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7"/>
  </p:notesMasterIdLst>
  <p:sldIdLst>
    <p:sldId id="256" r:id="rId3"/>
    <p:sldId id="283" r:id="rId4"/>
    <p:sldId id="321" r:id="rId5"/>
    <p:sldId id="322" r:id="rId6"/>
    <p:sldId id="327" r:id="rId7"/>
    <p:sldId id="335" r:id="rId8"/>
    <p:sldId id="320" r:id="rId9"/>
    <p:sldId id="324" r:id="rId10"/>
    <p:sldId id="325" r:id="rId11"/>
    <p:sldId id="326" r:id="rId12"/>
    <p:sldId id="329" r:id="rId13"/>
    <p:sldId id="334" r:id="rId14"/>
    <p:sldId id="266" r:id="rId15"/>
    <p:sldId id="336" r:id="rId16"/>
    <p:sldId id="333" r:id="rId17"/>
    <p:sldId id="330" r:id="rId18"/>
    <p:sldId id="331" r:id="rId19"/>
    <p:sldId id="332" r:id="rId20"/>
    <p:sldId id="285" r:id="rId21"/>
    <p:sldId id="295" r:id="rId22"/>
    <p:sldId id="296" r:id="rId23"/>
    <p:sldId id="287" r:id="rId24"/>
    <p:sldId id="338" r:id="rId25"/>
    <p:sldId id="339" r:id="rId26"/>
    <p:sldId id="340" r:id="rId27"/>
    <p:sldId id="342" r:id="rId28"/>
    <p:sldId id="343" r:id="rId29"/>
    <p:sldId id="344" r:id="rId30"/>
    <p:sldId id="347" r:id="rId31"/>
    <p:sldId id="348" r:id="rId32"/>
    <p:sldId id="346" r:id="rId33"/>
    <p:sldId id="303" r:id="rId34"/>
    <p:sldId id="349" r:id="rId35"/>
    <p:sldId id="316" r:id="rId36"/>
  </p:sldIdLst>
  <p:sldSz cx="12190413" cy="6858000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05">
          <p15:clr>
            <a:srgbClr val="A4A3A4"/>
          </p15:clr>
        </p15:guide>
        <p15:guide id="2" pos="379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78D2"/>
    <a:srgbClr val="0083E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 varScale="1">
        <p:scale>
          <a:sx n="70" d="100"/>
          <a:sy n="70" d="100"/>
        </p:scale>
        <p:origin x="-708" y="-108"/>
      </p:cViewPr>
      <p:guideLst>
        <p:guide orient="horz" pos="2205"/>
        <p:guide pos="37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89EBAD-72FE-4BC1-8D49-55E006DF550B}" type="datetimeFigureOut">
              <a:rPr lang="zh-CN" altLang="en-US" smtClean="0"/>
              <a:pPr/>
              <a:t>2018/11/24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209D9-86C8-4106-A7A2-66C5D08AB27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36396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54790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5224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19759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5941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930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8010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07368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46837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73220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5655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13768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79379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282479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37967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39809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06137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4622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93460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827520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672111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845745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828513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89788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28279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98206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>
                <a:solidFill>
                  <a:prstClr val="black"/>
                </a:solidFill>
              </a:rPr>
              <a:pPr/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75390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>
                <a:solidFill>
                  <a:prstClr val="black"/>
                </a:solidFill>
              </a:rPr>
              <a:pPr/>
              <a:t>27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36936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>
                <a:solidFill>
                  <a:prstClr val="black"/>
                </a:solidFill>
              </a:rPr>
              <a:pPr/>
              <a:t>28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30335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>
                <a:solidFill>
                  <a:prstClr val="black"/>
                </a:solidFill>
              </a:rPr>
              <a:pPr/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79212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>
                <a:solidFill>
                  <a:prstClr val="black"/>
                </a:solidFill>
              </a:rPr>
              <a:pPr/>
              <a:t>30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80260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>
                <a:solidFill>
                  <a:prstClr val="black"/>
                </a:solidFill>
              </a:rPr>
              <a:pPr/>
              <a:t>31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05128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533797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>
                <a:solidFill>
                  <a:prstClr val="black"/>
                </a:solidFill>
              </a:rPr>
              <a:pPr/>
              <a:t>33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33797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09D9-86C8-4106-A7A2-66C5D08AB27A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38004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4F524-6265-47E6-A99F-C1BA8AF51032}" type="datetimeFigureOut">
              <a:rPr lang="zh-CN" altLang="en-US" smtClean="0"/>
              <a:pPr/>
              <a:t>2018/11/24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528A-5F96-481D-801B-F62D6320FA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897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4F524-6265-47E6-A99F-C1BA8AF51032}" type="datetimeFigureOut">
              <a:rPr lang="zh-CN" altLang="en-US" smtClean="0"/>
              <a:pPr/>
              <a:t>2018/11/24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528A-5F96-481D-801B-F62D6320FA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22032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4F524-6265-47E6-A99F-C1BA8AF51032}" type="datetimeFigureOut">
              <a:rPr lang="zh-CN" altLang="en-US" smtClean="0"/>
              <a:pPr/>
              <a:t>2018/11/24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528A-5F96-481D-801B-F62D6320FA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32704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4F524-6265-47E6-A99F-C1BA8AF51032}" type="datetimeFigureOut">
              <a:rPr lang="zh-CN" altLang="en-US" smtClean="0"/>
              <a:pPr/>
              <a:t>2018/11/24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528A-5F96-481D-801B-F62D6320FA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47916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4F524-6265-47E6-A99F-C1BA8AF51032}" type="datetimeFigureOut">
              <a:rPr lang="zh-CN" altLang="en-US" smtClean="0"/>
              <a:pPr/>
              <a:t>2018/11/24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528A-5F96-481D-801B-F62D6320FA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49666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4F524-6265-47E6-A99F-C1BA8AF51032}" type="datetimeFigureOut">
              <a:rPr lang="zh-CN" altLang="en-US" smtClean="0"/>
              <a:pPr/>
              <a:t>2018/11/24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528A-5F96-481D-801B-F62D6320FA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51438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4F524-6265-47E6-A99F-C1BA8AF51032}" type="datetimeFigureOut">
              <a:rPr lang="zh-CN" altLang="en-US" smtClean="0"/>
              <a:pPr/>
              <a:t>2018/11/24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528A-5F96-481D-801B-F62D6320FA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57744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4F524-6265-47E6-A99F-C1BA8AF51032}" type="datetimeFigureOut">
              <a:rPr lang="zh-CN" altLang="en-US" smtClean="0"/>
              <a:pPr/>
              <a:t>2018/11/24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528A-5F96-481D-801B-F62D6320FA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15641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4F524-6265-47E6-A99F-C1BA8AF51032}" type="datetimeFigureOut">
              <a:rPr lang="zh-CN" altLang="en-US" smtClean="0"/>
              <a:pPr/>
              <a:t>2018/11/24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528A-5F96-481D-801B-F62D6320FA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45417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4F524-6265-47E6-A99F-C1BA8AF51032}" type="datetimeFigureOut">
              <a:rPr lang="zh-CN" altLang="en-US" smtClean="0"/>
              <a:pPr/>
              <a:t>2018/11/24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528A-5F96-481D-801B-F62D6320FA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7190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639"/>
            <a:ext cx="274284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639"/>
            <a:ext cx="8025355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4F524-6265-47E6-A99F-C1BA8AF51032}" type="datetimeFigureOut">
              <a:rPr lang="zh-CN" altLang="en-US" smtClean="0"/>
              <a:pPr/>
              <a:t>2018/11/24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528A-5F96-481D-801B-F62D6320FA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612628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4F524-6265-47E6-A99F-C1BA8AF5103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528A-5F96-481D-801B-F62D6320FAD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97599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4F524-6265-47E6-A99F-C1BA8AF5103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528A-5F96-481D-801B-F62D6320FAD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20329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4F524-6265-47E6-A99F-C1BA8AF5103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528A-5F96-481D-801B-F62D6320FAD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27049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4F524-6265-47E6-A99F-C1BA8AF5103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528A-5F96-481D-801B-F62D6320FAD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79169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4F524-6265-47E6-A99F-C1BA8AF5103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528A-5F96-481D-801B-F62D6320FAD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96661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4F524-6265-47E6-A99F-C1BA8AF5103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528A-5F96-481D-801B-F62D6320FAD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14382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4F524-6265-47E6-A99F-C1BA8AF5103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528A-5F96-481D-801B-F62D6320FAD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7744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4F524-6265-47E6-A99F-C1BA8AF5103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528A-5F96-481D-801B-F62D6320FAD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5641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4F524-6265-47E6-A99F-C1BA8AF5103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528A-5F96-481D-801B-F62D6320FAD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54170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4F524-6265-47E6-A99F-C1BA8AF5103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528A-5F96-481D-801B-F62D6320FAD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1905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639"/>
            <a:ext cx="274284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639"/>
            <a:ext cx="8025355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4F524-6265-47E6-A99F-C1BA8AF5103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528A-5F96-481D-801B-F62D6320FAD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1262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4F524-6265-47E6-A99F-C1BA8AF51032}" type="datetimeFigureOut">
              <a:rPr lang="zh-CN" altLang="en-US" smtClean="0"/>
              <a:pPr/>
              <a:t>2018/11/24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528A-5F96-481D-801B-F62D6320FA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29205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4F524-6265-47E6-A99F-C1BA8AF5103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528A-5F96-481D-801B-F62D6320FAD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9205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1.png"/><Relationship Id="rId21" Type="http://schemas.openxmlformats.org/officeDocument/2006/relationships/image" Target="../media/image2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1.png"/><Relationship Id="rId20" Type="http://schemas.openxmlformats.org/officeDocument/2006/relationships/image" Target="../media/image25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gif"/><Relationship Id="rId3" Type="http://schemas.openxmlformats.org/officeDocument/2006/relationships/image" Target="../media/image1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21.png"/><Relationship Id="rId10" Type="http://schemas.openxmlformats.org/officeDocument/2006/relationships/image" Target="../media/image36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18" Type="http://schemas.openxmlformats.org/officeDocument/2006/relationships/image" Target="../media/image71.png"/><Relationship Id="rId26" Type="http://schemas.openxmlformats.org/officeDocument/2006/relationships/image" Target="../media/image79.png"/><Relationship Id="rId39" Type="http://schemas.openxmlformats.org/officeDocument/2006/relationships/image" Target="../media/image92.png"/><Relationship Id="rId3" Type="http://schemas.openxmlformats.org/officeDocument/2006/relationships/image" Target="../media/image1.png"/><Relationship Id="rId21" Type="http://schemas.openxmlformats.org/officeDocument/2006/relationships/image" Target="../media/image74.png"/><Relationship Id="rId34" Type="http://schemas.openxmlformats.org/officeDocument/2006/relationships/image" Target="../media/image87.png"/><Relationship Id="rId42" Type="http://schemas.openxmlformats.org/officeDocument/2006/relationships/image" Target="../media/image95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17" Type="http://schemas.openxmlformats.org/officeDocument/2006/relationships/image" Target="../media/image70.png"/><Relationship Id="rId25" Type="http://schemas.openxmlformats.org/officeDocument/2006/relationships/image" Target="../media/image78.png"/><Relationship Id="rId33" Type="http://schemas.openxmlformats.org/officeDocument/2006/relationships/image" Target="../media/image86.png"/><Relationship Id="rId38" Type="http://schemas.openxmlformats.org/officeDocument/2006/relationships/image" Target="../media/image91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29" Type="http://schemas.openxmlformats.org/officeDocument/2006/relationships/image" Target="../media/image82.png"/><Relationship Id="rId41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24" Type="http://schemas.openxmlformats.org/officeDocument/2006/relationships/image" Target="../media/image77.png"/><Relationship Id="rId32" Type="http://schemas.openxmlformats.org/officeDocument/2006/relationships/image" Target="../media/image85.png"/><Relationship Id="rId37" Type="http://schemas.openxmlformats.org/officeDocument/2006/relationships/image" Target="../media/image90.png"/><Relationship Id="rId40" Type="http://schemas.openxmlformats.org/officeDocument/2006/relationships/image" Target="../media/image93.pn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23" Type="http://schemas.openxmlformats.org/officeDocument/2006/relationships/image" Target="../media/image76.png"/><Relationship Id="rId28" Type="http://schemas.openxmlformats.org/officeDocument/2006/relationships/image" Target="../media/image81.png"/><Relationship Id="rId36" Type="http://schemas.openxmlformats.org/officeDocument/2006/relationships/image" Target="../media/image89.png"/><Relationship Id="rId10" Type="http://schemas.openxmlformats.org/officeDocument/2006/relationships/image" Target="../media/image63.png"/><Relationship Id="rId19" Type="http://schemas.openxmlformats.org/officeDocument/2006/relationships/image" Target="../media/image72.png"/><Relationship Id="rId31" Type="http://schemas.openxmlformats.org/officeDocument/2006/relationships/image" Target="../media/image84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Relationship Id="rId22" Type="http://schemas.openxmlformats.org/officeDocument/2006/relationships/image" Target="../media/image75.png"/><Relationship Id="rId27" Type="http://schemas.openxmlformats.org/officeDocument/2006/relationships/image" Target="../media/image80.png"/><Relationship Id="rId30" Type="http://schemas.openxmlformats.org/officeDocument/2006/relationships/image" Target="../media/image83.png"/><Relationship Id="rId35" Type="http://schemas.openxmlformats.org/officeDocument/2006/relationships/image" Target="../media/image8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1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jpe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.png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10" Type="http://schemas.openxmlformats.org/officeDocument/2006/relationships/image" Target="../media/image107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10" Type="http://schemas.openxmlformats.org/officeDocument/2006/relationships/image" Target="../media/image114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png"/><Relationship Id="rId5" Type="http://schemas.openxmlformats.org/officeDocument/2006/relationships/image" Target="../media/image126.jpeg"/><Relationship Id="rId4" Type="http://schemas.openxmlformats.org/officeDocument/2006/relationships/image" Target="../media/image1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.png"/><Relationship Id="rId7" Type="http://schemas.openxmlformats.org/officeDocument/2006/relationships/image" Target="../media/image1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Relationship Id="rId9" Type="http://schemas.openxmlformats.org/officeDocument/2006/relationships/image" Target="../media/image1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0"/>
            <a:ext cx="12203666" cy="6858000"/>
          </a:xfrm>
          <a:custGeom>
            <a:avLst/>
            <a:gdLst>
              <a:gd name="connsiteX0" fmla="*/ 0 w 12190413"/>
              <a:gd name="connsiteY0" fmla="*/ 0 h 6858000"/>
              <a:gd name="connsiteX1" fmla="*/ 12190413 w 12190413"/>
              <a:gd name="connsiteY1" fmla="*/ 0 h 6858000"/>
              <a:gd name="connsiteX2" fmla="*/ 12190413 w 12190413"/>
              <a:gd name="connsiteY2" fmla="*/ 6858000 h 6858000"/>
              <a:gd name="connsiteX3" fmla="*/ 0 w 12190413"/>
              <a:gd name="connsiteY3" fmla="*/ 6858000 h 6858000"/>
              <a:gd name="connsiteX4" fmla="*/ 0 w 12190413"/>
              <a:gd name="connsiteY4" fmla="*/ 0 h 6858000"/>
              <a:gd name="connsiteX0" fmla="*/ 0 w 12190413"/>
              <a:gd name="connsiteY0" fmla="*/ 0 h 6858000"/>
              <a:gd name="connsiteX1" fmla="*/ 12190413 w 12190413"/>
              <a:gd name="connsiteY1" fmla="*/ 0 h 6858000"/>
              <a:gd name="connsiteX2" fmla="*/ 12163909 w 12190413"/>
              <a:gd name="connsiteY2" fmla="*/ 4658139 h 6858000"/>
              <a:gd name="connsiteX3" fmla="*/ 0 w 12190413"/>
              <a:gd name="connsiteY3" fmla="*/ 6858000 h 6858000"/>
              <a:gd name="connsiteX4" fmla="*/ 0 w 12190413"/>
              <a:gd name="connsiteY4" fmla="*/ 0 h 6858000"/>
              <a:gd name="connsiteX0" fmla="*/ 0 w 12203666"/>
              <a:gd name="connsiteY0" fmla="*/ 0 h 6858000"/>
              <a:gd name="connsiteX1" fmla="*/ 12190413 w 12203666"/>
              <a:gd name="connsiteY1" fmla="*/ 0 h 6858000"/>
              <a:gd name="connsiteX2" fmla="*/ 12203666 w 12203666"/>
              <a:gd name="connsiteY2" fmla="*/ 4658139 h 6858000"/>
              <a:gd name="connsiteX3" fmla="*/ 0 w 12203666"/>
              <a:gd name="connsiteY3" fmla="*/ 6858000 h 6858000"/>
              <a:gd name="connsiteX4" fmla="*/ 0 w 1220366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3666" h="6858000">
                <a:moveTo>
                  <a:pt x="0" y="0"/>
                </a:moveTo>
                <a:lnTo>
                  <a:pt x="12190413" y="0"/>
                </a:lnTo>
                <a:cubicBezTo>
                  <a:pt x="12194831" y="1552713"/>
                  <a:pt x="12199248" y="3105426"/>
                  <a:pt x="12203666" y="4658139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4" name="Group 17"/>
          <p:cNvGrpSpPr/>
          <p:nvPr/>
        </p:nvGrpSpPr>
        <p:grpSpPr>
          <a:xfrm>
            <a:off x="138914" y="44624"/>
            <a:ext cx="7963350" cy="3988085"/>
            <a:chOff x="0" y="9525"/>
            <a:chExt cx="12492024" cy="6604001"/>
          </a:xfrm>
          <a:solidFill>
            <a:srgbClr val="0083E6"/>
          </a:solidFill>
        </p:grpSpPr>
        <p:sp>
          <p:nvSpPr>
            <p:cNvPr id="255" name="Freeform 38"/>
            <p:cNvSpPr>
              <a:spLocks noEditPoints="1"/>
            </p:cNvSpPr>
            <p:nvPr/>
          </p:nvSpPr>
          <p:spPr bwMode="auto">
            <a:xfrm>
              <a:off x="5265738" y="3773488"/>
              <a:ext cx="590550" cy="590550"/>
            </a:xfrm>
            <a:custGeom>
              <a:avLst/>
              <a:gdLst>
                <a:gd name="T0" fmla="*/ 79 w 157"/>
                <a:gd name="T1" fmla="*/ 0 h 157"/>
                <a:gd name="T2" fmla="*/ 79 w 157"/>
                <a:gd name="T3" fmla="*/ 0 h 157"/>
                <a:gd name="T4" fmla="*/ 79 w 157"/>
                <a:gd name="T5" fmla="*/ 9 h 157"/>
                <a:gd name="T6" fmla="*/ 85 w 157"/>
                <a:gd name="T7" fmla="*/ 9 h 157"/>
                <a:gd name="T8" fmla="*/ 85 w 157"/>
                <a:gd name="T9" fmla="*/ 78 h 157"/>
                <a:gd name="T10" fmla="*/ 79 w 157"/>
                <a:gd name="T11" fmla="*/ 78 h 157"/>
                <a:gd name="T12" fmla="*/ 79 w 157"/>
                <a:gd name="T13" fmla="*/ 128 h 157"/>
                <a:gd name="T14" fmla="*/ 79 w 157"/>
                <a:gd name="T15" fmla="*/ 128 h 157"/>
                <a:gd name="T16" fmla="*/ 129 w 157"/>
                <a:gd name="T17" fmla="*/ 78 h 157"/>
                <a:gd name="T18" fmla="*/ 101 w 157"/>
                <a:gd name="T19" fmla="*/ 34 h 157"/>
                <a:gd name="T20" fmla="*/ 107 w 157"/>
                <a:gd name="T21" fmla="*/ 22 h 157"/>
                <a:gd name="T22" fmla="*/ 142 w 157"/>
                <a:gd name="T23" fmla="*/ 78 h 157"/>
                <a:gd name="T24" fmla="*/ 79 w 157"/>
                <a:gd name="T25" fmla="*/ 141 h 157"/>
                <a:gd name="T26" fmla="*/ 79 w 157"/>
                <a:gd name="T27" fmla="*/ 141 h 157"/>
                <a:gd name="T28" fmla="*/ 79 w 157"/>
                <a:gd name="T29" fmla="*/ 141 h 157"/>
                <a:gd name="T30" fmla="*/ 79 w 157"/>
                <a:gd name="T31" fmla="*/ 157 h 157"/>
                <a:gd name="T32" fmla="*/ 79 w 157"/>
                <a:gd name="T33" fmla="*/ 157 h 157"/>
                <a:gd name="T34" fmla="*/ 157 w 157"/>
                <a:gd name="T35" fmla="*/ 78 h 157"/>
                <a:gd name="T36" fmla="*/ 79 w 157"/>
                <a:gd name="T37" fmla="*/ 0 h 157"/>
                <a:gd name="T38" fmla="*/ 79 w 157"/>
                <a:gd name="T39" fmla="*/ 0 h 157"/>
                <a:gd name="T40" fmla="*/ 0 w 157"/>
                <a:gd name="T41" fmla="*/ 78 h 157"/>
                <a:gd name="T42" fmla="*/ 79 w 157"/>
                <a:gd name="T43" fmla="*/ 157 h 157"/>
                <a:gd name="T44" fmla="*/ 79 w 157"/>
                <a:gd name="T45" fmla="*/ 141 h 157"/>
                <a:gd name="T46" fmla="*/ 16 w 157"/>
                <a:gd name="T47" fmla="*/ 78 h 157"/>
                <a:gd name="T48" fmla="*/ 50 w 157"/>
                <a:gd name="T49" fmla="*/ 22 h 157"/>
                <a:gd name="T50" fmla="*/ 56 w 157"/>
                <a:gd name="T51" fmla="*/ 34 h 157"/>
                <a:gd name="T52" fmla="*/ 29 w 157"/>
                <a:gd name="T53" fmla="*/ 78 h 157"/>
                <a:gd name="T54" fmla="*/ 79 w 157"/>
                <a:gd name="T55" fmla="*/ 128 h 157"/>
                <a:gd name="T56" fmla="*/ 79 w 157"/>
                <a:gd name="T57" fmla="*/ 78 h 157"/>
                <a:gd name="T58" fmla="*/ 72 w 157"/>
                <a:gd name="T59" fmla="*/ 78 h 157"/>
                <a:gd name="T60" fmla="*/ 72 w 157"/>
                <a:gd name="T61" fmla="*/ 9 h 157"/>
                <a:gd name="T62" fmla="*/ 72 w 157"/>
                <a:gd name="T63" fmla="*/ 9 h 157"/>
                <a:gd name="T64" fmla="*/ 79 w 157"/>
                <a:gd name="T65" fmla="*/ 9 h 157"/>
                <a:gd name="T66" fmla="*/ 79 w 157"/>
                <a:gd name="T6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7" h="157">
                  <a:moveTo>
                    <a:pt x="79" y="0"/>
                  </a:moveTo>
                  <a:cubicBezTo>
                    <a:pt x="79" y="0"/>
                    <a:pt x="79" y="0"/>
                    <a:pt x="79" y="0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85" y="9"/>
                    <a:pt x="85" y="9"/>
                    <a:pt x="85" y="9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106" y="128"/>
                    <a:pt x="129" y="106"/>
                    <a:pt x="129" y="78"/>
                  </a:cubicBezTo>
                  <a:cubicBezTo>
                    <a:pt x="129" y="59"/>
                    <a:pt x="118" y="42"/>
                    <a:pt x="101" y="34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28" y="33"/>
                    <a:pt x="142" y="54"/>
                    <a:pt x="142" y="78"/>
                  </a:cubicBezTo>
                  <a:cubicBezTo>
                    <a:pt x="142" y="113"/>
                    <a:pt x="113" y="141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122" y="157"/>
                    <a:pt x="157" y="122"/>
                    <a:pt x="157" y="78"/>
                  </a:cubicBezTo>
                  <a:cubicBezTo>
                    <a:pt x="157" y="35"/>
                    <a:pt x="122" y="0"/>
                    <a:pt x="79" y="0"/>
                  </a:cubicBezTo>
                  <a:close/>
                  <a:moveTo>
                    <a:pt x="79" y="0"/>
                  </a:moveTo>
                  <a:cubicBezTo>
                    <a:pt x="35" y="0"/>
                    <a:pt x="0" y="35"/>
                    <a:pt x="0" y="78"/>
                  </a:cubicBezTo>
                  <a:cubicBezTo>
                    <a:pt x="0" y="122"/>
                    <a:pt x="35" y="157"/>
                    <a:pt x="79" y="157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44" y="141"/>
                    <a:pt x="16" y="113"/>
                    <a:pt x="16" y="78"/>
                  </a:cubicBezTo>
                  <a:cubicBezTo>
                    <a:pt x="16" y="54"/>
                    <a:pt x="29" y="33"/>
                    <a:pt x="50" y="22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39" y="42"/>
                    <a:pt x="29" y="59"/>
                    <a:pt x="29" y="78"/>
                  </a:cubicBezTo>
                  <a:cubicBezTo>
                    <a:pt x="29" y="106"/>
                    <a:pt x="51" y="128"/>
                    <a:pt x="79" y="128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72" y="78"/>
                    <a:pt x="72" y="78"/>
                    <a:pt x="72" y="78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9" y="9"/>
                    <a:pt x="79" y="9"/>
                    <a:pt x="79" y="9"/>
                  </a:cubicBezTo>
                  <a:lnTo>
                    <a:pt x="7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6" name="Freeform 39"/>
            <p:cNvSpPr>
              <a:spLocks/>
            </p:cNvSpPr>
            <p:nvPr/>
          </p:nvSpPr>
          <p:spPr bwMode="auto">
            <a:xfrm>
              <a:off x="4148138" y="3341688"/>
              <a:ext cx="457200" cy="269875"/>
            </a:xfrm>
            <a:custGeom>
              <a:avLst/>
              <a:gdLst>
                <a:gd name="T0" fmla="*/ 69 w 122"/>
                <a:gd name="T1" fmla="*/ 0 h 72"/>
                <a:gd name="T2" fmla="*/ 69 w 122"/>
                <a:gd name="T3" fmla="*/ 12 h 72"/>
                <a:gd name="T4" fmla="*/ 0 w 122"/>
                <a:gd name="T5" fmla="*/ 72 h 72"/>
                <a:gd name="T6" fmla="*/ 69 w 122"/>
                <a:gd name="T7" fmla="*/ 58 h 72"/>
                <a:gd name="T8" fmla="*/ 69 w 122"/>
                <a:gd name="T9" fmla="*/ 71 h 72"/>
                <a:gd name="T10" fmla="*/ 122 w 122"/>
                <a:gd name="T11" fmla="*/ 35 h 72"/>
                <a:gd name="T12" fmla="*/ 69 w 122"/>
                <a:gd name="T1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72">
                  <a:moveTo>
                    <a:pt x="69" y="0"/>
                  </a:moveTo>
                  <a:cubicBezTo>
                    <a:pt x="69" y="12"/>
                    <a:pt x="69" y="12"/>
                    <a:pt x="69" y="12"/>
                  </a:cubicBezTo>
                  <a:cubicBezTo>
                    <a:pt x="8" y="12"/>
                    <a:pt x="0" y="72"/>
                    <a:pt x="0" y="72"/>
                  </a:cubicBezTo>
                  <a:cubicBezTo>
                    <a:pt x="0" y="72"/>
                    <a:pt x="19" y="58"/>
                    <a:pt x="69" y="58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122" y="35"/>
                    <a:pt x="122" y="35"/>
                    <a:pt x="122" y="35"/>
                  </a:cubicBezTo>
                  <a:lnTo>
                    <a:pt x="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7" name="Freeform 40"/>
            <p:cNvSpPr>
              <a:spLocks/>
            </p:cNvSpPr>
            <p:nvPr/>
          </p:nvSpPr>
          <p:spPr bwMode="auto">
            <a:xfrm>
              <a:off x="4102100" y="3581400"/>
              <a:ext cx="455613" cy="271463"/>
            </a:xfrm>
            <a:custGeom>
              <a:avLst/>
              <a:gdLst>
                <a:gd name="T0" fmla="*/ 53 w 121"/>
                <a:gd name="T1" fmla="*/ 72 h 72"/>
                <a:gd name="T2" fmla="*/ 53 w 121"/>
                <a:gd name="T3" fmla="*/ 60 h 72"/>
                <a:gd name="T4" fmla="*/ 121 w 121"/>
                <a:gd name="T5" fmla="*/ 0 h 72"/>
                <a:gd name="T6" fmla="*/ 53 w 121"/>
                <a:gd name="T7" fmla="*/ 14 h 72"/>
                <a:gd name="T8" fmla="*/ 53 w 121"/>
                <a:gd name="T9" fmla="*/ 2 h 72"/>
                <a:gd name="T10" fmla="*/ 0 w 121"/>
                <a:gd name="T11" fmla="*/ 37 h 72"/>
                <a:gd name="T12" fmla="*/ 53 w 121"/>
                <a:gd name="T1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72">
                  <a:moveTo>
                    <a:pt x="53" y="72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115" y="60"/>
                    <a:pt x="121" y="0"/>
                    <a:pt x="121" y="0"/>
                  </a:cubicBezTo>
                  <a:cubicBezTo>
                    <a:pt x="121" y="0"/>
                    <a:pt x="103" y="14"/>
                    <a:pt x="53" y="14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0" y="37"/>
                    <a:pt x="0" y="37"/>
                    <a:pt x="0" y="37"/>
                  </a:cubicBezTo>
                  <a:lnTo>
                    <a:pt x="53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8" name="Freeform 41"/>
            <p:cNvSpPr>
              <a:spLocks/>
            </p:cNvSpPr>
            <p:nvPr/>
          </p:nvSpPr>
          <p:spPr bwMode="auto">
            <a:xfrm>
              <a:off x="4467225" y="2841625"/>
              <a:ext cx="596900" cy="560388"/>
            </a:xfrm>
            <a:custGeom>
              <a:avLst/>
              <a:gdLst>
                <a:gd name="T0" fmla="*/ 95 w 159"/>
                <a:gd name="T1" fmla="*/ 74 h 149"/>
                <a:gd name="T2" fmla="*/ 122 w 159"/>
                <a:gd name="T3" fmla="*/ 52 h 149"/>
                <a:gd name="T4" fmla="*/ 128 w 159"/>
                <a:gd name="T5" fmla="*/ 53 h 149"/>
                <a:gd name="T6" fmla="*/ 146 w 159"/>
                <a:gd name="T7" fmla="*/ 65 h 149"/>
                <a:gd name="T8" fmla="*/ 157 w 159"/>
                <a:gd name="T9" fmla="*/ 61 h 149"/>
                <a:gd name="T10" fmla="*/ 157 w 159"/>
                <a:gd name="T11" fmla="*/ 37 h 149"/>
                <a:gd name="T12" fmla="*/ 107 w 159"/>
                <a:gd name="T13" fmla="*/ 5 h 149"/>
                <a:gd name="T14" fmla="*/ 76 w 159"/>
                <a:gd name="T15" fmla="*/ 33 h 149"/>
                <a:gd name="T16" fmla="*/ 36 w 159"/>
                <a:gd name="T17" fmla="*/ 20 h 149"/>
                <a:gd name="T18" fmla="*/ 5 w 159"/>
                <a:gd name="T19" fmla="*/ 70 h 149"/>
                <a:gd name="T20" fmla="*/ 102 w 159"/>
                <a:gd name="T21" fmla="*/ 149 h 149"/>
                <a:gd name="T22" fmla="*/ 118 w 159"/>
                <a:gd name="T23" fmla="*/ 133 h 149"/>
                <a:gd name="T24" fmla="*/ 95 w 159"/>
                <a:gd name="T25" fmla="*/ 7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9" h="149">
                  <a:moveTo>
                    <a:pt x="95" y="74"/>
                  </a:moveTo>
                  <a:cubicBezTo>
                    <a:pt x="98" y="61"/>
                    <a:pt x="109" y="52"/>
                    <a:pt x="122" y="52"/>
                  </a:cubicBezTo>
                  <a:cubicBezTo>
                    <a:pt x="124" y="52"/>
                    <a:pt x="126" y="52"/>
                    <a:pt x="128" y="53"/>
                  </a:cubicBezTo>
                  <a:cubicBezTo>
                    <a:pt x="135" y="54"/>
                    <a:pt x="142" y="59"/>
                    <a:pt x="146" y="65"/>
                  </a:cubicBezTo>
                  <a:cubicBezTo>
                    <a:pt x="149" y="63"/>
                    <a:pt x="153" y="62"/>
                    <a:pt x="157" y="61"/>
                  </a:cubicBezTo>
                  <a:cubicBezTo>
                    <a:pt x="159" y="46"/>
                    <a:pt x="157" y="37"/>
                    <a:pt x="157" y="37"/>
                  </a:cubicBezTo>
                  <a:cubicBezTo>
                    <a:pt x="152" y="14"/>
                    <a:pt x="129" y="0"/>
                    <a:pt x="107" y="5"/>
                  </a:cubicBezTo>
                  <a:cubicBezTo>
                    <a:pt x="92" y="8"/>
                    <a:pt x="81" y="19"/>
                    <a:pt x="76" y="33"/>
                  </a:cubicBezTo>
                  <a:cubicBezTo>
                    <a:pt x="66" y="22"/>
                    <a:pt x="52" y="17"/>
                    <a:pt x="36" y="20"/>
                  </a:cubicBezTo>
                  <a:cubicBezTo>
                    <a:pt x="14" y="25"/>
                    <a:pt x="0" y="48"/>
                    <a:pt x="5" y="70"/>
                  </a:cubicBezTo>
                  <a:cubicBezTo>
                    <a:pt x="5" y="70"/>
                    <a:pt x="14" y="126"/>
                    <a:pt x="102" y="149"/>
                  </a:cubicBezTo>
                  <a:cubicBezTo>
                    <a:pt x="108" y="143"/>
                    <a:pt x="113" y="138"/>
                    <a:pt x="118" y="133"/>
                  </a:cubicBezTo>
                  <a:cubicBezTo>
                    <a:pt x="88" y="103"/>
                    <a:pt x="94" y="76"/>
                    <a:pt x="95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9" name="Freeform 42"/>
            <p:cNvSpPr>
              <a:spLocks/>
            </p:cNvSpPr>
            <p:nvPr/>
          </p:nvSpPr>
          <p:spPr bwMode="auto">
            <a:xfrm>
              <a:off x="4811713" y="3055938"/>
              <a:ext cx="354013" cy="300038"/>
            </a:xfrm>
            <a:custGeom>
              <a:avLst/>
              <a:gdLst>
                <a:gd name="T0" fmla="*/ 74 w 94"/>
                <a:gd name="T1" fmla="*/ 9 h 80"/>
                <a:gd name="T2" fmla="*/ 69 w 94"/>
                <a:gd name="T3" fmla="*/ 9 h 80"/>
                <a:gd name="T4" fmla="*/ 64 w 94"/>
                <a:gd name="T5" fmla="*/ 9 h 80"/>
                <a:gd name="T6" fmla="*/ 52 w 94"/>
                <a:gd name="T7" fmla="*/ 16 h 80"/>
                <a:gd name="T8" fmla="*/ 35 w 94"/>
                <a:gd name="T9" fmla="*/ 0 h 80"/>
                <a:gd name="T10" fmla="*/ 30 w 94"/>
                <a:gd name="T11" fmla="*/ 0 h 80"/>
                <a:gd name="T12" fmla="*/ 7 w 94"/>
                <a:gd name="T13" fmla="*/ 18 h 80"/>
                <a:gd name="T14" fmla="*/ 30 w 94"/>
                <a:gd name="T15" fmla="*/ 73 h 80"/>
                <a:gd name="T16" fmla="*/ 37 w 94"/>
                <a:gd name="T17" fmla="*/ 80 h 80"/>
                <a:gd name="T18" fmla="*/ 91 w 94"/>
                <a:gd name="T19" fmla="*/ 37 h 80"/>
                <a:gd name="T20" fmla="*/ 74 w 94"/>
                <a:gd name="T21" fmla="*/ 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4" h="80">
                  <a:moveTo>
                    <a:pt x="74" y="9"/>
                  </a:moveTo>
                  <a:cubicBezTo>
                    <a:pt x="72" y="9"/>
                    <a:pt x="71" y="9"/>
                    <a:pt x="69" y="9"/>
                  </a:cubicBezTo>
                  <a:cubicBezTo>
                    <a:pt x="67" y="9"/>
                    <a:pt x="66" y="9"/>
                    <a:pt x="64" y="9"/>
                  </a:cubicBezTo>
                  <a:cubicBezTo>
                    <a:pt x="60" y="10"/>
                    <a:pt x="55" y="12"/>
                    <a:pt x="52" y="16"/>
                  </a:cubicBezTo>
                  <a:cubicBezTo>
                    <a:pt x="49" y="8"/>
                    <a:pt x="43" y="2"/>
                    <a:pt x="35" y="0"/>
                  </a:cubicBezTo>
                  <a:cubicBezTo>
                    <a:pt x="33" y="0"/>
                    <a:pt x="31" y="0"/>
                    <a:pt x="30" y="0"/>
                  </a:cubicBezTo>
                  <a:cubicBezTo>
                    <a:pt x="19" y="0"/>
                    <a:pt x="10" y="7"/>
                    <a:pt x="7" y="18"/>
                  </a:cubicBezTo>
                  <a:cubicBezTo>
                    <a:pt x="7" y="18"/>
                    <a:pt x="0" y="43"/>
                    <a:pt x="30" y="73"/>
                  </a:cubicBezTo>
                  <a:cubicBezTo>
                    <a:pt x="32" y="75"/>
                    <a:pt x="35" y="78"/>
                    <a:pt x="37" y="80"/>
                  </a:cubicBezTo>
                  <a:cubicBezTo>
                    <a:pt x="86" y="68"/>
                    <a:pt x="91" y="37"/>
                    <a:pt x="91" y="37"/>
                  </a:cubicBezTo>
                  <a:cubicBezTo>
                    <a:pt x="94" y="24"/>
                    <a:pt x="86" y="12"/>
                    <a:pt x="7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0" name="Freeform 43"/>
            <p:cNvSpPr>
              <a:spLocks noEditPoints="1"/>
            </p:cNvSpPr>
            <p:nvPr/>
          </p:nvSpPr>
          <p:spPr bwMode="auto">
            <a:xfrm>
              <a:off x="5075238" y="2252663"/>
              <a:ext cx="461963" cy="368300"/>
            </a:xfrm>
            <a:custGeom>
              <a:avLst/>
              <a:gdLst>
                <a:gd name="T0" fmla="*/ 97 w 123"/>
                <a:gd name="T1" fmla="*/ 98 h 98"/>
                <a:gd name="T2" fmla="*/ 97 w 123"/>
                <a:gd name="T3" fmla="*/ 65 h 98"/>
                <a:gd name="T4" fmla="*/ 113 w 123"/>
                <a:gd name="T5" fmla="*/ 50 h 98"/>
                <a:gd name="T6" fmla="*/ 123 w 123"/>
                <a:gd name="T7" fmla="*/ 50 h 98"/>
                <a:gd name="T8" fmla="*/ 123 w 123"/>
                <a:gd name="T9" fmla="*/ 14 h 98"/>
                <a:gd name="T10" fmla="*/ 109 w 123"/>
                <a:gd name="T11" fmla="*/ 0 h 98"/>
                <a:gd name="T12" fmla="*/ 79 w 123"/>
                <a:gd name="T13" fmla="*/ 0 h 98"/>
                <a:gd name="T14" fmla="*/ 79 w 123"/>
                <a:gd name="T15" fmla="*/ 16 h 98"/>
                <a:gd name="T16" fmla="*/ 90 w 123"/>
                <a:gd name="T17" fmla="*/ 27 h 98"/>
                <a:gd name="T18" fmla="*/ 79 w 123"/>
                <a:gd name="T19" fmla="*/ 38 h 98"/>
                <a:gd name="T20" fmla="*/ 79 w 123"/>
                <a:gd name="T21" fmla="*/ 45 h 98"/>
                <a:gd name="T22" fmla="*/ 90 w 123"/>
                <a:gd name="T23" fmla="*/ 56 h 98"/>
                <a:gd name="T24" fmla="*/ 79 w 123"/>
                <a:gd name="T25" fmla="*/ 67 h 98"/>
                <a:gd name="T26" fmla="*/ 79 w 123"/>
                <a:gd name="T27" fmla="*/ 98 h 98"/>
                <a:gd name="T28" fmla="*/ 97 w 123"/>
                <a:gd name="T29" fmla="*/ 98 h 98"/>
                <a:gd name="T30" fmla="*/ 79 w 123"/>
                <a:gd name="T31" fmla="*/ 0 h 98"/>
                <a:gd name="T32" fmla="*/ 44 w 123"/>
                <a:gd name="T33" fmla="*/ 0 h 98"/>
                <a:gd name="T34" fmla="*/ 44 w 123"/>
                <a:gd name="T35" fmla="*/ 16 h 98"/>
                <a:gd name="T36" fmla="*/ 44 w 123"/>
                <a:gd name="T37" fmla="*/ 16 h 98"/>
                <a:gd name="T38" fmla="*/ 55 w 123"/>
                <a:gd name="T39" fmla="*/ 27 h 98"/>
                <a:gd name="T40" fmla="*/ 44 w 123"/>
                <a:gd name="T41" fmla="*/ 38 h 98"/>
                <a:gd name="T42" fmla="*/ 44 w 123"/>
                <a:gd name="T43" fmla="*/ 45 h 98"/>
                <a:gd name="T44" fmla="*/ 44 w 123"/>
                <a:gd name="T45" fmla="*/ 45 h 98"/>
                <a:gd name="T46" fmla="*/ 55 w 123"/>
                <a:gd name="T47" fmla="*/ 56 h 98"/>
                <a:gd name="T48" fmla="*/ 44 w 123"/>
                <a:gd name="T49" fmla="*/ 67 h 98"/>
                <a:gd name="T50" fmla="*/ 44 w 123"/>
                <a:gd name="T51" fmla="*/ 98 h 98"/>
                <a:gd name="T52" fmla="*/ 79 w 123"/>
                <a:gd name="T53" fmla="*/ 98 h 98"/>
                <a:gd name="T54" fmla="*/ 79 w 123"/>
                <a:gd name="T55" fmla="*/ 67 h 98"/>
                <a:gd name="T56" fmla="*/ 79 w 123"/>
                <a:gd name="T57" fmla="*/ 67 h 98"/>
                <a:gd name="T58" fmla="*/ 68 w 123"/>
                <a:gd name="T59" fmla="*/ 56 h 98"/>
                <a:gd name="T60" fmla="*/ 79 w 123"/>
                <a:gd name="T61" fmla="*/ 45 h 98"/>
                <a:gd name="T62" fmla="*/ 79 w 123"/>
                <a:gd name="T63" fmla="*/ 45 h 98"/>
                <a:gd name="T64" fmla="*/ 79 w 123"/>
                <a:gd name="T65" fmla="*/ 45 h 98"/>
                <a:gd name="T66" fmla="*/ 79 w 123"/>
                <a:gd name="T67" fmla="*/ 38 h 98"/>
                <a:gd name="T68" fmla="*/ 79 w 123"/>
                <a:gd name="T69" fmla="*/ 38 h 98"/>
                <a:gd name="T70" fmla="*/ 68 w 123"/>
                <a:gd name="T71" fmla="*/ 27 h 98"/>
                <a:gd name="T72" fmla="*/ 79 w 123"/>
                <a:gd name="T73" fmla="*/ 16 h 98"/>
                <a:gd name="T74" fmla="*/ 79 w 123"/>
                <a:gd name="T75" fmla="*/ 16 h 98"/>
                <a:gd name="T76" fmla="*/ 79 w 123"/>
                <a:gd name="T77" fmla="*/ 16 h 98"/>
                <a:gd name="T78" fmla="*/ 79 w 123"/>
                <a:gd name="T79" fmla="*/ 0 h 98"/>
                <a:gd name="T80" fmla="*/ 44 w 123"/>
                <a:gd name="T81" fmla="*/ 0 h 98"/>
                <a:gd name="T82" fmla="*/ 13 w 123"/>
                <a:gd name="T83" fmla="*/ 0 h 98"/>
                <a:gd name="T84" fmla="*/ 0 w 123"/>
                <a:gd name="T85" fmla="*/ 14 h 98"/>
                <a:gd name="T86" fmla="*/ 0 w 123"/>
                <a:gd name="T87" fmla="*/ 50 h 98"/>
                <a:gd name="T88" fmla="*/ 11 w 123"/>
                <a:gd name="T89" fmla="*/ 50 h 98"/>
                <a:gd name="T90" fmla="*/ 26 w 123"/>
                <a:gd name="T91" fmla="*/ 65 h 98"/>
                <a:gd name="T92" fmla="*/ 26 w 123"/>
                <a:gd name="T93" fmla="*/ 98 h 98"/>
                <a:gd name="T94" fmla="*/ 44 w 123"/>
                <a:gd name="T95" fmla="*/ 98 h 98"/>
                <a:gd name="T96" fmla="*/ 44 w 123"/>
                <a:gd name="T97" fmla="*/ 67 h 98"/>
                <a:gd name="T98" fmla="*/ 33 w 123"/>
                <a:gd name="T99" fmla="*/ 56 h 98"/>
                <a:gd name="T100" fmla="*/ 44 w 123"/>
                <a:gd name="T101" fmla="*/ 45 h 98"/>
                <a:gd name="T102" fmla="*/ 44 w 123"/>
                <a:gd name="T103" fmla="*/ 38 h 98"/>
                <a:gd name="T104" fmla="*/ 33 w 123"/>
                <a:gd name="T105" fmla="*/ 27 h 98"/>
                <a:gd name="T106" fmla="*/ 44 w 123"/>
                <a:gd name="T107" fmla="*/ 16 h 98"/>
                <a:gd name="T108" fmla="*/ 44 w 123"/>
                <a:gd name="T109" fmla="*/ 0 h 98"/>
                <a:gd name="T110" fmla="*/ 44 w 123"/>
                <a:gd name="T111" fmla="*/ 16 h 98"/>
                <a:gd name="T112" fmla="*/ 44 w 123"/>
                <a:gd name="T113" fmla="*/ 16 h 98"/>
                <a:gd name="T114" fmla="*/ 44 w 123"/>
                <a:gd name="T115" fmla="*/ 45 h 98"/>
                <a:gd name="T116" fmla="*/ 44 w 123"/>
                <a:gd name="T117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3" h="98">
                  <a:moveTo>
                    <a:pt x="97" y="98"/>
                  </a:moveTo>
                  <a:cubicBezTo>
                    <a:pt x="97" y="65"/>
                    <a:pt x="97" y="65"/>
                    <a:pt x="97" y="65"/>
                  </a:cubicBezTo>
                  <a:cubicBezTo>
                    <a:pt x="97" y="55"/>
                    <a:pt x="103" y="50"/>
                    <a:pt x="113" y="5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3" y="14"/>
                    <a:pt x="123" y="14"/>
                    <a:pt x="123" y="14"/>
                  </a:cubicBezTo>
                  <a:cubicBezTo>
                    <a:pt x="123" y="6"/>
                    <a:pt x="117" y="0"/>
                    <a:pt x="109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85" y="16"/>
                    <a:pt x="90" y="21"/>
                    <a:pt x="90" y="27"/>
                  </a:cubicBezTo>
                  <a:cubicBezTo>
                    <a:pt x="90" y="33"/>
                    <a:pt x="85" y="38"/>
                    <a:pt x="79" y="38"/>
                  </a:cubicBezTo>
                  <a:cubicBezTo>
                    <a:pt x="79" y="45"/>
                    <a:pt x="79" y="45"/>
                    <a:pt x="79" y="45"/>
                  </a:cubicBezTo>
                  <a:cubicBezTo>
                    <a:pt x="85" y="45"/>
                    <a:pt x="90" y="50"/>
                    <a:pt x="90" y="56"/>
                  </a:cubicBezTo>
                  <a:cubicBezTo>
                    <a:pt x="90" y="62"/>
                    <a:pt x="85" y="67"/>
                    <a:pt x="79" y="67"/>
                  </a:cubicBezTo>
                  <a:cubicBezTo>
                    <a:pt x="79" y="98"/>
                    <a:pt x="79" y="98"/>
                    <a:pt x="79" y="98"/>
                  </a:cubicBezTo>
                  <a:lnTo>
                    <a:pt x="97" y="98"/>
                  </a:lnTo>
                  <a:close/>
                  <a:moveTo>
                    <a:pt x="79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50" y="16"/>
                    <a:pt x="55" y="21"/>
                    <a:pt x="55" y="27"/>
                  </a:cubicBezTo>
                  <a:cubicBezTo>
                    <a:pt x="55" y="33"/>
                    <a:pt x="50" y="38"/>
                    <a:pt x="44" y="38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50" y="45"/>
                    <a:pt x="55" y="50"/>
                    <a:pt x="55" y="56"/>
                  </a:cubicBezTo>
                  <a:cubicBezTo>
                    <a:pt x="55" y="62"/>
                    <a:pt x="50" y="67"/>
                    <a:pt x="44" y="67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3" y="67"/>
                    <a:pt x="68" y="62"/>
                    <a:pt x="68" y="56"/>
                  </a:cubicBezTo>
                  <a:cubicBezTo>
                    <a:pt x="68" y="50"/>
                    <a:pt x="73" y="45"/>
                    <a:pt x="79" y="45"/>
                  </a:cubicBezTo>
                  <a:cubicBezTo>
                    <a:pt x="79" y="45"/>
                    <a:pt x="79" y="45"/>
                    <a:pt x="79" y="45"/>
                  </a:cubicBezTo>
                  <a:cubicBezTo>
                    <a:pt x="79" y="45"/>
                    <a:pt x="79" y="45"/>
                    <a:pt x="79" y="45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73" y="38"/>
                    <a:pt x="68" y="33"/>
                    <a:pt x="68" y="27"/>
                  </a:cubicBezTo>
                  <a:cubicBezTo>
                    <a:pt x="68" y="21"/>
                    <a:pt x="73" y="16"/>
                    <a:pt x="79" y="16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9" y="16"/>
                    <a:pt x="79" y="16"/>
                    <a:pt x="79" y="16"/>
                  </a:cubicBezTo>
                  <a:lnTo>
                    <a:pt x="79" y="0"/>
                  </a:lnTo>
                  <a:close/>
                  <a:moveTo>
                    <a:pt x="44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21" y="50"/>
                    <a:pt x="26" y="55"/>
                    <a:pt x="26" y="65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38" y="67"/>
                    <a:pt x="33" y="62"/>
                    <a:pt x="33" y="56"/>
                  </a:cubicBezTo>
                  <a:cubicBezTo>
                    <a:pt x="33" y="50"/>
                    <a:pt x="38" y="45"/>
                    <a:pt x="44" y="45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38" y="38"/>
                    <a:pt x="33" y="33"/>
                    <a:pt x="33" y="27"/>
                  </a:cubicBezTo>
                  <a:cubicBezTo>
                    <a:pt x="33" y="21"/>
                    <a:pt x="38" y="16"/>
                    <a:pt x="44" y="16"/>
                  </a:cubicBezTo>
                  <a:cubicBezTo>
                    <a:pt x="44" y="0"/>
                    <a:pt x="44" y="0"/>
                    <a:pt x="44" y="0"/>
                  </a:cubicBezTo>
                  <a:close/>
                  <a:moveTo>
                    <a:pt x="44" y="16"/>
                  </a:moveTo>
                  <a:cubicBezTo>
                    <a:pt x="44" y="16"/>
                    <a:pt x="44" y="16"/>
                    <a:pt x="44" y="16"/>
                  </a:cubicBezTo>
                  <a:close/>
                  <a:moveTo>
                    <a:pt x="44" y="45"/>
                  </a:moveTo>
                  <a:cubicBezTo>
                    <a:pt x="44" y="45"/>
                    <a:pt x="44" y="45"/>
                    <a:pt x="44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1" name="Freeform 44"/>
            <p:cNvSpPr>
              <a:spLocks/>
            </p:cNvSpPr>
            <p:nvPr/>
          </p:nvSpPr>
          <p:spPr bwMode="auto">
            <a:xfrm>
              <a:off x="4992688" y="2455863"/>
              <a:ext cx="627063" cy="333375"/>
            </a:xfrm>
            <a:custGeom>
              <a:avLst/>
              <a:gdLst>
                <a:gd name="T0" fmla="*/ 156 w 167"/>
                <a:gd name="T1" fmla="*/ 0 h 89"/>
                <a:gd name="T2" fmla="*/ 145 w 167"/>
                <a:gd name="T3" fmla="*/ 0 h 89"/>
                <a:gd name="T4" fmla="*/ 135 w 167"/>
                <a:gd name="T5" fmla="*/ 0 h 89"/>
                <a:gd name="T6" fmla="*/ 123 w 167"/>
                <a:gd name="T7" fmla="*/ 11 h 89"/>
                <a:gd name="T8" fmla="*/ 123 w 167"/>
                <a:gd name="T9" fmla="*/ 48 h 89"/>
                <a:gd name="T10" fmla="*/ 43 w 167"/>
                <a:gd name="T11" fmla="*/ 48 h 89"/>
                <a:gd name="T12" fmla="*/ 43 w 167"/>
                <a:gd name="T13" fmla="*/ 11 h 89"/>
                <a:gd name="T14" fmla="*/ 33 w 167"/>
                <a:gd name="T15" fmla="*/ 0 h 89"/>
                <a:gd name="T16" fmla="*/ 22 w 167"/>
                <a:gd name="T17" fmla="*/ 0 h 89"/>
                <a:gd name="T18" fmla="*/ 12 w 167"/>
                <a:gd name="T19" fmla="*/ 0 h 89"/>
                <a:gd name="T20" fmla="*/ 0 w 167"/>
                <a:gd name="T21" fmla="*/ 11 h 89"/>
                <a:gd name="T22" fmla="*/ 0 w 167"/>
                <a:gd name="T23" fmla="*/ 66 h 89"/>
                <a:gd name="T24" fmla="*/ 16 w 167"/>
                <a:gd name="T25" fmla="*/ 82 h 89"/>
                <a:gd name="T26" fmla="*/ 16 w 167"/>
                <a:gd name="T27" fmla="*/ 84 h 89"/>
                <a:gd name="T28" fmla="*/ 18 w 167"/>
                <a:gd name="T29" fmla="*/ 86 h 89"/>
                <a:gd name="T30" fmla="*/ 23 w 167"/>
                <a:gd name="T31" fmla="*/ 89 h 89"/>
                <a:gd name="T32" fmla="*/ 26 w 167"/>
                <a:gd name="T33" fmla="*/ 89 h 89"/>
                <a:gd name="T34" fmla="*/ 31 w 167"/>
                <a:gd name="T35" fmla="*/ 86 h 89"/>
                <a:gd name="T36" fmla="*/ 33 w 167"/>
                <a:gd name="T37" fmla="*/ 84 h 89"/>
                <a:gd name="T38" fmla="*/ 33 w 167"/>
                <a:gd name="T39" fmla="*/ 82 h 89"/>
                <a:gd name="T40" fmla="*/ 134 w 167"/>
                <a:gd name="T41" fmla="*/ 82 h 89"/>
                <a:gd name="T42" fmla="*/ 134 w 167"/>
                <a:gd name="T43" fmla="*/ 84 h 89"/>
                <a:gd name="T44" fmla="*/ 136 w 167"/>
                <a:gd name="T45" fmla="*/ 86 h 89"/>
                <a:gd name="T46" fmla="*/ 141 w 167"/>
                <a:gd name="T47" fmla="*/ 89 h 89"/>
                <a:gd name="T48" fmla="*/ 144 w 167"/>
                <a:gd name="T49" fmla="*/ 89 h 89"/>
                <a:gd name="T50" fmla="*/ 149 w 167"/>
                <a:gd name="T51" fmla="*/ 86 h 89"/>
                <a:gd name="T52" fmla="*/ 151 w 167"/>
                <a:gd name="T53" fmla="*/ 84 h 89"/>
                <a:gd name="T54" fmla="*/ 151 w 167"/>
                <a:gd name="T55" fmla="*/ 82 h 89"/>
                <a:gd name="T56" fmla="*/ 156 w 167"/>
                <a:gd name="T57" fmla="*/ 82 h 89"/>
                <a:gd name="T58" fmla="*/ 167 w 167"/>
                <a:gd name="T59" fmla="*/ 66 h 89"/>
                <a:gd name="T60" fmla="*/ 167 w 167"/>
                <a:gd name="T61" fmla="*/ 11 h 89"/>
                <a:gd name="T62" fmla="*/ 156 w 167"/>
                <a:gd name="T6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7" h="89">
                  <a:moveTo>
                    <a:pt x="156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8" y="0"/>
                    <a:pt x="123" y="3"/>
                    <a:pt x="123" y="11"/>
                  </a:cubicBezTo>
                  <a:cubicBezTo>
                    <a:pt x="123" y="48"/>
                    <a:pt x="123" y="48"/>
                    <a:pt x="123" y="48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3"/>
                    <a:pt x="40" y="0"/>
                    <a:pt x="3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0"/>
                    <a:pt x="0" y="3"/>
                    <a:pt x="0" y="11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3"/>
                    <a:pt x="9" y="82"/>
                    <a:pt x="16" y="82"/>
                  </a:cubicBezTo>
                  <a:cubicBezTo>
                    <a:pt x="16" y="82"/>
                    <a:pt x="16" y="83"/>
                    <a:pt x="16" y="84"/>
                  </a:cubicBezTo>
                  <a:cubicBezTo>
                    <a:pt x="17" y="85"/>
                    <a:pt x="17" y="85"/>
                    <a:pt x="18" y="86"/>
                  </a:cubicBezTo>
                  <a:cubicBezTo>
                    <a:pt x="19" y="88"/>
                    <a:pt x="21" y="89"/>
                    <a:pt x="23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8" y="89"/>
                    <a:pt x="30" y="88"/>
                    <a:pt x="31" y="86"/>
                  </a:cubicBezTo>
                  <a:cubicBezTo>
                    <a:pt x="32" y="85"/>
                    <a:pt x="32" y="85"/>
                    <a:pt x="33" y="84"/>
                  </a:cubicBezTo>
                  <a:cubicBezTo>
                    <a:pt x="33" y="83"/>
                    <a:pt x="33" y="82"/>
                    <a:pt x="33" y="82"/>
                  </a:cubicBezTo>
                  <a:cubicBezTo>
                    <a:pt x="134" y="82"/>
                    <a:pt x="134" y="82"/>
                    <a:pt x="134" y="82"/>
                  </a:cubicBezTo>
                  <a:cubicBezTo>
                    <a:pt x="134" y="82"/>
                    <a:pt x="134" y="83"/>
                    <a:pt x="134" y="84"/>
                  </a:cubicBezTo>
                  <a:cubicBezTo>
                    <a:pt x="135" y="85"/>
                    <a:pt x="135" y="85"/>
                    <a:pt x="136" y="86"/>
                  </a:cubicBezTo>
                  <a:cubicBezTo>
                    <a:pt x="137" y="88"/>
                    <a:pt x="139" y="89"/>
                    <a:pt x="141" y="89"/>
                  </a:cubicBezTo>
                  <a:cubicBezTo>
                    <a:pt x="144" y="89"/>
                    <a:pt x="144" y="89"/>
                    <a:pt x="144" y="89"/>
                  </a:cubicBezTo>
                  <a:cubicBezTo>
                    <a:pt x="146" y="89"/>
                    <a:pt x="148" y="88"/>
                    <a:pt x="149" y="86"/>
                  </a:cubicBezTo>
                  <a:cubicBezTo>
                    <a:pt x="150" y="85"/>
                    <a:pt x="150" y="85"/>
                    <a:pt x="151" y="84"/>
                  </a:cubicBezTo>
                  <a:cubicBezTo>
                    <a:pt x="151" y="83"/>
                    <a:pt x="151" y="82"/>
                    <a:pt x="151" y="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63" y="82"/>
                    <a:pt x="167" y="73"/>
                    <a:pt x="167" y="66"/>
                  </a:cubicBezTo>
                  <a:cubicBezTo>
                    <a:pt x="167" y="11"/>
                    <a:pt x="167" y="11"/>
                    <a:pt x="167" y="11"/>
                  </a:cubicBezTo>
                  <a:cubicBezTo>
                    <a:pt x="167" y="3"/>
                    <a:pt x="163" y="0"/>
                    <a:pt x="1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2" name="Oval 45"/>
            <p:cNvSpPr>
              <a:spLocks noChangeArrowheads="1"/>
            </p:cNvSpPr>
            <p:nvPr/>
          </p:nvSpPr>
          <p:spPr bwMode="auto">
            <a:xfrm>
              <a:off x="5213350" y="2330450"/>
              <a:ext cx="49213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3" name="Oval 46"/>
            <p:cNvSpPr>
              <a:spLocks noChangeArrowheads="1"/>
            </p:cNvSpPr>
            <p:nvPr/>
          </p:nvSpPr>
          <p:spPr bwMode="auto">
            <a:xfrm>
              <a:off x="5345113" y="2330450"/>
              <a:ext cx="52388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4" name="Oval 47"/>
            <p:cNvSpPr>
              <a:spLocks noChangeArrowheads="1"/>
            </p:cNvSpPr>
            <p:nvPr/>
          </p:nvSpPr>
          <p:spPr bwMode="auto">
            <a:xfrm>
              <a:off x="5213350" y="2439988"/>
              <a:ext cx="49213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5" name="Oval 48"/>
            <p:cNvSpPr>
              <a:spLocks noChangeArrowheads="1"/>
            </p:cNvSpPr>
            <p:nvPr/>
          </p:nvSpPr>
          <p:spPr bwMode="auto">
            <a:xfrm>
              <a:off x="5345113" y="2439988"/>
              <a:ext cx="52388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6" name="Freeform 49"/>
            <p:cNvSpPr>
              <a:spLocks noEditPoints="1"/>
            </p:cNvSpPr>
            <p:nvPr/>
          </p:nvSpPr>
          <p:spPr bwMode="auto">
            <a:xfrm>
              <a:off x="3509963" y="2924175"/>
              <a:ext cx="757238" cy="354013"/>
            </a:xfrm>
            <a:custGeom>
              <a:avLst/>
              <a:gdLst>
                <a:gd name="T0" fmla="*/ 425 w 477"/>
                <a:gd name="T1" fmla="*/ 31 h 223"/>
                <a:gd name="T2" fmla="*/ 395 w 477"/>
                <a:gd name="T3" fmla="*/ 223 h 223"/>
                <a:gd name="T4" fmla="*/ 404 w 477"/>
                <a:gd name="T5" fmla="*/ 31 h 223"/>
                <a:gd name="T6" fmla="*/ 416 w 477"/>
                <a:gd name="T7" fmla="*/ 95 h 223"/>
                <a:gd name="T8" fmla="*/ 395 w 477"/>
                <a:gd name="T9" fmla="*/ 201 h 223"/>
                <a:gd name="T10" fmla="*/ 364 w 477"/>
                <a:gd name="T11" fmla="*/ 223 h 223"/>
                <a:gd name="T12" fmla="*/ 364 w 477"/>
                <a:gd name="T13" fmla="*/ 223 h 223"/>
                <a:gd name="T14" fmla="*/ 385 w 477"/>
                <a:gd name="T15" fmla="*/ 74 h 223"/>
                <a:gd name="T16" fmla="*/ 373 w 477"/>
                <a:gd name="T17" fmla="*/ 135 h 223"/>
                <a:gd name="T18" fmla="*/ 364 w 477"/>
                <a:gd name="T19" fmla="*/ 223 h 223"/>
                <a:gd name="T20" fmla="*/ 364 w 477"/>
                <a:gd name="T21" fmla="*/ 0 h 223"/>
                <a:gd name="T22" fmla="*/ 331 w 477"/>
                <a:gd name="T23" fmla="*/ 135 h 223"/>
                <a:gd name="T24" fmla="*/ 343 w 477"/>
                <a:gd name="T25" fmla="*/ 31 h 223"/>
                <a:gd name="T26" fmla="*/ 331 w 477"/>
                <a:gd name="T27" fmla="*/ 223 h 223"/>
                <a:gd name="T28" fmla="*/ 331 w 477"/>
                <a:gd name="T29" fmla="*/ 0 h 223"/>
                <a:gd name="T30" fmla="*/ 300 w 477"/>
                <a:gd name="T31" fmla="*/ 74 h 223"/>
                <a:gd name="T32" fmla="*/ 312 w 477"/>
                <a:gd name="T33" fmla="*/ 135 h 223"/>
                <a:gd name="T34" fmla="*/ 300 w 477"/>
                <a:gd name="T35" fmla="*/ 223 h 223"/>
                <a:gd name="T36" fmla="*/ 300 w 477"/>
                <a:gd name="T37" fmla="*/ 0 h 223"/>
                <a:gd name="T38" fmla="*/ 269 w 477"/>
                <a:gd name="T39" fmla="*/ 135 h 223"/>
                <a:gd name="T40" fmla="*/ 279 w 477"/>
                <a:gd name="T41" fmla="*/ 31 h 223"/>
                <a:gd name="T42" fmla="*/ 269 w 477"/>
                <a:gd name="T43" fmla="*/ 223 h 223"/>
                <a:gd name="T44" fmla="*/ 269 w 477"/>
                <a:gd name="T45" fmla="*/ 0 h 223"/>
                <a:gd name="T46" fmla="*/ 239 w 477"/>
                <a:gd name="T47" fmla="*/ 74 h 223"/>
                <a:gd name="T48" fmla="*/ 248 w 477"/>
                <a:gd name="T49" fmla="*/ 135 h 223"/>
                <a:gd name="T50" fmla="*/ 239 w 477"/>
                <a:gd name="T51" fmla="*/ 223 h 223"/>
                <a:gd name="T52" fmla="*/ 239 w 477"/>
                <a:gd name="T53" fmla="*/ 0 h 223"/>
                <a:gd name="T54" fmla="*/ 206 w 477"/>
                <a:gd name="T55" fmla="*/ 135 h 223"/>
                <a:gd name="T56" fmla="*/ 217 w 477"/>
                <a:gd name="T57" fmla="*/ 31 h 223"/>
                <a:gd name="T58" fmla="*/ 206 w 477"/>
                <a:gd name="T59" fmla="*/ 223 h 223"/>
                <a:gd name="T60" fmla="*/ 206 w 477"/>
                <a:gd name="T61" fmla="*/ 0 h 223"/>
                <a:gd name="T62" fmla="*/ 175 w 477"/>
                <a:gd name="T63" fmla="*/ 74 h 223"/>
                <a:gd name="T64" fmla="*/ 187 w 477"/>
                <a:gd name="T65" fmla="*/ 135 h 223"/>
                <a:gd name="T66" fmla="*/ 175 w 477"/>
                <a:gd name="T67" fmla="*/ 223 h 223"/>
                <a:gd name="T68" fmla="*/ 175 w 477"/>
                <a:gd name="T69" fmla="*/ 0 h 223"/>
                <a:gd name="T70" fmla="*/ 144 w 477"/>
                <a:gd name="T71" fmla="*/ 135 h 223"/>
                <a:gd name="T72" fmla="*/ 154 w 477"/>
                <a:gd name="T73" fmla="*/ 31 h 223"/>
                <a:gd name="T74" fmla="*/ 144 w 477"/>
                <a:gd name="T75" fmla="*/ 223 h 223"/>
                <a:gd name="T76" fmla="*/ 144 w 477"/>
                <a:gd name="T77" fmla="*/ 0 h 223"/>
                <a:gd name="T78" fmla="*/ 113 w 477"/>
                <a:gd name="T79" fmla="*/ 74 h 223"/>
                <a:gd name="T80" fmla="*/ 123 w 477"/>
                <a:gd name="T81" fmla="*/ 135 h 223"/>
                <a:gd name="T82" fmla="*/ 113 w 477"/>
                <a:gd name="T83" fmla="*/ 223 h 223"/>
                <a:gd name="T84" fmla="*/ 113 w 477"/>
                <a:gd name="T85" fmla="*/ 0 h 223"/>
                <a:gd name="T86" fmla="*/ 80 w 477"/>
                <a:gd name="T87" fmla="*/ 135 h 223"/>
                <a:gd name="T88" fmla="*/ 92 w 477"/>
                <a:gd name="T89" fmla="*/ 31 h 223"/>
                <a:gd name="T90" fmla="*/ 80 w 477"/>
                <a:gd name="T91" fmla="*/ 223 h 223"/>
                <a:gd name="T92" fmla="*/ 80 w 477"/>
                <a:gd name="T93" fmla="*/ 135 h 223"/>
                <a:gd name="T94" fmla="*/ 80 w 477"/>
                <a:gd name="T95" fmla="*/ 0 h 223"/>
                <a:gd name="T96" fmla="*/ 50 w 477"/>
                <a:gd name="T97" fmla="*/ 74 h 223"/>
                <a:gd name="T98" fmla="*/ 28 w 477"/>
                <a:gd name="T99" fmla="*/ 74 h 223"/>
                <a:gd name="T100" fmla="*/ 0 w 477"/>
                <a:gd name="T101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77" h="223">
                  <a:moveTo>
                    <a:pt x="425" y="223"/>
                  </a:moveTo>
                  <a:lnTo>
                    <a:pt x="477" y="223"/>
                  </a:lnTo>
                  <a:lnTo>
                    <a:pt x="477" y="0"/>
                  </a:lnTo>
                  <a:lnTo>
                    <a:pt x="425" y="0"/>
                  </a:lnTo>
                  <a:lnTo>
                    <a:pt x="425" y="31"/>
                  </a:lnTo>
                  <a:lnTo>
                    <a:pt x="447" y="31"/>
                  </a:lnTo>
                  <a:lnTo>
                    <a:pt x="447" y="74"/>
                  </a:lnTo>
                  <a:lnTo>
                    <a:pt x="425" y="74"/>
                  </a:lnTo>
                  <a:lnTo>
                    <a:pt x="425" y="223"/>
                  </a:lnTo>
                  <a:close/>
                  <a:moveTo>
                    <a:pt x="395" y="223"/>
                  </a:moveTo>
                  <a:lnTo>
                    <a:pt x="425" y="223"/>
                  </a:lnTo>
                  <a:lnTo>
                    <a:pt x="425" y="74"/>
                  </a:lnTo>
                  <a:lnTo>
                    <a:pt x="404" y="74"/>
                  </a:lnTo>
                  <a:lnTo>
                    <a:pt x="404" y="31"/>
                  </a:lnTo>
                  <a:lnTo>
                    <a:pt x="404" y="31"/>
                  </a:lnTo>
                  <a:lnTo>
                    <a:pt x="425" y="31"/>
                  </a:lnTo>
                  <a:lnTo>
                    <a:pt x="425" y="0"/>
                  </a:lnTo>
                  <a:lnTo>
                    <a:pt x="395" y="0"/>
                  </a:lnTo>
                  <a:lnTo>
                    <a:pt x="395" y="95"/>
                  </a:lnTo>
                  <a:lnTo>
                    <a:pt x="416" y="95"/>
                  </a:lnTo>
                  <a:lnTo>
                    <a:pt x="416" y="135"/>
                  </a:lnTo>
                  <a:lnTo>
                    <a:pt x="416" y="135"/>
                  </a:lnTo>
                  <a:lnTo>
                    <a:pt x="395" y="135"/>
                  </a:lnTo>
                  <a:lnTo>
                    <a:pt x="395" y="159"/>
                  </a:lnTo>
                  <a:lnTo>
                    <a:pt x="395" y="201"/>
                  </a:lnTo>
                  <a:lnTo>
                    <a:pt x="395" y="223"/>
                  </a:lnTo>
                  <a:lnTo>
                    <a:pt x="395" y="223"/>
                  </a:lnTo>
                  <a:close/>
                  <a:moveTo>
                    <a:pt x="395" y="201"/>
                  </a:moveTo>
                  <a:lnTo>
                    <a:pt x="395" y="201"/>
                  </a:lnTo>
                  <a:close/>
                  <a:moveTo>
                    <a:pt x="364" y="223"/>
                  </a:moveTo>
                  <a:lnTo>
                    <a:pt x="395" y="223"/>
                  </a:lnTo>
                  <a:lnTo>
                    <a:pt x="395" y="201"/>
                  </a:lnTo>
                  <a:lnTo>
                    <a:pt x="364" y="201"/>
                  </a:lnTo>
                  <a:lnTo>
                    <a:pt x="364" y="223"/>
                  </a:lnTo>
                  <a:lnTo>
                    <a:pt x="364" y="223"/>
                  </a:lnTo>
                  <a:close/>
                  <a:moveTo>
                    <a:pt x="395" y="0"/>
                  </a:moveTo>
                  <a:lnTo>
                    <a:pt x="364" y="0"/>
                  </a:lnTo>
                  <a:lnTo>
                    <a:pt x="364" y="31"/>
                  </a:lnTo>
                  <a:lnTo>
                    <a:pt x="385" y="31"/>
                  </a:lnTo>
                  <a:lnTo>
                    <a:pt x="385" y="74"/>
                  </a:lnTo>
                  <a:lnTo>
                    <a:pt x="364" y="74"/>
                  </a:lnTo>
                  <a:lnTo>
                    <a:pt x="364" y="159"/>
                  </a:lnTo>
                  <a:lnTo>
                    <a:pt x="395" y="159"/>
                  </a:lnTo>
                  <a:lnTo>
                    <a:pt x="395" y="135"/>
                  </a:lnTo>
                  <a:lnTo>
                    <a:pt x="373" y="135"/>
                  </a:lnTo>
                  <a:lnTo>
                    <a:pt x="373" y="95"/>
                  </a:lnTo>
                  <a:lnTo>
                    <a:pt x="395" y="95"/>
                  </a:lnTo>
                  <a:lnTo>
                    <a:pt x="395" y="0"/>
                  </a:lnTo>
                  <a:close/>
                  <a:moveTo>
                    <a:pt x="331" y="223"/>
                  </a:moveTo>
                  <a:lnTo>
                    <a:pt x="364" y="223"/>
                  </a:lnTo>
                  <a:lnTo>
                    <a:pt x="364" y="201"/>
                  </a:lnTo>
                  <a:lnTo>
                    <a:pt x="331" y="201"/>
                  </a:lnTo>
                  <a:lnTo>
                    <a:pt x="331" y="223"/>
                  </a:lnTo>
                  <a:lnTo>
                    <a:pt x="331" y="223"/>
                  </a:lnTo>
                  <a:close/>
                  <a:moveTo>
                    <a:pt x="364" y="0"/>
                  </a:moveTo>
                  <a:lnTo>
                    <a:pt x="331" y="0"/>
                  </a:lnTo>
                  <a:lnTo>
                    <a:pt x="331" y="95"/>
                  </a:lnTo>
                  <a:lnTo>
                    <a:pt x="352" y="95"/>
                  </a:lnTo>
                  <a:lnTo>
                    <a:pt x="352" y="135"/>
                  </a:lnTo>
                  <a:lnTo>
                    <a:pt x="331" y="135"/>
                  </a:lnTo>
                  <a:lnTo>
                    <a:pt x="331" y="159"/>
                  </a:lnTo>
                  <a:lnTo>
                    <a:pt x="364" y="159"/>
                  </a:lnTo>
                  <a:lnTo>
                    <a:pt x="364" y="74"/>
                  </a:lnTo>
                  <a:lnTo>
                    <a:pt x="343" y="74"/>
                  </a:lnTo>
                  <a:lnTo>
                    <a:pt x="343" y="31"/>
                  </a:lnTo>
                  <a:lnTo>
                    <a:pt x="343" y="31"/>
                  </a:lnTo>
                  <a:lnTo>
                    <a:pt x="364" y="31"/>
                  </a:lnTo>
                  <a:lnTo>
                    <a:pt x="364" y="0"/>
                  </a:lnTo>
                  <a:close/>
                  <a:moveTo>
                    <a:pt x="300" y="223"/>
                  </a:moveTo>
                  <a:lnTo>
                    <a:pt x="331" y="223"/>
                  </a:lnTo>
                  <a:lnTo>
                    <a:pt x="331" y="201"/>
                  </a:lnTo>
                  <a:lnTo>
                    <a:pt x="300" y="201"/>
                  </a:lnTo>
                  <a:lnTo>
                    <a:pt x="300" y="223"/>
                  </a:lnTo>
                  <a:lnTo>
                    <a:pt x="300" y="223"/>
                  </a:lnTo>
                  <a:close/>
                  <a:moveTo>
                    <a:pt x="331" y="0"/>
                  </a:moveTo>
                  <a:lnTo>
                    <a:pt x="300" y="0"/>
                  </a:lnTo>
                  <a:lnTo>
                    <a:pt x="300" y="31"/>
                  </a:lnTo>
                  <a:lnTo>
                    <a:pt x="321" y="31"/>
                  </a:lnTo>
                  <a:lnTo>
                    <a:pt x="321" y="74"/>
                  </a:lnTo>
                  <a:lnTo>
                    <a:pt x="300" y="74"/>
                  </a:lnTo>
                  <a:lnTo>
                    <a:pt x="300" y="159"/>
                  </a:lnTo>
                  <a:lnTo>
                    <a:pt x="331" y="159"/>
                  </a:lnTo>
                  <a:lnTo>
                    <a:pt x="331" y="135"/>
                  </a:lnTo>
                  <a:lnTo>
                    <a:pt x="312" y="135"/>
                  </a:lnTo>
                  <a:lnTo>
                    <a:pt x="312" y="135"/>
                  </a:lnTo>
                  <a:lnTo>
                    <a:pt x="312" y="95"/>
                  </a:lnTo>
                  <a:lnTo>
                    <a:pt x="331" y="95"/>
                  </a:lnTo>
                  <a:lnTo>
                    <a:pt x="331" y="0"/>
                  </a:lnTo>
                  <a:close/>
                  <a:moveTo>
                    <a:pt x="269" y="223"/>
                  </a:moveTo>
                  <a:lnTo>
                    <a:pt x="300" y="223"/>
                  </a:lnTo>
                  <a:lnTo>
                    <a:pt x="300" y="201"/>
                  </a:lnTo>
                  <a:lnTo>
                    <a:pt x="269" y="201"/>
                  </a:lnTo>
                  <a:lnTo>
                    <a:pt x="269" y="223"/>
                  </a:lnTo>
                  <a:lnTo>
                    <a:pt x="269" y="223"/>
                  </a:lnTo>
                  <a:close/>
                  <a:moveTo>
                    <a:pt x="300" y="0"/>
                  </a:moveTo>
                  <a:lnTo>
                    <a:pt x="269" y="0"/>
                  </a:lnTo>
                  <a:lnTo>
                    <a:pt x="269" y="95"/>
                  </a:lnTo>
                  <a:lnTo>
                    <a:pt x="291" y="95"/>
                  </a:lnTo>
                  <a:lnTo>
                    <a:pt x="291" y="135"/>
                  </a:lnTo>
                  <a:lnTo>
                    <a:pt x="269" y="135"/>
                  </a:lnTo>
                  <a:lnTo>
                    <a:pt x="269" y="159"/>
                  </a:lnTo>
                  <a:lnTo>
                    <a:pt x="300" y="159"/>
                  </a:lnTo>
                  <a:lnTo>
                    <a:pt x="300" y="74"/>
                  </a:lnTo>
                  <a:lnTo>
                    <a:pt x="279" y="74"/>
                  </a:lnTo>
                  <a:lnTo>
                    <a:pt x="279" y="31"/>
                  </a:lnTo>
                  <a:lnTo>
                    <a:pt x="279" y="31"/>
                  </a:lnTo>
                  <a:lnTo>
                    <a:pt x="300" y="31"/>
                  </a:lnTo>
                  <a:lnTo>
                    <a:pt x="300" y="0"/>
                  </a:lnTo>
                  <a:close/>
                  <a:moveTo>
                    <a:pt x="239" y="223"/>
                  </a:moveTo>
                  <a:lnTo>
                    <a:pt x="269" y="223"/>
                  </a:lnTo>
                  <a:lnTo>
                    <a:pt x="269" y="201"/>
                  </a:lnTo>
                  <a:lnTo>
                    <a:pt x="239" y="201"/>
                  </a:lnTo>
                  <a:lnTo>
                    <a:pt x="239" y="223"/>
                  </a:lnTo>
                  <a:lnTo>
                    <a:pt x="239" y="223"/>
                  </a:lnTo>
                  <a:close/>
                  <a:moveTo>
                    <a:pt x="269" y="0"/>
                  </a:moveTo>
                  <a:lnTo>
                    <a:pt x="239" y="0"/>
                  </a:lnTo>
                  <a:lnTo>
                    <a:pt x="239" y="31"/>
                  </a:lnTo>
                  <a:lnTo>
                    <a:pt x="260" y="31"/>
                  </a:lnTo>
                  <a:lnTo>
                    <a:pt x="260" y="74"/>
                  </a:lnTo>
                  <a:lnTo>
                    <a:pt x="239" y="74"/>
                  </a:lnTo>
                  <a:lnTo>
                    <a:pt x="239" y="159"/>
                  </a:lnTo>
                  <a:lnTo>
                    <a:pt x="269" y="159"/>
                  </a:lnTo>
                  <a:lnTo>
                    <a:pt x="269" y="135"/>
                  </a:lnTo>
                  <a:lnTo>
                    <a:pt x="248" y="135"/>
                  </a:lnTo>
                  <a:lnTo>
                    <a:pt x="248" y="135"/>
                  </a:lnTo>
                  <a:lnTo>
                    <a:pt x="248" y="95"/>
                  </a:lnTo>
                  <a:lnTo>
                    <a:pt x="269" y="95"/>
                  </a:lnTo>
                  <a:lnTo>
                    <a:pt x="269" y="0"/>
                  </a:lnTo>
                  <a:close/>
                  <a:moveTo>
                    <a:pt x="206" y="223"/>
                  </a:moveTo>
                  <a:lnTo>
                    <a:pt x="239" y="223"/>
                  </a:lnTo>
                  <a:lnTo>
                    <a:pt x="239" y="201"/>
                  </a:lnTo>
                  <a:lnTo>
                    <a:pt x="206" y="201"/>
                  </a:lnTo>
                  <a:lnTo>
                    <a:pt x="206" y="223"/>
                  </a:lnTo>
                  <a:lnTo>
                    <a:pt x="206" y="223"/>
                  </a:lnTo>
                  <a:close/>
                  <a:moveTo>
                    <a:pt x="239" y="0"/>
                  </a:moveTo>
                  <a:lnTo>
                    <a:pt x="206" y="0"/>
                  </a:lnTo>
                  <a:lnTo>
                    <a:pt x="206" y="95"/>
                  </a:lnTo>
                  <a:lnTo>
                    <a:pt x="227" y="95"/>
                  </a:lnTo>
                  <a:lnTo>
                    <a:pt x="227" y="135"/>
                  </a:lnTo>
                  <a:lnTo>
                    <a:pt x="206" y="135"/>
                  </a:lnTo>
                  <a:lnTo>
                    <a:pt x="206" y="159"/>
                  </a:lnTo>
                  <a:lnTo>
                    <a:pt x="239" y="159"/>
                  </a:lnTo>
                  <a:lnTo>
                    <a:pt x="239" y="74"/>
                  </a:lnTo>
                  <a:lnTo>
                    <a:pt x="217" y="74"/>
                  </a:lnTo>
                  <a:lnTo>
                    <a:pt x="217" y="31"/>
                  </a:lnTo>
                  <a:lnTo>
                    <a:pt x="217" y="31"/>
                  </a:lnTo>
                  <a:lnTo>
                    <a:pt x="239" y="31"/>
                  </a:lnTo>
                  <a:lnTo>
                    <a:pt x="239" y="0"/>
                  </a:lnTo>
                  <a:close/>
                  <a:moveTo>
                    <a:pt x="175" y="223"/>
                  </a:moveTo>
                  <a:lnTo>
                    <a:pt x="206" y="223"/>
                  </a:lnTo>
                  <a:lnTo>
                    <a:pt x="206" y="201"/>
                  </a:lnTo>
                  <a:lnTo>
                    <a:pt x="175" y="201"/>
                  </a:lnTo>
                  <a:lnTo>
                    <a:pt x="175" y="223"/>
                  </a:lnTo>
                  <a:lnTo>
                    <a:pt x="175" y="223"/>
                  </a:lnTo>
                  <a:close/>
                  <a:moveTo>
                    <a:pt x="206" y="0"/>
                  </a:moveTo>
                  <a:lnTo>
                    <a:pt x="175" y="0"/>
                  </a:lnTo>
                  <a:lnTo>
                    <a:pt x="175" y="31"/>
                  </a:lnTo>
                  <a:lnTo>
                    <a:pt x="196" y="31"/>
                  </a:lnTo>
                  <a:lnTo>
                    <a:pt x="196" y="74"/>
                  </a:lnTo>
                  <a:lnTo>
                    <a:pt x="175" y="74"/>
                  </a:lnTo>
                  <a:lnTo>
                    <a:pt x="175" y="159"/>
                  </a:lnTo>
                  <a:lnTo>
                    <a:pt x="206" y="159"/>
                  </a:lnTo>
                  <a:lnTo>
                    <a:pt x="206" y="135"/>
                  </a:lnTo>
                  <a:lnTo>
                    <a:pt x="187" y="135"/>
                  </a:lnTo>
                  <a:lnTo>
                    <a:pt x="187" y="135"/>
                  </a:lnTo>
                  <a:lnTo>
                    <a:pt x="187" y="95"/>
                  </a:lnTo>
                  <a:lnTo>
                    <a:pt x="206" y="95"/>
                  </a:lnTo>
                  <a:lnTo>
                    <a:pt x="206" y="0"/>
                  </a:lnTo>
                  <a:close/>
                  <a:moveTo>
                    <a:pt x="144" y="223"/>
                  </a:moveTo>
                  <a:lnTo>
                    <a:pt x="175" y="223"/>
                  </a:lnTo>
                  <a:lnTo>
                    <a:pt x="175" y="201"/>
                  </a:lnTo>
                  <a:lnTo>
                    <a:pt x="144" y="201"/>
                  </a:lnTo>
                  <a:lnTo>
                    <a:pt x="144" y="223"/>
                  </a:lnTo>
                  <a:lnTo>
                    <a:pt x="144" y="223"/>
                  </a:lnTo>
                  <a:close/>
                  <a:moveTo>
                    <a:pt x="175" y="0"/>
                  </a:moveTo>
                  <a:lnTo>
                    <a:pt x="144" y="0"/>
                  </a:lnTo>
                  <a:lnTo>
                    <a:pt x="144" y="95"/>
                  </a:lnTo>
                  <a:lnTo>
                    <a:pt x="165" y="95"/>
                  </a:lnTo>
                  <a:lnTo>
                    <a:pt x="165" y="135"/>
                  </a:lnTo>
                  <a:lnTo>
                    <a:pt x="144" y="135"/>
                  </a:lnTo>
                  <a:lnTo>
                    <a:pt x="144" y="159"/>
                  </a:lnTo>
                  <a:lnTo>
                    <a:pt x="175" y="159"/>
                  </a:lnTo>
                  <a:lnTo>
                    <a:pt x="175" y="74"/>
                  </a:lnTo>
                  <a:lnTo>
                    <a:pt x="154" y="74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75" y="31"/>
                  </a:lnTo>
                  <a:lnTo>
                    <a:pt x="175" y="0"/>
                  </a:lnTo>
                  <a:close/>
                  <a:moveTo>
                    <a:pt x="113" y="223"/>
                  </a:moveTo>
                  <a:lnTo>
                    <a:pt x="144" y="223"/>
                  </a:lnTo>
                  <a:lnTo>
                    <a:pt x="144" y="201"/>
                  </a:lnTo>
                  <a:lnTo>
                    <a:pt x="113" y="201"/>
                  </a:lnTo>
                  <a:lnTo>
                    <a:pt x="113" y="223"/>
                  </a:lnTo>
                  <a:lnTo>
                    <a:pt x="113" y="223"/>
                  </a:lnTo>
                  <a:close/>
                  <a:moveTo>
                    <a:pt x="144" y="0"/>
                  </a:moveTo>
                  <a:lnTo>
                    <a:pt x="113" y="0"/>
                  </a:lnTo>
                  <a:lnTo>
                    <a:pt x="113" y="31"/>
                  </a:lnTo>
                  <a:lnTo>
                    <a:pt x="135" y="31"/>
                  </a:lnTo>
                  <a:lnTo>
                    <a:pt x="135" y="74"/>
                  </a:lnTo>
                  <a:lnTo>
                    <a:pt x="113" y="74"/>
                  </a:lnTo>
                  <a:lnTo>
                    <a:pt x="113" y="159"/>
                  </a:lnTo>
                  <a:lnTo>
                    <a:pt x="144" y="159"/>
                  </a:lnTo>
                  <a:lnTo>
                    <a:pt x="144" y="135"/>
                  </a:lnTo>
                  <a:lnTo>
                    <a:pt x="123" y="135"/>
                  </a:lnTo>
                  <a:lnTo>
                    <a:pt x="123" y="135"/>
                  </a:lnTo>
                  <a:lnTo>
                    <a:pt x="123" y="95"/>
                  </a:lnTo>
                  <a:lnTo>
                    <a:pt x="144" y="95"/>
                  </a:lnTo>
                  <a:lnTo>
                    <a:pt x="144" y="0"/>
                  </a:lnTo>
                  <a:close/>
                  <a:moveTo>
                    <a:pt x="80" y="223"/>
                  </a:moveTo>
                  <a:lnTo>
                    <a:pt x="113" y="223"/>
                  </a:lnTo>
                  <a:lnTo>
                    <a:pt x="113" y="201"/>
                  </a:lnTo>
                  <a:lnTo>
                    <a:pt x="80" y="201"/>
                  </a:lnTo>
                  <a:lnTo>
                    <a:pt x="80" y="223"/>
                  </a:lnTo>
                  <a:lnTo>
                    <a:pt x="80" y="223"/>
                  </a:lnTo>
                  <a:close/>
                  <a:moveTo>
                    <a:pt x="113" y="0"/>
                  </a:moveTo>
                  <a:lnTo>
                    <a:pt x="80" y="0"/>
                  </a:lnTo>
                  <a:lnTo>
                    <a:pt x="80" y="95"/>
                  </a:lnTo>
                  <a:lnTo>
                    <a:pt x="102" y="95"/>
                  </a:lnTo>
                  <a:lnTo>
                    <a:pt x="102" y="135"/>
                  </a:lnTo>
                  <a:lnTo>
                    <a:pt x="80" y="135"/>
                  </a:lnTo>
                  <a:lnTo>
                    <a:pt x="80" y="159"/>
                  </a:lnTo>
                  <a:lnTo>
                    <a:pt x="113" y="159"/>
                  </a:lnTo>
                  <a:lnTo>
                    <a:pt x="113" y="74"/>
                  </a:lnTo>
                  <a:lnTo>
                    <a:pt x="92" y="74"/>
                  </a:lnTo>
                  <a:lnTo>
                    <a:pt x="92" y="31"/>
                  </a:lnTo>
                  <a:lnTo>
                    <a:pt x="92" y="31"/>
                  </a:lnTo>
                  <a:lnTo>
                    <a:pt x="113" y="31"/>
                  </a:lnTo>
                  <a:lnTo>
                    <a:pt x="113" y="0"/>
                  </a:lnTo>
                  <a:close/>
                  <a:moveTo>
                    <a:pt x="50" y="223"/>
                  </a:moveTo>
                  <a:lnTo>
                    <a:pt x="80" y="223"/>
                  </a:lnTo>
                  <a:lnTo>
                    <a:pt x="80" y="201"/>
                  </a:lnTo>
                  <a:lnTo>
                    <a:pt x="80" y="201"/>
                  </a:lnTo>
                  <a:lnTo>
                    <a:pt x="80" y="159"/>
                  </a:lnTo>
                  <a:lnTo>
                    <a:pt x="80" y="159"/>
                  </a:lnTo>
                  <a:lnTo>
                    <a:pt x="80" y="135"/>
                  </a:lnTo>
                  <a:lnTo>
                    <a:pt x="61" y="135"/>
                  </a:lnTo>
                  <a:lnTo>
                    <a:pt x="61" y="135"/>
                  </a:lnTo>
                  <a:lnTo>
                    <a:pt x="61" y="95"/>
                  </a:lnTo>
                  <a:lnTo>
                    <a:pt x="80" y="95"/>
                  </a:lnTo>
                  <a:lnTo>
                    <a:pt x="80" y="0"/>
                  </a:lnTo>
                  <a:lnTo>
                    <a:pt x="50" y="0"/>
                  </a:lnTo>
                  <a:lnTo>
                    <a:pt x="50" y="31"/>
                  </a:lnTo>
                  <a:lnTo>
                    <a:pt x="71" y="31"/>
                  </a:lnTo>
                  <a:lnTo>
                    <a:pt x="71" y="74"/>
                  </a:lnTo>
                  <a:lnTo>
                    <a:pt x="50" y="74"/>
                  </a:lnTo>
                  <a:lnTo>
                    <a:pt x="50" y="223"/>
                  </a:lnTo>
                  <a:close/>
                  <a:moveTo>
                    <a:pt x="0" y="223"/>
                  </a:moveTo>
                  <a:lnTo>
                    <a:pt x="50" y="223"/>
                  </a:lnTo>
                  <a:lnTo>
                    <a:pt x="50" y="74"/>
                  </a:lnTo>
                  <a:lnTo>
                    <a:pt x="28" y="74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50" y="31"/>
                  </a:lnTo>
                  <a:lnTo>
                    <a:pt x="50" y="0"/>
                  </a:lnTo>
                  <a:lnTo>
                    <a:pt x="0" y="0"/>
                  </a:lnTo>
                  <a:lnTo>
                    <a:pt x="0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7" name="Freeform 50"/>
            <p:cNvSpPr>
              <a:spLocks noEditPoints="1"/>
            </p:cNvSpPr>
            <p:nvPr/>
          </p:nvSpPr>
          <p:spPr bwMode="auto">
            <a:xfrm>
              <a:off x="3509963" y="2924175"/>
              <a:ext cx="757238" cy="354013"/>
            </a:xfrm>
            <a:custGeom>
              <a:avLst/>
              <a:gdLst>
                <a:gd name="T0" fmla="*/ 425 w 477"/>
                <a:gd name="T1" fmla="*/ 31 h 223"/>
                <a:gd name="T2" fmla="*/ 395 w 477"/>
                <a:gd name="T3" fmla="*/ 223 h 223"/>
                <a:gd name="T4" fmla="*/ 404 w 477"/>
                <a:gd name="T5" fmla="*/ 31 h 223"/>
                <a:gd name="T6" fmla="*/ 416 w 477"/>
                <a:gd name="T7" fmla="*/ 95 h 223"/>
                <a:gd name="T8" fmla="*/ 395 w 477"/>
                <a:gd name="T9" fmla="*/ 201 h 223"/>
                <a:gd name="T10" fmla="*/ 364 w 477"/>
                <a:gd name="T11" fmla="*/ 223 h 223"/>
                <a:gd name="T12" fmla="*/ 364 w 477"/>
                <a:gd name="T13" fmla="*/ 223 h 223"/>
                <a:gd name="T14" fmla="*/ 385 w 477"/>
                <a:gd name="T15" fmla="*/ 74 h 223"/>
                <a:gd name="T16" fmla="*/ 373 w 477"/>
                <a:gd name="T17" fmla="*/ 135 h 223"/>
                <a:gd name="T18" fmla="*/ 364 w 477"/>
                <a:gd name="T19" fmla="*/ 223 h 223"/>
                <a:gd name="T20" fmla="*/ 364 w 477"/>
                <a:gd name="T21" fmla="*/ 0 h 223"/>
                <a:gd name="T22" fmla="*/ 331 w 477"/>
                <a:gd name="T23" fmla="*/ 135 h 223"/>
                <a:gd name="T24" fmla="*/ 343 w 477"/>
                <a:gd name="T25" fmla="*/ 31 h 223"/>
                <a:gd name="T26" fmla="*/ 331 w 477"/>
                <a:gd name="T27" fmla="*/ 223 h 223"/>
                <a:gd name="T28" fmla="*/ 331 w 477"/>
                <a:gd name="T29" fmla="*/ 0 h 223"/>
                <a:gd name="T30" fmla="*/ 300 w 477"/>
                <a:gd name="T31" fmla="*/ 74 h 223"/>
                <a:gd name="T32" fmla="*/ 312 w 477"/>
                <a:gd name="T33" fmla="*/ 135 h 223"/>
                <a:gd name="T34" fmla="*/ 300 w 477"/>
                <a:gd name="T35" fmla="*/ 223 h 223"/>
                <a:gd name="T36" fmla="*/ 300 w 477"/>
                <a:gd name="T37" fmla="*/ 0 h 223"/>
                <a:gd name="T38" fmla="*/ 269 w 477"/>
                <a:gd name="T39" fmla="*/ 135 h 223"/>
                <a:gd name="T40" fmla="*/ 279 w 477"/>
                <a:gd name="T41" fmla="*/ 31 h 223"/>
                <a:gd name="T42" fmla="*/ 269 w 477"/>
                <a:gd name="T43" fmla="*/ 223 h 223"/>
                <a:gd name="T44" fmla="*/ 269 w 477"/>
                <a:gd name="T45" fmla="*/ 0 h 223"/>
                <a:gd name="T46" fmla="*/ 239 w 477"/>
                <a:gd name="T47" fmla="*/ 74 h 223"/>
                <a:gd name="T48" fmla="*/ 248 w 477"/>
                <a:gd name="T49" fmla="*/ 135 h 223"/>
                <a:gd name="T50" fmla="*/ 239 w 477"/>
                <a:gd name="T51" fmla="*/ 223 h 223"/>
                <a:gd name="T52" fmla="*/ 239 w 477"/>
                <a:gd name="T53" fmla="*/ 0 h 223"/>
                <a:gd name="T54" fmla="*/ 206 w 477"/>
                <a:gd name="T55" fmla="*/ 135 h 223"/>
                <a:gd name="T56" fmla="*/ 217 w 477"/>
                <a:gd name="T57" fmla="*/ 31 h 223"/>
                <a:gd name="T58" fmla="*/ 206 w 477"/>
                <a:gd name="T59" fmla="*/ 223 h 223"/>
                <a:gd name="T60" fmla="*/ 206 w 477"/>
                <a:gd name="T61" fmla="*/ 0 h 223"/>
                <a:gd name="T62" fmla="*/ 175 w 477"/>
                <a:gd name="T63" fmla="*/ 74 h 223"/>
                <a:gd name="T64" fmla="*/ 187 w 477"/>
                <a:gd name="T65" fmla="*/ 135 h 223"/>
                <a:gd name="T66" fmla="*/ 175 w 477"/>
                <a:gd name="T67" fmla="*/ 223 h 223"/>
                <a:gd name="T68" fmla="*/ 175 w 477"/>
                <a:gd name="T69" fmla="*/ 0 h 223"/>
                <a:gd name="T70" fmla="*/ 144 w 477"/>
                <a:gd name="T71" fmla="*/ 135 h 223"/>
                <a:gd name="T72" fmla="*/ 154 w 477"/>
                <a:gd name="T73" fmla="*/ 31 h 223"/>
                <a:gd name="T74" fmla="*/ 144 w 477"/>
                <a:gd name="T75" fmla="*/ 223 h 223"/>
                <a:gd name="T76" fmla="*/ 144 w 477"/>
                <a:gd name="T77" fmla="*/ 0 h 223"/>
                <a:gd name="T78" fmla="*/ 113 w 477"/>
                <a:gd name="T79" fmla="*/ 74 h 223"/>
                <a:gd name="T80" fmla="*/ 123 w 477"/>
                <a:gd name="T81" fmla="*/ 135 h 223"/>
                <a:gd name="T82" fmla="*/ 113 w 477"/>
                <a:gd name="T83" fmla="*/ 223 h 223"/>
                <a:gd name="T84" fmla="*/ 113 w 477"/>
                <a:gd name="T85" fmla="*/ 0 h 223"/>
                <a:gd name="T86" fmla="*/ 80 w 477"/>
                <a:gd name="T87" fmla="*/ 135 h 223"/>
                <a:gd name="T88" fmla="*/ 92 w 477"/>
                <a:gd name="T89" fmla="*/ 31 h 223"/>
                <a:gd name="T90" fmla="*/ 80 w 477"/>
                <a:gd name="T91" fmla="*/ 223 h 223"/>
                <a:gd name="T92" fmla="*/ 80 w 477"/>
                <a:gd name="T93" fmla="*/ 135 h 223"/>
                <a:gd name="T94" fmla="*/ 80 w 477"/>
                <a:gd name="T95" fmla="*/ 0 h 223"/>
                <a:gd name="T96" fmla="*/ 50 w 477"/>
                <a:gd name="T97" fmla="*/ 74 h 223"/>
                <a:gd name="T98" fmla="*/ 28 w 477"/>
                <a:gd name="T99" fmla="*/ 74 h 223"/>
                <a:gd name="T100" fmla="*/ 0 w 477"/>
                <a:gd name="T101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77" h="223">
                  <a:moveTo>
                    <a:pt x="425" y="223"/>
                  </a:moveTo>
                  <a:lnTo>
                    <a:pt x="477" y="223"/>
                  </a:lnTo>
                  <a:lnTo>
                    <a:pt x="477" y="0"/>
                  </a:lnTo>
                  <a:lnTo>
                    <a:pt x="425" y="0"/>
                  </a:lnTo>
                  <a:lnTo>
                    <a:pt x="425" y="31"/>
                  </a:lnTo>
                  <a:lnTo>
                    <a:pt x="447" y="31"/>
                  </a:lnTo>
                  <a:lnTo>
                    <a:pt x="447" y="74"/>
                  </a:lnTo>
                  <a:lnTo>
                    <a:pt x="425" y="74"/>
                  </a:lnTo>
                  <a:lnTo>
                    <a:pt x="425" y="223"/>
                  </a:lnTo>
                  <a:moveTo>
                    <a:pt x="395" y="223"/>
                  </a:moveTo>
                  <a:lnTo>
                    <a:pt x="425" y="223"/>
                  </a:lnTo>
                  <a:lnTo>
                    <a:pt x="425" y="74"/>
                  </a:lnTo>
                  <a:lnTo>
                    <a:pt x="404" y="74"/>
                  </a:lnTo>
                  <a:lnTo>
                    <a:pt x="404" y="31"/>
                  </a:lnTo>
                  <a:lnTo>
                    <a:pt x="404" y="31"/>
                  </a:lnTo>
                  <a:lnTo>
                    <a:pt x="425" y="31"/>
                  </a:lnTo>
                  <a:lnTo>
                    <a:pt x="425" y="0"/>
                  </a:lnTo>
                  <a:lnTo>
                    <a:pt x="395" y="0"/>
                  </a:lnTo>
                  <a:lnTo>
                    <a:pt x="395" y="95"/>
                  </a:lnTo>
                  <a:lnTo>
                    <a:pt x="416" y="95"/>
                  </a:lnTo>
                  <a:lnTo>
                    <a:pt x="416" y="135"/>
                  </a:lnTo>
                  <a:lnTo>
                    <a:pt x="416" y="135"/>
                  </a:lnTo>
                  <a:lnTo>
                    <a:pt x="395" y="135"/>
                  </a:lnTo>
                  <a:lnTo>
                    <a:pt x="395" y="159"/>
                  </a:lnTo>
                  <a:lnTo>
                    <a:pt x="395" y="201"/>
                  </a:lnTo>
                  <a:lnTo>
                    <a:pt x="395" y="223"/>
                  </a:lnTo>
                  <a:lnTo>
                    <a:pt x="395" y="223"/>
                  </a:lnTo>
                  <a:moveTo>
                    <a:pt x="395" y="201"/>
                  </a:moveTo>
                  <a:lnTo>
                    <a:pt x="395" y="201"/>
                  </a:lnTo>
                  <a:moveTo>
                    <a:pt x="364" y="223"/>
                  </a:moveTo>
                  <a:lnTo>
                    <a:pt x="395" y="223"/>
                  </a:lnTo>
                  <a:lnTo>
                    <a:pt x="395" y="201"/>
                  </a:lnTo>
                  <a:lnTo>
                    <a:pt x="364" y="201"/>
                  </a:lnTo>
                  <a:lnTo>
                    <a:pt x="364" y="223"/>
                  </a:lnTo>
                  <a:lnTo>
                    <a:pt x="364" y="223"/>
                  </a:lnTo>
                  <a:moveTo>
                    <a:pt x="395" y="0"/>
                  </a:moveTo>
                  <a:lnTo>
                    <a:pt x="364" y="0"/>
                  </a:lnTo>
                  <a:lnTo>
                    <a:pt x="364" y="31"/>
                  </a:lnTo>
                  <a:lnTo>
                    <a:pt x="385" y="31"/>
                  </a:lnTo>
                  <a:lnTo>
                    <a:pt x="385" y="74"/>
                  </a:lnTo>
                  <a:lnTo>
                    <a:pt x="364" y="74"/>
                  </a:lnTo>
                  <a:lnTo>
                    <a:pt x="364" y="159"/>
                  </a:lnTo>
                  <a:lnTo>
                    <a:pt x="395" y="159"/>
                  </a:lnTo>
                  <a:lnTo>
                    <a:pt x="395" y="135"/>
                  </a:lnTo>
                  <a:lnTo>
                    <a:pt x="373" y="135"/>
                  </a:lnTo>
                  <a:lnTo>
                    <a:pt x="373" y="95"/>
                  </a:lnTo>
                  <a:lnTo>
                    <a:pt x="395" y="95"/>
                  </a:lnTo>
                  <a:lnTo>
                    <a:pt x="395" y="0"/>
                  </a:lnTo>
                  <a:moveTo>
                    <a:pt x="331" y="223"/>
                  </a:moveTo>
                  <a:lnTo>
                    <a:pt x="364" y="223"/>
                  </a:lnTo>
                  <a:lnTo>
                    <a:pt x="364" y="201"/>
                  </a:lnTo>
                  <a:lnTo>
                    <a:pt x="331" y="201"/>
                  </a:lnTo>
                  <a:lnTo>
                    <a:pt x="331" y="223"/>
                  </a:lnTo>
                  <a:lnTo>
                    <a:pt x="331" y="223"/>
                  </a:lnTo>
                  <a:moveTo>
                    <a:pt x="364" y="0"/>
                  </a:moveTo>
                  <a:lnTo>
                    <a:pt x="331" y="0"/>
                  </a:lnTo>
                  <a:lnTo>
                    <a:pt x="331" y="95"/>
                  </a:lnTo>
                  <a:lnTo>
                    <a:pt x="352" y="95"/>
                  </a:lnTo>
                  <a:lnTo>
                    <a:pt x="352" y="135"/>
                  </a:lnTo>
                  <a:lnTo>
                    <a:pt x="331" y="135"/>
                  </a:lnTo>
                  <a:lnTo>
                    <a:pt x="331" y="159"/>
                  </a:lnTo>
                  <a:lnTo>
                    <a:pt x="364" y="159"/>
                  </a:lnTo>
                  <a:lnTo>
                    <a:pt x="364" y="74"/>
                  </a:lnTo>
                  <a:lnTo>
                    <a:pt x="343" y="74"/>
                  </a:lnTo>
                  <a:lnTo>
                    <a:pt x="343" y="31"/>
                  </a:lnTo>
                  <a:lnTo>
                    <a:pt x="343" y="31"/>
                  </a:lnTo>
                  <a:lnTo>
                    <a:pt x="364" y="31"/>
                  </a:lnTo>
                  <a:lnTo>
                    <a:pt x="364" y="0"/>
                  </a:lnTo>
                  <a:moveTo>
                    <a:pt x="300" y="223"/>
                  </a:moveTo>
                  <a:lnTo>
                    <a:pt x="331" y="223"/>
                  </a:lnTo>
                  <a:lnTo>
                    <a:pt x="331" y="201"/>
                  </a:lnTo>
                  <a:lnTo>
                    <a:pt x="300" y="201"/>
                  </a:lnTo>
                  <a:lnTo>
                    <a:pt x="300" y="223"/>
                  </a:lnTo>
                  <a:lnTo>
                    <a:pt x="300" y="223"/>
                  </a:lnTo>
                  <a:moveTo>
                    <a:pt x="331" y="0"/>
                  </a:moveTo>
                  <a:lnTo>
                    <a:pt x="300" y="0"/>
                  </a:lnTo>
                  <a:lnTo>
                    <a:pt x="300" y="31"/>
                  </a:lnTo>
                  <a:lnTo>
                    <a:pt x="321" y="31"/>
                  </a:lnTo>
                  <a:lnTo>
                    <a:pt x="321" y="74"/>
                  </a:lnTo>
                  <a:lnTo>
                    <a:pt x="300" y="74"/>
                  </a:lnTo>
                  <a:lnTo>
                    <a:pt x="300" y="159"/>
                  </a:lnTo>
                  <a:lnTo>
                    <a:pt x="331" y="159"/>
                  </a:lnTo>
                  <a:lnTo>
                    <a:pt x="331" y="135"/>
                  </a:lnTo>
                  <a:lnTo>
                    <a:pt x="312" y="135"/>
                  </a:lnTo>
                  <a:lnTo>
                    <a:pt x="312" y="135"/>
                  </a:lnTo>
                  <a:lnTo>
                    <a:pt x="312" y="95"/>
                  </a:lnTo>
                  <a:lnTo>
                    <a:pt x="331" y="95"/>
                  </a:lnTo>
                  <a:lnTo>
                    <a:pt x="331" y="0"/>
                  </a:lnTo>
                  <a:moveTo>
                    <a:pt x="269" y="223"/>
                  </a:moveTo>
                  <a:lnTo>
                    <a:pt x="300" y="223"/>
                  </a:lnTo>
                  <a:lnTo>
                    <a:pt x="300" y="201"/>
                  </a:lnTo>
                  <a:lnTo>
                    <a:pt x="269" y="201"/>
                  </a:lnTo>
                  <a:lnTo>
                    <a:pt x="269" y="223"/>
                  </a:lnTo>
                  <a:lnTo>
                    <a:pt x="269" y="223"/>
                  </a:lnTo>
                  <a:moveTo>
                    <a:pt x="300" y="0"/>
                  </a:moveTo>
                  <a:lnTo>
                    <a:pt x="269" y="0"/>
                  </a:lnTo>
                  <a:lnTo>
                    <a:pt x="269" y="95"/>
                  </a:lnTo>
                  <a:lnTo>
                    <a:pt x="291" y="95"/>
                  </a:lnTo>
                  <a:lnTo>
                    <a:pt x="291" y="135"/>
                  </a:lnTo>
                  <a:lnTo>
                    <a:pt x="269" y="135"/>
                  </a:lnTo>
                  <a:lnTo>
                    <a:pt x="269" y="159"/>
                  </a:lnTo>
                  <a:lnTo>
                    <a:pt x="300" y="159"/>
                  </a:lnTo>
                  <a:lnTo>
                    <a:pt x="300" y="74"/>
                  </a:lnTo>
                  <a:lnTo>
                    <a:pt x="279" y="74"/>
                  </a:lnTo>
                  <a:lnTo>
                    <a:pt x="279" y="31"/>
                  </a:lnTo>
                  <a:lnTo>
                    <a:pt x="279" y="31"/>
                  </a:lnTo>
                  <a:lnTo>
                    <a:pt x="300" y="31"/>
                  </a:lnTo>
                  <a:lnTo>
                    <a:pt x="300" y="0"/>
                  </a:lnTo>
                  <a:moveTo>
                    <a:pt x="239" y="223"/>
                  </a:moveTo>
                  <a:lnTo>
                    <a:pt x="269" y="223"/>
                  </a:lnTo>
                  <a:lnTo>
                    <a:pt x="269" y="201"/>
                  </a:lnTo>
                  <a:lnTo>
                    <a:pt x="239" y="201"/>
                  </a:lnTo>
                  <a:lnTo>
                    <a:pt x="239" y="223"/>
                  </a:lnTo>
                  <a:lnTo>
                    <a:pt x="239" y="223"/>
                  </a:lnTo>
                  <a:moveTo>
                    <a:pt x="269" y="0"/>
                  </a:moveTo>
                  <a:lnTo>
                    <a:pt x="239" y="0"/>
                  </a:lnTo>
                  <a:lnTo>
                    <a:pt x="239" y="31"/>
                  </a:lnTo>
                  <a:lnTo>
                    <a:pt x="260" y="31"/>
                  </a:lnTo>
                  <a:lnTo>
                    <a:pt x="260" y="74"/>
                  </a:lnTo>
                  <a:lnTo>
                    <a:pt x="239" y="74"/>
                  </a:lnTo>
                  <a:lnTo>
                    <a:pt x="239" y="159"/>
                  </a:lnTo>
                  <a:lnTo>
                    <a:pt x="269" y="159"/>
                  </a:lnTo>
                  <a:lnTo>
                    <a:pt x="269" y="135"/>
                  </a:lnTo>
                  <a:lnTo>
                    <a:pt x="248" y="135"/>
                  </a:lnTo>
                  <a:lnTo>
                    <a:pt x="248" y="135"/>
                  </a:lnTo>
                  <a:lnTo>
                    <a:pt x="248" y="95"/>
                  </a:lnTo>
                  <a:lnTo>
                    <a:pt x="269" y="95"/>
                  </a:lnTo>
                  <a:lnTo>
                    <a:pt x="269" y="0"/>
                  </a:lnTo>
                  <a:moveTo>
                    <a:pt x="206" y="223"/>
                  </a:moveTo>
                  <a:lnTo>
                    <a:pt x="239" y="223"/>
                  </a:lnTo>
                  <a:lnTo>
                    <a:pt x="239" y="201"/>
                  </a:lnTo>
                  <a:lnTo>
                    <a:pt x="206" y="201"/>
                  </a:lnTo>
                  <a:lnTo>
                    <a:pt x="206" y="223"/>
                  </a:lnTo>
                  <a:lnTo>
                    <a:pt x="206" y="223"/>
                  </a:lnTo>
                  <a:moveTo>
                    <a:pt x="239" y="0"/>
                  </a:moveTo>
                  <a:lnTo>
                    <a:pt x="206" y="0"/>
                  </a:lnTo>
                  <a:lnTo>
                    <a:pt x="206" y="95"/>
                  </a:lnTo>
                  <a:lnTo>
                    <a:pt x="227" y="95"/>
                  </a:lnTo>
                  <a:lnTo>
                    <a:pt x="227" y="135"/>
                  </a:lnTo>
                  <a:lnTo>
                    <a:pt x="206" y="135"/>
                  </a:lnTo>
                  <a:lnTo>
                    <a:pt x="206" y="159"/>
                  </a:lnTo>
                  <a:lnTo>
                    <a:pt x="239" y="159"/>
                  </a:lnTo>
                  <a:lnTo>
                    <a:pt x="239" y="74"/>
                  </a:lnTo>
                  <a:lnTo>
                    <a:pt x="217" y="74"/>
                  </a:lnTo>
                  <a:lnTo>
                    <a:pt x="217" y="31"/>
                  </a:lnTo>
                  <a:lnTo>
                    <a:pt x="217" y="31"/>
                  </a:lnTo>
                  <a:lnTo>
                    <a:pt x="239" y="31"/>
                  </a:lnTo>
                  <a:lnTo>
                    <a:pt x="239" y="0"/>
                  </a:lnTo>
                  <a:moveTo>
                    <a:pt x="175" y="223"/>
                  </a:moveTo>
                  <a:lnTo>
                    <a:pt x="206" y="223"/>
                  </a:lnTo>
                  <a:lnTo>
                    <a:pt x="206" y="201"/>
                  </a:lnTo>
                  <a:lnTo>
                    <a:pt x="175" y="201"/>
                  </a:lnTo>
                  <a:lnTo>
                    <a:pt x="175" y="223"/>
                  </a:lnTo>
                  <a:lnTo>
                    <a:pt x="175" y="223"/>
                  </a:lnTo>
                  <a:moveTo>
                    <a:pt x="206" y="0"/>
                  </a:moveTo>
                  <a:lnTo>
                    <a:pt x="175" y="0"/>
                  </a:lnTo>
                  <a:lnTo>
                    <a:pt x="175" y="31"/>
                  </a:lnTo>
                  <a:lnTo>
                    <a:pt x="196" y="31"/>
                  </a:lnTo>
                  <a:lnTo>
                    <a:pt x="196" y="74"/>
                  </a:lnTo>
                  <a:lnTo>
                    <a:pt x="175" y="74"/>
                  </a:lnTo>
                  <a:lnTo>
                    <a:pt x="175" y="159"/>
                  </a:lnTo>
                  <a:lnTo>
                    <a:pt x="206" y="159"/>
                  </a:lnTo>
                  <a:lnTo>
                    <a:pt x="206" y="135"/>
                  </a:lnTo>
                  <a:lnTo>
                    <a:pt x="187" y="135"/>
                  </a:lnTo>
                  <a:lnTo>
                    <a:pt x="187" y="135"/>
                  </a:lnTo>
                  <a:lnTo>
                    <a:pt x="187" y="95"/>
                  </a:lnTo>
                  <a:lnTo>
                    <a:pt x="206" y="95"/>
                  </a:lnTo>
                  <a:lnTo>
                    <a:pt x="206" y="0"/>
                  </a:lnTo>
                  <a:moveTo>
                    <a:pt x="144" y="223"/>
                  </a:moveTo>
                  <a:lnTo>
                    <a:pt x="175" y="223"/>
                  </a:lnTo>
                  <a:lnTo>
                    <a:pt x="175" y="201"/>
                  </a:lnTo>
                  <a:lnTo>
                    <a:pt x="144" y="201"/>
                  </a:lnTo>
                  <a:lnTo>
                    <a:pt x="144" y="223"/>
                  </a:lnTo>
                  <a:lnTo>
                    <a:pt x="144" y="223"/>
                  </a:lnTo>
                  <a:moveTo>
                    <a:pt x="175" y="0"/>
                  </a:moveTo>
                  <a:lnTo>
                    <a:pt x="144" y="0"/>
                  </a:lnTo>
                  <a:lnTo>
                    <a:pt x="144" y="95"/>
                  </a:lnTo>
                  <a:lnTo>
                    <a:pt x="165" y="95"/>
                  </a:lnTo>
                  <a:lnTo>
                    <a:pt x="165" y="135"/>
                  </a:lnTo>
                  <a:lnTo>
                    <a:pt x="144" y="135"/>
                  </a:lnTo>
                  <a:lnTo>
                    <a:pt x="144" y="159"/>
                  </a:lnTo>
                  <a:lnTo>
                    <a:pt x="175" y="159"/>
                  </a:lnTo>
                  <a:lnTo>
                    <a:pt x="175" y="74"/>
                  </a:lnTo>
                  <a:lnTo>
                    <a:pt x="154" y="74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75" y="31"/>
                  </a:lnTo>
                  <a:lnTo>
                    <a:pt x="175" y="0"/>
                  </a:lnTo>
                  <a:moveTo>
                    <a:pt x="113" y="223"/>
                  </a:moveTo>
                  <a:lnTo>
                    <a:pt x="144" y="223"/>
                  </a:lnTo>
                  <a:lnTo>
                    <a:pt x="144" y="201"/>
                  </a:lnTo>
                  <a:lnTo>
                    <a:pt x="113" y="201"/>
                  </a:lnTo>
                  <a:lnTo>
                    <a:pt x="113" y="223"/>
                  </a:lnTo>
                  <a:lnTo>
                    <a:pt x="113" y="223"/>
                  </a:lnTo>
                  <a:moveTo>
                    <a:pt x="144" y="0"/>
                  </a:moveTo>
                  <a:lnTo>
                    <a:pt x="113" y="0"/>
                  </a:lnTo>
                  <a:lnTo>
                    <a:pt x="113" y="31"/>
                  </a:lnTo>
                  <a:lnTo>
                    <a:pt x="135" y="31"/>
                  </a:lnTo>
                  <a:lnTo>
                    <a:pt x="135" y="74"/>
                  </a:lnTo>
                  <a:lnTo>
                    <a:pt x="113" y="74"/>
                  </a:lnTo>
                  <a:lnTo>
                    <a:pt x="113" y="159"/>
                  </a:lnTo>
                  <a:lnTo>
                    <a:pt x="144" y="159"/>
                  </a:lnTo>
                  <a:lnTo>
                    <a:pt x="144" y="135"/>
                  </a:lnTo>
                  <a:lnTo>
                    <a:pt x="123" y="135"/>
                  </a:lnTo>
                  <a:lnTo>
                    <a:pt x="123" y="135"/>
                  </a:lnTo>
                  <a:lnTo>
                    <a:pt x="123" y="95"/>
                  </a:lnTo>
                  <a:lnTo>
                    <a:pt x="144" y="95"/>
                  </a:lnTo>
                  <a:lnTo>
                    <a:pt x="144" y="0"/>
                  </a:lnTo>
                  <a:moveTo>
                    <a:pt x="80" y="223"/>
                  </a:moveTo>
                  <a:lnTo>
                    <a:pt x="113" y="223"/>
                  </a:lnTo>
                  <a:lnTo>
                    <a:pt x="113" y="201"/>
                  </a:lnTo>
                  <a:lnTo>
                    <a:pt x="80" y="201"/>
                  </a:lnTo>
                  <a:lnTo>
                    <a:pt x="80" y="223"/>
                  </a:lnTo>
                  <a:lnTo>
                    <a:pt x="80" y="223"/>
                  </a:lnTo>
                  <a:moveTo>
                    <a:pt x="113" y="0"/>
                  </a:moveTo>
                  <a:lnTo>
                    <a:pt x="80" y="0"/>
                  </a:lnTo>
                  <a:lnTo>
                    <a:pt x="80" y="95"/>
                  </a:lnTo>
                  <a:lnTo>
                    <a:pt x="102" y="95"/>
                  </a:lnTo>
                  <a:lnTo>
                    <a:pt x="102" y="135"/>
                  </a:lnTo>
                  <a:lnTo>
                    <a:pt x="80" y="135"/>
                  </a:lnTo>
                  <a:lnTo>
                    <a:pt x="80" y="159"/>
                  </a:lnTo>
                  <a:lnTo>
                    <a:pt x="113" y="159"/>
                  </a:lnTo>
                  <a:lnTo>
                    <a:pt x="113" y="74"/>
                  </a:lnTo>
                  <a:lnTo>
                    <a:pt x="92" y="74"/>
                  </a:lnTo>
                  <a:lnTo>
                    <a:pt x="92" y="31"/>
                  </a:lnTo>
                  <a:lnTo>
                    <a:pt x="92" y="31"/>
                  </a:lnTo>
                  <a:lnTo>
                    <a:pt x="113" y="31"/>
                  </a:lnTo>
                  <a:lnTo>
                    <a:pt x="113" y="0"/>
                  </a:lnTo>
                  <a:moveTo>
                    <a:pt x="50" y="223"/>
                  </a:moveTo>
                  <a:lnTo>
                    <a:pt x="80" y="223"/>
                  </a:lnTo>
                  <a:lnTo>
                    <a:pt x="80" y="201"/>
                  </a:lnTo>
                  <a:lnTo>
                    <a:pt x="80" y="201"/>
                  </a:lnTo>
                  <a:lnTo>
                    <a:pt x="80" y="159"/>
                  </a:lnTo>
                  <a:lnTo>
                    <a:pt x="80" y="159"/>
                  </a:lnTo>
                  <a:lnTo>
                    <a:pt x="80" y="135"/>
                  </a:lnTo>
                  <a:lnTo>
                    <a:pt x="61" y="135"/>
                  </a:lnTo>
                  <a:lnTo>
                    <a:pt x="61" y="135"/>
                  </a:lnTo>
                  <a:lnTo>
                    <a:pt x="61" y="95"/>
                  </a:lnTo>
                  <a:lnTo>
                    <a:pt x="80" y="95"/>
                  </a:lnTo>
                  <a:lnTo>
                    <a:pt x="80" y="0"/>
                  </a:lnTo>
                  <a:lnTo>
                    <a:pt x="50" y="0"/>
                  </a:lnTo>
                  <a:lnTo>
                    <a:pt x="50" y="31"/>
                  </a:lnTo>
                  <a:lnTo>
                    <a:pt x="71" y="31"/>
                  </a:lnTo>
                  <a:lnTo>
                    <a:pt x="71" y="74"/>
                  </a:lnTo>
                  <a:lnTo>
                    <a:pt x="50" y="74"/>
                  </a:lnTo>
                  <a:lnTo>
                    <a:pt x="50" y="223"/>
                  </a:lnTo>
                  <a:moveTo>
                    <a:pt x="0" y="223"/>
                  </a:moveTo>
                  <a:lnTo>
                    <a:pt x="50" y="223"/>
                  </a:lnTo>
                  <a:lnTo>
                    <a:pt x="50" y="74"/>
                  </a:lnTo>
                  <a:lnTo>
                    <a:pt x="28" y="74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50" y="31"/>
                  </a:lnTo>
                  <a:lnTo>
                    <a:pt x="50" y="0"/>
                  </a:lnTo>
                  <a:lnTo>
                    <a:pt x="0" y="0"/>
                  </a:lnTo>
                  <a:lnTo>
                    <a:pt x="0" y="223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8" name="Freeform 51"/>
            <p:cNvSpPr>
              <a:spLocks/>
            </p:cNvSpPr>
            <p:nvPr/>
          </p:nvSpPr>
          <p:spPr bwMode="auto">
            <a:xfrm>
              <a:off x="3652838" y="2763838"/>
              <a:ext cx="434975" cy="104775"/>
            </a:xfrm>
            <a:custGeom>
              <a:avLst/>
              <a:gdLst>
                <a:gd name="T0" fmla="*/ 0 w 116"/>
                <a:gd name="T1" fmla="*/ 14 h 28"/>
                <a:gd name="T2" fmla="*/ 8 w 116"/>
                <a:gd name="T3" fmla="*/ 28 h 28"/>
                <a:gd name="T4" fmla="*/ 58 w 116"/>
                <a:gd name="T5" fmla="*/ 16 h 28"/>
                <a:gd name="T6" fmla="*/ 108 w 116"/>
                <a:gd name="T7" fmla="*/ 28 h 28"/>
                <a:gd name="T8" fmla="*/ 116 w 116"/>
                <a:gd name="T9" fmla="*/ 14 h 28"/>
                <a:gd name="T10" fmla="*/ 58 w 116"/>
                <a:gd name="T11" fmla="*/ 0 h 28"/>
                <a:gd name="T12" fmla="*/ 0 w 116"/>
                <a:gd name="T13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28">
                  <a:moveTo>
                    <a:pt x="0" y="14"/>
                  </a:moveTo>
                  <a:cubicBezTo>
                    <a:pt x="8" y="28"/>
                    <a:pt x="8" y="28"/>
                    <a:pt x="8" y="28"/>
                  </a:cubicBezTo>
                  <a:cubicBezTo>
                    <a:pt x="22" y="20"/>
                    <a:pt x="40" y="16"/>
                    <a:pt x="58" y="16"/>
                  </a:cubicBezTo>
                  <a:cubicBezTo>
                    <a:pt x="77" y="16"/>
                    <a:pt x="94" y="20"/>
                    <a:pt x="108" y="28"/>
                  </a:cubicBezTo>
                  <a:cubicBezTo>
                    <a:pt x="116" y="14"/>
                    <a:pt x="116" y="14"/>
                    <a:pt x="116" y="14"/>
                  </a:cubicBezTo>
                  <a:cubicBezTo>
                    <a:pt x="100" y="5"/>
                    <a:pt x="79" y="0"/>
                    <a:pt x="58" y="0"/>
                  </a:cubicBezTo>
                  <a:cubicBezTo>
                    <a:pt x="37" y="0"/>
                    <a:pt x="16" y="5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9" name="Freeform 52"/>
            <p:cNvSpPr>
              <a:spLocks/>
            </p:cNvSpPr>
            <p:nvPr/>
          </p:nvSpPr>
          <p:spPr bwMode="auto">
            <a:xfrm>
              <a:off x="3576638" y="2643188"/>
              <a:ext cx="585788" cy="123825"/>
            </a:xfrm>
            <a:custGeom>
              <a:avLst/>
              <a:gdLst>
                <a:gd name="T0" fmla="*/ 156 w 156"/>
                <a:gd name="T1" fmla="*/ 19 h 33"/>
                <a:gd name="T2" fmla="*/ 78 w 156"/>
                <a:gd name="T3" fmla="*/ 0 h 33"/>
                <a:gd name="T4" fmla="*/ 0 w 156"/>
                <a:gd name="T5" fmla="*/ 19 h 33"/>
                <a:gd name="T6" fmla="*/ 8 w 156"/>
                <a:gd name="T7" fmla="*/ 33 h 33"/>
                <a:gd name="T8" fmla="*/ 78 w 156"/>
                <a:gd name="T9" fmla="*/ 17 h 33"/>
                <a:gd name="T10" fmla="*/ 148 w 156"/>
                <a:gd name="T11" fmla="*/ 33 h 33"/>
                <a:gd name="T12" fmla="*/ 156 w 156"/>
                <a:gd name="T13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33">
                  <a:moveTo>
                    <a:pt x="156" y="19"/>
                  </a:moveTo>
                  <a:cubicBezTo>
                    <a:pt x="134" y="7"/>
                    <a:pt x="106" y="0"/>
                    <a:pt x="78" y="0"/>
                  </a:cubicBezTo>
                  <a:cubicBezTo>
                    <a:pt x="50" y="0"/>
                    <a:pt x="22" y="7"/>
                    <a:pt x="0" y="19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28" y="23"/>
                    <a:pt x="53" y="17"/>
                    <a:pt x="78" y="17"/>
                  </a:cubicBezTo>
                  <a:cubicBezTo>
                    <a:pt x="104" y="17"/>
                    <a:pt x="129" y="23"/>
                    <a:pt x="148" y="33"/>
                  </a:cubicBezTo>
                  <a:lnTo>
                    <a:pt x="1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0" name="Freeform 53"/>
            <p:cNvSpPr>
              <a:spLocks/>
            </p:cNvSpPr>
            <p:nvPr/>
          </p:nvSpPr>
          <p:spPr bwMode="auto">
            <a:xfrm>
              <a:off x="4414838" y="584200"/>
              <a:ext cx="600075" cy="601663"/>
            </a:xfrm>
            <a:custGeom>
              <a:avLst/>
              <a:gdLst>
                <a:gd name="T0" fmla="*/ 158 w 160"/>
                <a:gd name="T1" fmla="*/ 62 h 160"/>
                <a:gd name="T2" fmla="*/ 126 w 160"/>
                <a:gd name="T3" fmla="*/ 76 h 160"/>
                <a:gd name="T4" fmla="*/ 113 w 160"/>
                <a:gd name="T5" fmla="*/ 76 h 160"/>
                <a:gd name="T6" fmla="*/ 107 w 160"/>
                <a:gd name="T7" fmla="*/ 60 h 160"/>
                <a:gd name="T8" fmla="*/ 116 w 160"/>
                <a:gd name="T9" fmla="*/ 51 h 160"/>
                <a:gd name="T10" fmla="*/ 148 w 160"/>
                <a:gd name="T11" fmla="*/ 38 h 160"/>
                <a:gd name="T12" fmla="*/ 134 w 160"/>
                <a:gd name="T13" fmla="*/ 21 h 160"/>
                <a:gd name="T14" fmla="*/ 113 w 160"/>
                <a:gd name="T15" fmla="*/ 12 h 160"/>
                <a:gd name="T16" fmla="*/ 109 w 160"/>
                <a:gd name="T17" fmla="*/ 38 h 160"/>
                <a:gd name="T18" fmla="*/ 94 w 160"/>
                <a:gd name="T19" fmla="*/ 60 h 160"/>
                <a:gd name="T20" fmla="*/ 96 w 160"/>
                <a:gd name="T21" fmla="*/ 36 h 160"/>
                <a:gd name="T22" fmla="*/ 85 w 160"/>
                <a:gd name="T23" fmla="*/ 29 h 160"/>
                <a:gd name="T24" fmla="*/ 85 w 160"/>
                <a:gd name="T25" fmla="*/ 17 h 160"/>
                <a:gd name="T26" fmla="*/ 76 w 160"/>
                <a:gd name="T27" fmla="*/ 17 h 160"/>
                <a:gd name="T28" fmla="*/ 76 w 160"/>
                <a:gd name="T29" fmla="*/ 29 h 160"/>
                <a:gd name="T30" fmla="*/ 65 w 160"/>
                <a:gd name="T31" fmla="*/ 36 h 160"/>
                <a:gd name="T32" fmla="*/ 66 w 160"/>
                <a:gd name="T33" fmla="*/ 60 h 160"/>
                <a:gd name="T34" fmla="*/ 51 w 160"/>
                <a:gd name="T35" fmla="*/ 38 h 160"/>
                <a:gd name="T36" fmla="*/ 48 w 160"/>
                <a:gd name="T37" fmla="*/ 12 h 160"/>
                <a:gd name="T38" fmla="*/ 27 w 160"/>
                <a:gd name="T39" fmla="*/ 21 h 160"/>
                <a:gd name="T40" fmla="*/ 13 w 160"/>
                <a:gd name="T41" fmla="*/ 38 h 160"/>
                <a:gd name="T42" fmla="*/ 45 w 160"/>
                <a:gd name="T43" fmla="*/ 51 h 160"/>
                <a:gd name="T44" fmla="*/ 54 w 160"/>
                <a:gd name="T45" fmla="*/ 60 h 160"/>
                <a:gd name="T46" fmla="*/ 47 w 160"/>
                <a:gd name="T47" fmla="*/ 76 h 160"/>
                <a:gd name="T48" fmla="*/ 35 w 160"/>
                <a:gd name="T49" fmla="*/ 76 h 160"/>
                <a:gd name="T50" fmla="*/ 3 w 160"/>
                <a:gd name="T51" fmla="*/ 62 h 160"/>
                <a:gd name="T52" fmla="*/ 0 w 160"/>
                <a:gd name="T53" fmla="*/ 85 h 160"/>
                <a:gd name="T54" fmla="*/ 9 w 160"/>
                <a:gd name="T55" fmla="*/ 105 h 160"/>
                <a:gd name="T56" fmla="*/ 30 w 160"/>
                <a:gd name="T57" fmla="*/ 90 h 160"/>
                <a:gd name="T58" fmla="*/ 56 w 160"/>
                <a:gd name="T59" fmla="*/ 85 h 160"/>
                <a:gd name="T60" fmla="*/ 38 w 160"/>
                <a:gd name="T61" fmla="*/ 100 h 160"/>
                <a:gd name="T62" fmla="*/ 41 w 160"/>
                <a:gd name="T63" fmla="*/ 113 h 160"/>
                <a:gd name="T64" fmla="*/ 32 w 160"/>
                <a:gd name="T65" fmla="*/ 122 h 160"/>
                <a:gd name="T66" fmla="*/ 39 w 160"/>
                <a:gd name="T67" fmla="*/ 128 h 160"/>
                <a:gd name="T68" fmla="*/ 48 w 160"/>
                <a:gd name="T69" fmla="*/ 119 h 160"/>
                <a:gd name="T70" fmla="*/ 60 w 160"/>
                <a:gd name="T71" fmla="*/ 123 h 160"/>
                <a:gd name="T72" fmla="*/ 76 w 160"/>
                <a:gd name="T73" fmla="*/ 104 h 160"/>
                <a:gd name="T74" fmla="*/ 71 w 160"/>
                <a:gd name="T75" fmla="*/ 131 h 160"/>
                <a:gd name="T76" fmla="*/ 56 w 160"/>
                <a:gd name="T77" fmla="*/ 151 h 160"/>
                <a:gd name="T78" fmla="*/ 76 w 160"/>
                <a:gd name="T79" fmla="*/ 160 h 160"/>
                <a:gd name="T80" fmla="*/ 99 w 160"/>
                <a:gd name="T81" fmla="*/ 158 h 160"/>
                <a:gd name="T82" fmla="*/ 85 w 160"/>
                <a:gd name="T83" fmla="*/ 126 h 160"/>
                <a:gd name="T84" fmla="*/ 85 w 160"/>
                <a:gd name="T85" fmla="*/ 113 h 160"/>
                <a:gd name="T86" fmla="*/ 101 w 160"/>
                <a:gd name="T87" fmla="*/ 107 h 160"/>
                <a:gd name="T88" fmla="*/ 109 w 160"/>
                <a:gd name="T89" fmla="*/ 115 h 160"/>
                <a:gd name="T90" fmla="*/ 122 w 160"/>
                <a:gd name="T91" fmla="*/ 148 h 160"/>
                <a:gd name="T92" fmla="*/ 140 w 160"/>
                <a:gd name="T93" fmla="*/ 134 h 160"/>
                <a:gd name="T94" fmla="*/ 148 w 160"/>
                <a:gd name="T95" fmla="*/ 113 h 160"/>
                <a:gd name="T96" fmla="*/ 123 w 160"/>
                <a:gd name="T97" fmla="*/ 109 h 160"/>
                <a:gd name="T98" fmla="*/ 101 w 160"/>
                <a:gd name="T99" fmla="*/ 94 h 160"/>
                <a:gd name="T100" fmla="*/ 125 w 160"/>
                <a:gd name="T101" fmla="*/ 96 h 160"/>
                <a:gd name="T102" fmla="*/ 131 w 160"/>
                <a:gd name="T103" fmla="*/ 85 h 160"/>
                <a:gd name="T104" fmla="*/ 144 w 160"/>
                <a:gd name="T105" fmla="*/ 8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0" h="160">
                  <a:moveTo>
                    <a:pt x="160" y="76"/>
                  </a:moveTo>
                  <a:cubicBezTo>
                    <a:pt x="144" y="76"/>
                    <a:pt x="144" y="76"/>
                    <a:pt x="144" y="76"/>
                  </a:cubicBezTo>
                  <a:cubicBezTo>
                    <a:pt x="158" y="62"/>
                    <a:pt x="158" y="62"/>
                    <a:pt x="158" y="62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31" y="76"/>
                    <a:pt x="131" y="76"/>
                    <a:pt x="131" y="76"/>
                  </a:cubicBezTo>
                  <a:cubicBezTo>
                    <a:pt x="126" y="76"/>
                    <a:pt x="126" y="76"/>
                    <a:pt x="126" y="76"/>
                  </a:cubicBezTo>
                  <a:cubicBezTo>
                    <a:pt x="131" y="71"/>
                    <a:pt x="131" y="71"/>
                    <a:pt x="131" y="71"/>
                  </a:cubicBezTo>
                  <a:cubicBezTo>
                    <a:pt x="125" y="64"/>
                    <a:pt x="125" y="64"/>
                    <a:pt x="125" y="64"/>
                  </a:cubicBezTo>
                  <a:cubicBezTo>
                    <a:pt x="113" y="76"/>
                    <a:pt x="113" y="76"/>
                    <a:pt x="113" y="76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04" y="72"/>
                    <a:pt x="103" y="69"/>
                    <a:pt x="101" y="66"/>
                  </a:cubicBezTo>
                  <a:cubicBezTo>
                    <a:pt x="107" y="60"/>
                    <a:pt x="107" y="60"/>
                    <a:pt x="107" y="60"/>
                  </a:cubicBezTo>
                  <a:cubicBezTo>
                    <a:pt x="123" y="60"/>
                    <a:pt x="123" y="60"/>
                    <a:pt x="123" y="60"/>
                  </a:cubicBezTo>
                  <a:cubicBezTo>
                    <a:pt x="123" y="51"/>
                    <a:pt x="123" y="51"/>
                    <a:pt x="123" y="51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48" y="47"/>
                    <a:pt x="148" y="47"/>
                    <a:pt x="148" y="47"/>
                  </a:cubicBezTo>
                  <a:cubicBezTo>
                    <a:pt x="148" y="38"/>
                    <a:pt x="148" y="38"/>
                    <a:pt x="148" y="38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40" y="27"/>
                    <a:pt x="140" y="27"/>
                    <a:pt x="140" y="27"/>
                  </a:cubicBezTo>
                  <a:cubicBezTo>
                    <a:pt x="134" y="21"/>
                    <a:pt x="134" y="21"/>
                    <a:pt x="134" y="21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2" y="12"/>
                    <a:pt x="122" y="12"/>
                    <a:pt x="122" y="12"/>
                  </a:cubicBezTo>
                  <a:cubicBezTo>
                    <a:pt x="113" y="12"/>
                    <a:pt x="113" y="12"/>
                    <a:pt x="113" y="12"/>
                  </a:cubicBezTo>
                  <a:cubicBezTo>
                    <a:pt x="113" y="41"/>
                    <a:pt x="113" y="41"/>
                    <a:pt x="113" y="41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1" y="38"/>
                    <a:pt x="101" y="38"/>
                    <a:pt x="101" y="38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2" y="58"/>
                    <a:pt x="88" y="57"/>
                    <a:pt x="85" y="56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5" y="29"/>
                    <a:pt x="85" y="29"/>
                    <a:pt x="85" y="29"/>
                  </a:cubicBezTo>
                  <a:cubicBezTo>
                    <a:pt x="105" y="9"/>
                    <a:pt x="105" y="9"/>
                    <a:pt x="105" y="9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85" y="17"/>
                    <a:pt x="85" y="17"/>
                    <a:pt x="85" y="17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7"/>
                    <a:pt x="69" y="58"/>
                    <a:pt x="66" y="60"/>
                  </a:cubicBezTo>
                  <a:cubicBezTo>
                    <a:pt x="60" y="54"/>
                    <a:pt x="60" y="54"/>
                    <a:pt x="60" y="54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58" y="69"/>
                    <a:pt x="57" y="72"/>
                    <a:pt x="56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9" y="105"/>
                    <a:pt x="9" y="105"/>
                    <a:pt x="9" y="10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35" y="85"/>
                    <a:pt x="35" y="85"/>
                    <a:pt x="35" y="85"/>
                  </a:cubicBezTo>
                  <a:cubicBezTo>
                    <a:pt x="30" y="90"/>
                    <a:pt x="30" y="90"/>
                    <a:pt x="30" y="90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7" y="88"/>
                    <a:pt x="58" y="91"/>
                    <a:pt x="60" y="94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13" y="122"/>
                    <a:pt x="13" y="122"/>
                    <a:pt x="13" y="122"/>
                  </a:cubicBezTo>
                  <a:cubicBezTo>
                    <a:pt x="32" y="122"/>
                    <a:pt x="32" y="122"/>
                    <a:pt x="32" y="122"/>
                  </a:cubicBezTo>
                  <a:cubicBezTo>
                    <a:pt x="21" y="134"/>
                    <a:pt x="21" y="134"/>
                    <a:pt x="21" y="134"/>
                  </a:cubicBezTo>
                  <a:cubicBezTo>
                    <a:pt x="27" y="140"/>
                    <a:pt x="27" y="140"/>
                    <a:pt x="27" y="140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39" y="148"/>
                    <a:pt x="39" y="148"/>
                    <a:pt x="39" y="148"/>
                  </a:cubicBezTo>
                  <a:cubicBezTo>
                    <a:pt x="48" y="148"/>
                    <a:pt x="48" y="148"/>
                    <a:pt x="48" y="148"/>
                  </a:cubicBezTo>
                  <a:cubicBezTo>
                    <a:pt x="48" y="119"/>
                    <a:pt x="48" y="119"/>
                    <a:pt x="48" y="119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23"/>
                    <a:pt x="51" y="123"/>
                    <a:pt x="51" y="123"/>
                  </a:cubicBezTo>
                  <a:cubicBezTo>
                    <a:pt x="60" y="123"/>
                    <a:pt x="60" y="123"/>
                    <a:pt x="60" y="123"/>
                  </a:cubicBezTo>
                  <a:cubicBezTo>
                    <a:pt x="60" y="107"/>
                    <a:pt x="60" y="107"/>
                    <a:pt x="60" y="107"/>
                  </a:cubicBezTo>
                  <a:cubicBezTo>
                    <a:pt x="66" y="100"/>
                    <a:pt x="66" y="100"/>
                    <a:pt x="66" y="100"/>
                  </a:cubicBezTo>
                  <a:cubicBezTo>
                    <a:pt x="69" y="102"/>
                    <a:pt x="72" y="104"/>
                    <a:pt x="76" y="104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65" y="125"/>
                    <a:pt x="65" y="125"/>
                    <a:pt x="65" y="125"/>
                  </a:cubicBezTo>
                  <a:cubicBezTo>
                    <a:pt x="71" y="131"/>
                    <a:pt x="71" y="131"/>
                    <a:pt x="71" y="131"/>
                  </a:cubicBezTo>
                  <a:cubicBezTo>
                    <a:pt x="76" y="126"/>
                    <a:pt x="76" y="126"/>
                    <a:pt x="76" y="126"/>
                  </a:cubicBezTo>
                  <a:cubicBezTo>
                    <a:pt x="76" y="131"/>
                    <a:pt x="76" y="131"/>
                    <a:pt x="76" y="131"/>
                  </a:cubicBezTo>
                  <a:cubicBezTo>
                    <a:pt x="56" y="151"/>
                    <a:pt x="56" y="151"/>
                    <a:pt x="56" y="151"/>
                  </a:cubicBezTo>
                  <a:cubicBezTo>
                    <a:pt x="62" y="158"/>
                    <a:pt x="62" y="158"/>
                    <a:pt x="62" y="158"/>
                  </a:cubicBezTo>
                  <a:cubicBezTo>
                    <a:pt x="76" y="144"/>
                    <a:pt x="76" y="144"/>
                    <a:pt x="76" y="144"/>
                  </a:cubicBezTo>
                  <a:cubicBezTo>
                    <a:pt x="76" y="160"/>
                    <a:pt x="76" y="160"/>
                    <a:pt x="76" y="160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5" y="144"/>
                    <a:pt x="85" y="144"/>
                    <a:pt x="85" y="144"/>
                  </a:cubicBezTo>
                  <a:cubicBezTo>
                    <a:pt x="99" y="158"/>
                    <a:pt x="99" y="158"/>
                    <a:pt x="99" y="158"/>
                  </a:cubicBezTo>
                  <a:cubicBezTo>
                    <a:pt x="105" y="151"/>
                    <a:pt x="105" y="151"/>
                    <a:pt x="105" y="151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85" y="126"/>
                    <a:pt x="85" y="126"/>
                    <a:pt x="85" y="126"/>
                  </a:cubicBezTo>
                  <a:cubicBezTo>
                    <a:pt x="90" y="131"/>
                    <a:pt x="90" y="131"/>
                    <a:pt x="90" y="131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5" y="104"/>
                    <a:pt x="85" y="104"/>
                    <a:pt x="85" y="104"/>
                  </a:cubicBezTo>
                  <a:cubicBezTo>
                    <a:pt x="88" y="104"/>
                    <a:pt x="92" y="102"/>
                    <a:pt x="94" y="100"/>
                  </a:cubicBezTo>
                  <a:cubicBezTo>
                    <a:pt x="101" y="107"/>
                    <a:pt x="101" y="107"/>
                    <a:pt x="101" y="107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9" y="123"/>
                    <a:pt x="109" y="123"/>
                    <a:pt x="109" y="123"/>
                  </a:cubicBezTo>
                  <a:cubicBezTo>
                    <a:pt x="109" y="115"/>
                    <a:pt x="109" y="115"/>
                    <a:pt x="109" y="115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122" y="148"/>
                    <a:pt x="122" y="148"/>
                    <a:pt x="122" y="148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40" y="134"/>
                    <a:pt x="140" y="134"/>
                    <a:pt x="140" y="134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120" y="113"/>
                    <a:pt x="120" y="113"/>
                    <a:pt x="120" y="113"/>
                  </a:cubicBezTo>
                  <a:cubicBezTo>
                    <a:pt x="116" y="109"/>
                    <a:pt x="116" y="109"/>
                    <a:pt x="116" y="109"/>
                  </a:cubicBezTo>
                  <a:cubicBezTo>
                    <a:pt x="123" y="109"/>
                    <a:pt x="123" y="109"/>
                    <a:pt x="123" y="109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3" y="91"/>
                    <a:pt x="104" y="88"/>
                    <a:pt x="105" y="85"/>
                  </a:cubicBezTo>
                  <a:cubicBezTo>
                    <a:pt x="113" y="85"/>
                    <a:pt x="113" y="85"/>
                    <a:pt x="113" y="85"/>
                  </a:cubicBezTo>
                  <a:cubicBezTo>
                    <a:pt x="125" y="96"/>
                    <a:pt x="125" y="96"/>
                    <a:pt x="125" y="96"/>
                  </a:cubicBezTo>
                  <a:cubicBezTo>
                    <a:pt x="131" y="90"/>
                    <a:pt x="131" y="90"/>
                    <a:pt x="131" y="90"/>
                  </a:cubicBezTo>
                  <a:cubicBezTo>
                    <a:pt x="126" y="85"/>
                    <a:pt x="126" y="85"/>
                    <a:pt x="126" y="85"/>
                  </a:cubicBezTo>
                  <a:cubicBezTo>
                    <a:pt x="131" y="85"/>
                    <a:pt x="131" y="85"/>
                    <a:pt x="131" y="8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44" y="85"/>
                    <a:pt x="144" y="85"/>
                    <a:pt x="144" y="85"/>
                  </a:cubicBezTo>
                  <a:cubicBezTo>
                    <a:pt x="160" y="85"/>
                    <a:pt x="160" y="85"/>
                    <a:pt x="160" y="85"/>
                  </a:cubicBezTo>
                  <a:lnTo>
                    <a:pt x="160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1" name="Oval 54"/>
            <p:cNvSpPr>
              <a:spLocks noChangeArrowheads="1"/>
            </p:cNvSpPr>
            <p:nvPr/>
          </p:nvSpPr>
          <p:spPr bwMode="auto">
            <a:xfrm>
              <a:off x="758825" y="1038225"/>
              <a:ext cx="454025" cy="455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2" name="Rectangle 55"/>
            <p:cNvSpPr>
              <a:spLocks noChangeArrowheads="1"/>
            </p:cNvSpPr>
            <p:nvPr/>
          </p:nvSpPr>
          <p:spPr bwMode="auto">
            <a:xfrm>
              <a:off x="957263" y="925513"/>
              <a:ext cx="55563" cy="825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3" name="Rectangle 56"/>
            <p:cNvSpPr>
              <a:spLocks noChangeArrowheads="1"/>
            </p:cNvSpPr>
            <p:nvPr/>
          </p:nvSpPr>
          <p:spPr bwMode="auto">
            <a:xfrm>
              <a:off x="1246188" y="1238250"/>
              <a:ext cx="79375" cy="603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4" name="Rectangle 57"/>
            <p:cNvSpPr>
              <a:spLocks noChangeArrowheads="1"/>
            </p:cNvSpPr>
            <p:nvPr/>
          </p:nvSpPr>
          <p:spPr bwMode="auto">
            <a:xfrm>
              <a:off x="957263" y="1527175"/>
              <a:ext cx="55563" cy="825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5" name="Rectangle 58"/>
            <p:cNvSpPr>
              <a:spLocks noChangeArrowheads="1"/>
            </p:cNvSpPr>
            <p:nvPr/>
          </p:nvSpPr>
          <p:spPr bwMode="auto">
            <a:xfrm>
              <a:off x="646113" y="1238250"/>
              <a:ext cx="77788" cy="603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6" name="Freeform 59"/>
            <p:cNvSpPr>
              <a:spLocks/>
            </p:cNvSpPr>
            <p:nvPr/>
          </p:nvSpPr>
          <p:spPr bwMode="auto">
            <a:xfrm>
              <a:off x="1149350" y="1004888"/>
              <a:ext cx="96838" cy="98425"/>
            </a:xfrm>
            <a:custGeom>
              <a:avLst/>
              <a:gdLst>
                <a:gd name="T0" fmla="*/ 61 w 61"/>
                <a:gd name="T1" fmla="*/ 26 h 62"/>
                <a:gd name="T2" fmla="*/ 26 w 61"/>
                <a:gd name="T3" fmla="*/ 62 h 62"/>
                <a:gd name="T4" fmla="*/ 0 w 61"/>
                <a:gd name="T5" fmla="*/ 38 h 62"/>
                <a:gd name="T6" fmla="*/ 35 w 61"/>
                <a:gd name="T7" fmla="*/ 0 h 62"/>
                <a:gd name="T8" fmla="*/ 61 w 61"/>
                <a:gd name="T9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2">
                  <a:moveTo>
                    <a:pt x="61" y="26"/>
                  </a:moveTo>
                  <a:lnTo>
                    <a:pt x="26" y="62"/>
                  </a:lnTo>
                  <a:lnTo>
                    <a:pt x="0" y="38"/>
                  </a:lnTo>
                  <a:lnTo>
                    <a:pt x="35" y="0"/>
                  </a:lnTo>
                  <a:lnTo>
                    <a:pt x="61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7" name="Freeform 60"/>
            <p:cNvSpPr>
              <a:spLocks/>
            </p:cNvSpPr>
            <p:nvPr/>
          </p:nvSpPr>
          <p:spPr bwMode="auto">
            <a:xfrm>
              <a:off x="1149350" y="1430338"/>
              <a:ext cx="96838" cy="96838"/>
            </a:xfrm>
            <a:custGeom>
              <a:avLst/>
              <a:gdLst>
                <a:gd name="T0" fmla="*/ 26 w 61"/>
                <a:gd name="T1" fmla="*/ 0 h 61"/>
                <a:gd name="T2" fmla="*/ 61 w 61"/>
                <a:gd name="T3" fmla="*/ 37 h 61"/>
                <a:gd name="T4" fmla="*/ 35 w 61"/>
                <a:gd name="T5" fmla="*/ 61 h 61"/>
                <a:gd name="T6" fmla="*/ 0 w 61"/>
                <a:gd name="T7" fmla="*/ 26 h 61"/>
                <a:gd name="T8" fmla="*/ 26 w 61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1">
                  <a:moveTo>
                    <a:pt x="26" y="0"/>
                  </a:moveTo>
                  <a:lnTo>
                    <a:pt x="61" y="37"/>
                  </a:lnTo>
                  <a:lnTo>
                    <a:pt x="35" y="61"/>
                  </a:lnTo>
                  <a:lnTo>
                    <a:pt x="0" y="26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8" name="Freeform 61"/>
            <p:cNvSpPr>
              <a:spLocks/>
            </p:cNvSpPr>
            <p:nvPr/>
          </p:nvSpPr>
          <p:spPr bwMode="auto">
            <a:xfrm>
              <a:off x="723900" y="1430338"/>
              <a:ext cx="98425" cy="96838"/>
            </a:xfrm>
            <a:custGeom>
              <a:avLst/>
              <a:gdLst>
                <a:gd name="T0" fmla="*/ 36 w 62"/>
                <a:gd name="T1" fmla="*/ 0 h 61"/>
                <a:gd name="T2" fmla="*/ 62 w 62"/>
                <a:gd name="T3" fmla="*/ 26 h 61"/>
                <a:gd name="T4" fmla="*/ 26 w 62"/>
                <a:gd name="T5" fmla="*/ 61 h 61"/>
                <a:gd name="T6" fmla="*/ 0 w 62"/>
                <a:gd name="T7" fmla="*/ 37 h 61"/>
                <a:gd name="T8" fmla="*/ 36 w 62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1">
                  <a:moveTo>
                    <a:pt x="36" y="0"/>
                  </a:moveTo>
                  <a:lnTo>
                    <a:pt x="62" y="26"/>
                  </a:lnTo>
                  <a:lnTo>
                    <a:pt x="26" y="61"/>
                  </a:lnTo>
                  <a:lnTo>
                    <a:pt x="0" y="37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9" name="Freeform 62"/>
            <p:cNvSpPr>
              <a:spLocks/>
            </p:cNvSpPr>
            <p:nvPr/>
          </p:nvSpPr>
          <p:spPr bwMode="auto">
            <a:xfrm>
              <a:off x="723900" y="1004888"/>
              <a:ext cx="98425" cy="98425"/>
            </a:xfrm>
            <a:custGeom>
              <a:avLst/>
              <a:gdLst>
                <a:gd name="T0" fmla="*/ 62 w 62"/>
                <a:gd name="T1" fmla="*/ 38 h 62"/>
                <a:gd name="T2" fmla="*/ 36 w 62"/>
                <a:gd name="T3" fmla="*/ 62 h 62"/>
                <a:gd name="T4" fmla="*/ 0 w 62"/>
                <a:gd name="T5" fmla="*/ 26 h 62"/>
                <a:gd name="T6" fmla="*/ 26 w 62"/>
                <a:gd name="T7" fmla="*/ 0 h 62"/>
                <a:gd name="T8" fmla="*/ 62 w 62"/>
                <a:gd name="T9" fmla="*/ 3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62" y="38"/>
                  </a:moveTo>
                  <a:lnTo>
                    <a:pt x="36" y="62"/>
                  </a:lnTo>
                  <a:lnTo>
                    <a:pt x="0" y="26"/>
                  </a:lnTo>
                  <a:lnTo>
                    <a:pt x="26" y="0"/>
                  </a:lnTo>
                  <a:lnTo>
                    <a:pt x="62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0" name="Freeform 63"/>
            <p:cNvSpPr>
              <a:spLocks/>
            </p:cNvSpPr>
            <p:nvPr/>
          </p:nvSpPr>
          <p:spPr bwMode="auto">
            <a:xfrm>
              <a:off x="1058863" y="941388"/>
              <a:ext cx="82550" cy="96838"/>
            </a:xfrm>
            <a:custGeom>
              <a:avLst/>
              <a:gdLst>
                <a:gd name="T0" fmla="*/ 52 w 52"/>
                <a:gd name="T1" fmla="*/ 14 h 61"/>
                <a:gd name="T2" fmla="*/ 33 w 52"/>
                <a:gd name="T3" fmla="*/ 61 h 61"/>
                <a:gd name="T4" fmla="*/ 0 w 52"/>
                <a:gd name="T5" fmla="*/ 47 h 61"/>
                <a:gd name="T6" fmla="*/ 19 w 52"/>
                <a:gd name="T7" fmla="*/ 0 h 61"/>
                <a:gd name="T8" fmla="*/ 52 w 52"/>
                <a:gd name="T9" fmla="*/ 1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1">
                  <a:moveTo>
                    <a:pt x="52" y="14"/>
                  </a:moveTo>
                  <a:lnTo>
                    <a:pt x="33" y="61"/>
                  </a:lnTo>
                  <a:lnTo>
                    <a:pt x="0" y="47"/>
                  </a:lnTo>
                  <a:lnTo>
                    <a:pt x="19" y="0"/>
                  </a:lnTo>
                  <a:lnTo>
                    <a:pt x="5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1" name="Freeform 64"/>
            <p:cNvSpPr>
              <a:spLocks/>
            </p:cNvSpPr>
            <p:nvPr/>
          </p:nvSpPr>
          <p:spPr bwMode="auto">
            <a:xfrm>
              <a:off x="1216025" y="1339850"/>
              <a:ext cx="93663" cy="82550"/>
            </a:xfrm>
            <a:custGeom>
              <a:avLst/>
              <a:gdLst>
                <a:gd name="T0" fmla="*/ 12 w 59"/>
                <a:gd name="T1" fmla="*/ 0 h 52"/>
                <a:gd name="T2" fmla="*/ 59 w 59"/>
                <a:gd name="T3" fmla="*/ 19 h 52"/>
                <a:gd name="T4" fmla="*/ 47 w 59"/>
                <a:gd name="T5" fmla="*/ 52 h 52"/>
                <a:gd name="T6" fmla="*/ 0 w 59"/>
                <a:gd name="T7" fmla="*/ 33 h 52"/>
                <a:gd name="T8" fmla="*/ 12 w 59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2">
                  <a:moveTo>
                    <a:pt x="12" y="0"/>
                  </a:moveTo>
                  <a:lnTo>
                    <a:pt x="59" y="19"/>
                  </a:lnTo>
                  <a:lnTo>
                    <a:pt x="47" y="52"/>
                  </a:lnTo>
                  <a:lnTo>
                    <a:pt x="0" y="33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2" name="Freeform 65"/>
            <p:cNvSpPr>
              <a:spLocks/>
            </p:cNvSpPr>
            <p:nvPr/>
          </p:nvSpPr>
          <p:spPr bwMode="auto">
            <a:xfrm>
              <a:off x="830263" y="1497013"/>
              <a:ext cx="82550" cy="98425"/>
            </a:xfrm>
            <a:custGeom>
              <a:avLst/>
              <a:gdLst>
                <a:gd name="T0" fmla="*/ 52 w 52"/>
                <a:gd name="T1" fmla="*/ 14 h 62"/>
                <a:gd name="T2" fmla="*/ 33 w 52"/>
                <a:gd name="T3" fmla="*/ 62 h 62"/>
                <a:gd name="T4" fmla="*/ 0 w 52"/>
                <a:gd name="T5" fmla="*/ 47 h 62"/>
                <a:gd name="T6" fmla="*/ 18 w 52"/>
                <a:gd name="T7" fmla="*/ 0 h 62"/>
                <a:gd name="T8" fmla="*/ 52 w 52"/>
                <a:gd name="T9" fmla="*/ 1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2">
                  <a:moveTo>
                    <a:pt x="52" y="14"/>
                  </a:moveTo>
                  <a:lnTo>
                    <a:pt x="33" y="62"/>
                  </a:lnTo>
                  <a:lnTo>
                    <a:pt x="0" y="47"/>
                  </a:lnTo>
                  <a:lnTo>
                    <a:pt x="18" y="0"/>
                  </a:lnTo>
                  <a:lnTo>
                    <a:pt x="5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3" name="Freeform 66"/>
            <p:cNvSpPr>
              <a:spLocks/>
            </p:cNvSpPr>
            <p:nvPr/>
          </p:nvSpPr>
          <p:spPr bwMode="auto">
            <a:xfrm>
              <a:off x="660400" y="1109663"/>
              <a:ext cx="98425" cy="87313"/>
            </a:xfrm>
            <a:custGeom>
              <a:avLst/>
              <a:gdLst>
                <a:gd name="T0" fmla="*/ 47 w 62"/>
                <a:gd name="T1" fmla="*/ 55 h 55"/>
                <a:gd name="T2" fmla="*/ 0 w 62"/>
                <a:gd name="T3" fmla="*/ 36 h 55"/>
                <a:gd name="T4" fmla="*/ 14 w 62"/>
                <a:gd name="T5" fmla="*/ 0 h 55"/>
                <a:gd name="T6" fmla="*/ 62 w 62"/>
                <a:gd name="T7" fmla="*/ 22 h 55"/>
                <a:gd name="T8" fmla="*/ 47 w 62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55">
                  <a:moveTo>
                    <a:pt x="47" y="55"/>
                  </a:moveTo>
                  <a:lnTo>
                    <a:pt x="0" y="36"/>
                  </a:lnTo>
                  <a:lnTo>
                    <a:pt x="14" y="0"/>
                  </a:lnTo>
                  <a:lnTo>
                    <a:pt x="62" y="22"/>
                  </a:lnTo>
                  <a:lnTo>
                    <a:pt x="47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4" name="Freeform 67"/>
            <p:cNvSpPr>
              <a:spLocks/>
            </p:cNvSpPr>
            <p:nvPr/>
          </p:nvSpPr>
          <p:spPr bwMode="auto">
            <a:xfrm>
              <a:off x="1212850" y="1109663"/>
              <a:ext cx="96838" cy="82550"/>
            </a:xfrm>
            <a:custGeom>
              <a:avLst/>
              <a:gdLst>
                <a:gd name="T0" fmla="*/ 0 w 61"/>
                <a:gd name="T1" fmla="*/ 19 h 52"/>
                <a:gd name="T2" fmla="*/ 47 w 61"/>
                <a:gd name="T3" fmla="*/ 0 h 52"/>
                <a:gd name="T4" fmla="*/ 61 w 61"/>
                <a:gd name="T5" fmla="*/ 34 h 52"/>
                <a:gd name="T6" fmla="*/ 14 w 61"/>
                <a:gd name="T7" fmla="*/ 52 h 52"/>
                <a:gd name="T8" fmla="*/ 0 w 61"/>
                <a:gd name="T9" fmla="*/ 1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2">
                  <a:moveTo>
                    <a:pt x="0" y="19"/>
                  </a:moveTo>
                  <a:lnTo>
                    <a:pt x="47" y="0"/>
                  </a:lnTo>
                  <a:lnTo>
                    <a:pt x="61" y="34"/>
                  </a:lnTo>
                  <a:lnTo>
                    <a:pt x="14" y="52"/>
                  </a:lnTo>
                  <a:lnTo>
                    <a:pt x="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5" name="Freeform 68"/>
            <p:cNvSpPr>
              <a:spLocks/>
            </p:cNvSpPr>
            <p:nvPr/>
          </p:nvSpPr>
          <p:spPr bwMode="auto">
            <a:xfrm>
              <a:off x="1058863" y="1497013"/>
              <a:ext cx="85725" cy="93663"/>
            </a:xfrm>
            <a:custGeom>
              <a:avLst/>
              <a:gdLst>
                <a:gd name="T0" fmla="*/ 54 w 54"/>
                <a:gd name="T1" fmla="*/ 47 h 59"/>
                <a:gd name="T2" fmla="*/ 21 w 54"/>
                <a:gd name="T3" fmla="*/ 59 h 59"/>
                <a:gd name="T4" fmla="*/ 0 w 54"/>
                <a:gd name="T5" fmla="*/ 14 h 59"/>
                <a:gd name="T6" fmla="*/ 33 w 54"/>
                <a:gd name="T7" fmla="*/ 0 h 59"/>
                <a:gd name="T8" fmla="*/ 54 w 54"/>
                <a:gd name="T9" fmla="*/ 4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9">
                  <a:moveTo>
                    <a:pt x="54" y="47"/>
                  </a:moveTo>
                  <a:lnTo>
                    <a:pt x="21" y="59"/>
                  </a:lnTo>
                  <a:lnTo>
                    <a:pt x="0" y="14"/>
                  </a:lnTo>
                  <a:lnTo>
                    <a:pt x="33" y="0"/>
                  </a:lnTo>
                  <a:lnTo>
                    <a:pt x="54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6" name="Freeform 69"/>
            <p:cNvSpPr>
              <a:spLocks/>
            </p:cNvSpPr>
            <p:nvPr/>
          </p:nvSpPr>
          <p:spPr bwMode="auto">
            <a:xfrm>
              <a:off x="660400" y="1339850"/>
              <a:ext cx="98425" cy="85725"/>
            </a:xfrm>
            <a:custGeom>
              <a:avLst/>
              <a:gdLst>
                <a:gd name="T0" fmla="*/ 62 w 62"/>
                <a:gd name="T1" fmla="*/ 35 h 54"/>
                <a:gd name="T2" fmla="*/ 14 w 62"/>
                <a:gd name="T3" fmla="*/ 54 h 54"/>
                <a:gd name="T4" fmla="*/ 0 w 62"/>
                <a:gd name="T5" fmla="*/ 21 h 54"/>
                <a:gd name="T6" fmla="*/ 47 w 62"/>
                <a:gd name="T7" fmla="*/ 0 h 54"/>
                <a:gd name="T8" fmla="*/ 62 w 62"/>
                <a:gd name="T9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54">
                  <a:moveTo>
                    <a:pt x="62" y="35"/>
                  </a:moveTo>
                  <a:lnTo>
                    <a:pt x="14" y="54"/>
                  </a:lnTo>
                  <a:lnTo>
                    <a:pt x="0" y="21"/>
                  </a:lnTo>
                  <a:lnTo>
                    <a:pt x="47" y="0"/>
                  </a:lnTo>
                  <a:lnTo>
                    <a:pt x="62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7" name="Freeform 70"/>
            <p:cNvSpPr>
              <a:spLocks/>
            </p:cNvSpPr>
            <p:nvPr/>
          </p:nvSpPr>
          <p:spPr bwMode="auto">
            <a:xfrm>
              <a:off x="830263" y="941388"/>
              <a:ext cx="82550" cy="96838"/>
            </a:xfrm>
            <a:custGeom>
              <a:avLst/>
              <a:gdLst>
                <a:gd name="T0" fmla="*/ 52 w 52"/>
                <a:gd name="T1" fmla="*/ 47 h 61"/>
                <a:gd name="T2" fmla="*/ 18 w 52"/>
                <a:gd name="T3" fmla="*/ 61 h 61"/>
                <a:gd name="T4" fmla="*/ 0 w 52"/>
                <a:gd name="T5" fmla="*/ 14 h 61"/>
                <a:gd name="T6" fmla="*/ 33 w 52"/>
                <a:gd name="T7" fmla="*/ 0 h 61"/>
                <a:gd name="T8" fmla="*/ 52 w 52"/>
                <a:gd name="T9" fmla="*/ 4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1">
                  <a:moveTo>
                    <a:pt x="52" y="47"/>
                  </a:moveTo>
                  <a:lnTo>
                    <a:pt x="18" y="61"/>
                  </a:lnTo>
                  <a:lnTo>
                    <a:pt x="0" y="14"/>
                  </a:lnTo>
                  <a:lnTo>
                    <a:pt x="33" y="0"/>
                  </a:lnTo>
                  <a:lnTo>
                    <a:pt x="52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8" name="Freeform 71"/>
            <p:cNvSpPr>
              <a:spLocks noEditPoints="1"/>
            </p:cNvSpPr>
            <p:nvPr/>
          </p:nvSpPr>
          <p:spPr bwMode="auto">
            <a:xfrm>
              <a:off x="6069013" y="825500"/>
              <a:ext cx="642938" cy="641350"/>
            </a:xfrm>
            <a:custGeom>
              <a:avLst/>
              <a:gdLst>
                <a:gd name="T0" fmla="*/ 171 w 171"/>
                <a:gd name="T1" fmla="*/ 86 h 171"/>
                <a:gd name="T2" fmla="*/ 153 w 171"/>
                <a:gd name="T3" fmla="*/ 81 h 171"/>
                <a:gd name="T4" fmla="*/ 164 w 171"/>
                <a:gd name="T5" fmla="*/ 81 h 171"/>
                <a:gd name="T6" fmla="*/ 153 w 171"/>
                <a:gd name="T7" fmla="*/ 91 h 171"/>
                <a:gd name="T8" fmla="*/ 133 w 171"/>
                <a:gd name="T9" fmla="*/ 157 h 171"/>
                <a:gd name="T10" fmla="*/ 153 w 171"/>
                <a:gd name="T11" fmla="*/ 91 h 171"/>
                <a:gd name="T12" fmla="*/ 141 w 171"/>
                <a:gd name="T13" fmla="*/ 81 h 171"/>
                <a:gd name="T14" fmla="*/ 153 w 171"/>
                <a:gd name="T15" fmla="*/ 32 h 171"/>
                <a:gd name="T16" fmla="*/ 133 w 171"/>
                <a:gd name="T17" fmla="*/ 31 h 171"/>
                <a:gd name="T18" fmla="*/ 138 w 171"/>
                <a:gd name="T19" fmla="*/ 27 h 171"/>
                <a:gd name="T20" fmla="*/ 133 w 171"/>
                <a:gd name="T21" fmla="*/ 45 h 171"/>
                <a:gd name="T22" fmla="*/ 145 w 171"/>
                <a:gd name="T23" fmla="*/ 138 h 171"/>
                <a:gd name="T24" fmla="*/ 133 w 171"/>
                <a:gd name="T25" fmla="*/ 140 h 171"/>
                <a:gd name="T26" fmla="*/ 86 w 171"/>
                <a:gd name="T27" fmla="*/ 171 h 171"/>
                <a:gd name="T28" fmla="*/ 133 w 171"/>
                <a:gd name="T29" fmla="*/ 140 h 171"/>
                <a:gd name="T30" fmla="*/ 128 w 171"/>
                <a:gd name="T31" fmla="*/ 122 h 171"/>
                <a:gd name="T32" fmla="*/ 133 w 171"/>
                <a:gd name="T33" fmla="*/ 126 h 171"/>
                <a:gd name="T34" fmla="*/ 128 w 171"/>
                <a:gd name="T35" fmla="*/ 50 h 171"/>
                <a:gd name="T36" fmla="*/ 133 w 171"/>
                <a:gd name="T37" fmla="*/ 31 h 171"/>
                <a:gd name="T38" fmla="*/ 86 w 171"/>
                <a:gd name="T39" fmla="*/ 0 h 171"/>
                <a:gd name="T40" fmla="*/ 86 w 171"/>
                <a:gd name="T41" fmla="*/ 7 h 171"/>
                <a:gd name="T42" fmla="*/ 91 w 171"/>
                <a:gd name="T43" fmla="*/ 30 h 171"/>
                <a:gd name="T44" fmla="*/ 86 w 171"/>
                <a:gd name="T45" fmla="*/ 79 h 171"/>
                <a:gd name="T46" fmla="*/ 113 w 171"/>
                <a:gd name="T47" fmla="*/ 54 h 171"/>
                <a:gd name="T48" fmla="*/ 87 w 171"/>
                <a:gd name="T49" fmla="*/ 94 h 171"/>
                <a:gd name="T50" fmla="*/ 86 w 171"/>
                <a:gd name="T51" fmla="*/ 141 h 171"/>
                <a:gd name="T52" fmla="*/ 91 w 171"/>
                <a:gd name="T53" fmla="*/ 164 h 171"/>
                <a:gd name="T54" fmla="*/ 86 w 171"/>
                <a:gd name="T55" fmla="*/ 164 h 171"/>
                <a:gd name="T56" fmla="*/ 86 w 171"/>
                <a:gd name="T57" fmla="*/ 0 h 171"/>
                <a:gd name="T58" fmla="*/ 38 w 171"/>
                <a:gd name="T59" fmla="*/ 31 h 171"/>
                <a:gd name="T60" fmla="*/ 43 w 171"/>
                <a:gd name="T61" fmla="*/ 50 h 171"/>
                <a:gd name="T62" fmla="*/ 38 w 171"/>
                <a:gd name="T63" fmla="*/ 126 h 171"/>
                <a:gd name="T64" fmla="*/ 50 w 171"/>
                <a:gd name="T65" fmla="*/ 129 h 171"/>
                <a:gd name="T66" fmla="*/ 38 w 171"/>
                <a:gd name="T67" fmla="*/ 157 h 171"/>
                <a:gd name="T68" fmla="*/ 86 w 171"/>
                <a:gd name="T69" fmla="*/ 164 h 171"/>
                <a:gd name="T70" fmla="*/ 81 w 171"/>
                <a:gd name="T71" fmla="*/ 141 h 171"/>
                <a:gd name="T72" fmla="*/ 86 w 171"/>
                <a:gd name="T73" fmla="*/ 93 h 171"/>
                <a:gd name="T74" fmla="*/ 72 w 171"/>
                <a:gd name="T75" fmla="*/ 66 h 171"/>
                <a:gd name="T76" fmla="*/ 86 w 171"/>
                <a:gd name="T77" fmla="*/ 79 h 171"/>
                <a:gd name="T78" fmla="*/ 81 w 171"/>
                <a:gd name="T79" fmla="*/ 30 h 171"/>
                <a:gd name="T80" fmla="*/ 81 w 171"/>
                <a:gd name="T81" fmla="*/ 7 h 171"/>
                <a:gd name="T82" fmla="*/ 86 w 171"/>
                <a:gd name="T83" fmla="*/ 0 h 171"/>
                <a:gd name="T84" fmla="*/ 19 w 171"/>
                <a:gd name="T85" fmla="*/ 32 h 171"/>
                <a:gd name="T86" fmla="*/ 30 w 171"/>
                <a:gd name="T87" fmla="*/ 81 h 171"/>
                <a:gd name="T88" fmla="*/ 30 w 171"/>
                <a:gd name="T89" fmla="*/ 91 h 171"/>
                <a:gd name="T90" fmla="*/ 19 w 171"/>
                <a:gd name="T91" fmla="*/ 139 h 171"/>
                <a:gd name="T92" fmla="*/ 38 w 171"/>
                <a:gd name="T93" fmla="*/ 140 h 171"/>
                <a:gd name="T94" fmla="*/ 34 w 171"/>
                <a:gd name="T95" fmla="*/ 145 h 171"/>
                <a:gd name="T96" fmla="*/ 38 w 171"/>
                <a:gd name="T97" fmla="*/ 126 h 171"/>
                <a:gd name="T98" fmla="*/ 27 w 171"/>
                <a:gd name="T99" fmla="*/ 34 h 171"/>
                <a:gd name="T100" fmla="*/ 34 w 171"/>
                <a:gd name="T101" fmla="*/ 27 h 171"/>
                <a:gd name="T102" fmla="*/ 38 w 171"/>
                <a:gd name="T103" fmla="*/ 14 h 171"/>
                <a:gd name="T104" fmla="*/ 0 w 171"/>
                <a:gd name="T105" fmla="*/ 86 h 171"/>
                <a:gd name="T106" fmla="*/ 19 w 171"/>
                <a:gd name="T107" fmla="*/ 91 h 171"/>
                <a:gd name="T108" fmla="*/ 7 w 171"/>
                <a:gd name="T109" fmla="*/ 81 h 171"/>
                <a:gd name="T110" fmla="*/ 19 w 171"/>
                <a:gd name="T111" fmla="*/ 32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1" h="171">
                  <a:moveTo>
                    <a:pt x="153" y="139"/>
                  </a:moveTo>
                  <a:cubicBezTo>
                    <a:pt x="164" y="124"/>
                    <a:pt x="171" y="106"/>
                    <a:pt x="171" y="86"/>
                  </a:cubicBezTo>
                  <a:cubicBezTo>
                    <a:pt x="171" y="66"/>
                    <a:pt x="164" y="47"/>
                    <a:pt x="153" y="32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53" y="91"/>
                    <a:pt x="153" y="91"/>
                    <a:pt x="153" y="91"/>
                  </a:cubicBezTo>
                  <a:lnTo>
                    <a:pt x="153" y="139"/>
                  </a:lnTo>
                  <a:close/>
                  <a:moveTo>
                    <a:pt x="133" y="157"/>
                  </a:moveTo>
                  <a:cubicBezTo>
                    <a:pt x="140" y="152"/>
                    <a:pt x="147" y="146"/>
                    <a:pt x="153" y="139"/>
                  </a:cubicBezTo>
                  <a:cubicBezTo>
                    <a:pt x="153" y="91"/>
                    <a:pt x="153" y="91"/>
                    <a:pt x="153" y="91"/>
                  </a:cubicBezTo>
                  <a:cubicBezTo>
                    <a:pt x="141" y="91"/>
                    <a:pt x="141" y="91"/>
                    <a:pt x="141" y="91"/>
                  </a:cubicBezTo>
                  <a:cubicBezTo>
                    <a:pt x="141" y="81"/>
                    <a:pt x="141" y="81"/>
                    <a:pt x="141" y="81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53" y="32"/>
                    <a:pt x="153" y="32"/>
                    <a:pt x="153" y="32"/>
                  </a:cubicBezTo>
                  <a:cubicBezTo>
                    <a:pt x="147" y="26"/>
                    <a:pt x="140" y="19"/>
                    <a:pt x="133" y="14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33" y="45"/>
                    <a:pt x="133" y="45"/>
                    <a:pt x="133" y="45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45" y="138"/>
                    <a:pt x="145" y="138"/>
                    <a:pt x="145" y="138"/>
                  </a:cubicBezTo>
                  <a:cubicBezTo>
                    <a:pt x="138" y="145"/>
                    <a:pt x="138" y="145"/>
                    <a:pt x="138" y="145"/>
                  </a:cubicBezTo>
                  <a:cubicBezTo>
                    <a:pt x="133" y="140"/>
                    <a:pt x="133" y="140"/>
                    <a:pt x="133" y="140"/>
                  </a:cubicBezTo>
                  <a:lnTo>
                    <a:pt x="133" y="157"/>
                  </a:lnTo>
                  <a:close/>
                  <a:moveTo>
                    <a:pt x="86" y="171"/>
                  </a:moveTo>
                  <a:cubicBezTo>
                    <a:pt x="103" y="171"/>
                    <a:pt x="119" y="166"/>
                    <a:pt x="133" y="157"/>
                  </a:cubicBezTo>
                  <a:cubicBezTo>
                    <a:pt x="133" y="140"/>
                    <a:pt x="133" y="140"/>
                    <a:pt x="133" y="14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3" y="45"/>
                    <a:pt x="133" y="45"/>
                    <a:pt x="133" y="45"/>
                  </a:cubicBezTo>
                  <a:cubicBezTo>
                    <a:pt x="128" y="50"/>
                    <a:pt x="128" y="50"/>
                    <a:pt x="128" y="50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3" y="14"/>
                    <a:pt x="133" y="14"/>
                    <a:pt x="133" y="14"/>
                  </a:cubicBezTo>
                  <a:cubicBezTo>
                    <a:pt x="119" y="5"/>
                    <a:pt x="103" y="0"/>
                    <a:pt x="86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6" y="7"/>
                    <a:pt x="86" y="7"/>
                    <a:pt x="86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6" y="79"/>
                    <a:pt x="86" y="79"/>
                    <a:pt x="86" y="79"/>
                  </a:cubicBezTo>
                  <a:cubicBezTo>
                    <a:pt x="87" y="80"/>
                    <a:pt x="87" y="80"/>
                    <a:pt x="87" y="80"/>
                  </a:cubicBezTo>
                  <a:cubicBezTo>
                    <a:pt x="113" y="54"/>
                    <a:pt x="113" y="54"/>
                    <a:pt x="113" y="54"/>
                  </a:cubicBezTo>
                  <a:cubicBezTo>
                    <a:pt x="120" y="61"/>
                    <a:pt x="120" y="61"/>
                    <a:pt x="120" y="6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86" y="93"/>
                    <a:pt x="86" y="93"/>
                    <a:pt x="86" y="93"/>
                  </a:cubicBezTo>
                  <a:cubicBezTo>
                    <a:pt x="86" y="141"/>
                    <a:pt x="86" y="141"/>
                    <a:pt x="86" y="141"/>
                  </a:cubicBezTo>
                  <a:cubicBezTo>
                    <a:pt x="91" y="141"/>
                    <a:pt x="91" y="141"/>
                    <a:pt x="91" y="141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86" y="164"/>
                    <a:pt x="86" y="164"/>
                    <a:pt x="86" y="164"/>
                  </a:cubicBezTo>
                  <a:cubicBezTo>
                    <a:pt x="86" y="171"/>
                    <a:pt x="86" y="171"/>
                    <a:pt x="86" y="171"/>
                  </a:cubicBezTo>
                  <a:close/>
                  <a:moveTo>
                    <a:pt x="86" y="0"/>
                  </a:moveTo>
                  <a:cubicBezTo>
                    <a:pt x="68" y="0"/>
                    <a:pt x="52" y="5"/>
                    <a:pt x="38" y="14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126"/>
                    <a:pt x="38" y="126"/>
                    <a:pt x="38" y="126"/>
                  </a:cubicBezTo>
                  <a:cubicBezTo>
                    <a:pt x="43" y="122"/>
                    <a:pt x="43" y="122"/>
                    <a:pt x="43" y="122"/>
                  </a:cubicBezTo>
                  <a:cubicBezTo>
                    <a:pt x="50" y="129"/>
                    <a:pt x="50" y="129"/>
                    <a:pt x="50" y="129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8" y="157"/>
                    <a:pt x="38" y="157"/>
                    <a:pt x="38" y="157"/>
                  </a:cubicBezTo>
                  <a:cubicBezTo>
                    <a:pt x="52" y="166"/>
                    <a:pt x="68" y="171"/>
                    <a:pt x="86" y="171"/>
                  </a:cubicBezTo>
                  <a:cubicBezTo>
                    <a:pt x="86" y="164"/>
                    <a:pt x="86" y="164"/>
                    <a:pt x="86" y="164"/>
                  </a:cubicBezTo>
                  <a:cubicBezTo>
                    <a:pt x="81" y="164"/>
                    <a:pt x="81" y="164"/>
                    <a:pt x="81" y="164"/>
                  </a:cubicBezTo>
                  <a:cubicBezTo>
                    <a:pt x="81" y="141"/>
                    <a:pt x="81" y="141"/>
                    <a:pt x="81" y="141"/>
                  </a:cubicBezTo>
                  <a:cubicBezTo>
                    <a:pt x="86" y="141"/>
                    <a:pt x="86" y="141"/>
                    <a:pt x="86" y="141"/>
                  </a:cubicBezTo>
                  <a:cubicBezTo>
                    <a:pt x="86" y="93"/>
                    <a:pt x="86" y="93"/>
                    <a:pt x="86" y="93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72" y="66"/>
                    <a:pt x="72" y="66"/>
                    <a:pt x="72" y="66"/>
                  </a:cubicBezTo>
                  <a:cubicBezTo>
                    <a:pt x="72" y="66"/>
                    <a:pt x="72" y="66"/>
                    <a:pt x="72" y="66"/>
                  </a:cubicBezTo>
                  <a:cubicBezTo>
                    <a:pt x="86" y="79"/>
                    <a:pt x="86" y="79"/>
                    <a:pt x="86" y="79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6" y="7"/>
                    <a:pt x="86" y="7"/>
                    <a:pt x="86" y="7"/>
                  </a:cubicBezTo>
                  <a:lnTo>
                    <a:pt x="86" y="0"/>
                  </a:lnTo>
                  <a:close/>
                  <a:moveTo>
                    <a:pt x="38" y="14"/>
                  </a:moveTo>
                  <a:cubicBezTo>
                    <a:pt x="31" y="19"/>
                    <a:pt x="24" y="26"/>
                    <a:pt x="19" y="32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19" y="91"/>
                    <a:pt x="19" y="91"/>
                    <a:pt x="19" y="91"/>
                  </a:cubicBezTo>
                  <a:cubicBezTo>
                    <a:pt x="19" y="139"/>
                    <a:pt x="19" y="139"/>
                    <a:pt x="19" y="139"/>
                  </a:cubicBezTo>
                  <a:cubicBezTo>
                    <a:pt x="24" y="146"/>
                    <a:pt x="31" y="152"/>
                    <a:pt x="38" y="157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27" y="138"/>
                    <a:pt x="27" y="138"/>
                    <a:pt x="27" y="138"/>
                  </a:cubicBezTo>
                  <a:cubicBezTo>
                    <a:pt x="38" y="126"/>
                    <a:pt x="38" y="126"/>
                    <a:pt x="38" y="126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8" y="31"/>
                    <a:pt x="38" y="31"/>
                    <a:pt x="38" y="31"/>
                  </a:cubicBezTo>
                  <a:lnTo>
                    <a:pt x="38" y="14"/>
                  </a:lnTo>
                  <a:close/>
                  <a:moveTo>
                    <a:pt x="19" y="32"/>
                  </a:moveTo>
                  <a:cubicBezTo>
                    <a:pt x="7" y="47"/>
                    <a:pt x="0" y="66"/>
                    <a:pt x="0" y="86"/>
                  </a:cubicBezTo>
                  <a:cubicBezTo>
                    <a:pt x="0" y="106"/>
                    <a:pt x="7" y="124"/>
                    <a:pt x="19" y="139"/>
                  </a:cubicBezTo>
                  <a:cubicBezTo>
                    <a:pt x="19" y="91"/>
                    <a:pt x="19" y="91"/>
                    <a:pt x="19" y="91"/>
                  </a:cubicBezTo>
                  <a:cubicBezTo>
                    <a:pt x="7" y="91"/>
                    <a:pt x="7" y="91"/>
                    <a:pt x="7" y="91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19" y="81"/>
                    <a:pt x="19" y="81"/>
                    <a:pt x="19" y="81"/>
                  </a:cubicBezTo>
                  <a:lnTo>
                    <a:pt x="19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9" name="Freeform 72"/>
            <p:cNvSpPr>
              <a:spLocks/>
            </p:cNvSpPr>
            <p:nvPr/>
          </p:nvSpPr>
          <p:spPr bwMode="auto">
            <a:xfrm>
              <a:off x="525463" y="1689100"/>
              <a:ext cx="304800" cy="582613"/>
            </a:xfrm>
            <a:custGeom>
              <a:avLst/>
              <a:gdLst>
                <a:gd name="T0" fmla="*/ 81 w 81"/>
                <a:gd name="T1" fmla="*/ 115 h 155"/>
                <a:gd name="T2" fmla="*/ 81 w 81"/>
                <a:gd name="T3" fmla="*/ 38 h 155"/>
                <a:gd name="T4" fmla="*/ 47 w 81"/>
                <a:gd name="T5" fmla="*/ 0 h 155"/>
                <a:gd name="T6" fmla="*/ 32 w 81"/>
                <a:gd name="T7" fmla="*/ 0 h 155"/>
                <a:gd name="T8" fmla="*/ 0 w 81"/>
                <a:gd name="T9" fmla="*/ 38 h 155"/>
                <a:gd name="T10" fmla="*/ 0 w 81"/>
                <a:gd name="T11" fmla="*/ 123 h 155"/>
                <a:gd name="T12" fmla="*/ 31 w 81"/>
                <a:gd name="T13" fmla="*/ 155 h 155"/>
                <a:gd name="T14" fmla="*/ 31 w 81"/>
                <a:gd name="T15" fmla="*/ 155 h 155"/>
                <a:gd name="T16" fmla="*/ 63 w 81"/>
                <a:gd name="T17" fmla="*/ 124 h 155"/>
                <a:gd name="T18" fmla="*/ 63 w 81"/>
                <a:gd name="T19" fmla="*/ 64 h 155"/>
                <a:gd name="T20" fmla="*/ 41 w 81"/>
                <a:gd name="T21" fmla="*/ 42 h 155"/>
                <a:gd name="T22" fmla="*/ 39 w 81"/>
                <a:gd name="T23" fmla="*/ 42 h 155"/>
                <a:gd name="T24" fmla="*/ 18 w 81"/>
                <a:gd name="T25" fmla="*/ 64 h 155"/>
                <a:gd name="T26" fmla="*/ 18 w 81"/>
                <a:gd name="T27" fmla="*/ 114 h 155"/>
                <a:gd name="T28" fmla="*/ 30 w 81"/>
                <a:gd name="T29" fmla="*/ 114 h 155"/>
                <a:gd name="T30" fmla="*/ 30 w 81"/>
                <a:gd name="T31" fmla="*/ 64 h 155"/>
                <a:gd name="T32" fmla="*/ 39 w 81"/>
                <a:gd name="T33" fmla="*/ 54 h 155"/>
                <a:gd name="T34" fmla="*/ 41 w 81"/>
                <a:gd name="T35" fmla="*/ 54 h 155"/>
                <a:gd name="T36" fmla="*/ 51 w 81"/>
                <a:gd name="T37" fmla="*/ 64 h 155"/>
                <a:gd name="T38" fmla="*/ 51 w 81"/>
                <a:gd name="T39" fmla="*/ 123 h 155"/>
                <a:gd name="T40" fmla="*/ 31 w 81"/>
                <a:gd name="T41" fmla="*/ 143 h 155"/>
                <a:gd name="T42" fmla="*/ 17 w 81"/>
                <a:gd name="T43" fmla="*/ 137 h 155"/>
                <a:gd name="T44" fmla="*/ 12 w 81"/>
                <a:gd name="T45" fmla="*/ 118 h 155"/>
                <a:gd name="T46" fmla="*/ 12 w 81"/>
                <a:gd name="T47" fmla="*/ 38 h 155"/>
                <a:gd name="T48" fmla="*/ 32 w 81"/>
                <a:gd name="T49" fmla="*/ 12 h 155"/>
                <a:gd name="T50" fmla="*/ 47 w 81"/>
                <a:gd name="T51" fmla="*/ 12 h 155"/>
                <a:gd name="T52" fmla="*/ 69 w 81"/>
                <a:gd name="T53" fmla="*/ 38 h 155"/>
                <a:gd name="T54" fmla="*/ 69 w 81"/>
                <a:gd name="T55" fmla="*/ 115 h 155"/>
                <a:gd name="T56" fmla="*/ 81 w 81"/>
                <a:gd name="T57" fmla="*/ 11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" h="155">
                  <a:moveTo>
                    <a:pt x="81" y="115"/>
                  </a:moveTo>
                  <a:cubicBezTo>
                    <a:pt x="81" y="38"/>
                    <a:pt x="81" y="38"/>
                    <a:pt x="81" y="38"/>
                  </a:cubicBezTo>
                  <a:cubicBezTo>
                    <a:pt x="81" y="16"/>
                    <a:pt x="67" y="0"/>
                    <a:pt x="47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3" y="0"/>
                    <a:pt x="0" y="15"/>
                    <a:pt x="0" y="38"/>
                  </a:cubicBezTo>
                  <a:cubicBezTo>
                    <a:pt x="0" y="38"/>
                    <a:pt x="0" y="123"/>
                    <a:pt x="0" y="123"/>
                  </a:cubicBezTo>
                  <a:cubicBezTo>
                    <a:pt x="0" y="140"/>
                    <a:pt x="14" y="155"/>
                    <a:pt x="31" y="155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48" y="155"/>
                    <a:pt x="62" y="141"/>
                    <a:pt x="63" y="124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3" y="52"/>
                    <a:pt x="53" y="42"/>
                    <a:pt x="41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27" y="42"/>
                    <a:pt x="18" y="52"/>
                    <a:pt x="18" y="64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0" y="114"/>
                    <a:pt x="30" y="114"/>
                    <a:pt x="30" y="11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59"/>
                    <a:pt x="33" y="54"/>
                    <a:pt x="39" y="54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7" y="54"/>
                    <a:pt x="51" y="58"/>
                    <a:pt x="51" y="64"/>
                  </a:cubicBezTo>
                  <a:cubicBezTo>
                    <a:pt x="51" y="123"/>
                    <a:pt x="51" y="123"/>
                    <a:pt x="51" y="123"/>
                  </a:cubicBezTo>
                  <a:cubicBezTo>
                    <a:pt x="51" y="134"/>
                    <a:pt x="42" y="143"/>
                    <a:pt x="31" y="143"/>
                  </a:cubicBezTo>
                  <a:cubicBezTo>
                    <a:pt x="25" y="143"/>
                    <a:pt x="20" y="141"/>
                    <a:pt x="17" y="137"/>
                  </a:cubicBezTo>
                  <a:cubicBezTo>
                    <a:pt x="14" y="133"/>
                    <a:pt x="12" y="127"/>
                    <a:pt x="12" y="11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22" y="12"/>
                    <a:pt x="32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62" y="12"/>
                    <a:pt x="69" y="25"/>
                    <a:pt x="69" y="38"/>
                  </a:cubicBezTo>
                  <a:cubicBezTo>
                    <a:pt x="69" y="115"/>
                    <a:pt x="69" y="115"/>
                    <a:pt x="69" y="115"/>
                  </a:cubicBezTo>
                  <a:lnTo>
                    <a:pt x="81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90" name="Freeform 73"/>
            <p:cNvSpPr>
              <a:spLocks/>
            </p:cNvSpPr>
            <p:nvPr/>
          </p:nvSpPr>
          <p:spPr bwMode="auto">
            <a:xfrm>
              <a:off x="52388" y="482600"/>
              <a:ext cx="247650" cy="714375"/>
            </a:xfrm>
            <a:custGeom>
              <a:avLst/>
              <a:gdLst>
                <a:gd name="T0" fmla="*/ 7 w 66"/>
                <a:gd name="T1" fmla="*/ 22 h 190"/>
                <a:gd name="T2" fmla="*/ 1 w 66"/>
                <a:gd name="T3" fmla="*/ 46 h 190"/>
                <a:gd name="T4" fmla="*/ 5 w 66"/>
                <a:gd name="T5" fmla="*/ 66 h 190"/>
                <a:gd name="T6" fmla="*/ 24 w 66"/>
                <a:gd name="T7" fmla="*/ 86 h 190"/>
                <a:gd name="T8" fmla="*/ 24 w 66"/>
                <a:gd name="T9" fmla="*/ 190 h 190"/>
                <a:gd name="T10" fmla="*/ 42 w 66"/>
                <a:gd name="T11" fmla="*/ 190 h 190"/>
                <a:gd name="T12" fmla="*/ 42 w 66"/>
                <a:gd name="T13" fmla="*/ 86 h 190"/>
                <a:gd name="T14" fmla="*/ 60 w 66"/>
                <a:gd name="T15" fmla="*/ 66 h 190"/>
                <a:gd name="T16" fmla="*/ 65 w 66"/>
                <a:gd name="T17" fmla="*/ 46 h 190"/>
                <a:gd name="T18" fmla="*/ 58 w 66"/>
                <a:gd name="T19" fmla="*/ 22 h 190"/>
                <a:gd name="T20" fmla="*/ 43 w 66"/>
                <a:gd name="T21" fmla="*/ 0 h 190"/>
                <a:gd name="T22" fmla="*/ 48 w 66"/>
                <a:gd name="T23" fmla="*/ 44 h 190"/>
                <a:gd name="T24" fmla="*/ 42 w 66"/>
                <a:gd name="T25" fmla="*/ 44 h 190"/>
                <a:gd name="T26" fmla="*/ 37 w 66"/>
                <a:gd name="T27" fmla="*/ 0 h 190"/>
                <a:gd name="T28" fmla="*/ 33 w 66"/>
                <a:gd name="T29" fmla="*/ 0 h 190"/>
                <a:gd name="T30" fmla="*/ 28 w 66"/>
                <a:gd name="T31" fmla="*/ 0 h 190"/>
                <a:gd name="T32" fmla="*/ 23 w 66"/>
                <a:gd name="T33" fmla="*/ 44 h 190"/>
                <a:gd name="T34" fmla="*/ 17 w 66"/>
                <a:gd name="T35" fmla="*/ 44 h 190"/>
                <a:gd name="T36" fmla="*/ 22 w 66"/>
                <a:gd name="T37" fmla="*/ 0 h 190"/>
                <a:gd name="T38" fmla="*/ 7 w 66"/>
                <a:gd name="T39" fmla="*/ 22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6" h="190">
                  <a:moveTo>
                    <a:pt x="7" y="22"/>
                  </a:moveTo>
                  <a:cubicBezTo>
                    <a:pt x="5" y="30"/>
                    <a:pt x="1" y="37"/>
                    <a:pt x="1" y="46"/>
                  </a:cubicBezTo>
                  <a:cubicBezTo>
                    <a:pt x="0" y="53"/>
                    <a:pt x="1" y="59"/>
                    <a:pt x="5" y="66"/>
                  </a:cubicBezTo>
                  <a:cubicBezTo>
                    <a:pt x="9" y="72"/>
                    <a:pt x="16" y="82"/>
                    <a:pt x="24" y="86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42" y="190"/>
                    <a:pt x="42" y="190"/>
                    <a:pt x="42" y="190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50" y="82"/>
                    <a:pt x="56" y="72"/>
                    <a:pt x="60" y="66"/>
                  </a:cubicBezTo>
                  <a:cubicBezTo>
                    <a:pt x="64" y="59"/>
                    <a:pt x="66" y="53"/>
                    <a:pt x="65" y="46"/>
                  </a:cubicBezTo>
                  <a:cubicBezTo>
                    <a:pt x="64" y="37"/>
                    <a:pt x="61" y="30"/>
                    <a:pt x="58" y="22"/>
                  </a:cubicBezTo>
                  <a:cubicBezTo>
                    <a:pt x="56" y="16"/>
                    <a:pt x="51" y="1"/>
                    <a:pt x="43" y="0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4" y="1"/>
                    <a:pt x="10" y="16"/>
                    <a:pt x="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91" name="Freeform 74"/>
            <p:cNvSpPr>
              <a:spLocks/>
            </p:cNvSpPr>
            <p:nvPr/>
          </p:nvSpPr>
          <p:spPr bwMode="auto">
            <a:xfrm>
              <a:off x="409575" y="482600"/>
              <a:ext cx="160338" cy="714375"/>
            </a:xfrm>
            <a:custGeom>
              <a:avLst/>
              <a:gdLst>
                <a:gd name="T0" fmla="*/ 0 w 43"/>
                <a:gd name="T1" fmla="*/ 53 h 190"/>
                <a:gd name="T2" fmla="*/ 25 w 43"/>
                <a:gd name="T3" fmla="*/ 106 h 190"/>
                <a:gd name="T4" fmla="*/ 25 w 43"/>
                <a:gd name="T5" fmla="*/ 190 h 190"/>
                <a:gd name="T6" fmla="*/ 43 w 43"/>
                <a:gd name="T7" fmla="*/ 190 h 190"/>
                <a:gd name="T8" fmla="*/ 43 w 43"/>
                <a:gd name="T9" fmla="*/ 0 h 190"/>
                <a:gd name="T10" fmla="*/ 25 w 43"/>
                <a:gd name="T11" fmla="*/ 0 h 190"/>
                <a:gd name="T12" fmla="*/ 0 w 43"/>
                <a:gd name="T13" fmla="*/ 5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90">
                  <a:moveTo>
                    <a:pt x="0" y="53"/>
                  </a:moveTo>
                  <a:cubicBezTo>
                    <a:pt x="0" y="100"/>
                    <a:pt x="20" y="105"/>
                    <a:pt x="25" y="106"/>
                  </a:cubicBezTo>
                  <a:cubicBezTo>
                    <a:pt x="25" y="190"/>
                    <a:pt x="25" y="190"/>
                    <a:pt x="25" y="190"/>
                  </a:cubicBezTo>
                  <a:cubicBezTo>
                    <a:pt x="43" y="190"/>
                    <a:pt x="43" y="190"/>
                    <a:pt x="43" y="19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0" y="0"/>
                    <a:pt x="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92" name="Freeform 75"/>
            <p:cNvSpPr>
              <a:spLocks/>
            </p:cNvSpPr>
            <p:nvPr/>
          </p:nvSpPr>
          <p:spPr bwMode="auto">
            <a:xfrm>
              <a:off x="3502025" y="523875"/>
              <a:ext cx="165100" cy="327025"/>
            </a:xfrm>
            <a:custGeom>
              <a:avLst/>
              <a:gdLst>
                <a:gd name="T0" fmla="*/ 0 w 104"/>
                <a:gd name="T1" fmla="*/ 206 h 206"/>
                <a:gd name="T2" fmla="*/ 104 w 104"/>
                <a:gd name="T3" fmla="*/ 83 h 206"/>
                <a:gd name="T4" fmla="*/ 0 w 104"/>
                <a:gd name="T5" fmla="*/ 0 h 206"/>
                <a:gd name="T6" fmla="*/ 0 w 104"/>
                <a:gd name="T7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206">
                  <a:moveTo>
                    <a:pt x="0" y="206"/>
                  </a:moveTo>
                  <a:lnTo>
                    <a:pt x="104" y="83"/>
                  </a:lnTo>
                  <a:lnTo>
                    <a:pt x="0" y="0"/>
                  </a:lnTo>
                  <a:lnTo>
                    <a:pt x="0" y="2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93" name="Freeform 76"/>
            <p:cNvSpPr>
              <a:spLocks/>
            </p:cNvSpPr>
            <p:nvPr/>
          </p:nvSpPr>
          <p:spPr bwMode="auto">
            <a:xfrm>
              <a:off x="3895725" y="523875"/>
              <a:ext cx="161925" cy="327025"/>
            </a:xfrm>
            <a:custGeom>
              <a:avLst/>
              <a:gdLst>
                <a:gd name="T0" fmla="*/ 102 w 102"/>
                <a:gd name="T1" fmla="*/ 206 h 206"/>
                <a:gd name="T2" fmla="*/ 102 w 102"/>
                <a:gd name="T3" fmla="*/ 0 h 206"/>
                <a:gd name="T4" fmla="*/ 0 w 102"/>
                <a:gd name="T5" fmla="*/ 83 h 206"/>
                <a:gd name="T6" fmla="*/ 102 w 102"/>
                <a:gd name="T7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206">
                  <a:moveTo>
                    <a:pt x="102" y="206"/>
                  </a:moveTo>
                  <a:lnTo>
                    <a:pt x="102" y="0"/>
                  </a:lnTo>
                  <a:lnTo>
                    <a:pt x="0" y="83"/>
                  </a:lnTo>
                  <a:lnTo>
                    <a:pt x="102" y="2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94" name="Rectangle 77"/>
            <p:cNvSpPr>
              <a:spLocks noChangeArrowheads="1"/>
            </p:cNvSpPr>
            <p:nvPr/>
          </p:nvSpPr>
          <p:spPr bwMode="auto">
            <a:xfrm>
              <a:off x="4057650" y="862013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95" name="Freeform 78"/>
            <p:cNvSpPr>
              <a:spLocks/>
            </p:cNvSpPr>
            <p:nvPr/>
          </p:nvSpPr>
          <p:spPr bwMode="auto">
            <a:xfrm>
              <a:off x="3502025" y="862013"/>
              <a:ext cx="3175" cy="0"/>
            </a:xfrm>
            <a:custGeom>
              <a:avLst/>
              <a:gdLst>
                <a:gd name="T0" fmla="*/ 0 w 2"/>
                <a:gd name="T1" fmla="*/ 2 w 2"/>
                <a:gd name="T2" fmla="*/ 0 w 2"/>
                <a:gd name="T3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96" name="Freeform 79"/>
            <p:cNvSpPr>
              <a:spLocks/>
            </p:cNvSpPr>
            <p:nvPr/>
          </p:nvSpPr>
          <p:spPr bwMode="auto">
            <a:xfrm>
              <a:off x="3513138" y="666750"/>
              <a:ext cx="536575" cy="195263"/>
            </a:xfrm>
            <a:custGeom>
              <a:avLst/>
              <a:gdLst>
                <a:gd name="T0" fmla="*/ 338 w 338"/>
                <a:gd name="T1" fmla="*/ 123 h 123"/>
                <a:gd name="T2" fmla="*/ 336 w 338"/>
                <a:gd name="T3" fmla="*/ 123 h 123"/>
                <a:gd name="T4" fmla="*/ 232 w 338"/>
                <a:gd name="T5" fmla="*/ 0 h 123"/>
                <a:gd name="T6" fmla="*/ 168 w 338"/>
                <a:gd name="T7" fmla="*/ 50 h 123"/>
                <a:gd name="T8" fmla="*/ 104 w 338"/>
                <a:gd name="T9" fmla="*/ 0 h 123"/>
                <a:gd name="T10" fmla="*/ 0 w 338"/>
                <a:gd name="T11" fmla="*/ 123 h 123"/>
                <a:gd name="T12" fmla="*/ 0 w 338"/>
                <a:gd name="T13" fmla="*/ 123 h 123"/>
                <a:gd name="T14" fmla="*/ 338 w 338"/>
                <a:gd name="T1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123">
                  <a:moveTo>
                    <a:pt x="338" y="123"/>
                  </a:moveTo>
                  <a:lnTo>
                    <a:pt x="336" y="123"/>
                  </a:lnTo>
                  <a:lnTo>
                    <a:pt x="232" y="0"/>
                  </a:lnTo>
                  <a:lnTo>
                    <a:pt x="168" y="50"/>
                  </a:lnTo>
                  <a:lnTo>
                    <a:pt x="104" y="0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33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97" name="Freeform 80"/>
            <p:cNvSpPr>
              <a:spLocks/>
            </p:cNvSpPr>
            <p:nvPr/>
          </p:nvSpPr>
          <p:spPr bwMode="auto">
            <a:xfrm>
              <a:off x="3517900" y="512763"/>
              <a:ext cx="528638" cy="214313"/>
            </a:xfrm>
            <a:custGeom>
              <a:avLst/>
              <a:gdLst>
                <a:gd name="T0" fmla="*/ 99 w 333"/>
                <a:gd name="T1" fmla="*/ 83 h 135"/>
                <a:gd name="T2" fmla="*/ 104 w 333"/>
                <a:gd name="T3" fmla="*/ 85 h 135"/>
                <a:gd name="T4" fmla="*/ 108 w 333"/>
                <a:gd name="T5" fmla="*/ 88 h 135"/>
                <a:gd name="T6" fmla="*/ 165 w 333"/>
                <a:gd name="T7" fmla="*/ 135 h 135"/>
                <a:gd name="T8" fmla="*/ 224 w 333"/>
                <a:gd name="T9" fmla="*/ 88 h 135"/>
                <a:gd name="T10" fmla="*/ 227 w 333"/>
                <a:gd name="T11" fmla="*/ 85 h 135"/>
                <a:gd name="T12" fmla="*/ 231 w 333"/>
                <a:gd name="T13" fmla="*/ 83 h 135"/>
                <a:gd name="T14" fmla="*/ 333 w 333"/>
                <a:gd name="T15" fmla="*/ 0 h 135"/>
                <a:gd name="T16" fmla="*/ 0 w 333"/>
                <a:gd name="T17" fmla="*/ 0 h 135"/>
                <a:gd name="T18" fmla="*/ 99 w 333"/>
                <a:gd name="T19" fmla="*/ 8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3" h="135">
                  <a:moveTo>
                    <a:pt x="99" y="83"/>
                  </a:moveTo>
                  <a:lnTo>
                    <a:pt x="104" y="85"/>
                  </a:lnTo>
                  <a:lnTo>
                    <a:pt x="108" y="88"/>
                  </a:lnTo>
                  <a:lnTo>
                    <a:pt x="165" y="135"/>
                  </a:lnTo>
                  <a:lnTo>
                    <a:pt x="224" y="88"/>
                  </a:lnTo>
                  <a:lnTo>
                    <a:pt x="227" y="85"/>
                  </a:lnTo>
                  <a:lnTo>
                    <a:pt x="231" y="83"/>
                  </a:lnTo>
                  <a:lnTo>
                    <a:pt x="333" y="0"/>
                  </a:lnTo>
                  <a:lnTo>
                    <a:pt x="0" y="0"/>
                  </a:lnTo>
                  <a:lnTo>
                    <a:pt x="99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98" name="Rectangle 81"/>
            <p:cNvSpPr>
              <a:spLocks noChangeArrowheads="1"/>
            </p:cNvSpPr>
            <p:nvPr/>
          </p:nvSpPr>
          <p:spPr bwMode="auto">
            <a:xfrm>
              <a:off x="2297113" y="2266950"/>
              <a:ext cx="98425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99" name="Freeform 82"/>
            <p:cNvSpPr>
              <a:spLocks noEditPoints="1"/>
            </p:cNvSpPr>
            <p:nvPr/>
          </p:nvSpPr>
          <p:spPr bwMode="auto">
            <a:xfrm>
              <a:off x="1925638" y="2324100"/>
              <a:ext cx="536575" cy="379413"/>
            </a:xfrm>
            <a:custGeom>
              <a:avLst/>
              <a:gdLst>
                <a:gd name="T0" fmla="*/ 71 w 143"/>
                <a:gd name="T1" fmla="*/ 101 h 101"/>
                <a:gd name="T2" fmla="*/ 143 w 143"/>
                <a:gd name="T3" fmla="*/ 101 h 101"/>
                <a:gd name="T4" fmla="*/ 143 w 143"/>
                <a:gd name="T5" fmla="*/ 0 h 101"/>
                <a:gd name="T6" fmla="*/ 71 w 143"/>
                <a:gd name="T7" fmla="*/ 0 h 101"/>
                <a:gd name="T8" fmla="*/ 71 w 143"/>
                <a:gd name="T9" fmla="*/ 11 h 101"/>
                <a:gd name="T10" fmla="*/ 71 w 143"/>
                <a:gd name="T11" fmla="*/ 11 h 101"/>
                <a:gd name="T12" fmla="*/ 111 w 143"/>
                <a:gd name="T13" fmla="*/ 51 h 101"/>
                <a:gd name="T14" fmla="*/ 71 w 143"/>
                <a:gd name="T15" fmla="*/ 90 h 101"/>
                <a:gd name="T16" fmla="*/ 71 w 143"/>
                <a:gd name="T17" fmla="*/ 101 h 101"/>
                <a:gd name="T18" fmla="*/ 0 w 143"/>
                <a:gd name="T19" fmla="*/ 101 h 101"/>
                <a:gd name="T20" fmla="*/ 71 w 143"/>
                <a:gd name="T21" fmla="*/ 101 h 101"/>
                <a:gd name="T22" fmla="*/ 71 w 143"/>
                <a:gd name="T23" fmla="*/ 90 h 101"/>
                <a:gd name="T24" fmla="*/ 32 w 143"/>
                <a:gd name="T25" fmla="*/ 51 h 101"/>
                <a:gd name="T26" fmla="*/ 71 w 143"/>
                <a:gd name="T27" fmla="*/ 11 h 101"/>
                <a:gd name="T28" fmla="*/ 71 w 143"/>
                <a:gd name="T29" fmla="*/ 0 h 101"/>
                <a:gd name="T30" fmla="*/ 0 w 143"/>
                <a:gd name="T31" fmla="*/ 0 h 101"/>
                <a:gd name="T32" fmla="*/ 0 w 143"/>
                <a:gd name="T33" fmla="*/ 101 h 101"/>
                <a:gd name="T34" fmla="*/ 71 w 143"/>
                <a:gd name="T35" fmla="*/ 11 h 101"/>
                <a:gd name="T36" fmla="*/ 71 w 143"/>
                <a:gd name="T37" fmla="*/ 1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3" h="101">
                  <a:moveTo>
                    <a:pt x="71" y="101"/>
                  </a:moveTo>
                  <a:cubicBezTo>
                    <a:pt x="143" y="101"/>
                    <a:pt x="143" y="101"/>
                    <a:pt x="143" y="101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93" y="11"/>
                    <a:pt x="111" y="29"/>
                    <a:pt x="111" y="51"/>
                  </a:cubicBezTo>
                  <a:cubicBezTo>
                    <a:pt x="111" y="73"/>
                    <a:pt x="93" y="90"/>
                    <a:pt x="71" y="90"/>
                  </a:cubicBezTo>
                  <a:lnTo>
                    <a:pt x="71" y="101"/>
                  </a:lnTo>
                  <a:close/>
                  <a:moveTo>
                    <a:pt x="0" y="101"/>
                  </a:moveTo>
                  <a:cubicBezTo>
                    <a:pt x="71" y="101"/>
                    <a:pt x="71" y="101"/>
                    <a:pt x="71" y="101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49" y="90"/>
                    <a:pt x="32" y="73"/>
                    <a:pt x="32" y="51"/>
                  </a:cubicBezTo>
                  <a:cubicBezTo>
                    <a:pt x="32" y="29"/>
                    <a:pt x="49" y="11"/>
                    <a:pt x="71" y="11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1"/>
                    <a:pt x="0" y="101"/>
                    <a:pt x="0" y="101"/>
                  </a:cubicBezTo>
                  <a:close/>
                  <a:moveTo>
                    <a:pt x="71" y="11"/>
                  </a:moveTo>
                  <a:cubicBezTo>
                    <a:pt x="71" y="11"/>
                    <a:pt x="71" y="11"/>
                    <a:pt x="71" y="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00" name="Oval 83"/>
            <p:cNvSpPr>
              <a:spLocks noChangeArrowheads="1"/>
            </p:cNvSpPr>
            <p:nvPr/>
          </p:nvSpPr>
          <p:spPr bwMode="auto">
            <a:xfrm>
              <a:off x="2093913" y="2414588"/>
              <a:ext cx="200025" cy="1984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01" name="Freeform 84"/>
            <p:cNvSpPr>
              <a:spLocks/>
            </p:cNvSpPr>
            <p:nvPr/>
          </p:nvSpPr>
          <p:spPr bwMode="auto">
            <a:xfrm>
              <a:off x="7829550" y="474663"/>
              <a:ext cx="327025" cy="196850"/>
            </a:xfrm>
            <a:custGeom>
              <a:avLst/>
              <a:gdLst>
                <a:gd name="T0" fmla="*/ 206 w 206"/>
                <a:gd name="T1" fmla="*/ 0 h 124"/>
                <a:gd name="T2" fmla="*/ 17 w 206"/>
                <a:gd name="T3" fmla="*/ 0 h 124"/>
                <a:gd name="T4" fmla="*/ 17 w 206"/>
                <a:gd name="T5" fmla="*/ 36 h 124"/>
                <a:gd name="T6" fmla="*/ 0 w 206"/>
                <a:gd name="T7" fmla="*/ 36 h 124"/>
                <a:gd name="T8" fmla="*/ 0 w 206"/>
                <a:gd name="T9" fmla="*/ 90 h 124"/>
                <a:gd name="T10" fmla="*/ 17 w 206"/>
                <a:gd name="T11" fmla="*/ 90 h 124"/>
                <a:gd name="T12" fmla="*/ 17 w 206"/>
                <a:gd name="T13" fmla="*/ 124 h 124"/>
                <a:gd name="T14" fmla="*/ 206 w 206"/>
                <a:gd name="T15" fmla="*/ 124 h 124"/>
                <a:gd name="T16" fmla="*/ 206 w 206"/>
                <a:gd name="T1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" h="124">
                  <a:moveTo>
                    <a:pt x="206" y="0"/>
                  </a:moveTo>
                  <a:lnTo>
                    <a:pt x="17" y="0"/>
                  </a:lnTo>
                  <a:lnTo>
                    <a:pt x="17" y="36"/>
                  </a:lnTo>
                  <a:lnTo>
                    <a:pt x="0" y="36"/>
                  </a:lnTo>
                  <a:lnTo>
                    <a:pt x="0" y="90"/>
                  </a:lnTo>
                  <a:lnTo>
                    <a:pt x="17" y="90"/>
                  </a:lnTo>
                  <a:lnTo>
                    <a:pt x="17" y="124"/>
                  </a:lnTo>
                  <a:lnTo>
                    <a:pt x="206" y="124"/>
                  </a:lnTo>
                  <a:lnTo>
                    <a:pt x="2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02" name="Rectangle 85"/>
            <p:cNvSpPr>
              <a:spLocks noChangeArrowheads="1"/>
            </p:cNvSpPr>
            <p:nvPr/>
          </p:nvSpPr>
          <p:spPr bwMode="auto">
            <a:xfrm>
              <a:off x="7570788" y="388938"/>
              <a:ext cx="49213" cy="26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03" name="Oval 86"/>
            <p:cNvSpPr>
              <a:spLocks noChangeArrowheads="1"/>
            </p:cNvSpPr>
            <p:nvPr/>
          </p:nvSpPr>
          <p:spPr bwMode="auto">
            <a:xfrm>
              <a:off x="7627938" y="512763"/>
              <a:ext cx="104775" cy="1047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04" name="Freeform 87"/>
            <p:cNvSpPr>
              <a:spLocks noEditPoints="1"/>
            </p:cNvSpPr>
            <p:nvPr/>
          </p:nvSpPr>
          <p:spPr bwMode="auto">
            <a:xfrm>
              <a:off x="7540625" y="433388"/>
              <a:ext cx="274638" cy="527050"/>
            </a:xfrm>
            <a:custGeom>
              <a:avLst/>
              <a:gdLst>
                <a:gd name="T0" fmla="*/ 37 w 73"/>
                <a:gd name="T1" fmla="*/ 140 h 140"/>
                <a:gd name="T2" fmla="*/ 73 w 73"/>
                <a:gd name="T3" fmla="*/ 140 h 140"/>
                <a:gd name="T4" fmla="*/ 73 w 73"/>
                <a:gd name="T5" fmla="*/ 49 h 140"/>
                <a:gd name="T6" fmla="*/ 73 w 73"/>
                <a:gd name="T7" fmla="*/ 26 h 140"/>
                <a:gd name="T8" fmla="*/ 73 w 73"/>
                <a:gd name="T9" fmla="*/ 0 h 140"/>
                <a:gd name="T10" fmla="*/ 37 w 73"/>
                <a:gd name="T11" fmla="*/ 0 h 140"/>
                <a:gd name="T12" fmla="*/ 37 w 73"/>
                <a:gd name="T13" fmla="*/ 7 h 140"/>
                <a:gd name="T14" fmla="*/ 37 w 73"/>
                <a:gd name="T15" fmla="*/ 7 h 140"/>
                <a:gd name="T16" fmla="*/ 65 w 73"/>
                <a:gd name="T17" fmla="*/ 35 h 140"/>
                <a:gd name="T18" fmla="*/ 37 w 73"/>
                <a:gd name="T19" fmla="*/ 63 h 140"/>
                <a:gd name="T20" fmla="*/ 37 w 73"/>
                <a:gd name="T21" fmla="*/ 140 h 140"/>
                <a:gd name="T22" fmla="*/ 0 w 73"/>
                <a:gd name="T23" fmla="*/ 140 h 140"/>
                <a:gd name="T24" fmla="*/ 37 w 73"/>
                <a:gd name="T25" fmla="*/ 140 h 140"/>
                <a:gd name="T26" fmla="*/ 37 w 73"/>
                <a:gd name="T27" fmla="*/ 63 h 140"/>
                <a:gd name="T28" fmla="*/ 9 w 73"/>
                <a:gd name="T29" fmla="*/ 35 h 140"/>
                <a:gd name="T30" fmla="*/ 37 w 73"/>
                <a:gd name="T31" fmla="*/ 7 h 140"/>
                <a:gd name="T32" fmla="*/ 37 w 73"/>
                <a:gd name="T33" fmla="*/ 0 h 140"/>
                <a:gd name="T34" fmla="*/ 0 w 73"/>
                <a:gd name="T35" fmla="*/ 0 h 140"/>
                <a:gd name="T36" fmla="*/ 0 w 73"/>
                <a:gd name="T37" fmla="*/ 140 h 140"/>
                <a:gd name="T38" fmla="*/ 37 w 73"/>
                <a:gd name="T39" fmla="*/ 7 h 140"/>
                <a:gd name="T40" fmla="*/ 37 w 73"/>
                <a:gd name="T41" fmla="*/ 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" h="140">
                  <a:moveTo>
                    <a:pt x="37" y="140"/>
                  </a:moveTo>
                  <a:cubicBezTo>
                    <a:pt x="73" y="140"/>
                    <a:pt x="73" y="140"/>
                    <a:pt x="73" y="140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52" y="7"/>
                    <a:pt x="65" y="19"/>
                    <a:pt x="65" y="35"/>
                  </a:cubicBezTo>
                  <a:cubicBezTo>
                    <a:pt x="65" y="50"/>
                    <a:pt x="52" y="63"/>
                    <a:pt x="37" y="63"/>
                  </a:cubicBezTo>
                  <a:lnTo>
                    <a:pt x="37" y="140"/>
                  </a:lnTo>
                  <a:close/>
                  <a:moveTo>
                    <a:pt x="0" y="140"/>
                  </a:moveTo>
                  <a:cubicBezTo>
                    <a:pt x="37" y="140"/>
                    <a:pt x="37" y="140"/>
                    <a:pt x="37" y="140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22" y="63"/>
                    <a:pt x="9" y="50"/>
                    <a:pt x="9" y="35"/>
                  </a:cubicBezTo>
                  <a:cubicBezTo>
                    <a:pt x="9" y="19"/>
                    <a:pt x="22" y="7"/>
                    <a:pt x="37" y="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0"/>
                    <a:pt x="0" y="140"/>
                    <a:pt x="0" y="140"/>
                  </a:cubicBezTo>
                  <a:close/>
                  <a:moveTo>
                    <a:pt x="37" y="7"/>
                  </a:moveTo>
                  <a:cubicBezTo>
                    <a:pt x="37" y="7"/>
                    <a:pt x="37" y="7"/>
                    <a:pt x="37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05" name="Freeform 88"/>
            <p:cNvSpPr>
              <a:spLocks/>
            </p:cNvSpPr>
            <p:nvPr/>
          </p:nvSpPr>
          <p:spPr bwMode="auto">
            <a:xfrm>
              <a:off x="11730032" y="452593"/>
              <a:ext cx="201612" cy="66674"/>
            </a:xfrm>
            <a:custGeom>
              <a:avLst/>
              <a:gdLst>
                <a:gd name="T0" fmla="*/ 2 w 127"/>
                <a:gd name="T1" fmla="*/ 0 h 42"/>
                <a:gd name="T2" fmla="*/ 0 w 127"/>
                <a:gd name="T3" fmla="*/ 42 h 42"/>
                <a:gd name="T4" fmla="*/ 127 w 127"/>
                <a:gd name="T5" fmla="*/ 42 h 42"/>
                <a:gd name="T6" fmla="*/ 125 w 127"/>
                <a:gd name="T7" fmla="*/ 0 h 42"/>
                <a:gd name="T8" fmla="*/ 2 w 12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42">
                  <a:moveTo>
                    <a:pt x="2" y="0"/>
                  </a:moveTo>
                  <a:lnTo>
                    <a:pt x="0" y="42"/>
                  </a:lnTo>
                  <a:lnTo>
                    <a:pt x="127" y="42"/>
                  </a:lnTo>
                  <a:lnTo>
                    <a:pt x="125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06" name="Freeform 89"/>
            <p:cNvSpPr>
              <a:spLocks noEditPoints="1"/>
            </p:cNvSpPr>
            <p:nvPr/>
          </p:nvSpPr>
          <p:spPr bwMode="auto">
            <a:xfrm>
              <a:off x="11545883" y="79531"/>
              <a:ext cx="569913" cy="357188"/>
            </a:xfrm>
            <a:custGeom>
              <a:avLst/>
              <a:gdLst>
                <a:gd name="T0" fmla="*/ 241 w 359"/>
                <a:gd name="T1" fmla="*/ 225 h 225"/>
                <a:gd name="T2" fmla="*/ 359 w 359"/>
                <a:gd name="T3" fmla="*/ 225 h 225"/>
                <a:gd name="T4" fmla="*/ 359 w 359"/>
                <a:gd name="T5" fmla="*/ 0 h 225"/>
                <a:gd name="T6" fmla="*/ 179 w 359"/>
                <a:gd name="T7" fmla="*/ 0 h 225"/>
                <a:gd name="T8" fmla="*/ 179 w 359"/>
                <a:gd name="T9" fmla="*/ 29 h 225"/>
                <a:gd name="T10" fmla="*/ 326 w 359"/>
                <a:gd name="T11" fmla="*/ 29 h 225"/>
                <a:gd name="T12" fmla="*/ 326 w 359"/>
                <a:gd name="T13" fmla="*/ 197 h 225"/>
                <a:gd name="T14" fmla="*/ 239 w 359"/>
                <a:gd name="T15" fmla="*/ 197 h 225"/>
                <a:gd name="T16" fmla="*/ 179 w 359"/>
                <a:gd name="T17" fmla="*/ 197 h 225"/>
                <a:gd name="T18" fmla="*/ 179 w 359"/>
                <a:gd name="T19" fmla="*/ 225 h 225"/>
                <a:gd name="T20" fmla="*/ 241 w 359"/>
                <a:gd name="T21" fmla="*/ 225 h 225"/>
                <a:gd name="T22" fmla="*/ 179 w 359"/>
                <a:gd name="T23" fmla="*/ 0 h 225"/>
                <a:gd name="T24" fmla="*/ 0 w 359"/>
                <a:gd name="T25" fmla="*/ 0 h 225"/>
                <a:gd name="T26" fmla="*/ 0 w 359"/>
                <a:gd name="T27" fmla="*/ 225 h 225"/>
                <a:gd name="T28" fmla="*/ 118 w 359"/>
                <a:gd name="T29" fmla="*/ 225 h 225"/>
                <a:gd name="T30" fmla="*/ 179 w 359"/>
                <a:gd name="T31" fmla="*/ 225 h 225"/>
                <a:gd name="T32" fmla="*/ 179 w 359"/>
                <a:gd name="T33" fmla="*/ 197 h 225"/>
                <a:gd name="T34" fmla="*/ 120 w 359"/>
                <a:gd name="T35" fmla="*/ 197 h 225"/>
                <a:gd name="T36" fmla="*/ 33 w 359"/>
                <a:gd name="T37" fmla="*/ 197 h 225"/>
                <a:gd name="T38" fmla="*/ 33 w 359"/>
                <a:gd name="T39" fmla="*/ 197 h 225"/>
                <a:gd name="T40" fmla="*/ 33 w 359"/>
                <a:gd name="T41" fmla="*/ 29 h 225"/>
                <a:gd name="T42" fmla="*/ 179 w 359"/>
                <a:gd name="T43" fmla="*/ 29 h 225"/>
                <a:gd name="T44" fmla="*/ 179 w 359"/>
                <a:gd name="T45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59" h="225">
                  <a:moveTo>
                    <a:pt x="241" y="225"/>
                  </a:moveTo>
                  <a:lnTo>
                    <a:pt x="359" y="225"/>
                  </a:lnTo>
                  <a:lnTo>
                    <a:pt x="359" y="0"/>
                  </a:lnTo>
                  <a:lnTo>
                    <a:pt x="179" y="0"/>
                  </a:lnTo>
                  <a:lnTo>
                    <a:pt x="179" y="29"/>
                  </a:lnTo>
                  <a:lnTo>
                    <a:pt x="326" y="29"/>
                  </a:lnTo>
                  <a:lnTo>
                    <a:pt x="326" y="197"/>
                  </a:lnTo>
                  <a:lnTo>
                    <a:pt x="239" y="197"/>
                  </a:lnTo>
                  <a:lnTo>
                    <a:pt x="179" y="197"/>
                  </a:lnTo>
                  <a:lnTo>
                    <a:pt x="179" y="225"/>
                  </a:lnTo>
                  <a:lnTo>
                    <a:pt x="241" y="225"/>
                  </a:lnTo>
                  <a:close/>
                  <a:moveTo>
                    <a:pt x="179" y="0"/>
                  </a:moveTo>
                  <a:lnTo>
                    <a:pt x="0" y="0"/>
                  </a:lnTo>
                  <a:lnTo>
                    <a:pt x="0" y="225"/>
                  </a:lnTo>
                  <a:lnTo>
                    <a:pt x="118" y="225"/>
                  </a:lnTo>
                  <a:lnTo>
                    <a:pt x="179" y="225"/>
                  </a:lnTo>
                  <a:lnTo>
                    <a:pt x="179" y="197"/>
                  </a:lnTo>
                  <a:lnTo>
                    <a:pt x="120" y="197"/>
                  </a:lnTo>
                  <a:lnTo>
                    <a:pt x="33" y="197"/>
                  </a:lnTo>
                  <a:lnTo>
                    <a:pt x="33" y="197"/>
                  </a:lnTo>
                  <a:lnTo>
                    <a:pt x="33" y="29"/>
                  </a:lnTo>
                  <a:lnTo>
                    <a:pt x="179" y="29"/>
                  </a:lnTo>
                  <a:lnTo>
                    <a:pt x="17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07" name="Freeform 90"/>
            <p:cNvSpPr>
              <a:spLocks/>
            </p:cNvSpPr>
            <p:nvPr/>
          </p:nvSpPr>
          <p:spPr bwMode="auto">
            <a:xfrm>
              <a:off x="11691932" y="538319"/>
              <a:ext cx="277813" cy="26989"/>
            </a:xfrm>
            <a:custGeom>
              <a:avLst/>
              <a:gdLst>
                <a:gd name="T0" fmla="*/ 0 w 175"/>
                <a:gd name="T1" fmla="*/ 0 h 17"/>
                <a:gd name="T2" fmla="*/ 0 w 175"/>
                <a:gd name="T3" fmla="*/ 17 h 17"/>
                <a:gd name="T4" fmla="*/ 175 w 175"/>
                <a:gd name="T5" fmla="*/ 17 h 17"/>
                <a:gd name="T6" fmla="*/ 175 w 175"/>
                <a:gd name="T7" fmla="*/ 0 h 17"/>
                <a:gd name="T8" fmla="*/ 151 w 175"/>
                <a:gd name="T9" fmla="*/ 0 h 17"/>
                <a:gd name="T10" fmla="*/ 24 w 175"/>
                <a:gd name="T11" fmla="*/ 0 h 17"/>
                <a:gd name="T12" fmla="*/ 0 w 175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17">
                  <a:moveTo>
                    <a:pt x="0" y="0"/>
                  </a:moveTo>
                  <a:lnTo>
                    <a:pt x="0" y="17"/>
                  </a:lnTo>
                  <a:lnTo>
                    <a:pt x="175" y="17"/>
                  </a:lnTo>
                  <a:lnTo>
                    <a:pt x="175" y="0"/>
                  </a:lnTo>
                  <a:lnTo>
                    <a:pt x="151" y="0"/>
                  </a:lnTo>
                  <a:lnTo>
                    <a:pt x="2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08" name="Freeform 91"/>
            <p:cNvSpPr>
              <a:spLocks noEditPoints="1"/>
            </p:cNvSpPr>
            <p:nvPr/>
          </p:nvSpPr>
          <p:spPr bwMode="auto">
            <a:xfrm>
              <a:off x="10255250" y="982663"/>
              <a:ext cx="244475" cy="544513"/>
            </a:xfrm>
            <a:custGeom>
              <a:avLst/>
              <a:gdLst>
                <a:gd name="T0" fmla="*/ 32 w 65"/>
                <a:gd name="T1" fmla="*/ 125 h 145"/>
                <a:gd name="T2" fmla="*/ 32 w 65"/>
                <a:gd name="T3" fmla="*/ 125 h 145"/>
                <a:gd name="T4" fmla="*/ 64 w 65"/>
                <a:gd name="T5" fmla="*/ 140 h 145"/>
                <a:gd name="T6" fmla="*/ 65 w 65"/>
                <a:gd name="T7" fmla="*/ 140 h 145"/>
                <a:gd name="T8" fmla="*/ 65 w 65"/>
                <a:gd name="T9" fmla="*/ 38 h 145"/>
                <a:gd name="T10" fmla="*/ 63 w 65"/>
                <a:gd name="T11" fmla="*/ 23 h 145"/>
                <a:gd name="T12" fmla="*/ 54 w 65"/>
                <a:gd name="T13" fmla="*/ 13 h 145"/>
                <a:gd name="T14" fmla="*/ 54 w 65"/>
                <a:gd name="T15" fmla="*/ 4 h 145"/>
                <a:gd name="T16" fmla="*/ 54 w 65"/>
                <a:gd name="T17" fmla="*/ 0 h 145"/>
                <a:gd name="T18" fmla="*/ 51 w 65"/>
                <a:gd name="T19" fmla="*/ 0 h 145"/>
                <a:gd name="T20" fmla="*/ 32 w 65"/>
                <a:gd name="T21" fmla="*/ 0 h 145"/>
                <a:gd name="T22" fmla="*/ 32 w 65"/>
                <a:gd name="T23" fmla="*/ 4 h 145"/>
                <a:gd name="T24" fmla="*/ 51 w 65"/>
                <a:gd name="T25" fmla="*/ 4 h 145"/>
                <a:gd name="T26" fmla="*/ 51 w 65"/>
                <a:gd name="T27" fmla="*/ 11 h 145"/>
                <a:gd name="T28" fmla="*/ 51 w 65"/>
                <a:gd name="T29" fmla="*/ 61 h 145"/>
                <a:gd name="T30" fmla="*/ 33 w 65"/>
                <a:gd name="T31" fmla="*/ 42 h 145"/>
                <a:gd name="T32" fmla="*/ 32 w 65"/>
                <a:gd name="T33" fmla="*/ 43 h 145"/>
                <a:gd name="T34" fmla="*/ 32 w 65"/>
                <a:gd name="T35" fmla="*/ 125 h 145"/>
                <a:gd name="T36" fmla="*/ 1 w 65"/>
                <a:gd name="T37" fmla="*/ 140 h 145"/>
                <a:gd name="T38" fmla="*/ 32 w 65"/>
                <a:gd name="T39" fmla="*/ 125 h 145"/>
                <a:gd name="T40" fmla="*/ 32 w 65"/>
                <a:gd name="T41" fmla="*/ 43 h 145"/>
                <a:gd name="T42" fmla="*/ 14 w 65"/>
                <a:gd name="T43" fmla="*/ 61 h 145"/>
                <a:gd name="T44" fmla="*/ 14 w 65"/>
                <a:gd name="T45" fmla="*/ 11 h 145"/>
                <a:gd name="T46" fmla="*/ 14 w 65"/>
                <a:gd name="T47" fmla="*/ 11 h 145"/>
                <a:gd name="T48" fmla="*/ 14 w 65"/>
                <a:gd name="T49" fmla="*/ 11 h 145"/>
                <a:gd name="T50" fmla="*/ 14 w 65"/>
                <a:gd name="T51" fmla="*/ 4 h 145"/>
                <a:gd name="T52" fmla="*/ 32 w 65"/>
                <a:gd name="T53" fmla="*/ 4 h 145"/>
                <a:gd name="T54" fmla="*/ 32 w 65"/>
                <a:gd name="T55" fmla="*/ 0 h 145"/>
                <a:gd name="T56" fmla="*/ 14 w 65"/>
                <a:gd name="T57" fmla="*/ 0 h 145"/>
                <a:gd name="T58" fmla="*/ 10 w 65"/>
                <a:gd name="T59" fmla="*/ 0 h 145"/>
                <a:gd name="T60" fmla="*/ 10 w 65"/>
                <a:gd name="T61" fmla="*/ 4 h 145"/>
                <a:gd name="T62" fmla="*/ 10 w 65"/>
                <a:gd name="T63" fmla="*/ 13 h 145"/>
                <a:gd name="T64" fmla="*/ 2 w 65"/>
                <a:gd name="T65" fmla="*/ 23 h 145"/>
                <a:gd name="T66" fmla="*/ 0 w 65"/>
                <a:gd name="T67" fmla="*/ 38 h 145"/>
                <a:gd name="T68" fmla="*/ 0 w 65"/>
                <a:gd name="T69" fmla="*/ 140 h 145"/>
                <a:gd name="T70" fmla="*/ 1 w 65"/>
                <a:gd name="T71" fmla="*/ 14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5" h="145">
                  <a:moveTo>
                    <a:pt x="32" y="125"/>
                  </a:moveTo>
                  <a:cubicBezTo>
                    <a:pt x="32" y="125"/>
                    <a:pt x="32" y="125"/>
                    <a:pt x="32" y="125"/>
                  </a:cubicBezTo>
                  <a:cubicBezTo>
                    <a:pt x="47" y="125"/>
                    <a:pt x="60" y="129"/>
                    <a:pt x="64" y="140"/>
                  </a:cubicBezTo>
                  <a:cubicBezTo>
                    <a:pt x="65" y="144"/>
                    <a:pt x="65" y="145"/>
                    <a:pt x="65" y="140"/>
                  </a:cubicBezTo>
                  <a:cubicBezTo>
                    <a:pt x="65" y="119"/>
                    <a:pt x="65" y="59"/>
                    <a:pt x="65" y="38"/>
                  </a:cubicBezTo>
                  <a:cubicBezTo>
                    <a:pt x="65" y="34"/>
                    <a:pt x="65" y="27"/>
                    <a:pt x="63" y="23"/>
                  </a:cubicBezTo>
                  <a:cubicBezTo>
                    <a:pt x="62" y="18"/>
                    <a:pt x="59" y="15"/>
                    <a:pt x="54" y="13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2" y="43"/>
                    <a:pt x="32" y="43"/>
                    <a:pt x="32" y="43"/>
                  </a:cubicBezTo>
                  <a:lnTo>
                    <a:pt x="32" y="125"/>
                  </a:lnTo>
                  <a:close/>
                  <a:moveTo>
                    <a:pt x="1" y="140"/>
                  </a:moveTo>
                  <a:cubicBezTo>
                    <a:pt x="5" y="129"/>
                    <a:pt x="17" y="125"/>
                    <a:pt x="32" y="125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6" y="15"/>
                    <a:pt x="3" y="18"/>
                    <a:pt x="2" y="23"/>
                  </a:cubicBezTo>
                  <a:cubicBezTo>
                    <a:pt x="0" y="27"/>
                    <a:pt x="0" y="34"/>
                    <a:pt x="0" y="38"/>
                  </a:cubicBezTo>
                  <a:cubicBezTo>
                    <a:pt x="0" y="59"/>
                    <a:pt x="0" y="119"/>
                    <a:pt x="0" y="140"/>
                  </a:cubicBezTo>
                  <a:cubicBezTo>
                    <a:pt x="0" y="145"/>
                    <a:pt x="0" y="144"/>
                    <a:pt x="1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09" name="Freeform 92"/>
            <p:cNvSpPr>
              <a:spLocks/>
            </p:cNvSpPr>
            <p:nvPr/>
          </p:nvSpPr>
          <p:spPr bwMode="auto">
            <a:xfrm>
              <a:off x="10514013" y="1012825"/>
              <a:ext cx="239713" cy="514350"/>
            </a:xfrm>
            <a:custGeom>
              <a:avLst/>
              <a:gdLst>
                <a:gd name="T0" fmla="*/ 1 w 64"/>
                <a:gd name="T1" fmla="*/ 132 h 137"/>
                <a:gd name="T2" fmla="*/ 32 w 64"/>
                <a:gd name="T3" fmla="*/ 117 h 137"/>
                <a:gd name="T4" fmla="*/ 63 w 64"/>
                <a:gd name="T5" fmla="*/ 132 h 137"/>
                <a:gd name="T6" fmla="*/ 64 w 64"/>
                <a:gd name="T7" fmla="*/ 132 h 137"/>
                <a:gd name="T8" fmla="*/ 64 w 64"/>
                <a:gd name="T9" fmla="*/ 30 h 137"/>
                <a:gd name="T10" fmla="*/ 63 w 64"/>
                <a:gd name="T11" fmla="*/ 15 h 137"/>
                <a:gd name="T12" fmla="*/ 32 w 64"/>
                <a:gd name="T13" fmla="*/ 0 h 137"/>
                <a:gd name="T14" fmla="*/ 1 w 64"/>
                <a:gd name="T15" fmla="*/ 15 h 137"/>
                <a:gd name="T16" fmla="*/ 0 w 64"/>
                <a:gd name="T17" fmla="*/ 30 h 137"/>
                <a:gd name="T18" fmla="*/ 0 w 64"/>
                <a:gd name="T19" fmla="*/ 132 h 137"/>
                <a:gd name="T20" fmla="*/ 1 w 64"/>
                <a:gd name="T21" fmla="*/ 13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137">
                  <a:moveTo>
                    <a:pt x="1" y="132"/>
                  </a:moveTo>
                  <a:cubicBezTo>
                    <a:pt x="5" y="121"/>
                    <a:pt x="17" y="117"/>
                    <a:pt x="32" y="117"/>
                  </a:cubicBezTo>
                  <a:cubicBezTo>
                    <a:pt x="47" y="117"/>
                    <a:pt x="60" y="121"/>
                    <a:pt x="63" y="132"/>
                  </a:cubicBezTo>
                  <a:cubicBezTo>
                    <a:pt x="64" y="136"/>
                    <a:pt x="64" y="137"/>
                    <a:pt x="64" y="132"/>
                  </a:cubicBezTo>
                  <a:cubicBezTo>
                    <a:pt x="64" y="111"/>
                    <a:pt x="64" y="51"/>
                    <a:pt x="64" y="30"/>
                  </a:cubicBezTo>
                  <a:cubicBezTo>
                    <a:pt x="64" y="26"/>
                    <a:pt x="64" y="19"/>
                    <a:pt x="63" y="15"/>
                  </a:cubicBezTo>
                  <a:cubicBezTo>
                    <a:pt x="59" y="4"/>
                    <a:pt x="47" y="0"/>
                    <a:pt x="32" y="0"/>
                  </a:cubicBezTo>
                  <a:cubicBezTo>
                    <a:pt x="17" y="0"/>
                    <a:pt x="5" y="4"/>
                    <a:pt x="1" y="15"/>
                  </a:cubicBezTo>
                  <a:cubicBezTo>
                    <a:pt x="0" y="19"/>
                    <a:pt x="0" y="26"/>
                    <a:pt x="0" y="30"/>
                  </a:cubicBezTo>
                  <a:cubicBezTo>
                    <a:pt x="0" y="51"/>
                    <a:pt x="0" y="111"/>
                    <a:pt x="0" y="132"/>
                  </a:cubicBezTo>
                  <a:cubicBezTo>
                    <a:pt x="0" y="137"/>
                    <a:pt x="0" y="136"/>
                    <a:pt x="1" y="1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10" name="Freeform 93"/>
            <p:cNvSpPr>
              <a:spLocks noEditPoints="1"/>
            </p:cNvSpPr>
            <p:nvPr/>
          </p:nvSpPr>
          <p:spPr bwMode="auto">
            <a:xfrm>
              <a:off x="7947025" y="842963"/>
              <a:ext cx="307975" cy="598488"/>
            </a:xfrm>
            <a:custGeom>
              <a:avLst/>
              <a:gdLst>
                <a:gd name="T0" fmla="*/ 41 w 82"/>
                <a:gd name="T1" fmla="*/ 159 h 159"/>
                <a:gd name="T2" fmla="*/ 82 w 82"/>
                <a:gd name="T3" fmla="*/ 159 h 159"/>
                <a:gd name="T4" fmla="*/ 82 w 82"/>
                <a:gd name="T5" fmla="*/ 0 h 159"/>
                <a:gd name="T6" fmla="*/ 41 w 82"/>
                <a:gd name="T7" fmla="*/ 0 h 159"/>
                <a:gd name="T8" fmla="*/ 41 w 82"/>
                <a:gd name="T9" fmla="*/ 9 h 159"/>
                <a:gd name="T10" fmla="*/ 73 w 82"/>
                <a:gd name="T11" fmla="*/ 9 h 159"/>
                <a:gd name="T12" fmla="*/ 73 w 82"/>
                <a:gd name="T13" fmla="*/ 39 h 159"/>
                <a:gd name="T14" fmla="*/ 41 w 82"/>
                <a:gd name="T15" fmla="*/ 39 h 159"/>
                <a:gd name="T16" fmla="*/ 41 w 82"/>
                <a:gd name="T17" fmla="*/ 46 h 159"/>
                <a:gd name="T18" fmla="*/ 73 w 82"/>
                <a:gd name="T19" fmla="*/ 46 h 159"/>
                <a:gd name="T20" fmla="*/ 73 w 82"/>
                <a:gd name="T21" fmla="*/ 77 h 159"/>
                <a:gd name="T22" fmla="*/ 41 w 82"/>
                <a:gd name="T23" fmla="*/ 77 h 159"/>
                <a:gd name="T24" fmla="*/ 41 w 82"/>
                <a:gd name="T25" fmla="*/ 89 h 159"/>
                <a:gd name="T26" fmla="*/ 41 w 82"/>
                <a:gd name="T27" fmla="*/ 89 h 159"/>
                <a:gd name="T28" fmla="*/ 51 w 82"/>
                <a:gd name="T29" fmla="*/ 99 h 159"/>
                <a:gd name="T30" fmla="*/ 41 w 82"/>
                <a:gd name="T31" fmla="*/ 109 h 159"/>
                <a:gd name="T32" fmla="*/ 41 w 82"/>
                <a:gd name="T33" fmla="*/ 109 h 159"/>
                <a:gd name="T34" fmla="*/ 41 w 82"/>
                <a:gd name="T35" fmla="*/ 109 h 159"/>
                <a:gd name="T36" fmla="*/ 41 w 82"/>
                <a:gd name="T37" fmla="*/ 124 h 159"/>
                <a:gd name="T38" fmla="*/ 41 w 82"/>
                <a:gd name="T39" fmla="*/ 124 h 159"/>
                <a:gd name="T40" fmla="*/ 51 w 82"/>
                <a:gd name="T41" fmla="*/ 134 h 159"/>
                <a:gd name="T42" fmla="*/ 41 w 82"/>
                <a:gd name="T43" fmla="*/ 145 h 159"/>
                <a:gd name="T44" fmla="*/ 41 w 82"/>
                <a:gd name="T45" fmla="*/ 145 h 159"/>
                <a:gd name="T46" fmla="*/ 41 w 82"/>
                <a:gd name="T47" fmla="*/ 145 h 159"/>
                <a:gd name="T48" fmla="*/ 41 w 82"/>
                <a:gd name="T49" fmla="*/ 159 h 159"/>
                <a:gd name="T50" fmla="*/ 0 w 82"/>
                <a:gd name="T51" fmla="*/ 159 h 159"/>
                <a:gd name="T52" fmla="*/ 41 w 82"/>
                <a:gd name="T53" fmla="*/ 159 h 159"/>
                <a:gd name="T54" fmla="*/ 41 w 82"/>
                <a:gd name="T55" fmla="*/ 145 h 159"/>
                <a:gd name="T56" fmla="*/ 31 w 82"/>
                <a:gd name="T57" fmla="*/ 134 h 159"/>
                <a:gd name="T58" fmla="*/ 41 w 82"/>
                <a:gd name="T59" fmla="*/ 124 h 159"/>
                <a:gd name="T60" fmla="*/ 41 w 82"/>
                <a:gd name="T61" fmla="*/ 109 h 159"/>
                <a:gd name="T62" fmla="*/ 31 w 82"/>
                <a:gd name="T63" fmla="*/ 99 h 159"/>
                <a:gd name="T64" fmla="*/ 41 w 82"/>
                <a:gd name="T65" fmla="*/ 89 h 159"/>
                <a:gd name="T66" fmla="*/ 41 w 82"/>
                <a:gd name="T67" fmla="*/ 77 h 159"/>
                <a:gd name="T68" fmla="*/ 8 w 82"/>
                <a:gd name="T69" fmla="*/ 77 h 159"/>
                <a:gd name="T70" fmla="*/ 8 w 82"/>
                <a:gd name="T71" fmla="*/ 46 h 159"/>
                <a:gd name="T72" fmla="*/ 8 w 82"/>
                <a:gd name="T73" fmla="*/ 46 h 159"/>
                <a:gd name="T74" fmla="*/ 41 w 82"/>
                <a:gd name="T75" fmla="*/ 46 h 159"/>
                <a:gd name="T76" fmla="*/ 41 w 82"/>
                <a:gd name="T77" fmla="*/ 39 h 159"/>
                <a:gd name="T78" fmla="*/ 8 w 82"/>
                <a:gd name="T79" fmla="*/ 39 h 159"/>
                <a:gd name="T80" fmla="*/ 8 w 82"/>
                <a:gd name="T81" fmla="*/ 9 h 159"/>
                <a:gd name="T82" fmla="*/ 8 w 82"/>
                <a:gd name="T83" fmla="*/ 9 h 159"/>
                <a:gd name="T84" fmla="*/ 41 w 82"/>
                <a:gd name="T85" fmla="*/ 9 h 159"/>
                <a:gd name="T86" fmla="*/ 41 w 82"/>
                <a:gd name="T87" fmla="*/ 0 h 159"/>
                <a:gd name="T88" fmla="*/ 0 w 82"/>
                <a:gd name="T89" fmla="*/ 0 h 159"/>
                <a:gd name="T90" fmla="*/ 0 w 82"/>
                <a:gd name="T91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" h="159">
                  <a:moveTo>
                    <a:pt x="41" y="159"/>
                  </a:moveTo>
                  <a:cubicBezTo>
                    <a:pt x="82" y="159"/>
                    <a:pt x="82" y="159"/>
                    <a:pt x="82" y="159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41" y="89"/>
                    <a:pt x="41" y="89"/>
                    <a:pt x="41" y="89"/>
                  </a:cubicBezTo>
                  <a:cubicBezTo>
                    <a:pt x="41" y="89"/>
                    <a:pt x="41" y="89"/>
                    <a:pt x="41" y="89"/>
                  </a:cubicBezTo>
                  <a:cubicBezTo>
                    <a:pt x="46" y="89"/>
                    <a:pt x="51" y="94"/>
                    <a:pt x="51" y="99"/>
                  </a:cubicBezTo>
                  <a:cubicBezTo>
                    <a:pt x="51" y="105"/>
                    <a:pt x="46" y="109"/>
                    <a:pt x="41" y="109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1" y="124"/>
                    <a:pt x="41" y="124"/>
                    <a:pt x="41" y="124"/>
                  </a:cubicBezTo>
                  <a:cubicBezTo>
                    <a:pt x="41" y="124"/>
                    <a:pt x="41" y="124"/>
                    <a:pt x="41" y="124"/>
                  </a:cubicBezTo>
                  <a:cubicBezTo>
                    <a:pt x="46" y="124"/>
                    <a:pt x="51" y="129"/>
                    <a:pt x="51" y="134"/>
                  </a:cubicBezTo>
                  <a:cubicBezTo>
                    <a:pt x="51" y="140"/>
                    <a:pt x="46" y="145"/>
                    <a:pt x="41" y="145"/>
                  </a:cubicBezTo>
                  <a:cubicBezTo>
                    <a:pt x="41" y="145"/>
                    <a:pt x="41" y="145"/>
                    <a:pt x="41" y="145"/>
                  </a:cubicBezTo>
                  <a:cubicBezTo>
                    <a:pt x="41" y="145"/>
                    <a:pt x="41" y="145"/>
                    <a:pt x="41" y="145"/>
                  </a:cubicBezTo>
                  <a:lnTo>
                    <a:pt x="41" y="159"/>
                  </a:lnTo>
                  <a:close/>
                  <a:moveTo>
                    <a:pt x="0" y="159"/>
                  </a:moveTo>
                  <a:cubicBezTo>
                    <a:pt x="41" y="159"/>
                    <a:pt x="41" y="159"/>
                    <a:pt x="41" y="159"/>
                  </a:cubicBezTo>
                  <a:cubicBezTo>
                    <a:pt x="41" y="145"/>
                    <a:pt x="41" y="145"/>
                    <a:pt x="41" y="145"/>
                  </a:cubicBezTo>
                  <a:cubicBezTo>
                    <a:pt x="35" y="145"/>
                    <a:pt x="31" y="140"/>
                    <a:pt x="31" y="134"/>
                  </a:cubicBezTo>
                  <a:cubicBezTo>
                    <a:pt x="31" y="129"/>
                    <a:pt x="35" y="124"/>
                    <a:pt x="41" y="124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35" y="109"/>
                    <a:pt x="31" y="105"/>
                    <a:pt x="31" y="99"/>
                  </a:cubicBezTo>
                  <a:cubicBezTo>
                    <a:pt x="31" y="94"/>
                    <a:pt x="35" y="89"/>
                    <a:pt x="41" y="89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11" name="Freeform 94"/>
            <p:cNvSpPr>
              <a:spLocks/>
            </p:cNvSpPr>
            <p:nvPr/>
          </p:nvSpPr>
          <p:spPr bwMode="auto">
            <a:xfrm>
              <a:off x="8277225" y="842963"/>
              <a:ext cx="127000" cy="598488"/>
            </a:xfrm>
            <a:custGeom>
              <a:avLst/>
              <a:gdLst>
                <a:gd name="T0" fmla="*/ 80 w 80"/>
                <a:gd name="T1" fmla="*/ 355 h 377"/>
                <a:gd name="T2" fmla="*/ 80 w 80"/>
                <a:gd name="T3" fmla="*/ 64 h 377"/>
                <a:gd name="T4" fmla="*/ 0 w 80"/>
                <a:gd name="T5" fmla="*/ 0 h 377"/>
                <a:gd name="T6" fmla="*/ 0 w 80"/>
                <a:gd name="T7" fmla="*/ 377 h 377"/>
                <a:gd name="T8" fmla="*/ 80 w 80"/>
                <a:gd name="T9" fmla="*/ 355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377">
                  <a:moveTo>
                    <a:pt x="80" y="355"/>
                  </a:moveTo>
                  <a:lnTo>
                    <a:pt x="80" y="64"/>
                  </a:lnTo>
                  <a:lnTo>
                    <a:pt x="0" y="0"/>
                  </a:lnTo>
                  <a:lnTo>
                    <a:pt x="0" y="377"/>
                  </a:lnTo>
                  <a:lnTo>
                    <a:pt x="80" y="3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12" name="Rectangle 95"/>
            <p:cNvSpPr>
              <a:spLocks noChangeArrowheads="1"/>
            </p:cNvSpPr>
            <p:nvPr/>
          </p:nvSpPr>
          <p:spPr bwMode="auto">
            <a:xfrm>
              <a:off x="7991475" y="892175"/>
              <a:ext cx="214313" cy="825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13" name="Rectangle 96"/>
            <p:cNvSpPr>
              <a:spLocks noChangeArrowheads="1"/>
            </p:cNvSpPr>
            <p:nvPr/>
          </p:nvSpPr>
          <p:spPr bwMode="auto">
            <a:xfrm>
              <a:off x="7991475" y="1035050"/>
              <a:ext cx="214313" cy="793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14" name="Rectangle 97"/>
            <p:cNvSpPr>
              <a:spLocks noChangeArrowheads="1"/>
            </p:cNvSpPr>
            <p:nvPr/>
          </p:nvSpPr>
          <p:spPr bwMode="auto">
            <a:xfrm>
              <a:off x="9740900" y="306388"/>
              <a:ext cx="85725" cy="571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15" name="Rectangle 98"/>
            <p:cNvSpPr>
              <a:spLocks noChangeArrowheads="1"/>
            </p:cNvSpPr>
            <p:nvPr/>
          </p:nvSpPr>
          <p:spPr bwMode="auto">
            <a:xfrm>
              <a:off x="9617075" y="617538"/>
              <a:ext cx="85725" cy="260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16" name="Rectangle 99"/>
            <p:cNvSpPr>
              <a:spLocks noChangeArrowheads="1"/>
            </p:cNvSpPr>
            <p:nvPr/>
          </p:nvSpPr>
          <p:spPr bwMode="auto">
            <a:xfrm>
              <a:off x="9493250" y="388938"/>
              <a:ext cx="85725" cy="488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17" name="Rectangle 100"/>
            <p:cNvSpPr>
              <a:spLocks noChangeArrowheads="1"/>
            </p:cNvSpPr>
            <p:nvPr/>
          </p:nvSpPr>
          <p:spPr bwMode="auto">
            <a:xfrm>
              <a:off x="9366250" y="542925"/>
              <a:ext cx="85725" cy="3349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18" name="Rectangle 101"/>
            <p:cNvSpPr>
              <a:spLocks noChangeArrowheads="1"/>
            </p:cNvSpPr>
            <p:nvPr/>
          </p:nvSpPr>
          <p:spPr bwMode="auto">
            <a:xfrm>
              <a:off x="9242425" y="490538"/>
              <a:ext cx="85725" cy="387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19" name="Rectangle 102"/>
            <p:cNvSpPr>
              <a:spLocks noChangeArrowheads="1"/>
            </p:cNvSpPr>
            <p:nvPr/>
          </p:nvSpPr>
          <p:spPr bwMode="auto">
            <a:xfrm>
              <a:off x="9740900" y="238125"/>
              <a:ext cx="85725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20" name="Rectangle 103"/>
            <p:cNvSpPr>
              <a:spLocks noChangeArrowheads="1"/>
            </p:cNvSpPr>
            <p:nvPr/>
          </p:nvSpPr>
          <p:spPr bwMode="auto">
            <a:xfrm>
              <a:off x="9493250" y="328613"/>
              <a:ext cx="85725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21" name="Rectangle 104"/>
            <p:cNvSpPr>
              <a:spLocks noChangeArrowheads="1"/>
            </p:cNvSpPr>
            <p:nvPr/>
          </p:nvSpPr>
          <p:spPr bwMode="auto">
            <a:xfrm>
              <a:off x="9366250" y="479425"/>
              <a:ext cx="85725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22" name="Rectangle 105"/>
            <p:cNvSpPr>
              <a:spLocks noChangeArrowheads="1"/>
            </p:cNvSpPr>
            <p:nvPr/>
          </p:nvSpPr>
          <p:spPr bwMode="auto">
            <a:xfrm>
              <a:off x="9242425" y="427038"/>
              <a:ext cx="85725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23" name="Rectangle 106"/>
            <p:cNvSpPr>
              <a:spLocks noChangeArrowheads="1"/>
            </p:cNvSpPr>
            <p:nvPr/>
          </p:nvSpPr>
          <p:spPr bwMode="auto">
            <a:xfrm>
              <a:off x="9617075" y="554038"/>
              <a:ext cx="85725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24" name="Freeform 107"/>
            <p:cNvSpPr>
              <a:spLocks noEditPoints="1"/>
            </p:cNvSpPr>
            <p:nvPr/>
          </p:nvSpPr>
          <p:spPr bwMode="auto">
            <a:xfrm>
              <a:off x="5202238" y="708025"/>
              <a:ext cx="649288" cy="650875"/>
            </a:xfrm>
            <a:custGeom>
              <a:avLst/>
              <a:gdLst>
                <a:gd name="T0" fmla="*/ 173 w 173"/>
                <a:gd name="T1" fmla="*/ 0 h 173"/>
                <a:gd name="T2" fmla="*/ 87 w 173"/>
                <a:gd name="T3" fmla="*/ 0 h 173"/>
                <a:gd name="T4" fmla="*/ 87 w 173"/>
                <a:gd name="T5" fmla="*/ 14 h 173"/>
                <a:gd name="T6" fmla="*/ 87 w 173"/>
                <a:gd name="T7" fmla="*/ 14 h 173"/>
                <a:gd name="T8" fmla="*/ 87 w 173"/>
                <a:gd name="T9" fmla="*/ 14 h 173"/>
                <a:gd name="T10" fmla="*/ 101 w 173"/>
                <a:gd name="T11" fmla="*/ 28 h 173"/>
                <a:gd name="T12" fmla="*/ 87 w 173"/>
                <a:gd name="T13" fmla="*/ 41 h 173"/>
                <a:gd name="T14" fmla="*/ 87 w 173"/>
                <a:gd name="T15" fmla="*/ 41 h 173"/>
                <a:gd name="T16" fmla="*/ 87 w 173"/>
                <a:gd name="T17" fmla="*/ 53 h 173"/>
                <a:gd name="T18" fmla="*/ 110 w 173"/>
                <a:gd name="T19" fmla="*/ 53 h 173"/>
                <a:gd name="T20" fmla="*/ 110 w 173"/>
                <a:gd name="T21" fmla="*/ 66 h 173"/>
                <a:gd name="T22" fmla="*/ 110 w 173"/>
                <a:gd name="T23" fmla="*/ 66 h 173"/>
                <a:gd name="T24" fmla="*/ 95 w 173"/>
                <a:gd name="T25" fmla="*/ 66 h 173"/>
                <a:gd name="T26" fmla="*/ 95 w 173"/>
                <a:gd name="T27" fmla="*/ 146 h 173"/>
                <a:gd name="T28" fmla="*/ 110 w 173"/>
                <a:gd name="T29" fmla="*/ 146 h 173"/>
                <a:gd name="T30" fmla="*/ 110 w 173"/>
                <a:gd name="T31" fmla="*/ 159 h 173"/>
                <a:gd name="T32" fmla="*/ 87 w 173"/>
                <a:gd name="T33" fmla="*/ 159 h 173"/>
                <a:gd name="T34" fmla="*/ 87 w 173"/>
                <a:gd name="T35" fmla="*/ 173 h 173"/>
                <a:gd name="T36" fmla="*/ 173 w 173"/>
                <a:gd name="T37" fmla="*/ 173 h 173"/>
                <a:gd name="T38" fmla="*/ 173 w 173"/>
                <a:gd name="T39" fmla="*/ 0 h 173"/>
                <a:gd name="T40" fmla="*/ 87 w 173"/>
                <a:gd name="T41" fmla="*/ 0 h 173"/>
                <a:gd name="T42" fmla="*/ 0 w 173"/>
                <a:gd name="T43" fmla="*/ 0 h 173"/>
                <a:gd name="T44" fmla="*/ 0 w 173"/>
                <a:gd name="T45" fmla="*/ 173 h 173"/>
                <a:gd name="T46" fmla="*/ 87 w 173"/>
                <a:gd name="T47" fmla="*/ 173 h 173"/>
                <a:gd name="T48" fmla="*/ 87 w 173"/>
                <a:gd name="T49" fmla="*/ 159 h 173"/>
                <a:gd name="T50" fmla="*/ 65 w 173"/>
                <a:gd name="T51" fmla="*/ 159 h 173"/>
                <a:gd name="T52" fmla="*/ 65 w 173"/>
                <a:gd name="T53" fmla="*/ 146 h 173"/>
                <a:gd name="T54" fmla="*/ 80 w 173"/>
                <a:gd name="T55" fmla="*/ 146 h 173"/>
                <a:gd name="T56" fmla="*/ 80 w 173"/>
                <a:gd name="T57" fmla="*/ 66 h 173"/>
                <a:gd name="T58" fmla="*/ 65 w 173"/>
                <a:gd name="T59" fmla="*/ 66 h 173"/>
                <a:gd name="T60" fmla="*/ 65 w 173"/>
                <a:gd name="T61" fmla="*/ 53 h 173"/>
                <a:gd name="T62" fmla="*/ 87 w 173"/>
                <a:gd name="T63" fmla="*/ 53 h 173"/>
                <a:gd name="T64" fmla="*/ 87 w 173"/>
                <a:gd name="T65" fmla="*/ 41 h 173"/>
                <a:gd name="T66" fmla="*/ 74 w 173"/>
                <a:gd name="T67" fmla="*/ 28 h 173"/>
                <a:gd name="T68" fmla="*/ 87 w 173"/>
                <a:gd name="T69" fmla="*/ 14 h 173"/>
                <a:gd name="T70" fmla="*/ 87 w 173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3" h="173">
                  <a:moveTo>
                    <a:pt x="173" y="0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95" y="14"/>
                    <a:pt x="101" y="20"/>
                    <a:pt x="101" y="28"/>
                  </a:cubicBezTo>
                  <a:cubicBezTo>
                    <a:pt x="101" y="35"/>
                    <a:pt x="95" y="41"/>
                    <a:pt x="87" y="41"/>
                  </a:cubicBezTo>
                  <a:cubicBezTo>
                    <a:pt x="87" y="41"/>
                    <a:pt x="87" y="41"/>
                    <a:pt x="87" y="41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0" y="66"/>
                    <a:pt x="110" y="66"/>
                    <a:pt x="110" y="66"/>
                  </a:cubicBezTo>
                  <a:cubicBezTo>
                    <a:pt x="110" y="66"/>
                    <a:pt x="110" y="66"/>
                    <a:pt x="110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146"/>
                    <a:pt x="95" y="146"/>
                    <a:pt x="95" y="146"/>
                  </a:cubicBezTo>
                  <a:cubicBezTo>
                    <a:pt x="110" y="146"/>
                    <a:pt x="110" y="146"/>
                    <a:pt x="110" y="146"/>
                  </a:cubicBezTo>
                  <a:cubicBezTo>
                    <a:pt x="110" y="159"/>
                    <a:pt x="110" y="159"/>
                    <a:pt x="110" y="159"/>
                  </a:cubicBezTo>
                  <a:cubicBezTo>
                    <a:pt x="87" y="159"/>
                    <a:pt x="87" y="159"/>
                    <a:pt x="87" y="159"/>
                  </a:cubicBezTo>
                  <a:cubicBezTo>
                    <a:pt x="87" y="173"/>
                    <a:pt x="87" y="173"/>
                    <a:pt x="87" y="173"/>
                  </a:cubicBezTo>
                  <a:cubicBezTo>
                    <a:pt x="173" y="173"/>
                    <a:pt x="173" y="173"/>
                    <a:pt x="173" y="173"/>
                  </a:cubicBezTo>
                  <a:lnTo>
                    <a:pt x="173" y="0"/>
                  </a:lnTo>
                  <a:close/>
                  <a:moveTo>
                    <a:pt x="8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87" y="173"/>
                    <a:pt x="87" y="173"/>
                    <a:pt x="87" y="173"/>
                  </a:cubicBezTo>
                  <a:cubicBezTo>
                    <a:pt x="87" y="159"/>
                    <a:pt x="87" y="159"/>
                    <a:pt x="87" y="159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80" y="146"/>
                    <a:pt x="80" y="146"/>
                    <a:pt x="80" y="14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65" y="66"/>
                    <a:pt x="65" y="66"/>
                    <a:pt x="65" y="66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87" y="41"/>
                    <a:pt x="87" y="41"/>
                    <a:pt x="87" y="41"/>
                  </a:cubicBezTo>
                  <a:cubicBezTo>
                    <a:pt x="80" y="41"/>
                    <a:pt x="74" y="35"/>
                    <a:pt x="74" y="28"/>
                  </a:cubicBezTo>
                  <a:cubicBezTo>
                    <a:pt x="74" y="20"/>
                    <a:pt x="80" y="14"/>
                    <a:pt x="87" y="14"/>
                  </a:cubicBezTo>
                  <a:lnTo>
                    <a:pt x="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25" name="Oval 108"/>
            <p:cNvSpPr>
              <a:spLocks noChangeArrowheads="1"/>
            </p:cNvSpPr>
            <p:nvPr/>
          </p:nvSpPr>
          <p:spPr bwMode="auto">
            <a:xfrm>
              <a:off x="5934075" y="1636713"/>
              <a:ext cx="173038" cy="1730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26" name="Freeform 109"/>
            <p:cNvSpPr>
              <a:spLocks noEditPoints="1"/>
            </p:cNvSpPr>
            <p:nvPr/>
          </p:nvSpPr>
          <p:spPr bwMode="auto">
            <a:xfrm>
              <a:off x="5859463" y="1557338"/>
              <a:ext cx="322263" cy="477838"/>
            </a:xfrm>
            <a:custGeom>
              <a:avLst/>
              <a:gdLst>
                <a:gd name="T0" fmla="*/ 86 w 86"/>
                <a:gd name="T1" fmla="*/ 0 h 127"/>
                <a:gd name="T2" fmla="*/ 43 w 86"/>
                <a:gd name="T3" fmla="*/ 0 h 127"/>
                <a:gd name="T4" fmla="*/ 43 w 86"/>
                <a:gd name="T5" fmla="*/ 11 h 127"/>
                <a:gd name="T6" fmla="*/ 43 w 86"/>
                <a:gd name="T7" fmla="*/ 11 h 127"/>
                <a:gd name="T8" fmla="*/ 77 w 86"/>
                <a:gd name="T9" fmla="*/ 44 h 127"/>
                <a:gd name="T10" fmla="*/ 43 w 86"/>
                <a:gd name="T11" fmla="*/ 78 h 127"/>
                <a:gd name="T12" fmla="*/ 43 w 86"/>
                <a:gd name="T13" fmla="*/ 78 h 127"/>
                <a:gd name="T14" fmla="*/ 43 w 86"/>
                <a:gd name="T15" fmla="*/ 78 h 127"/>
                <a:gd name="T16" fmla="*/ 43 w 86"/>
                <a:gd name="T17" fmla="*/ 93 h 127"/>
                <a:gd name="T18" fmla="*/ 43 w 86"/>
                <a:gd name="T19" fmla="*/ 93 h 127"/>
                <a:gd name="T20" fmla="*/ 55 w 86"/>
                <a:gd name="T21" fmla="*/ 104 h 127"/>
                <a:gd name="T22" fmla="*/ 43 w 86"/>
                <a:gd name="T23" fmla="*/ 115 h 127"/>
                <a:gd name="T24" fmla="*/ 43 w 86"/>
                <a:gd name="T25" fmla="*/ 115 h 127"/>
                <a:gd name="T26" fmla="*/ 43 w 86"/>
                <a:gd name="T27" fmla="*/ 115 h 127"/>
                <a:gd name="T28" fmla="*/ 43 w 86"/>
                <a:gd name="T29" fmla="*/ 127 h 127"/>
                <a:gd name="T30" fmla="*/ 86 w 86"/>
                <a:gd name="T31" fmla="*/ 127 h 127"/>
                <a:gd name="T32" fmla="*/ 86 w 86"/>
                <a:gd name="T33" fmla="*/ 0 h 127"/>
                <a:gd name="T34" fmla="*/ 43 w 86"/>
                <a:gd name="T35" fmla="*/ 0 h 127"/>
                <a:gd name="T36" fmla="*/ 0 w 86"/>
                <a:gd name="T37" fmla="*/ 0 h 127"/>
                <a:gd name="T38" fmla="*/ 0 w 86"/>
                <a:gd name="T39" fmla="*/ 127 h 127"/>
                <a:gd name="T40" fmla="*/ 43 w 86"/>
                <a:gd name="T41" fmla="*/ 127 h 127"/>
                <a:gd name="T42" fmla="*/ 43 w 86"/>
                <a:gd name="T43" fmla="*/ 115 h 127"/>
                <a:gd name="T44" fmla="*/ 32 w 86"/>
                <a:gd name="T45" fmla="*/ 104 h 127"/>
                <a:gd name="T46" fmla="*/ 43 w 86"/>
                <a:gd name="T47" fmla="*/ 93 h 127"/>
                <a:gd name="T48" fmla="*/ 43 w 86"/>
                <a:gd name="T49" fmla="*/ 78 h 127"/>
                <a:gd name="T50" fmla="*/ 9 w 86"/>
                <a:gd name="T51" fmla="*/ 44 h 127"/>
                <a:gd name="T52" fmla="*/ 43 w 86"/>
                <a:gd name="T53" fmla="*/ 11 h 127"/>
                <a:gd name="T54" fmla="*/ 43 w 86"/>
                <a:gd name="T5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6" h="127">
                  <a:moveTo>
                    <a:pt x="86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62" y="11"/>
                    <a:pt x="77" y="26"/>
                    <a:pt x="77" y="44"/>
                  </a:cubicBezTo>
                  <a:cubicBezTo>
                    <a:pt x="77" y="63"/>
                    <a:pt x="62" y="78"/>
                    <a:pt x="43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9" y="93"/>
                    <a:pt x="55" y="98"/>
                    <a:pt x="55" y="104"/>
                  </a:cubicBezTo>
                  <a:cubicBezTo>
                    <a:pt x="55" y="110"/>
                    <a:pt x="49" y="115"/>
                    <a:pt x="43" y="115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86" y="127"/>
                    <a:pt x="86" y="127"/>
                    <a:pt x="86" y="127"/>
                  </a:cubicBezTo>
                  <a:lnTo>
                    <a:pt x="86" y="0"/>
                  </a:lnTo>
                  <a:close/>
                  <a:moveTo>
                    <a:pt x="4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37" y="115"/>
                    <a:pt x="32" y="110"/>
                    <a:pt x="32" y="104"/>
                  </a:cubicBezTo>
                  <a:cubicBezTo>
                    <a:pt x="32" y="98"/>
                    <a:pt x="37" y="93"/>
                    <a:pt x="43" y="93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25" y="78"/>
                    <a:pt x="9" y="63"/>
                    <a:pt x="9" y="44"/>
                  </a:cubicBezTo>
                  <a:cubicBezTo>
                    <a:pt x="9" y="26"/>
                    <a:pt x="25" y="11"/>
                    <a:pt x="43" y="11"/>
                  </a:cubicBez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27" name="Freeform 110"/>
            <p:cNvSpPr>
              <a:spLocks/>
            </p:cNvSpPr>
            <p:nvPr/>
          </p:nvSpPr>
          <p:spPr bwMode="auto">
            <a:xfrm>
              <a:off x="5526088" y="1504950"/>
              <a:ext cx="63500" cy="33338"/>
            </a:xfrm>
            <a:custGeom>
              <a:avLst/>
              <a:gdLst>
                <a:gd name="T0" fmla="*/ 17 w 17"/>
                <a:gd name="T1" fmla="*/ 7 h 9"/>
                <a:gd name="T2" fmla="*/ 10 w 17"/>
                <a:gd name="T3" fmla="*/ 0 h 9"/>
                <a:gd name="T4" fmla="*/ 7 w 17"/>
                <a:gd name="T5" fmla="*/ 0 h 9"/>
                <a:gd name="T6" fmla="*/ 0 w 17"/>
                <a:gd name="T7" fmla="*/ 7 h 9"/>
                <a:gd name="T8" fmla="*/ 0 w 17"/>
                <a:gd name="T9" fmla="*/ 9 h 9"/>
                <a:gd name="T10" fmla="*/ 17 w 17"/>
                <a:gd name="T11" fmla="*/ 9 h 9"/>
                <a:gd name="T12" fmla="*/ 17 w 17"/>
                <a:gd name="T13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9">
                  <a:moveTo>
                    <a:pt x="17" y="7"/>
                  </a:moveTo>
                  <a:cubicBezTo>
                    <a:pt x="17" y="3"/>
                    <a:pt x="14" y="0"/>
                    <a:pt x="1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7" y="8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28" name="Freeform 111"/>
            <p:cNvSpPr>
              <a:spLocks noEditPoints="1"/>
            </p:cNvSpPr>
            <p:nvPr/>
          </p:nvSpPr>
          <p:spPr bwMode="auto">
            <a:xfrm>
              <a:off x="5487988" y="1557338"/>
              <a:ext cx="322263" cy="477838"/>
            </a:xfrm>
            <a:custGeom>
              <a:avLst/>
              <a:gdLst>
                <a:gd name="T0" fmla="*/ 43 w 86"/>
                <a:gd name="T1" fmla="*/ 127 h 127"/>
                <a:gd name="T2" fmla="*/ 86 w 86"/>
                <a:gd name="T3" fmla="*/ 127 h 127"/>
                <a:gd name="T4" fmla="*/ 86 w 86"/>
                <a:gd name="T5" fmla="*/ 0 h 127"/>
                <a:gd name="T6" fmla="*/ 43 w 86"/>
                <a:gd name="T7" fmla="*/ 0 h 127"/>
                <a:gd name="T8" fmla="*/ 43 w 86"/>
                <a:gd name="T9" fmla="*/ 11 h 127"/>
                <a:gd name="T10" fmla="*/ 43 w 86"/>
                <a:gd name="T11" fmla="*/ 11 h 127"/>
                <a:gd name="T12" fmla="*/ 43 w 86"/>
                <a:gd name="T13" fmla="*/ 11 h 127"/>
                <a:gd name="T14" fmla="*/ 77 w 86"/>
                <a:gd name="T15" fmla="*/ 44 h 127"/>
                <a:gd name="T16" fmla="*/ 43 w 86"/>
                <a:gd name="T17" fmla="*/ 78 h 127"/>
                <a:gd name="T18" fmla="*/ 43 w 86"/>
                <a:gd name="T19" fmla="*/ 78 h 127"/>
                <a:gd name="T20" fmla="*/ 43 w 86"/>
                <a:gd name="T21" fmla="*/ 93 h 127"/>
                <a:gd name="T22" fmla="*/ 43 w 86"/>
                <a:gd name="T23" fmla="*/ 93 h 127"/>
                <a:gd name="T24" fmla="*/ 54 w 86"/>
                <a:gd name="T25" fmla="*/ 104 h 127"/>
                <a:gd name="T26" fmla="*/ 43 w 86"/>
                <a:gd name="T27" fmla="*/ 115 h 127"/>
                <a:gd name="T28" fmla="*/ 43 w 86"/>
                <a:gd name="T29" fmla="*/ 115 h 127"/>
                <a:gd name="T30" fmla="*/ 43 w 86"/>
                <a:gd name="T31" fmla="*/ 115 h 127"/>
                <a:gd name="T32" fmla="*/ 43 w 86"/>
                <a:gd name="T33" fmla="*/ 127 h 127"/>
                <a:gd name="T34" fmla="*/ 0 w 86"/>
                <a:gd name="T35" fmla="*/ 127 h 127"/>
                <a:gd name="T36" fmla="*/ 43 w 86"/>
                <a:gd name="T37" fmla="*/ 127 h 127"/>
                <a:gd name="T38" fmla="*/ 43 w 86"/>
                <a:gd name="T39" fmla="*/ 115 h 127"/>
                <a:gd name="T40" fmla="*/ 32 w 86"/>
                <a:gd name="T41" fmla="*/ 104 h 127"/>
                <a:gd name="T42" fmla="*/ 43 w 86"/>
                <a:gd name="T43" fmla="*/ 93 h 127"/>
                <a:gd name="T44" fmla="*/ 43 w 86"/>
                <a:gd name="T45" fmla="*/ 78 h 127"/>
                <a:gd name="T46" fmla="*/ 9 w 86"/>
                <a:gd name="T47" fmla="*/ 44 h 127"/>
                <a:gd name="T48" fmla="*/ 43 w 86"/>
                <a:gd name="T49" fmla="*/ 11 h 127"/>
                <a:gd name="T50" fmla="*/ 43 w 86"/>
                <a:gd name="T51" fmla="*/ 0 h 127"/>
                <a:gd name="T52" fmla="*/ 21 w 86"/>
                <a:gd name="T53" fmla="*/ 0 h 127"/>
                <a:gd name="T54" fmla="*/ 16 w 86"/>
                <a:gd name="T55" fmla="*/ 0 h 127"/>
                <a:gd name="T56" fmla="*/ 0 w 86"/>
                <a:gd name="T57" fmla="*/ 0 h 127"/>
                <a:gd name="T58" fmla="*/ 0 w 86"/>
                <a:gd name="T59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6" h="127">
                  <a:moveTo>
                    <a:pt x="43" y="127"/>
                  </a:moveTo>
                  <a:cubicBezTo>
                    <a:pt x="86" y="127"/>
                    <a:pt x="86" y="127"/>
                    <a:pt x="86" y="127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62" y="11"/>
                    <a:pt x="77" y="26"/>
                    <a:pt x="77" y="44"/>
                  </a:cubicBezTo>
                  <a:cubicBezTo>
                    <a:pt x="77" y="63"/>
                    <a:pt x="62" y="78"/>
                    <a:pt x="43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9" y="93"/>
                    <a:pt x="54" y="98"/>
                    <a:pt x="54" y="104"/>
                  </a:cubicBezTo>
                  <a:cubicBezTo>
                    <a:pt x="54" y="110"/>
                    <a:pt x="49" y="115"/>
                    <a:pt x="43" y="115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43" y="115"/>
                    <a:pt x="43" y="115"/>
                    <a:pt x="43" y="115"/>
                  </a:cubicBezTo>
                  <a:lnTo>
                    <a:pt x="43" y="127"/>
                  </a:lnTo>
                  <a:close/>
                  <a:moveTo>
                    <a:pt x="0" y="127"/>
                  </a:moveTo>
                  <a:cubicBezTo>
                    <a:pt x="43" y="127"/>
                    <a:pt x="43" y="127"/>
                    <a:pt x="43" y="127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37" y="115"/>
                    <a:pt x="32" y="110"/>
                    <a:pt x="32" y="104"/>
                  </a:cubicBezTo>
                  <a:cubicBezTo>
                    <a:pt x="32" y="98"/>
                    <a:pt x="37" y="93"/>
                    <a:pt x="43" y="93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24" y="78"/>
                    <a:pt x="9" y="63"/>
                    <a:pt x="9" y="44"/>
                  </a:cubicBezTo>
                  <a:cubicBezTo>
                    <a:pt x="9" y="26"/>
                    <a:pt x="24" y="11"/>
                    <a:pt x="43" y="1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29" name="Oval 112"/>
            <p:cNvSpPr>
              <a:spLocks noChangeArrowheads="1"/>
            </p:cNvSpPr>
            <p:nvPr/>
          </p:nvSpPr>
          <p:spPr bwMode="auto">
            <a:xfrm>
              <a:off x="5562600" y="1636713"/>
              <a:ext cx="173038" cy="1730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30" name="Freeform 113"/>
            <p:cNvSpPr>
              <a:spLocks/>
            </p:cNvSpPr>
            <p:nvPr/>
          </p:nvSpPr>
          <p:spPr bwMode="auto">
            <a:xfrm>
              <a:off x="9361488" y="2222500"/>
              <a:ext cx="63500" cy="60325"/>
            </a:xfrm>
            <a:custGeom>
              <a:avLst/>
              <a:gdLst>
                <a:gd name="T0" fmla="*/ 0 w 17"/>
                <a:gd name="T1" fmla="*/ 9 h 16"/>
                <a:gd name="T2" fmla="*/ 3 w 17"/>
                <a:gd name="T3" fmla="*/ 11 h 16"/>
                <a:gd name="T4" fmla="*/ 12 w 17"/>
                <a:gd name="T5" fmla="*/ 16 h 16"/>
                <a:gd name="T6" fmla="*/ 17 w 17"/>
                <a:gd name="T7" fmla="*/ 7 h 16"/>
                <a:gd name="T8" fmla="*/ 5 w 17"/>
                <a:gd name="T9" fmla="*/ 0 h 16"/>
                <a:gd name="T10" fmla="*/ 0 w 17"/>
                <a:gd name="T11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6">
                  <a:moveTo>
                    <a:pt x="0" y="9"/>
                  </a:moveTo>
                  <a:cubicBezTo>
                    <a:pt x="1" y="10"/>
                    <a:pt x="2" y="10"/>
                    <a:pt x="3" y="11"/>
                  </a:cubicBezTo>
                  <a:cubicBezTo>
                    <a:pt x="6" y="12"/>
                    <a:pt x="9" y="14"/>
                    <a:pt x="12" y="1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31" name="Freeform 114"/>
            <p:cNvSpPr>
              <a:spLocks/>
            </p:cNvSpPr>
            <p:nvPr/>
          </p:nvSpPr>
          <p:spPr bwMode="auto">
            <a:xfrm>
              <a:off x="8910638" y="2571750"/>
              <a:ext cx="323850" cy="236538"/>
            </a:xfrm>
            <a:custGeom>
              <a:avLst/>
              <a:gdLst>
                <a:gd name="T0" fmla="*/ 22 w 86"/>
                <a:gd name="T1" fmla="*/ 60 h 63"/>
                <a:gd name="T2" fmla="*/ 38 w 86"/>
                <a:gd name="T3" fmla="*/ 63 h 63"/>
                <a:gd name="T4" fmla="*/ 48 w 86"/>
                <a:gd name="T5" fmla="*/ 62 h 63"/>
                <a:gd name="T6" fmla="*/ 67 w 86"/>
                <a:gd name="T7" fmla="*/ 46 h 63"/>
                <a:gd name="T8" fmla="*/ 86 w 86"/>
                <a:gd name="T9" fmla="*/ 9 h 63"/>
                <a:gd name="T10" fmla="*/ 79 w 86"/>
                <a:gd name="T11" fmla="*/ 1 h 63"/>
                <a:gd name="T12" fmla="*/ 76 w 86"/>
                <a:gd name="T13" fmla="*/ 0 h 63"/>
                <a:gd name="T14" fmla="*/ 55 w 86"/>
                <a:gd name="T15" fmla="*/ 39 h 63"/>
                <a:gd name="T16" fmla="*/ 29 w 86"/>
                <a:gd name="T17" fmla="*/ 47 h 63"/>
                <a:gd name="T18" fmla="*/ 21 w 86"/>
                <a:gd name="T19" fmla="*/ 22 h 63"/>
                <a:gd name="T20" fmla="*/ 9 w 86"/>
                <a:gd name="T21" fmla="*/ 15 h 63"/>
                <a:gd name="T22" fmla="*/ 22 w 86"/>
                <a:gd name="T2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" h="63">
                  <a:moveTo>
                    <a:pt x="22" y="60"/>
                  </a:moveTo>
                  <a:cubicBezTo>
                    <a:pt x="27" y="62"/>
                    <a:pt x="33" y="63"/>
                    <a:pt x="38" y="63"/>
                  </a:cubicBezTo>
                  <a:cubicBezTo>
                    <a:pt x="41" y="63"/>
                    <a:pt x="44" y="63"/>
                    <a:pt x="48" y="62"/>
                  </a:cubicBezTo>
                  <a:cubicBezTo>
                    <a:pt x="56" y="59"/>
                    <a:pt x="63" y="54"/>
                    <a:pt x="67" y="46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5" y="6"/>
                    <a:pt x="82" y="3"/>
                    <a:pt x="79" y="1"/>
                  </a:cubicBezTo>
                  <a:cubicBezTo>
                    <a:pt x="78" y="1"/>
                    <a:pt x="77" y="0"/>
                    <a:pt x="76" y="0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0" y="49"/>
                    <a:pt x="38" y="52"/>
                    <a:pt x="29" y="47"/>
                  </a:cubicBezTo>
                  <a:cubicBezTo>
                    <a:pt x="20" y="42"/>
                    <a:pt x="16" y="31"/>
                    <a:pt x="21" y="22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0" y="31"/>
                    <a:pt x="6" y="51"/>
                    <a:pt x="22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32" name="Freeform 115"/>
            <p:cNvSpPr>
              <a:spLocks/>
            </p:cNvSpPr>
            <p:nvPr/>
          </p:nvSpPr>
          <p:spPr bwMode="auto">
            <a:xfrm>
              <a:off x="8975725" y="2247900"/>
              <a:ext cx="561975" cy="474663"/>
            </a:xfrm>
            <a:custGeom>
              <a:avLst/>
              <a:gdLst>
                <a:gd name="T0" fmla="*/ 113 w 150"/>
                <a:gd name="T1" fmla="*/ 13 h 126"/>
                <a:gd name="T2" fmla="*/ 104 w 150"/>
                <a:gd name="T3" fmla="*/ 8 h 126"/>
                <a:gd name="T4" fmla="*/ 101 w 150"/>
                <a:gd name="T5" fmla="*/ 6 h 126"/>
                <a:gd name="T6" fmla="*/ 71 w 150"/>
                <a:gd name="T7" fmla="*/ 0 h 126"/>
                <a:gd name="T8" fmla="*/ 9 w 150"/>
                <a:gd name="T9" fmla="*/ 37 h 126"/>
                <a:gd name="T10" fmla="*/ 1 w 150"/>
                <a:gd name="T11" fmla="*/ 63 h 126"/>
                <a:gd name="T12" fmla="*/ 0 w 150"/>
                <a:gd name="T13" fmla="*/ 68 h 126"/>
                <a:gd name="T14" fmla="*/ 1 w 150"/>
                <a:gd name="T15" fmla="*/ 70 h 126"/>
                <a:gd name="T16" fmla="*/ 3 w 150"/>
                <a:gd name="T17" fmla="*/ 69 h 126"/>
                <a:gd name="T18" fmla="*/ 7 w 150"/>
                <a:gd name="T19" fmla="*/ 66 h 126"/>
                <a:gd name="T20" fmla="*/ 19 w 150"/>
                <a:gd name="T21" fmla="*/ 62 h 126"/>
                <a:gd name="T22" fmla="*/ 28 w 150"/>
                <a:gd name="T23" fmla="*/ 64 h 126"/>
                <a:gd name="T24" fmla="*/ 39 w 150"/>
                <a:gd name="T25" fmla="*/ 83 h 126"/>
                <a:gd name="T26" fmla="*/ 39 w 150"/>
                <a:gd name="T27" fmla="*/ 87 h 126"/>
                <a:gd name="T28" fmla="*/ 42 w 150"/>
                <a:gd name="T29" fmla="*/ 85 h 126"/>
                <a:gd name="T30" fmla="*/ 54 w 150"/>
                <a:gd name="T31" fmla="*/ 81 h 126"/>
                <a:gd name="T32" fmla="*/ 61 w 150"/>
                <a:gd name="T33" fmla="*/ 82 h 126"/>
                <a:gd name="T34" fmla="*/ 64 w 150"/>
                <a:gd name="T35" fmla="*/ 83 h 126"/>
                <a:gd name="T36" fmla="*/ 72 w 150"/>
                <a:gd name="T37" fmla="*/ 90 h 126"/>
                <a:gd name="T38" fmla="*/ 75 w 150"/>
                <a:gd name="T39" fmla="*/ 102 h 126"/>
                <a:gd name="T40" fmla="*/ 75 w 150"/>
                <a:gd name="T41" fmla="*/ 106 h 126"/>
                <a:gd name="T42" fmla="*/ 79 w 150"/>
                <a:gd name="T43" fmla="*/ 104 h 126"/>
                <a:gd name="T44" fmla="*/ 91 w 150"/>
                <a:gd name="T45" fmla="*/ 100 h 126"/>
                <a:gd name="T46" fmla="*/ 100 w 150"/>
                <a:gd name="T47" fmla="*/ 102 h 126"/>
                <a:gd name="T48" fmla="*/ 111 w 150"/>
                <a:gd name="T49" fmla="*/ 121 h 126"/>
                <a:gd name="T50" fmla="*/ 113 w 150"/>
                <a:gd name="T51" fmla="*/ 126 h 126"/>
                <a:gd name="T52" fmla="*/ 116 w 150"/>
                <a:gd name="T53" fmla="*/ 124 h 126"/>
                <a:gd name="T54" fmla="*/ 133 w 150"/>
                <a:gd name="T55" fmla="*/ 103 h 126"/>
                <a:gd name="T56" fmla="*/ 113 w 150"/>
                <a:gd name="T57" fmla="*/ 1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0" h="126">
                  <a:moveTo>
                    <a:pt x="113" y="13"/>
                  </a:moveTo>
                  <a:cubicBezTo>
                    <a:pt x="110" y="11"/>
                    <a:pt x="107" y="9"/>
                    <a:pt x="104" y="8"/>
                  </a:cubicBezTo>
                  <a:cubicBezTo>
                    <a:pt x="103" y="7"/>
                    <a:pt x="102" y="7"/>
                    <a:pt x="101" y="6"/>
                  </a:cubicBezTo>
                  <a:cubicBezTo>
                    <a:pt x="91" y="2"/>
                    <a:pt x="81" y="0"/>
                    <a:pt x="71" y="0"/>
                  </a:cubicBezTo>
                  <a:cubicBezTo>
                    <a:pt x="46" y="0"/>
                    <a:pt x="21" y="13"/>
                    <a:pt x="9" y="37"/>
                  </a:cubicBezTo>
                  <a:cubicBezTo>
                    <a:pt x="4" y="46"/>
                    <a:pt x="2" y="54"/>
                    <a:pt x="1" y="63"/>
                  </a:cubicBezTo>
                  <a:cubicBezTo>
                    <a:pt x="1" y="65"/>
                    <a:pt x="1" y="67"/>
                    <a:pt x="0" y="68"/>
                  </a:cubicBezTo>
                  <a:cubicBezTo>
                    <a:pt x="0" y="69"/>
                    <a:pt x="1" y="70"/>
                    <a:pt x="1" y="70"/>
                  </a:cubicBezTo>
                  <a:cubicBezTo>
                    <a:pt x="2" y="70"/>
                    <a:pt x="2" y="70"/>
                    <a:pt x="3" y="69"/>
                  </a:cubicBezTo>
                  <a:cubicBezTo>
                    <a:pt x="4" y="68"/>
                    <a:pt x="5" y="67"/>
                    <a:pt x="7" y="66"/>
                  </a:cubicBezTo>
                  <a:cubicBezTo>
                    <a:pt x="10" y="63"/>
                    <a:pt x="14" y="62"/>
                    <a:pt x="19" y="62"/>
                  </a:cubicBezTo>
                  <a:cubicBezTo>
                    <a:pt x="22" y="62"/>
                    <a:pt x="25" y="62"/>
                    <a:pt x="28" y="64"/>
                  </a:cubicBezTo>
                  <a:cubicBezTo>
                    <a:pt x="35" y="68"/>
                    <a:pt x="39" y="75"/>
                    <a:pt x="39" y="83"/>
                  </a:cubicBezTo>
                  <a:cubicBezTo>
                    <a:pt x="38" y="85"/>
                    <a:pt x="38" y="87"/>
                    <a:pt x="39" y="87"/>
                  </a:cubicBezTo>
                  <a:cubicBezTo>
                    <a:pt x="39" y="87"/>
                    <a:pt x="40" y="86"/>
                    <a:pt x="42" y="85"/>
                  </a:cubicBezTo>
                  <a:cubicBezTo>
                    <a:pt x="46" y="82"/>
                    <a:pt x="50" y="81"/>
                    <a:pt x="54" y="81"/>
                  </a:cubicBezTo>
                  <a:cubicBezTo>
                    <a:pt x="56" y="81"/>
                    <a:pt x="59" y="81"/>
                    <a:pt x="61" y="82"/>
                  </a:cubicBezTo>
                  <a:cubicBezTo>
                    <a:pt x="62" y="82"/>
                    <a:pt x="63" y="83"/>
                    <a:pt x="64" y="83"/>
                  </a:cubicBezTo>
                  <a:cubicBezTo>
                    <a:pt x="67" y="85"/>
                    <a:pt x="70" y="87"/>
                    <a:pt x="72" y="90"/>
                  </a:cubicBezTo>
                  <a:cubicBezTo>
                    <a:pt x="74" y="94"/>
                    <a:pt x="75" y="98"/>
                    <a:pt x="75" y="102"/>
                  </a:cubicBezTo>
                  <a:cubicBezTo>
                    <a:pt x="75" y="105"/>
                    <a:pt x="75" y="106"/>
                    <a:pt x="75" y="106"/>
                  </a:cubicBezTo>
                  <a:cubicBezTo>
                    <a:pt x="76" y="106"/>
                    <a:pt x="77" y="105"/>
                    <a:pt x="79" y="104"/>
                  </a:cubicBezTo>
                  <a:cubicBezTo>
                    <a:pt x="82" y="101"/>
                    <a:pt x="86" y="100"/>
                    <a:pt x="91" y="100"/>
                  </a:cubicBezTo>
                  <a:cubicBezTo>
                    <a:pt x="94" y="100"/>
                    <a:pt x="97" y="101"/>
                    <a:pt x="100" y="102"/>
                  </a:cubicBezTo>
                  <a:cubicBezTo>
                    <a:pt x="107" y="106"/>
                    <a:pt x="111" y="113"/>
                    <a:pt x="111" y="121"/>
                  </a:cubicBezTo>
                  <a:cubicBezTo>
                    <a:pt x="111" y="124"/>
                    <a:pt x="111" y="126"/>
                    <a:pt x="113" y="126"/>
                  </a:cubicBezTo>
                  <a:cubicBezTo>
                    <a:pt x="114" y="126"/>
                    <a:pt x="115" y="126"/>
                    <a:pt x="116" y="124"/>
                  </a:cubicBezTo>
                  <a:cubicBezTo>
                    <a:pt x="123" y="119"/>
                    <a:pt x="129" y="112"/>
                    <a:pt x="133" y="103"/>
                  </a:cubicBezTo>
                  <a:cubicBezTo>
                    <a:pt x="150" y="72"/>
                    <a:pt x="140" y="34"/>
                    <a:pt x="11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33" name="Freeform 116"/>
            <p:cNvSpPr>
              <a:spLocks/>
            </p:cNvSpPr>
            <p:nvPr/>
          </p:nvSpPr>
          <p:spPr bwMode="auto">
            <a:xfrm>
              <a:off x="954088" y="3427413"/>
              <a:ext cx="528638" cy="125413"/>
            </a:xfrm>
            <a:custGeom>
              <a:avLst/>
              <a:gdLst>
                <a:gd name="T0" fmla="*/ 302 w 333"/>
                <a:gd name="T1" fmla="*/ 48 h 79"/>
                <a:gd name="T2" fmla="*/ 30 w 333"/>
                <a:gd name="T3" fmla="*/ 48 h 79"/>
                <a:gd name="T4" fmla="*/ 30 w 333"/>
                <a:gd name="T5" fmla="*/ 0 h 79"/>
                <a:gd name="T6" fmla="*/ 0 w 333"/>
                <a:gd name="T7" fmla="*/ 0 h 79"/>
                <a:gd name="T8" fmla="*/ 0 w 333"/>
                <a:gd name="T9" fmla="*/ 79 h 79"/>
                <a:gd name="T10" fmla="*/ 333 w 333"/>
                <a:gd name="T11" fmla="*/ 79 h 79"/>
                <a:gd name="T12" fmla="*/ 333 w 333"/>
                <a:gd name="T13" fmla="*/ 0 h 79"/>
                <a:gd name="T14" fmla="*/ 302 w 333"/>
                <a:gd name="T15" fmla="*/ 0 h 79"/>
                <a:gd name="T16" fmla="*/ 302 w 333"/>
                <a:gd name="T17" fmla="*/ 4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3" h="79">
                  <a:moveTo>
                    <a:pt x="302" y="48"/>
                  </a:moveTo>
                  <a:lnTo>
                    <a:pt x="30" y="48"/>
                  </a:lnTo>
                  <a:lnTo>
                    <a:pt x="30" y="0"/>
                  </a:lnTo>
                  <a:lnTo>
                    <a:pt x="0" y="0"/>
                  </a:lnTo>
                  <a:lnTo>
                    <a:pt x="0" y="79"/>
                  </a:lnTo>
                  <a:lnTo>
                    <a:pt x="333" y="79"/>
                  </a:lnTo>
                  <a:lnTo>
                    <a:pt x="333" y="0"/>
                  </a:lnTo>
                  <a:lnTo>
                    <a:pt x="302" y="0"/>
                  </a:lnTo>
                  <a:lnTo>
                    <a:pt x="30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34" name="Freeform 117"/>
            <p:cNvSpPr>
              <a:spLocks/>
            </p:cNvSpPr>
            <p:nvPr/>
          </p:nvSpPr>
          <p:spPr bwMode="auto">
            <a:xfrm>
              <a:off x="1028700" y="3052763"/>
              <a:ext cx="390525" cy="415925"/>
            </a:xfrm>
            <a:custGeom>
              <a:avLst/>
              <a:gdLst>
                <a:gd name="T0" fmla="*/ 42 w 246"/>
                <a:gd name="T1" fmla="*/ 151 h 262"/>
                <a:gd name="T2" fmla="*/ 42 w 246"/>
                <a:gd name="T3" fmla="*/ 262 h 262"/>
                <a:gd name="T4" fmla="*/ 203 w 246"/>
                <a:gd name="T5" fmla="*/ 262 h 262"/>
                <a:gd name="T6" fmla="*/ 203 w 246"/>
                <a:gd name="T7" fmla="*/ 151 h 262"/>
                <a:gd name="T8" fmla="*/ 246 w 246"/>
                <a:gd name="T9" fmla="*/ 151 h 262"/>
                <a:gd name="T10" fmla="*/ 123 w 246"/>
                <a:gd name="T11" fmla="*/ 0 h 262"/>
                <a:gd name="T12" fmla="*/ 0 w 246"/>
                <a:gd name="T13" fmla="*/ 151 h 262"/>
                <a:gd name="T14" fmla="*/ 42 w 246"/>
                <a:gd name="T15" fmla="*/ 151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6" h="262">
                  <a:moveTo>
                    <a:pt x="42" y="151"/>
                  </a:moveTo>
                  <a:lnTo>
                    <a:pt x="42" y="262"/>
                  </a:lnTo>
                  <a:lnTo>
                    <a:pt x="203" y="262"/>
                  </a:lnTo>
                  <a:lnTo>
                    <a:pt x="203" y="151"/>
                  </a:lnTo>
                  <a:lnTo>
                    <a:pt x="246" y="151"/>
                  </a:lnTo>
                  <a:lnTo>
                    <a:pt x="123" y="0"/>
                  </a:lnTo>
                  <a:lnTo>
                    <a:pt x="0" y="151"/>
                  </a:lnTo>
                  <a:lnTo>
                    <a:pt x="42" y="1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35" name="Freeform 118"/>
            <p:cNvSpPr>
              <a:spLocks noEditPoints="1"/>
            </p:cNvSpPr>
            <p:nvPr/>
          </p:nvSpPr>
          <p:spPr bwMode="auto">
            <a:xfrm>
              <a:off x="7323138" y="3198813"/>
              <a:ext cx="604838" cy="585788"/>
            </a:xfrm>
            <a:custGeom>
              <a:avLst/>
              <a:gdLst>
                <a:gd name="T0" fmla="*/ 137 w 161"/>
                <a:gd name="T1" fmla="*/ 104 h 156"/>
                <a:gd name="T2" fmla="*/ 94 w 161"/>
                <a:gd name="T3" fmla="*/ 122 h 156"/>
                <a:gd name="T4" fmla="*/ 94 w 161"/>
                <a:gd name="T5" fmla="*/ 98 h 156"/>
                <a:gd name="T6" fmla="*/ 106 w 161"/>
                <a:gd name="T7" fmla="*/ 98 h 156"/>
                <a:gd name="T8" fmla="*/ 106 w 161"/>
                <a:gd name="T9" fmla="*/ 73 h 156"/>
                <a:gd name="T10" fmla="*/ 131 w 161"/>
                <a:gd name="T11" fmla="*/ 73 h 156"/>
                <a:gd name="T12" fmla="*/ 131 w 161"/>
                <a:gd name="T13" fmla="*/ 50 h 156"/>
                <a:gd name="T14" fmla="*/ 131 w 161"/>
                <a:gd name="T15" fmla="*/ 50 h 156"/>
                <a:gd name="T16" fmla="*/ 106 w 161"/>
                <a:gd name="T17" fmla="*/ 50 h 156"/>
                <a:gd name="T18" fmla="*/ 106 w 161"/>
                <a:gd name="T19" fmla="*/ 24 h 156"/>
                <a:gd name="T20" fmla="*/ 94 w 161"/>
                <a:gd name="T21" fmla="*/ 24 h 156"/>
                <a:gd name="T22" fmla="*/ 94 w 161"/>
                <a:gd name="T23" fmla="*/ 0 h 156"/>
                <a:gd name="T24" fmla="*/ 137 w 161"/>
                <a:gd name="T25" fmla="*/ 18 h 156"/>
                <a:gd name="T26" fmla="*/ 137 w 161"/>
                <a:gd name="T27" fmla="*/ 104 h 156"/>
                <a:gd name="T28" fmla="*/ 94 w 161"/>
                <a:gd name="T29" fmla="*/ 122 h 156"/>
                <a:gd name="T30" fmla="*/ 62 w 161"/>
                <a:gd name="T31" fmla="*/ 113 h 156"/>
                <a:gd name="T32" fmla="*/ 19 w 161"/>
                <a:gd name="T33" fmla="*/ 156 h 156"/>
                <a:gd name="T34" fmla="*/ 0 w 161"/>
                <a:gd name="T35" fmla="*/ 136 h 156"/>
                <a:gd name="T36" fmla="*/ 43 w 161"/>
                <a:gd name="T37" fmla="*/ 93 h 156"/>
                <a:gd name="T38" fmla="*/ 51 w 161"/>
                <a:gd name="T39" fmla="*/ 18 h 156"/>
                <a:gd name="T40" fmla="*/ 94 w 161"/>
                <a:gd name="T41" fmla="*/ 0 h 156"/>
                <a:gd name="T42" fmla="*/ 94 w 161"/>
                <a:gd name="T43" fmla="*/ 24 h 156"/>
                <a:gd name="T44" fmla="*/ 83 w 161"/>
                <a:gd name="T45" fmla="*/ 24 h 156"/>
                <a:gd name="T46" fmla="*/ 83 w 161"/>
                <a:gd name="T47" fmla="*/ 50 h 156"/>
                <a:gd name="T48" fmla="*/ 58 w 161"/>
                <a:gd name="T49" fmla="*/ 50 h 156"/>
                <a:gd name="T50" fmla="*/ 58 w 161"/>
                <a:gd name="T51" fmla="*/ 73 h 156"/>
                <a:gd name="T52" fmla="*/ 83 w 161"/>
                <a:gd name="T53" fmla="*/ 73 h 156"/>
                <a:gd name="T54" fmla="*/ 83 w 161"/>
                <a:gd name="T55" fmla="*/ 98 h 156"/>
                <a:gd name="T56" fmla="*/ 94 w 161"/>
                <a:gd name="T57" fmla="*/ 98 h 156"/>
                <a:gd name="T58" fmla="*/ 94 w 161"/>
                <a:gd name="T59" fmla="*/ 12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1" h="156">
                  <a:moveTo>
                    <a:pt x="137" y="104"/>
                  </a:moveTo>
                  <a:cubicBezTo>
                    <a:pt x="126" y="116"/>
                    <a:pt x="110" y="122"/>
                    <a:pt x="94" y="122"/>
                  </a:cubicBezTo>
                  <a:cubicBezTo>
                    <a:pt x="94" y="98"/>
                    <a:pt x="94" y="98"/>
                    <a:pt x="94" y="98"/>
                  </a:cubicBezTo>
                  <a:cubicBezTo>
                    <a:pt x="106" y="98"/>
                    <a:pt x="106" y="98"/>
                    <a:pt x="106" y="98"/>
                  </a:cubicBezTo>
                  <a:cubicBezTo>
                    <a:pt x="106" y="73"/>
                    <a:pt x="106" y="73"/>
                    <a:pt x="106" y="73"/>
                  </a:cubicBezTo>
                  <a:cubicBezTo>
                    <a:pt x="131" y="73"/>
                    <a:pt x="131" y="73"/>
                    <a:pt x="131" y="73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10" y="0"/>
                    <a:pt x="126" y="6"/>
                    <a:pt x="137" y="18"/>
                  </a:cubicBezTo>
                  <a:cubicBezTo>
                    <a:pt x="161" y="42"/>
                    <a:pt x="161" y="80"/>
                    <a:pt x="137" y="104"/>
                  </a:cubicBezTo>
                  <a:close/>
                  <a:moveTo>
                    <a:pt x="94" y="122"/>
                  </a:moveTo>
                  <a:cubicBezTo>
                    <a:pt x="83" y="122"/>
                    <a:pt x="72" y="119"/>
                    <a:pt x="62" y="113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28" y="70"/>
                    <a:pt x="31" y="39"/>
                    <a:pt x="51" y="18"/>
                  </a:cubicBezTo>
                  <a:cubicBezTo>
                    <a:pt x="63" y="6"/>
                    <a:pt x="79" y="0"/>
                    <a:pt x="94" y="0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8" y="73"/>
                    <a:pt x="58" y="73"/>
                    <a:pt x="58" y="73"/>
                  </a:cubicBezTo>
                  <a:cubicBezTo>
                    <a:pt x="83" y="73"/>
                    <a:pt x="83" y="73"/>
                    <a:pt x="83" y="73"/>
                  </a:cubicBezTo>
                  <a:cubicBezTo>
                    <a:pt x="83" y="98"/>
                    <a:pt x="83" y="98"/>
                    <a:pt x="83" y="98"/>
                  </a:cubicBezTo>
                  <a:cubicBezTo>
                    <a:pt x="94" y="98"/>
                    <a:pt x="94" y="98"/>
                    <a:pt x="94" y="98"/>
                  </a:cubicBezTo>
                  <a:lnTo>
                    <a:pt x="94" y="1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36" name="Freeform 119"/>
            <p:cNvSpPr>
              <a:spLocks/>
            </p:cNvSpPr>
            <p:nvPr/>
          </p:nvSpPr>
          <p:spPr bwMode="auto">
            <a:xfrm>
              <a:off x="2643188" y="3003550"/>
              <a:ext cx="239713" cy="695325"/>
            </a:xfrm>
            <a:custGeom>
              <a:avLst/>
              <a:gdLst>
                <a:gd name="T0" fmla="*/ 7 w 64"/>
                <a:gd name="T1" fmla="*/ 22 h 185"/>
                <a:gd name="T2" fmla="*/ 0 w 64"/>
                <a:gd name="T3" fmla="*/ 45 h 185"/>
                <a:gd name="T4" fmla="*/ 5 w 64"/>
                <a:gd name="T5" fmla="*/ 64 h 185"/>
                <a:gd name="T6" fmla="*/ 23 w 64"/>
                <a:gd name="T7" fmla="*/ 84 h 185"/>
                <a:gd name="T8" fmla="*/ 23 w 64"/>
                <a:gd name="T9" fmla="*/ 185 h 185"/>
                <a:gd name="T10" fmla="*/ 40 w 64"/>
                <a:gd name="T11" fmla="*/ 185 h 185"/>
                <a:gd name="T12" fmla="*/ 40 w 64"/>
                <a:gd name="T13" fmla="*/ 84 h 185"/>
                <a:gd name="T14" fmla="*/ 58 w 64"/>
                <a:gd name="T15" fmla="*/ 64 h 185"/>
                <a:gd name="T16" fmla="*/ 63 w 64"/>
                <a:gd name="T17" fmla="*/ 45 h 185"/>
                <a:gd name="T18" fmla="*/ 56 w 64"/>
                <a:gd name="T19" fmla="*/ 22 h 185"/>
                <a:gd name="T20" fmla="*/ 42 w 64"/>
                <a:gd name="T21" fmla="*/ 0 h 185"/>
                <a:gd name="T22" fmla="*/ 47 w 64"/>
                <a:gd name="T23" fmla="*/ 43 h 185"/>
                <a:gd name="T24" fmla="*/ 41 w 64"/>
                <a:gd name="T25" fmla="*/ 43 h 185"/>
                <a:gd name="T26" fmla="*/ 36 w 64"/>
                <a:gd name="T27" fmla="*/ 0 h 185"/>
                <a:gd name="T28" fmla="*/ 32 w 64"/>
                <a:gd name="T29" fmla="*/ 0 h 185"/>
                <a:gd name="T30" fmla="*/ 27 w 64"/>
                <a:gd name="T31" fmla="*/ 0 h 185"/>
                <a:gd name="T32" fmla="*/ 22 w 64"/>
                <a:gd name="T33" fmla="*/ 43 h 185"/>
                <a:gd name="T34" fmla="*/ 17 w 64"/>
                <a:gd name="T35" fmla="*/ 43 h 185"/>
                <a:gd name="T36" fmla="*/ 21 w 64"/>
                <a:gd name="T37" fmla="*/ 0 h 185"/>
                <a:gd name="T38" fmla="*/ 7 w 64"/>
                <a:gd name="T39" fmla="*/ 2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4" h="185">
                  <a:moveTo>
                    <a:pt x="7" y="22"/>
                  </a:moveTo>
                  <a:cubicBezTo>
                    <a:pt x="4" y="29"/>
                    <a:pt x="1" y="37"/>
                    <a:pt x="0" y="45"/>
                  </a:cubicBezTo>
                  <a:cubicBezTo>
                    <a:pt x="0" y="52"/>
                    <a:pt x="1" y="58"/>
                    <a:pt x="5" y="64"/>
                  </a:cubicBezTo>
                  <a:cubicBezTo>
                    <a:pt x="9" y="70"/>
                    <a:pt x="15" y="80"/>
                    <a:pt x="23" y="84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40" y="185"/>
                    <a:pt x="40" y="185"/>
                    <a:pt x="40" y="185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8" y="80"/>
                    <a:pt x="55" y="71"/>
                    <a:pt x="58" y="64"/>
                  </a:cubicBezTo>
                  <a:cubicBezTo>
                    <a:pt x="62" y="58"/>
                    <a:pt x="64" y="52"/>
                    <a:pt x="63" y="45"/>
                  </a:cubicBezTo>
                  <a:cubicBezTo>
                    <a:pt x="62" y="37"/>
                    <a:pt x="59" y="29"/>
                    <a:pt x="56" y="22"/>
                  </a:cubicBezTo>
                  <a:cubicBezTo>
                    <a:pt x="54" y="16"/>
                    <a:pt x="50" y="1"/>
                    <a:pt x="42" y="0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3" y="1"/>
                    <a:pt x="9" y="16"/>
                    <a:pt x="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37" name="Freeform 120"/>
            <p:cNvSpPr>
              <a:spLocks/>
            </p:cNvSpPr>
            <p:nvPr/>
          </p:nvSpPr>
          <p:spPr bwMode="auto">
            <a:xfrm>
              <a:off x="2957513" y="2989263"/>
              <a:ext cx="252413" cy="709613"/>
            </a:xfrm>
            <a:custGeom>
              <a:avLst/>
              <a:gdLst>
                <a:gd name="T0" fmla="*/ 42 w 67"/>
                <a:gd name="T1" fmla="*/ 189 h 189"/>
                <a:gd name="T2" fmla="*/ 42 w 67"/>
                <a:gd name="T3" fmla="*/ 90 h 189"/>
                <a:gd name="T4" fmla="*/ 67 w 67"/>
                <a:gd name="T5" fmla="*/ 50 h 189"/>
                <a:gd name="T6" fmla="*/ 34 w 67"/>
                <a:gd name="T7" fmla="*/ 0 h 189"/>
                <a:gd name="T8" fmla="*/ 0 w 67"/>
                <a:gd name="T9" fmla="*/ 50 h 189"/>
                <a:gd name="T10" fmla="*/ 25 w 67"/>
                <a:gd name="T11" fmla="*/ 90 h 189"/>
                <a:gd name="T12" fmla="*/ 25 w 67"/>
                <a:gd name="T13" fmla="*/ 189 h 189"/>
                <a:gd name="T14" fmla="*/ 42 w 67"/>
                <a:gd name="T1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189">
                  <a:moveTo>
                    <a:pt x="42" y="189"/>
                  </a:moveTo>
                  <a:cubicBezTo>
                    <a:pt x="42" y="90"/>
                    <a:pt x="42" y="90"/>
                    <a:pt x="42" y="90"/>
                  </a:cubicBezTo>
                  <a:cubicBezTo>
                    <a:pt x="57" y="85"/>
                    <a:pt x="67" y="69"/>
                    <a:pt x="67" y="50"/>
                  </a:cubicBezTo>
                  <a:cubicBezTo>
                    <a:pt x="67" y="27"/>
                    <a:pt x="52" y="0"/>
                    <a:pt x="34" y="0"/>
                  </a:cubicBezTo>
                  <a:cubicBezTo>
                    <a:pt x="15" y="0"/>
                    <a:pt x="0" y="27"/>
                    <a:pt x="0" y="50"/>
                  </a:cubicBezTo>
                  <a:cubicBezTo>
                    <a:pt x="0" y="69"/>
                    <a:pt x="10" y="85"/>
                    <a:pt x="25" y="90"/>
                  </a:cubicBezTo>
                  <a:cubicBezTo>
                    <a:pt x="25" y="189"/>
                    <a:pt x="25" y="189"/>
                    <a:pt x="25" y="189"/>
                  </a:cubicBezTo>
                  <a:lnTo>
                    <a:pt x="42" y="1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38" name="Rectangle 121"/>
            <p:cNvSpPr>
              <a:spLocks noChangeArrowheads="1"/>
            </p:cNvSpPr>
            <p:nvPr/>
          </p:nvSpPr>
          <p:spPr bwMode="auto">
            <a:xfrm>
              <a:off x="8194675" y="1827213"/>
              <a:ext cx="4445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39" name="Freeform 122"/>
            <p:cNvSpPr>
              <a:spLocks/>
            </p:cNvSpPr>
            <p:nvPr/>
          </p:nvSpPr>
          <p:spPr bwMode="auto">
            <a:xfrm>
              <a:off x="8397875" y="1827213"/>
              <a:ext cx="198438" cy="120650"/>
            </a:xfrm>
            <a:custGeom>
              <a:avLst/>
              <a:gdLst>
                <a:gd name="T0" fmla="*/ 125 w 125"/>
                <a:gd name="T1" fmla="*/ 76 h 76"/>
                <a:gd name="T2" fmla="*/ 125 w 125"/>
                <a:gd name="T3" fmla="*/ 0 h 76"/>
                <a:gd name="T4" fmla="*/ 75 w 125"/>
                <a:gd name="T5" fmla="*/ 0 h 76"/>
                <a:gd name="T6" fmla="*/ 0 w 125"/>
                <a:gd name="T7" fmla="*/ 76 h 76"/>
                <a:gd name="T8" fmla="*/ 125 w 125"/>
                <a:gd name="T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76">
                  <a:moveTo>
                    <a:pt x="125" y="76"/>
                  </a:moveTo>
                  <a:lnTo>
                    <a:pt x="125" y="0"/>
                  </a:lnTo>
                  <a:lnTo>
                    <a:pt x="75" y="0"/>
                  </a:lnTo>
                  <a:lnTo>
                    <a:pt x="0" y="76"/>
                  </a:lnTo>
                  <a:lnTo>
                    <a:pt x="125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40" name="Freeform 123"/>
            <p:cNvSpPr>
              <a:spLocks/>
            </p:cNvSpPr>
            <p:nvPr/>
          </p:nvSpPr>
          <p:spPr bwMode="auto">
            <a:xfrm>
              <a:off x="8261350" y="1827213"/>
              <a:ext cx="131763" cy="120650"/>
            </a:xfrm>
            <a:custGeom>
              <a:avLst/>
              <a:gdLst>
                <a:gd name="T0" fmla="*/ 83 w 83"/>
                <a:gd name="T1" fmla="*/ 0 h 76"/>
                <a:gd name="T2" fmla="*/ 0 w 83"/>
                <a:gd name="T3" fmla="*/ 0 h 76"/>
                <a:gd name="T4" fmla="*/ 0 w 83"/>
                <a:gd name="T5" fmla="*/ 76 h 76"/>
                <a:gd name="T6" fmla="*/ 5 w 83"/>
                <a:gd name="T7" fmla="*/ 76 h 76"/>
                <a:gd name="T8" fmla="*/ 83 w 83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76">
                  <a:moveTo>
                    <a:pt x="83" y="0"/>
                  </a:moveTo>
                  <a:lnTo>
                    <a:pt x="0" y="0"/>
                  </a:lnTo>
                  <a:lnTo>
                    <a:pt x="0" y="76"/>
                  </a:lnTo>
                  <a:lnTo>
                    <a:pt x="5" y="76"/>
                  </a:lnTo>
                  <a:lnTo>
                    <a:pt x="8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41" name="Freeform 124"/>
            <p:cNvSpPr>
              <a:spLocks noEditPoints="1"/>
            </p:cNvSpPr>
            <p:nvPr/>
          </p:nvSpPr>
          <p:spPr bwMode="auto">
            <a:xfrm>
              <a:off x="8074025" y="1568450"/>
              <a:ext cx="641350" cy="638175"/>
            </a:xfrm>
            <a:custGeom>
              <a:avLst/>
              <a:gdLst>
                <a:gd name="T0" fmla="*/ 98 w 171"/>
                <a:gd name="T1" fmla="*/ 170 h 170"/>
                <a:gd name="T2" fmla="*/ 171 w 171"/>
                <a:gd name="T3" fmla="*/ 85 h 170"/>
                <a:gd name="T4" fmla="*/ 98 w 171"/>
                <a:gd name="T5" fmla="*/ 1 h 170"/>
                <a:gd name="T6" fmla="*/ 98 w 171"/>
                <a:gd name="T7" fmla="*/ 15 h 170"/>
                <a:gd name="T8" fmla="*/ 130 w 171"/>
                <a:gd name="T9" fmla="*/ 30 h 170"/>
                <a:gd name="T10" fmla="*/ 98 w 171"/>
                <a:gd name="T11" fmla="*/ 62 h 170"/>
                <a:gd name="T12" fmla="*/ 98 w 171"/>
                <a:gd name="T13" fmla="*/ 82 h 170"/>
                <a:gd name="T14" fmla="*/ 112 w 171"/>
                <a:gd name="T15" fmla="*/ 69 h 170"/>
                <a:gd name="T16" fmla="*/ 114 w 171"/>
                <a:gd name="T17" fmla="*/ 67 h 170"/>
                <a:gd name="T18" fmla="*/ 116 w 171"/>
                <a:gd name="T19" fmla="*/ 64 h 170"/>
                <a:gd name="T20" fmla="*/ 140 w 171"/>
                <a:gd name="T21" fmla="*/ 40 h 170"/>
                <a:gd name="T22" fmla="*/ 156 w 171"/>
                <a:gd name="T23" fmla="*/ 85 h 170"/>
                <a:gd name="T24" fmla="*/ 156 w 171"/>
                <a:gd name="T25" fmla="*/ 85 h 170"/>
                <a:gd name="T26" fmla="*/ 98 w 171"/>
                <a:gd name="T27" fmla="*/ 155 h 170"/>
                <a:gd name="T28" fmla="*/ 98 w 171"/>
                <a:gd name="T29" fmla="*/ 170 h 170"/>
                <a:gd name="T30" fmla="*/ 85 w 171"/>
                <a:gd name="T31" fmla="*/ 170 h 170"/>
                <a:gd name="T32" fmla="*/ 98 w 171"/>
                <a:gd name="T33" fmla="*/ 170 h 170"/>
                <a:gd name="T34" fmla="*/ 98 w 171"/>
                <a:gd name="T35" fmla="*/ 155 h 170"/>
                <a:gd name="T36" fmla="*/ 85 w 171"/>
                <a:gd name="T37" fmla="*/ 156 h 170"/>
                <a:gd name="T38" fmla="*/ 40 w 171"/>
                <a:gd name="T39" fmla="*/ 140 h 170"/>
                <a:gd name="T40" fmla="*/ 74 w 171"/>
                <a:gd name="T41" fmla="*/ 106 h 170"/>
                <a:gd name="T42" fmla="*/ 77 w 171"/>
                <a:gd name="T43" fmla="*/ 104 h 170"/>
                <a:gd name="T44" fmla="*/ 79 w 171"/>
                <a:gd name="T45" fmla="*/ 101 h 170"/>
                <a:gd name="T46" fmla="*/ 98 w 171"/>
                <a:gd name="T47" fmla="*/ 82 h 170"/>
                <a:gd name="T48" fmla="*/ 98 w 171"/>
                <a:gd name="T49" fmla="*/ 62 h 170"/>
                <a:gd name="T50" fmla="*/ 96 w 171"/>
                <a:gd name="T51" fmla="*/ 64 h 170"/>
                <a:gd name="T52" fmla="*/ 94 w 171"/>
                <a:gd name="T53" fmla="*/ 67 h 170"/>
                <a:gd name="T54" fmla="*/ 91 w 171"/>
                <a:gd name="T55" fmla="*/ 69 h 170"/>
                <a:gd name="T56" fmla="*/ 59 w 171"/>
                <a:gd name="T57" fmla="*/ 101 h 170"/>
                <a:gd name="T58" fmla="*/ 57 w 171"/>
                <a:gd name="T59" fmla="*/ 104 h 170"/>
                <a:gd name="T60" fmla="*/ 54 w 171"/>
                <a:gd name="T61" fmla="*/ 106 h 170"/>
                <a:gd name="T62" fmla="*/ 30 w 171"/>
                <a:gd name="T63" fmla="*/ 130 h 170"/>
                <a:gd name="T64" fmla="*/ 14 w 171"/>
                <a:gd name="T65" fmla="*/ 85 h 170"/>
                <a:gd name="T66" fmla="*/ 85 w 171"/>
                <a:gd name="T67" fmla="*/ 14 h 170"/>
                <a:gd name="T68" fmla="*/ 85 w 171"/>
                <a:gd name="T69" fmla="*/ 14 h 170"/>
                <a:gd name="T70" fmla="*/ 98 w 171"/>
                <a:gd name="T71" fmla="*/ 15 h 170"/>
                <a:gd name="T72" fmla="*/ 98 w 171"/>
                <a:gd name="T73" fmla="*/ 1 h 170"/>
                <a:gd name="T74" fmla="*/ 85 w 171"/>
                <a:gd name="T75" fmla="*/ 0 h 170"/>
                <a:gd name="T76" fmla="*/ 0 w 171"/>
                <a:gd name="T77" fmla="*/ 85 h 170"/>
                <a:gd name="T78" fmla="*/ 85 w 171"/>
                <a:gd name="T7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1" h="170">
                  <a:moveTo>
                    <a:pt x="98" y="170"/>
                  </a:moveTo>
                  <a:cubicBezTo>
                    <a:pt x="139" y="163"/>
                    <a:pt x="171" y="128"/>
                    <a:pt x="171" y="85"/>
                  </a:cubicBezTo>
                  <a:cubicBezTo>
                    <a:pt x="171" y="42"/>
                    <a:pt x="139" y="7"/>
                    <a:pt x="98" y="1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110" y="17"/>
                    <a:pt x="121" y="23"/>
                    <a:pt x="130" y="30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4" y="67"/>
                    <a:pt x="114" y="67"/>
                    <a:pt x="114" y="67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50" y="52"/>
                    <a:pt x="156" y="68"/>
                    <a:pt x="156" y="85"/>
                  </a:cubicBezTo>
                  <a:cubicBezTo>
                    <a:pt x="156" y="85"/>
                    <a:pt x="156" y="85"/>
                    <a:pt x="156" y="85"/>
                  </a:cubicBezTo>
                  <a:cubicBezTo>
                    <a:pt x="156" y="120"/>
                    <a:pt x="131" y="149"/>
                    <a:pt x="98" y="155"/>
                  </a:cubicBezTo>
                  <a:lnTo>
                    <a:pt x="98" y="170"/>
                  </a:lnTo>
                  <a:close/>
                  <a:moveTo>
                    <a:pt x="85" y="170"/>
                  </a:moveTo>
                  <a:cubicBezTo>
                    <a:pt x="90" y="170"/>
                    <a:pt x="94" y="170"/>
                    <a:pt x="98" y="170"/>
                  </a:cubicBezTo>
                  <a:cubicBezTo>
                    <a:pt x="98" y="155"/>
                    <a:pt x="98" y="155"/>
                    <a:pt x="98" y="155"/>
                  </a:cubicBezTo>
                  <a:cubicBezTo>
                    <a:pt x="94" y="156"/>
                    <a:pt x="90" y="156"/>
                    <a:pt x="85" y="156"/>
                  </a:cubicBezTo>
                  <a:cubicBezTo>
                    <a:pt x="68" y="156"/>
                    <a:pt x="52" y="150"/>
                    <a:pt x="40" y="140"/>
                  </a:cubicBezTo>
                  <a:cubicBezTo>
                    <a:pt x="74" y="106"/>
                    <a:pt x="74" y="106"/>
                    <a:pt x="74" y="106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7" y="104"/>
                    <a:pt x="57" y="104"/>
                    <a:pt x="57" y="104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30" y="130"/>
                    <a:pt x="30" y="130"/>
                    <a:pt x="30" y="130"/>
                  </a:cubicBezTo>
                  <a:cubicBezTo>
                    <a:pt x="20" y="118"/>
                    <a:pt x="14" y="102"/>
                    <a:pt x="14" y="85"/>
                  </a:cubicBezTo>
                  <a:cubicBezTo>
                    <a:pt x="14" y="46"/>
                    <a:pt x="46" y="14"/>
                    <a:pt x="85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90" y="14"/>
                    <a:pt x="94" y="14"/>
                    <a:pt x="98" y="15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4" y="0"/>
                    <a:pt x="90" y="0"/>
                    <a:pt x="85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32"/>
                    <a:pt x="38" y="170"/>
                    <a:pt x="85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42" name="Freeform 125"/>
            <p:cNvSpPr>
              <a:spLocks noEditPoints="1"/>
            </p:cNvSpPr>
            <p:nvPr/>
          </p:nvSpPr>
          <p:spPr bwMode="auto">
            <a:xfrm>
              <a:off x="6524625" y="2305050"/>
              <a:ext cx="608013" cy="150813"/>
            </a:xfrm>
            <a:custGeom>
              <a:avLst/>
              <a:gdLst>
                <a:gd name="T0" fmla="*/ 191 w 383"/>
                <a:gd name="T1" fmla="*/ 78 h 95"/>
                <a:gd name="T2" fmla="*/ 328 w 383"/>
                <a:gd name="T3" fmla="*/ 78 h 95"/>
                <a:gd name="T4" fmla="*/ 340 w 383"/>
                <a:gd name="T5" fmla="*/ 95 h 95"/>
                <a:gd name="T6" fmla="*/ 383 w 383"/>
                <a:gd name="T7" fmla="*/ 95 h 95"/>
                <a:gd name="T8" fmla="*/ 312 w 383"/>
                <a:gd name="T9" fmla="*/ 0 h 95"/>
                <a:gd name="T10" fmla="*/ 267 w 383"/>
                <a:gd name="T11" fmla="*/ 0 h 95"/>
                <a:gd name="T12" fmla="*/ 276 w 383"/>
                <a:gd name="T13" fmla="*/ 12 h 95"/>
                <a:gd name="T14" fmla="*/ 191 w 383"/>
                <a:gd name="T15" fmla="*/ 12 h 95"/>
                <a:gd name="T16" fmla="*/ 191 w 383"/>
                <a:gd name="T17" fmla="*/ 38 h 95"/>
                <a:gd name="T18" fmla="*/ 295 w 383"/>
                <a:gd name="T19" fmla="*/ 38 h 95"/>
                <a:gd name="T20" fmla="*/ 309 w 383"/>
                <a:gd name="T21" fmla="*/ 54 h 95"/>
                <a:gd name="T22" fmla="*/ 191 w 383"/>
                <a:gd name="T23" fmla="*/ 54 h 95"/>
                <a:gd name="T24" fmla="*/ 191 w 383"/>
                <a:gd name="T25" fmla="*/ 78 h 95"/>
                <a:gd name="T26" fmla="*/ 56 w 383"/>
                <a:gd name="T27" fmla="*/ 78 h 95"/>
                <a:gd name="T28" fmla="*/ 191 w 383"/>
                <a:gd name="T29" fmla="*/ 78 h 95"/>
                <a:gd name="T30" fmla="*/ 191 w 383"/>
                <a:gd name="T31" fmla="*/ 54 h 95"/>
                <a:gd name="T32" fmla="*/ 75 w 383"/>
                <a:gd name="T33" fmla="*/ 54 h 95"/>
                <a:gd name="T34" fmla="*/ 87 w 383"/>
                <a:gd name="T35" fmla="*/ 38 h 95"/>
                <a:gd name="T36" fmla="*/ 87 w 383"/>
                <a:gd name="T37" fmla="*/ 38 h 95"/>
                <a:gd name="T38" fmla="*/ 191 w 383"/>
                <a:gd name="T39" fmla="*/ 38 h 95"/>
                <a:gd name="T40" fmla="*/ 191 w 383"/>
                <a:gd name="T41" fmla="*/ 12 h 95"/>
                <a:gd name="T42" fmla="*/ 106 w 383"/>
                <a:gd name="T43" fmla="*/ 12 h 95"/>
                <a:gd name="T44" fmla="*/ 115 w 383"/>
                <a:gd name="T45" fmla="*/ 0 h 95"/>
                <a:gd name="T46" fmla="*/ 73 w 383"/>
                <a:gd name="T47" fmla="*/ 0 h 95"/>
                <a:gd name="T48" fmla="*/ 0 w 383"/>
                <a:gd name="T49" fmla="*/ 95 h 95"/>
                <a:gd name="T50" fmla="*/ 45 w 383"/>
                <a:gd name="T51" fmla="*/ 95 h 95"/>
                <a:gd name="T52" fmla="*/ 56 w 383"/>
                <a:gd name="T53" fmla="*/ 7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83" h="95">
                  <a:moveTo>
                    <a:pt x="191" y="78"/>
                  </a:moveTo>
                  <a:lnTo>
                    <a:pt x="328" y="78"/>
                  </a:lnTo>
                  <a:lnTo>
                    <a:pt x="340" y="95"/>
                  </a:lnTo>
                  <a:lnTo>
                    <a:pt x="383" y="95"/>
                  </a:lnTo>
                  <a:lnTo>
                    <a:pt x="312" y="0"/>
                  </a:lnTo>
                  <a:lnTo>
                    <a:pt x="267" y="0"/>
                  </a:lnTo>
                  <a:lnTo>
                    <a:pt x="276" y="12"/>
                  </a:lnTo>
                  <a:lnTo>
                    <a:pt x="191" y="12"/>
                  </a:lnTo>
                  <a:lnTo>
                    <a:pt x="191" y="38"/>
                  </a:lnTo>
                  <a:lnTo>
                    <a:pt x="295" y="38"/>
                  </a:lnTo>
                  <a:lnTo>
                    <a:pt x="309" y="54"/>
                  </a:lnTo>
                  <a:lnTo>
                    <a:pt x="191" y="54"/>
                  </a:lnTo>
                  <a:lnTo>
                    <a:pt x="191" y="78"/>
                  </a:lnTo>
                  <a:close/>
                  <a:moveTo>
                    <a:pt x="56" y="78"/>
                  </a:moveTo>
                  <a:lnTo>
                    <a:pt x="191" y="78"/>
                  </a:lnTo>
                  <a:lnTo>
                    <a:pt x="191" y="54"/>
                  </a:lnTo>
                  <a:lnTo>
                    <a:pt x="75" y="54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191" y="38"/>
                  </a:lnTo>
                  <a:lnTo>
                    <a:pt x="191" y="12"/>
                  </a:lnTo>
                  <a:lnTo>
                    <a:pt x="106" y="12"/>
                  </a:lnTo>
                  <a:lnTo>
                    <a:pt x="115" y="0"/>
                  </a:lnTo>
                  <a:lnTo>
                    <a:pt x="73" y="0"/>
                  </a:lnTo>
                  <a:lnTo>
                    <a:pt x="0" y="95"/>
                  </a:lnTo>
                  <a:lnTo>
                    <a:pt x="45" y="95"/>
                  </a:lnTo>
                  <a:lnTo>
                    <a:pt x="56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43" name="Freeform 126"/>
            <p:cNvSpPr>
              <a:spLocks noEditPoints="1"/>
            </p:cNvSpPr>
            <p:nvPr/>
          </p:nvSpPr>
          <p:spPr bwMode="auto">
            <a:xfrm>
              <a:off x="6557963" y="1714500"/>
              <a:ext cx="555625" cy="568325"/>
            </a:xfrm>
            <a:custGeom>
              <a:avLst/>
              <a:gdLst>
                <a:gd name="T0" fmla="*/ 291 w 350"/>
                <a:gd name="T1" fmla="*/ 0 h 358"/>
                <a:gd name="T2" fmla="*/ 321 w 350"/>
                <a:gd name="T3" fmla="*/ 74 h 358"/>
                <a:gd name="T4" fmla="*/ 321 w 350"/>
                <a:gd name="T5" fmla="*/ 251 h 358"/>
                <a:gd name="T6" fmla="*/ 291 w 350"/>
                <a:gd name="T7" fmla="*/ 284 h 358"/>
                <a:gd name="T8" fmla="*/ 321 w 350"/>
                <a:gd name="T9" fmla="*/ 317 h 358"/>
                <a:gd name="T10" fmla="*/ 291 w 350"/>
                <a:gd name="T11" fmla="*/ 317 h 358"/>
                <a:gd name="T12" fmla="*/ 350 w 350"/>
                <a:gd name="T13" fmla="*/ 358 h 358"/>
                <a:gd name="T14" fmla="*/ 350 w 350"/>
                <a:gd name="T15" fmla="*/ 0 h 358"/>
                <a:gd name="T16" fmla="*/ 175 w 350"/>
                <a:gd name="T17" fmla="*/ 0 h 358"/>
                <a:gd name="T18" fmla="*/ 277 w 350"/>
                <a:gd name="T19" fmla="*/ 24 h 358"/>
                <a:gd name="T20" fmla="*/ 175 w 350"/>
                <a:gd name="T21" fmla="*/ 45 h 358"/>
                <a:gd name="T22" fmla="*/ 291 w 350"/>
                <a:gd name="T23" fmla="*/ 74 h 358"/>
                <a:gd name="T24" fmla="*/ 291 w 350"/>
                <a:gd name="T25" fmla="*/ 0 h 358"/>
                <a:gd name="T26" fmla="*/ 291 w 350"/>
                <a:gd name="T27" fmla="*/ 358 h 358"/>
                <a:gd name="T28" fmla="*/ 260 w 350"/>
                <a:gd name="T29" fmla="*/ 317 h 358"/>
                <a:gd name="T30" fmla="*/ 291 w 350"/>
                <a:gd name="T31" fmla="*/ 284 h 358"/>
                <a:gd name="T32" fmla="*/ 175 w 350"/>
                <a:gd name="T33" fmla="*/ 251 h 358"/>
                <a:gd name="T34" fmla="*/ 175 w 350"/>
                <a:gd name="T35" fmla="*/ 0 h 358"/>
                <a:gd name="T36" fmla="*/ 59 w 350"/>
                <a:gd name="T37" fmla="*/ 74 h 358"/>
                <a:gd name="T38" fmla="*/ 175 w 350"/>
                <a:gd name="T39" fmla="*/ 45 h 358"/>
                <a:gd name="T40" fmla="*/ 73 w 350"/>
                <a:gd name="T41" fmla="*/ 24 h 358"/>
                <a:gd name="T42" fmla="*/ 175 w 350"/>
                <a:gd name="T43" fmla="*/ 24 h 358"/>
                <a:gd name="T44" fmla="*/ 175 w 350"/>
                <a:gd name="T45" fmla="*/ 0 h 358"/>
                <a:gd name="T46" fmla="*/ 175 w 350"/>
                <a:gd name="T47" fmla="*/ 358 h 358"/>
                <a:gd name="T48" fmla="*/ 59 w 350"/>
                <a:gd name="T49" fmla="*/ 251 h 358"/>
                <a:gd name="T50" fmla="*/ 90 w 350"/>
                <a:gd name="T51" fmla="*/ 284 h 358"/>
                <a:gd name="T52" fmla="*/ 90 w 350"/>
                <a:gd name="T53" fmla="*/ 317 h 358"/>
                <a:gd name="T54" fmla="*/ 59 w 350"/>
                <a:gd name="T55" fmla="*/ 358 h 358"/>
                <a:gd name="T56" fmla="*/ 0 w 350"/>
                <a:gd name="T57" fmla="*/ 0 h 358"/>
                <a:gd name="T58" fmla="*/ 59 w 350"/>
                <a:gd name="T59" fmla="*/ 358 h 358"/>
                <a:gd name="T60" fmla="*/ 26 w 350"/>
                <a:gd name="T61" fmla="*/ 317 h 358"/>
                <a:gd name="T62" fmla="*/ 59 w 350"/>
                <a:gd name="T63" fmla="*/ 284 h 358"/>
                <a:gd name="T64" fmla="*/ 26 w 350"/>
                <a:gd name="T65" fmla="*/ 251 h 358"/>
                <a:gd name="T66" fmla="*/ 59 w 350"/>
                <a:gd name="T67" fmla="*/ 74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0" h="358">
                  <a:moveTo>
                    <a:pt x="350" y="0"/>
                  </a:moveTo>
                  <a:lnTo>
                    <a:pt x="291" y="0"/>
                  </a:lnTo>
                  <a:lnTo>
                    <a:pt x="291" y="74"/>
                  </a:lnTo>
                  <a:lnTo>
                    <a:pt x="321" y="74"/>
                  </a:lnTo>
                  <a:lnTo>
                    <a:pt x="321" y="251"/>
                  </a:lnTo>
                  <a:lnTo>
                    <a:pt x="321" y="251"/>
                  </a:lnTo>
                  <a:lnTo>
                    <a:pt x="291" y="251"/>
                  </a:lnTo>
                  <a:lnTo>
                    <a:pt x="291" y="284"/>
                  </a:lnTo>
                  <a:lnTo>
                    <a:pt x="321" y="284"/>
                  </a:lnTo>
                  <a:lnTo>
                    <a:pt x="321" y="317"/>
                  </a:lnTo>
                  <a:lnTo>
                    <a:pt x="321" y="317"/>
                  </a:lnTo>
                  <a:lnTo>
                    <a:pt x="291" y="317"/>
                  </a:lnTo>
                  <a:lnTo>
                    <a:pt x="291" y="358"/>
                  </a:lnTo>
                  <a:lnTo>
                    <a:pt x="350" y="358"/>
                  </a:lnTo>
                  <a:lnTo>
                    <a:pt x="350" y="0"/>
                  </a:lnTo>
                  <a:lnTo>
                    <a:pt x="350" y="0"/>
                  </a:lnTo>
                  <a:close/>
                  <a:moveTo>
                    <a:pt x="291" y="0"/>
                  </a:moveTo>
                  <a:lnTo>
                    <a:pt x="175" y="0"/>
                  </a:lnTo>
                  <a:lnTo>
                    <a:pt x="175" y="24"/>
                  </a:lnTo>
                  <a:lnTo>
                    <a:pt x="277" y="24"/>
                  </a:lnTo>
                  <a:lnTo>
                    <a:pt x="277" y="45"/>
                  </a:lnTo>
                  <a:lnTo>
                    <a:pt x="175" y="45"/>
                  </a:lnTo>
                  <a:lnTo>
                    <a:pt x="175" y="74"/>
                  </a:lnTo>
                  <a:lnTo>
                    <a:pt x="291" y="74"/>
                  </a:lnTo>
                  <a:lnTo>
                    <a:pt x="291" y="0"/>
                  </a:lnTo>
                  <a:lnTo>
                    <a:pt x="291" y="0"/>
                  </a:lnTo>
                  <a:close/>
                  <a:moveTo>
                    <a:pt x="175" y="358"/>
                  </a:moveTo>
                  <a:lnTo>
                    <a:pt x="291" y="358"/>
                  </a:lnTo>
                  <a:lnTo>
                    <a:pt x="291" y="317"/>
                  </a:lnTo>
                  <a:lnTo>
                    <a:pt x="260" y="317"/>
                  </a:lnTo>
                  <a:lnTo>
                    <a:pt x="260" y="284"/>
                  </a:lnTo>
                  <a:lnTo>
                    <a:pt x="291" y="284"/>
                  </a:lnTo>
                  <a:lnTo>
                    <a:pt x="291" y="251"/>
                  </a:lnTo>
                  <a:lnTo>
                    <a:pt x="175" y="251"/>
                  </a:lnTo>
                  <a:lnTo>
                    <a:pt x="175" y="358"/>
                  </a:lnTo>
                  <a:close/>
                  <a:moveTo>
                    <a:pt x="175" y="0"/>
                  </a:moveTo>
                  <a:lnTo>
                    <a:pt x="59" y="0"/>
                  </a:lnTo>
                  <a:lnTo>
                    <a:pt x="59" y="74"/>
                  </a:lnTo>
                  <a:lnTo>
                    <a:pt x="175" y="74"/>
                  </a:lnTo>
                  <a:lnTo>
                    <a:pt x="175" y="45"/>
                  </a:lnTo>
                  <a:lnTo>
                    <a:pt x="73" y="45"/>
                  </a:lnTo>
                  <a:lnTo>
                    <a:pt x="73" y="24"/>
                  </a:lnTo>
                  <a:lnTo>
                    <a:pt x="73" y="24"/>
                  </a:lnTo>
                  <a:lnTo>
                    <a:pt x="175" y="24"/>
                  </a:lnTo>
                  <a:lnTo>
                    <a:pt x="175" y="0"/>
                  </a:lnTo>
                  <a:lnTo>
                    <a:pt x="175" y="0"/>
                  </a:lnTo>
                  <a:close/>
                  <a:moveTo>
                    <a:pt x="59" y="358"/>
                  </a:moveTo>
                  <a:lnTo>
                    <a:pt x="175" y="358"/>
                  </a:lnTo>
                  <a:lnTo>
                    <a:pt x="175" y="251"/>
                  </a:lnTo>
                  <a:lnTo>
                    <a:pt x="59" y="251"/>
                  </a:lnTo>
                  <a:lnTo>
                    <a:pt x="59" y="284"/>
                  </a:lnTo>
                  <a:lnTo>
                    <a:pt x="90" y="284"/>
                  </a:lnTo>
                  <a:lnTo>
                    <a:pt x="90" y="317"/>
                  </a:lnTo>
                  <a:lnTo>
                    <a:pt x="90" y="317"/>
                  </a:lnTo>
                  <a:lnTo>
                    <a:pt x="59" y="317"/>
                  </a:lnTo>
                  <a:lnTo>
                    <a:pt x="59" y="358"/>
                  </a:lnTo>
                  <a:close/>
                  <a:moveTo>
                    <a:pt x="59" y="0"/>
                  </a:moveTo>
                  <a:lnTo>
                    <a:pt x="0" y="0"/>
                  </a:lnTo>
                  <a:lnTo>
                    <a:pt x="0" y="358"/>
                  </a:lnTo>
                  <a:lnTo>
                    <a:pt x="59" y="358"/>
                  </a:lnTo>
                  <a:lnTo>
                    <a:pt x="59" y="317"/>
                  </a:lnTo>
                  <a:lnTo>
                    <a:pt x="26" y="317"/>
                  </a:lnTo>
                  <a:lnTo>
                    <a:pt x="26" y="284"/>
                  </a:lnTo>
                  <a:lnTo>
                    <a:pt x="59" y="284"/>
                  </a:lnTo>
                  <a:lnTo>
                    <a:pt x="59" y="251"/>
                  </a:lnTo>
                  <a:lnTo>
                    <a:pt x="26" y="251"/>
                  </a:lnTo>
                  <a:lnTo>
                    <a:pt x="26" y="74"/>
                  </a:lnTo>
                  <a:lnTo>
                    <a:pt x="59" y="74"/>
                  </a:lnTo>
                  <a:lnTo>
                    <a:pt x="5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44" name="Freeform 127"/>
            <p:cNvSpPr>
              <a:spLocks/>
            </p:cNvSpPr>
            <p:nvPr/>
          </p:nvSpPr>
          <p:spPr bwMode="auto">
            <a:xfrm>
              <a:off x="4197350" y="5392738"/>
              <a:ext cx="495300" cy="128588"/>
            </a:xfrm>
            <a:custGeom>
              <a:avLst/>
              <a:gdLst>
                <a:gd name="T0" fmla="*/ 203 w 312"/>
                <a:gd name="T1" fmla="*/ 43 h 81"/>
                <a:gd name="T2" fmla="*/ 108 w 312"/>
                <a:gd name="T3" fmla="*/ 43 h 81"/>
                <a:gd name="T4" fmla="*/ 108 w 312"/>
                <a:gd name="T5" fmla="*/ 0 h 81"/>
                <a:gd name="T6" fmla="*/ 0 w 312"/>
                <a:gd name="T7" fmla="*/ 0 h 81"/>
                <a:gd name="T8" fmla="*/ 0 w 312"/>
                <a:gd name="T9" fmla="*/ 81 h 81"/>
                <a:gd name="T10" fmla="*/ 312 w 312"/>
                <a:gd name="T11" fmla="*/ 81 h 81"/>
                <a:gd name="T12" fmla="*/ 312 w 312"/>
                <a:gd name="T13" fmla="*/ 0 h 81"/>
                <a:gd name="T14" fmla="*/ 203 w 312"/>
                <a:gd name="T15" fmla="*/ 0 h 81"/>
                <a:gd name="T16" fmla="*/ 203 w 312"/>
                <a:gd name="T17" fmla="*/ 4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2" h="81">
                  <a:moveTo>
                    <a:pt x="203" y="43"/>
                  </a:moveTo>
                  <a:lnTo>
                    <a:pt x="108" y="43"/>
                  </a:lnTo>
                  <a:lnTo>
                    <a:pt x="108" y="0"/>
                  </a:lnTo>
                  <a:lnTo>
                    <a:pt x="0" y="0"/>
                  </a:lnTo>
                  <a:lnTo>
                    <a:pt x="0" y="81"/>
                  </a:lnTo>
                  <a:lnTo>
                    <a:pt x="312" y="81"/>
                  </a:lnTo>
                  <a:lnTo>
                    <a:pt x="312" y="0"/>
                  </a:lnTo>
                  <a:lnTo>
                    <a:pt x="203" y="0"/>
                  </a:lnTo>
                  <a:lnTo>
                    <a:pt x="203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45" name="Rectangle 128"/>
            <p:cNvSpPr>
              <a:spLocks noChangeArrowheads="1"/>
            </p:cNvSpPr>
            <p:nvPr/>
          </p:nvSpPr>
          <p:spPr bwMode="auto">
            <a:xfrm>
              <a:off x="4398963" y="5392738"/>
              <a:ext cx="93663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46" name="Freeform 129"/>
            <p:cNvSpPr>
              <a:spLocks noEditPoints="1"/>
            </p:cNvSpPr>
            <p:nvPr/>
          </p:nvSpPr>
          <p:spPr bwMode="auto">
            <a:xfrm>
              <a:off x="4197350" y="5103813"/>
              <a:ext cx="495300" cy="258763"/>
            </a:xfrm>
            <a:custGeom>
              <a:avLst/>
              <a:gdLst>
                <a:gd name="T0" fmla="*/ 234 w 312"/>
                <a:gd name="T1" fmla="*/ 0 h 163"/>
                <a:gd name="T2" fmla="*/ 156 w 312"/>
                <a:gd name="T3" fmla="*/ 0 h 163"/>
                <a:gd name="T4" fmla="*/ 156 w 312"/>
                <a:gd name="T5" fmla="*/ 28 h 163"/>
                <a:gd name="T6" fmla="*/ 205 w 312"/>
                <a:gd name="T7" fmla="*/ 28 h 163"/>
                <a:gd name="T8" fmla="*/ 205 w 312"/>
                <a:gd name="T9" fmla="*/ 59 h 163"/>
                <a:gd name="T10" fmla="*/ 156 w 312"/>
                <a:gd name="T11" fmla="*/ 59 h 163"/>
                <a:gd name="T12" fmla="*/ 156 w 312"/>
                <a:gd name="T13" fmla="*/ 163 h 163"/>
                <a:gd name="T14" fmla="*/ 203 w 312"/>
                <a:gd name="T15" fmla="*/ 163 h 163"/>
                <a:gd name="T16" fmla="*/ 312 w 312"/>
                <a:gd name="T17" fmla="*/ 163 h 163"/>
                <a:gd name="T18" fmla="*/ 312 w 312"/>
                <a:gd name="T19" fmla="*/ 59 h 163"/>
                <a:gd name="T20" fmla="*/ 234 w 312"/>
                <a:gd name="T21" fmla="*/ 59 h 163"/>
                <a:gd name="T22" fmla="*/ 234 w 312"/>
                <a:gd name="T23" fmla="*/ 0 h 163"/>
                <a:gd name="T24" fmla="*/ 156 w 312"/>
                <a:gd name="T25" fmla="*/ 0 h 163"/>
                <a:gd name="T26" fmla="*/ 80 w 312"/>
                <a:gd name="T27" fmla="*/ 0 h 163"/>
                <a:gd name="T28" fmla="*/ 80 w 312"/>
                <a:gd name="T29" fmla="*/ 59 h 163"/>
                <a:gd name="T30" fmla="*/ 0 w 312"/>
                <a:gd name="T31" fmla="*/ 59 h 163"/>
                <a:gd name="T32" fmla="*/ 0 w 312"/>
                <a:gd name="T33" fmla="*/ 163 h 163"/>
                <a:gd name="T34" fmla="*/ 108 w 312"/>
                <a:gd name="T35" fmla="*/ 163 h 163"/>
                <a:gd name="T36" fmla="*/ 156 w 312"/>
                <a:gd name="T37" fmla="*/ 163 h 163"/>
                <a:gd name="T38" fmla="*/ 156 w 312"/>
                <a:gd name="T39" fmla="*/ 59 h 163"/>
                <a:gd name="T40" fmla="*/ 106 w 312"/>
                <a:gd name="T41" fmla="*/ 59 h 163"/>
                <a:gd name="T42" fmla="*/ 106 w 312"/>
                <a:gd name="T43" fmla="*/ 59 h 163"/>
                <a:gd name="T44" fmla="*/ 106 w 312"/>
                <a:gd name="T45" fmla="*/ 28 h 163"/>
                <a:gd name="T46" fmla="*/ 156 w 312"/>
                <a:gd name="T47" fmla="*/ 28 h 163"/>
                <a:gd name="T48" fmla="*/ 156 w 312"/>
                <a:gd name="T4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2" h="163">
                  <a:moveTo>
                    <a:pt x="234" y="0"/>
                  </a:moveTo>
                  <a:lnTo>
                    <a:pt x="156" y="0"/>
                  </a:lnTo>
                  <a:lnTo>
                    <a:pt x="156" y="28"/>
                  </a:lnTo>
                  <a:lnTo>
                    <a:pt x="205" y="28"/>
                  </a:lnTo>
                  <a:lnTo>
                    <a:pt x="205" y="59"/>
                  </a:lnTo>
                  <a:lnTo>
                    <a:pt x="156" y="59"/>
                  </a:lnTo>
                  <a:lnTo>
                    <a:pt x="156" y="163"/>
                  </a:lnTo>
                  <a:lnTo>
                    <a:pt x="203" y="163"/>
                  </a:lnTo>
                  <a:lnTo>
                    <a:pt x="312" y="163"/>
                  </a:lnTo>
                  <a:lnTo>
                    <a:pt x="312" y="59"/>
                  </a:lnTo>
                  <a:lnTo>
                    <a:pt x="234" y="59"/>
                  </a:lnTo>
                  <a:lnTo>
                    <a:pt x="234" y="0"/>
                  </a:lnTo>
                  <a:close/>
                  <a:moveTo>
                    <a:pt x="156" y="0"/>
                  </a:moveTo>
                  <a:lnTo>
                    <a:pt x="80" y="0"/>
                  </a:lnTo>
                  <a:lnTo>
                    <a:pt x="80" y="59"/>
                  </a:lnTo>
                  <a:lnTo>
                    <a:pt x="0" y="59"/>
                  </a:lnTo>
                  <a:lnTo>
                    <a:pt x="0" y="163"/>
                  </a:lnTo>
                  <a:lnTo>
                    <a:pt x="108" y="163"/>
                  </a:lnTo>
                  <a:lnTo>
                    <a:pt x="156" y="163"/>
                  </a:lnTo>
                  <a:lnTo>
                    <a:pt x="156" y="59"/>
                  </a:lnTo>
                  <a:lnTo>
                    <a:pt x="106" y="59"/>
                  </a:lnTo>
                  <a:lnTo>
                    <a:pt x="106" y="59"/>
                  </a:lnTo>
                  <a:lnTo>
                    <a:pt x="106" y="28"/>
                  </a:lnTo>
                  <a:lnTo>
                    <a:pt x="156" y="28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47" name="Freeform 130"/>
            <p:cNvSpPr>
              <a:spLocks/>
            </p:cNvSpPr>
            <p:nvPr/>
          </p:nvSpPr>
          <p:spPr bwMode="auto">
            <a:xfrm>
              <a:off x="9556750" y="1790700"/>
              <a:ext cx="623888" cy="712788"/>
            </a:xfrm>
            <a:custGeom>
              <a:avLst/>
              <a:gdLst>
                <a:gd name="T0" fmla="*/ 146 w 166"/>
                <a:gd name="T1" fmla="*/ 6 h 190"/>
                <a:gd name="T2" fmla="*/ 107 w 166"/>
                <a:gd name="T3" fmla="*/ 29 h 190"/>
                <a:gd name="T4" fmla="*/ 91 w 166"/>
                <a:gd name="T5" fmla="*/ 52 h 190"/>
                <a:gd name="T6" fmla="*/ 14 w 166"/>
                <a:gd name="T7" fmla="*/ 38 h 190"/>
                <a:gd name="T8" fmla="*/ 3 w 166"/>
                <a:gd name="T9" fmla="*/ 55 h 190"/>
                <a:gd name="T10" fmla="*/ 71 w 166"/>
                <a:gd name="T11" fmla="*/ 83 h 190"/>
                <a:gd name="T12" fmla="*/ 49 w 166"/>
                <a:gd name="T13" fmla="*/ 115 h 190"/>
                <a:gd name="T14" fmla="*/ 11 w 166"/>
                <a:gd name="T15" fmla="*/ 117 h 190"/>
                <a:gd name="T16" fmla="*/ 0 w 166"/>
                <a:gd name="T17" fmla="*/ 134 h 190"/>
                <a:gd name="T18" fmla="*/ 52 w 166"/>
                <a:gd name="T19" fmla="*/ 147 h 190"/>
                <a:gd name="T20" fmla="*/ 83 w 166"/>
                <a:gd name="T21" fmla="*/ 190 h 190"/>
                <a:gd name="T22" fmla="*/ 95 w 166"/>
                <a:gd name="T23" fmla="*/ 173 h 190"/>
                <a:gd name="T24" fmla="*/ 82 w 166"/>
                <a:gd name="T25" fmla="*/ 139 h 190"/>
                <a:gd name="T26" fmla="*/ 104 w 166"/>
                <a:gd name="T27" fmla="*/ 105 h 190"/>
                <a:gd name="T28" fmla="*/ 155 w 166"/>
                <a:gd name="T29" fmla="*/ 156 h 190"/>
                <a:gd name="T30" fmla="*/ 166 w 166"/>
                <a:gd name="T31" fmla="*/ 139 h 190"/>
                <a:gd name="T32" fmla="*/ 125 w 166"/>
                <a:gd name="T33" fmla="*/ 75 h 190"/>
                <a:gd name="T34" fmla="*/ 140 w 166"/>
                <a:gd name="T35" fmla="*/ 51 h 190"/>
                <a:gd name="T36" fmla="*/ 146 w 166"/>
                <a:gd name="T37" fmla="*/ 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" h="190">
                  <a:moveTo>
                    <a:pt x="146" y="6"/>
                  </a:moveTo>
                  <a:cubicBezTo>
                    <a:pt x="137" y="0"/>
                    <a:pt x="113" y="19"/>
                    <a:pt x="107" y="29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49" y="115"/>
                    <a:pt x="49" y="115"/>
                    <a:pt x="49" y="115"/>
                  </a:cubicBezTo>
                  <a:cubicBezTo>
                    <a:pt x="11" y="117"/>
                    <a:pt x="11" y="117"/>
                    <a:pt x="11" y="117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52" y="147"/>
                    <a:pt x="52" y="147"/>
                    <a:pt x="52" y="147"/>
                  </a:cubicBezTo>
                  <a:cubicBezTo>
                    <a:pt x="83" y="190"/>
                    <a:pt x="83" y="190"/>
                    <a:pt x="83" y="190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82" y="139"/>
                    <a:pt x="82" y="139"/>
                    <a:pt x="82" y="139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55" y="156"/>
                    <a:pt x="155" y="156"/>
                    <a:pt x="155" y="156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40" y="51"/>
                    <a:pt x="140" y="51"/>
                    <a:pt x="140" y="51"/>
                  </a:cubicBezTo>
                  <a:cubicBezTo>
                    <a:pt x="147" y="42"/>
                    <a:pt x="155" y="12"/>
                    <a:pt x="14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48" name="Freeform 131"/>
            <p:cNvSpPr>
              <a:spLocks noEditPoints="1"/>
            </p:cNvSpPr>
            <p:nvPr/>
          </p:nvSpPr>
          <p:spPr bwMode="auto">
            <a:xfrm>
              <a:off x="2732088" y="771525"/>
              <a:ext cx="544513" cy="338138"/>
            </a:xfrm>
            <a:custGeom>
              <a:avLst/>
              <a:gdLst>
                <a:gd name="T0" fmla="*/ 270 w 343"/>
                <a:gd name="T1" fmla="*/ 213 h 213"/>
                <a:gd name="T2" fmla="*/ 343 w 343"/>
                <a:gd name="T3" fmla="*/ 213 h 213"/>
                <a:gd name="T4" fmla="*/ 343 w 343"/>
                <a:gd name="T5" fmla="*/ 119 h 213"/>
                <a:gd name="T6" fmla="*/ 303 w 343"/>
                <a:gd name="T7" fmla="*/ 119 h 213"/>
                <a:gd name="T8" fmla="*/ 303 w 343"/>
                <a:gd name="T9" fmla="*/ 0 h 213"/>
                <a:gd name="T10" fmla="*/ 270 w 343"/>
                <a:gd name="T11" fmla="*/ 0 h 213"/>
                <a:gd name="T12" fmla="*/ 270 w 343"/>
                <a:gd name="T13" fmla="*/ 149 h 213"/>
                <a:gd name="T14" fmla="*/ 301 w 343"/>
                <a:gd name="T15" fmla="*/ 149 h 213"/>
                <a:gd name="T16" fmla="*/ 301 w 343"/>
                <a:gd name="T17" fmla="*/ 190 h 213"/>
                <a:gd name="T18" fmla="*/ 301 w 343"/>
                <a:gd name="T19" fmla="*/ 190 h 213"/>
                <a:gd name="T20" fmla="*/ 270 w 343"/>
                <a:gd name="T21" fmla="*/ 190 h 213"/>
                <a:gd name="T22" fmla="*/ 270 w 343"/>
                <a:gd name="T23" fmla="*/ 213 h 213"/>
                <a:gd name="T24" fmla="*/ 223 w 343"/>
                <a:gd name="T25" fmla="*/ 0 h 213"/>
                <a:gd name="T26" fmla="*/ 223 w 343"/>
                <a:gd name="T27" fmla="*/ 119 h 213"/>
                <a:gd name="T28" fmla="*/ 171 w 343"/>
                <a:gd name="T29" fmla="*/ 119 h 213"/>
                <a:gd name="T30" fmla="*/ 171 w 343"/>
                <a:gd name="T31" fmla="*/ 149 h 213"/>
                <a:gd name="T32" fmla="*/ 201 w 343"/>
                <a:gd name="T33" fmla="*/ 149 h 213"/>
                <a:gd name="T34" fmla="*/ 201 w 343"/>
                <a:gd name="T35" fmla="*/ 190 h 213"/>
                <a:gd name="T36" fmla="*/ 201 w 343"/>
                <a:gd name="T37" fmla="*/ 190 h 213"/>
                <a:gd name="T38" fmla="*/ 171 w 343"/>
                <a:gd name="T39" fmla="*/ 190 h 213"/>
                <a:gd name="T40" fmla="*/ 171 w 343"/>
                <a:gd name="T41" fmla="*/ 213 h 213"/>
                <a:gd name="T42" fmla="*/ 270 w 343"/>
                <a:gd name="T43" fmla="*/ 213 h 213"/>
                <a:gd name="T44" fmla="*/ 270 w 343"/>
                <a:gd name="T45" fmla="*/ 190 h 213"/>
                <a:gd name="T46" fmla="*/ 242 w 343"/>
                <a:gd name="T47" fmla="*/ 190 h 213"/>
                <a:gd name="T48" fmla="*/ 242 w 343"/>
                <a:gd name="T49" fmla="*/ 149 h 213"/>
                <a:gd name="T50" fmla="*/ 270 w 343"/>
                <a:gd name="T51" fmla="*/ 149 h 213"/>
                <a:gd name="T52" fmla="*/ 270 w 343"/>
                <a:gd name="T53" fmla="*/ 0 h 213"/>
                <a:gd name="T54" fmla="*/ 223 w 343"/>
                <a:gd name="T55" fmla="*/ 0 h 213"/>
                <a:gd name="T56" fmla="*/ 171 w 343"/>
                <a:gd name="T57" fmla="*/ 119 h 213"/>
                <a:gd name="T58" fmla="*/ 74 w 343"/>
                <a:gd name="T59" fmla="*/ 119 h 213"/>
                <a:gd name="T60" fmla="*/ 74 w 343"/>
                <a:gd name="T61" fmla="*/ 149 h 213"/>
                <a:gd name="T62" fmla="*/ 102 w 343"/>
                <a:gd name="T63" fmla="*/ 149 h 213"/>
                <a:gd name="T64" fmla="*/ 102 w 343"/>
                <a:gd name="T65" fmla="*/ 190 h 213"/>
                <a:gd name="T66" fmla="*/ 102 w 343"/>
                <a:gd name="T67" fmla="*/ 190 h 213"/>
                <a:gd name="T68" fmla="*/ 74 w 343"/>
                <a:gd name="T69" fmla="*/ 190 h 213"/>
                <a:gd name="T70" fmla="*/ 74 w 343"/>
                <a:gd name="T71" fmla="*/ 213 h 213"/>
                <a:gd name="T72" fmla="*/ 171 w 343"/>
                <a:gd name="T73" fmla="*/ 213 h 213"/>
                <a:gd name="T74" fmla="*/ 171 w 343"/>
                <a:gd name="T75" fmla="*/ 190 h 213"/>
                <a:gd name="T76" fmla="*/ 142 w 343"/>
                <a:gd name="T77" fmla="*/ 190 h 213"/>
                <a:gd name="T78" fmla="*/ 142 w 343"/>
                <a:gd name="T79" fmla="*/ 149 h 213"/>
                <a:gd name="T80" fmla="*/ 171 w 343"/>
                <a:gd name="T81" fmla="*/ 149 h 213"/>
                <a:gd name="T82" fmla="*/ 171 w 343"/>
                <a:gd name="T83" fmla="*/ 119 h 213"/>
                <a:gd name="T84" fmla="*/ 74 w 343"/>
                <a:gd name="T85" fmla="*/ 119 h 213"/>
                <a:gd name="T86" fmla="*/ 0 w 343"/>
                <a:gd name="T87" fmla="*/ 119 h 213"/>
                <a:gd name="T88" fmla="*/ 0 w 343"/>
                <a:gd name="T89" fmla="*/ 213 h 213"/>
                <a:gd name="T90" fmla="*/ 74 w 343"/>
                <a:gd name="T91" fmla="*/ 213 h 213"/>
                <a:gd name="T92" fmla="*/ 74 w 343"/>
                <a:gd name="T93" fmla="*/ 190 h 213"/>
                <a:gd name="T94" fmla="*/ 43 w 343"/>
                <a:gd name="T95" fmla="*/ 190 h 213"/>
                <a:gd name="T96" fmla="*/ 43 w 343"/>
                <a:gd name="T97" fmla="*/ 149 h 213"/>
                <a:gd name="T98" fmla="*/ 74 w 343"/>
                <a:gd name="T99" fmla="*/ 149 h 213"/>
                <a:gd name="T100" fmla="*/ 74 w 343"/>
                <a:gd name="T101" fmla="*/ 119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43" h="213">
                  <a:moveTo>
                    <a:pt x="270" y="213"/>
                  </a:moveTo>
                  <a:lnTo>
                    <a:pt x="343" y="213"/>
                  </a:lnTo>
                  <a:lnTo>
                    <a:pt x="343" y="119"/>
                  </a:lnTo>
                  <a:lnTo>
                    <a:pt x="303" y="119"/>
                  </a:lnTo>
                  <a:lnTo>
                    <a:pt x="303" y="0"/>
                  </a:lnTo>
                  <a:lnTo>
                    <a:pt x="270" y="0"/>
                  </a:lnTo>
                  <a:lnTo>
                    <a:pt x="270" y="149"/>
                  </a:lnTo>
                  <a:lnTo>
                    <a:pt x="301" y="149"/>
                  </a:lnTo>
                  <a:lnTo>
                    <a:pt x="301" y="190"/>
                  </a:lnTo>
                  <a:lnTo>
                    <a:pt x="301" y="190"/>
                  </a:lnTo>
                  <a:lnTo>
                    <a:pt x="270" y="190"/>
                  </a:lnTo>
                  <a:lnTo>
                    <a:pt x="270" y="213"/>
                  </a:lnTo>
                  <a:close/>
                  <a:moveTo>
                    <a:pt x="223" y="0"/>
                  </a:moveTo>
                  <a:lnTo>
                    <a:pt x="223" y="119"/>
                  </a:lnTo>
                  <a:lnTo>
                    <a:pt x="171" y="119"/>
                  </a:lnTo>
                  <a:lnTo>
                    <a:pt x="171" y="149"/>
                  </a:lnTo>
                  <a:lnTo>
                    <a:pt x="201" y="149"/>
                  </a:lnTo>
                  <a:lnTo>
                    <a:pt x="201" y="190"/>
                  </a:lnTo>
                  <a:lnTo>
                    <a:pt x="201" y="190"/>
                  </a:lnTo>
                  <a:lnTo>
                    <a:pt x="171" y="190"/>
                  </a:lnTo>
                  <a:lnTo>
                    <a:pt x="171" y="213"/>
                  </a:lnTo>
                  <a:lnTo>
                    <a:pt x="270" y="213"/>
                  </a:lnTo>
                  <a:lnTo>
                    <a:pt x="270" y="190"/>
                  </a:lnTo>
                  <a:lnTo>
                    <a:pt x="242" y="190"/>
                  </a:lnTo>
                  <a:lnTo>
                    <a:pt x="242" y="149"/>
                  </a:lnTo>
                  <a:lnTo>
                    <a:pt x="270" y="149"/>
                  </a:lnTo>
                  <a:lnTo>
                    <a:pt x="270" y="0"/>
                  </a:lnTo>
                  <a:lnTo>
                    <a:pt x="223" y="0"/>
                  </a:lnTo>
                  <a:close/>
                  <a:moveTo>
                    <a:pt x="171" y="119"/>
                  </a:moveTo>
                  <a:lnTo>
                    <a:pt x="74" y="119"/>
                  </a:lnTo>
                  <a:lnTo>
                    <a:pt x="74" y="149"/>
                  </a:lnTo>
                  <a:lnTo>
                    <a:pt x="102" y="149"/>
                  </a:lnTo>
                  <a:lnTo>
                    <a:pt x="102" y="190"/>
                  </a:lnTo>
                  <a:lnTo>
                    <a:pt x="102" y="190"/>
                  </a:lnTo>
                  <a:lnTo>
                    <a:pt x="74" y="190"/>
                  </a:lnTo>
                  <a:lnTo>
                    <a:pt x="74" y="213"/>
                  </a:lnTo>
                  <a:lnTo>
                    <a:pt x="171" y="213"/>
                  </a:lnTo>
                  <a:lnTo>
                    <a:pt x="171" y="190"/>
                  </a:lnTo>
                  <a:lnTo>
                    <a:pt x="142" y="190"/>
                  </a:lnTo>
                  <a:lnTo>
                    <a:pt x="142" y="149"/>
                  </a:lnTo>
                  <a:lnTo>
                    <a:pt x="171" y="149"/>
                  </a:lnTo>
                  <a:lnTo>
                    <a:pt x="171" y="119"/>
                  </a:lnTo>
                  <a:close/>
                  <a:moveTo>
                    <a:pt x="74" y="119"/>
                  </a:moveTo>
                  <a:lnTo>
                    <a:pt x="0" y="119"/>
                  </a:lnTo>
                  <a:lnTo>
                    <a:pt x="0" y="213"/>
                  </a:lnTo>
                  <a:lnTo>
                    <a:pt x="74" y="213"/>
                  </a:lnTo>
                  <a:lnTo>
                    <a:pt x="74" y="190"/>
                  </a:lnTo>
                  <a:lnTo>
                    <a:pt x="43" y="190"/>
                  </a:lnTo>
                  <a:lnTo>
                    <a:pt x="43" y="149"/>
                  </a:lnTo>
                  <a:lnTo>
                    <a:pt x="74" y="149"/>
                  </a:lnTo>
                  <a:lnTo>
                    <a:pt x="74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49" name="Freeform 132"/>
            <p:cNvSpPr>
              <a:spLocks/>
            </p:cNvSpPr>
            <p:nvPr/>
          </p:nvSpPr>
          <p:spPr bwMode="auto">
            <a:xfrm>
              <a:off x="2601913" y="1128713"/>
              <a:ext cx="738188" cy="241300"/>
            </a:xfrm>
            <a:custGeom>
              <a:avLst/>
              <a:gdLst>
                <a:gd name="T0" fmla="*/ 449 w 465"/>
                <a:gd name="T1" fmla="*/ 152 h 152"/>
                <a:gd name="T2" fmla="*/ 465 w 465"/>
                <a:gd name="T3" fmla="*/ 0 h 152"/>
                <a:gd name="T4" fmla="*/ 0 w 465"/>
                <a:gd name="T5" fmla="*/ 0 h 152"/>
                <a:gd name="T6" fmla="*/ 52 w 465"/>
                <a:gd name="T7" fmla="*/ 152 h 152"/>
                <a:gd name="T8" fmla="*/ 449 w 465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152">
                  <a:moveTo>
                    <a:pt x="449" y="152"/>
                  </a:moveTo>
                  <a:lnTo>
                    <a:pt x="465" y="0"/>
                  </a:lnTo>
                  <a:lnTo>
                    <a:pt x="0" y="0"/>
                  </a:lnTo>
                  <a:lnTo>
                    <a:pt x="52" y="152"/>
                  </a:lnTo>
                  <a:lnTo>
                    <a:pt x="449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50" name="Freeform 133"/>
            <p:cNvSpPr>
              <a:spLocks noEditPoints="1"/>
            </p:cNvSpPr>
            <p:nvPr/>
          </p:nvSpPr>
          <p:spPr bwMode="auto">
            <a:xfrm>
              <a:off x="1479550" y="787400"/>
              <a:ext cx="377825" cy="612775"/>
            </a:xfrm>
            <a:custGeom>
              <a:avLst/>
              <a:gdLst>
                <a:gd name="T0" fmla="*/ 238 w 238"/>
                <a:gd name="T1" fmla="*/ 386 h 386"/>
                <a:gd name="T2" fmla="*/ 212 w 238"/>
                <a:gd name="T3" fmla="*/ 7 h 386"/>
                <a:gd name="T4" fmla="*/ 191 w 238"/>
                <a:gd name="T5" fmla="*/ 0 h 386"/>
                <a:gd name="T6" fmla="*/ 212 w 238"/>
                <a:gd name="T7" fmla="*/ 31 h 386"/>
                <a:gd name="T8" fmla="*/ 212 w 238"/>
                <a:gd name="T9" fmla="*/ 248 h 386"/>
                <a:gd name="T10" fmla="*/ 191 w 238"/>
                <a:gd name="T11" fmla="*/ 277 h 386"/>
                <a:gd name="T12" fmla="*/ 212 w 238"/>
                <a:gd name="T13" fmla="*/ 307 h 386"/>
                <a:gd name="T14" fmla="*/ 191 w 238"/>
                <a:gd name="T15" fmla="*/ 307 h 386"/>
                <a:gd name="T16" fmla="*/ 212 w 238"/>
                <a:gd name="T17" fmla="*/ 329 h 386"/>
                <a:gd name="T18" fmla="*/ 212 w 238"/>
                <a:gd name="T19" fmla="*/ 360 h 386"/>
                <a:gd name="T20" fmla="*/ 191 w 238"/>
                <a:gd name="T21" fmla="*/ 386 h 386"/>
                <a:gd name="T22" fmla="*/ 168 w 238"/>
                <a:gd name="T23" fmla="*/ 7 h 386"/>
                <a:gd name="T24" fmla="*/ 118 w 238"/>
                <a:gd name="T25" fmla="*/ 31 h 386"/>
                <a:gd name="T26" fmla="*/ 191 w 238"/>
                <a:gd name="T27" fmla="*/ 0 h 386"/>
                <a:gd name="T28" fmla="*/ 168 w 238"/>
                <a:gd name="T29" fmla="*/ 0 h 386"/>
                <a:gd name="T30" fmla="*/ 191 w 238"/>
                <a:gd name="T31" fmla="*/ 386 h 386"/>
                <a:gd name="T32" fmla="*/ 168 w 238"/>
                <a:gd name="T33" fmla="*/ 360 h 386"/>
                <a:gd name="T34" fmla="*/ 191 w 238"/>
                <a:gd name="T35" fmla="*/ 329 h 386"/>
                <a:gd name="T36" fmla="*/ 168 w 238"/>
                <a:gd name="T37" fmla="*/ 307 h 386"/>
                <a:gd name="T38" fmla="*/ 191 w 238"/>
                <a:gd name="T39" fmla="*/ 277 h 386"/>
                <a:gd name="T40" fmla="*/ 118 w 238"/>
                <a:gd name="T41" fmla="*/ 248 h 386"/>
                <a:gd name="T42" fmla="*/ 142 w 238"/>
                <a:gd name="T43" fmla="*/ 277 h 386"/>
                <a:gd name="T44" fmla="*/ 142 w 238"/>
                <a:gd name="T45" fmla="*/ 307 h 386"/>
                <a:gd name="T46" fmla="*/ 118 w 238"/>
                <a:gd name="T47" fmla="*/ 329 h 386"/>
                <a:gd name="T48" fmla="*/ 142 w 238"/>
                <a:gd name="T49" fmla="*/ 360 h 386"/>
                <a:gd name="T50" fmla="*/ 118 w 238"/>
                <a:gd name="T51" fmla="*/ 360 h 386"/>
                <a:gd name="T52" fmla="*/ 118 w 238"/>
                <a:gd name="T53" fmla="*/ 7 h 386"/>
                <a:gd name="T54" fmla="*/ 47 w 238"/>
                <a:gd name="T55" fmla="*/ 31 h 386"/>
                <a:gd name="T56" fmla="*/ 118 w 238"/>
                <a:gd name="T57" fmla="*/ 7 h 386"/>
                <a:gd name="T58" fmla="*/ 47 w 238"/>
                <a:gd name="T59" fmla="*/ 386 h 386"/>
                <a:gd name="T60" fmla="*/ 118 w 238"/>
                <a:gd name="T61" fmla="*/ 360 h 386"/>
                <a:gd name="T62" fmla="*/ 97 w 238"/>
                <a:gd name="T63" fmla="*/ 329 h 386"/>
                <a:gd name="T64" fmla="*/ 118 w 238"/>
                <a:gd name="T65" fmla="*/ 307 h 386"/>
                <a:gd name="T66" fmla="*/ 97 w 238"/>
                <a:gd name="T67" fmla="*/ 277 h 386"/>
                <a:gd name="T68" fmla="*/ 118 w 238"/>
                <a:gd name="T69" fmla="*/ 248 h 386"/>
                <a:gd name="T70" fmla="*/ 47 w 238"/>
                <a:gd name="T71" fmla="*/ 277 h 386"/>
                <a:gd name="T72" fmla="*/ 71 w 238"/>
                <a:gd name="T73" fmla="*/ 307 h 386"/>
                <a:gd name="T74" fmla="*/ 47 w 238"/>
                <a:gd name="T75" fmla="*/ 307 h 386"/>
                <a:gd name="T76" fmla="*/ 71 w 238"/>
                <a:gd name="T77" fmla="*/ 329 h 386"/>
                <a:gd name="T78" fmla="*/ 71 w 238"/>
                <a:gd name="T79" fmla="*/ 360 h 386"/>
                <a:gd name="T80" fmla="*/ 47 w 238"/>
                <a:gd name="T81" fmla="*/ 386 h 386"/>
                <a:gd name="T82" fmla="*/ 0 w 238"/>
                <a:gd name="T83" fmla="*/ 7 h 386"/>
                <a:gd name="T84" fmla="*/ 47 w 238"/>
                <a:gd name="T85" fmla="*/ 386 h 386"/>
                <a:gd name="T86" fmla="*/ 26 w 238"/>
                <a:gd name="T87" fmla="*/ 360 h 386"/>
                <a:gd name="T88" fmla="*/ 47 w 238"/>
                <a:gd name="T89" fmla="*/ 329 h 386"/>
                <a:gd name="T90" fmla="*/ 26 w 238"/>
                <a:gd name="T91" fmla="*/ 307 h 386"/>
                <a:gd name="T92" fmla="*/ 47 w 238"/>
                <a:gd name="T93" fmla="*/ 277 h 386"/>
                <a:gd name="T94" fmla="*/ 26 w 238"/>
                <a:gd name="T95" fmla="*/ 248 h 386"/>
                <a:gd name="T96" fmla="*/ 47 w 238"/>
                <a:gd name="T97" fmla="*/ 31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8" h="386">
                  <a:moveTo>
                    <a:pt x="191" y="386"/>
                  </a:moveTo>
                  <a:lnTo>
                    <a:pt x="238" y="386"/>
                  </a:lnTo>
                  <a:lnTo>
                    <a:pt x="238" y="7"/>
                  </a:lnTo>
                  <a:lnTo>
                    <a:pt x="212" y="7"/>
                  </a:lnTo>
                  <a:lnTo>
                    <a:pt x="212" y="0"/>
                  </a:lnTo>
                  <a:lnTo>
                    <a:pt x="191" y="0"/>
                  </a:lnTo>
                  <a:lnTo>
                    <a:pt x="191" y="31"/>
                  </a:lnTo>
                  <a:lnTo>
                    <a:pt x="212" y="31"/>
                  </a:lnTo>
                  <a:lnTo>
                    <a:pt x="212" y="248"/>
                  </a:lnTo>
                  <a:lnTo>
                    <a:pt x="212" y="248"/>
                  </a:lnTo>
                  <a:lnTo>
                    <a:pt x="191" y="248"/>
                  </a:lnTo>
                  <a:lnTo>
                    <a:pt x="191" y="277"/>
                  </a:lnTo>
                  <a:lnTo>
                    <a:pt x="212" y="277"/>
                  </a:lnTo>
                  <a:lnTo>
                    <a:pt x="212" y="307"/>
                  </a:lnTo>
                  <a:lnTo>
                    <a:pt x="212" y="307"/>
                  </a:lnTo>
                  <a:lnTo>
                    <a:pt x="191" y="307"/>
                  </a:lnTo>
                  <a:lnTo>
                    <a:pt x="191" y="329"/>
                  </a:lnTo>
                  <a:lnTo>
                    <a:pt x="212" y="329"/>
                  </a:lnTo>
                  <a:lnTo>
                    <a:pt x="212" y="360"/>
                  </a:lnTo>
                  <a:lnTo>
                    <a:pt x="212" y="360"/>
                  </a:lnTo>
                  <a:lnTo>
                    <a:pt x="191" y="360"/>
                  </a:lnTo>
                  <a:lnTo>
                    <a:pt x="191" y="386"/>
                  </a:lnTo>
                  <a:close/>
                  <a:moveTo>
                    <a:pt x="168" y="0"/>
                  </a:moveTo>
                  <a:lnTo>
                    <a:pt x="168" y="7"/>
                  </a:lnTo>
                  <a:lnTo>
                    <a:pt x="118" y="7"/>
                  </a:lnTo>
                  <a:lnTo>
                    <a:pt x="118" y="31"/>
                  </a:lnTo>
                  <a:lnTo>
                    <a:pt x="191" y="31"/>
                  </a:lnTo>
                  <a:lnTo>
                    <a:pt x="191" y="0"/>
                  </a:lnTo>
                  <a:lnTo>
                    <a:pt x="168" y="0"/>
                  </a:lnTo>
                  <a:lnTo>
                    <a:pt x="168" y="0"/>
                  </a:lnTo>
                  <a:close/>
                  <a:moveTo>
                    <a:pt x="118" y="386"/>
                  </a:moveTo>
                  <a:lnTo>
                    <a:pt x="191" y="386"/>
                  </a:lnTo>
                  <a:lnTo>
                    <a:pt x="191" y="360"/>
                  </a:lnTo>
                  <a:lnTo>
                    <a:pt x="168" y="360"/>
                  </a:lnTo>
                  <a:lnTo>
                    <a:pt x="168" y="329"/>
                  </a:lnTo>
                  <a:lnTo>
                    <a:pt x="191" y="329"/>
                  </a:lnTo>
                  <a:lnTo>
                    <a:pt x="191" y="307"/>
                  </a:lnTo>
                  <a:lnTo>
                    <a:pt x="168" y="307"/>
                  </a:lnTo>
                  <a:lnTo>
                    <a:pt x="168" y="277"/>
                  </a:lnTo>
                  <a:lnTo>
                    <a:pt x="191" y="277"/>
                  </a:lnTo>
                  <a:lnTo>
                    <a:pt x="191" y="248"/>
                  </a:lnTo>
                  <a:lnTo>
                    <a:pt x="118" y="248"/>
                  </a:lnTo>
                  <a:lnTo>
                    <a:pt x="118" y="277"/>
                  </a:lnTo>
                  <a:lnTo>
                    <a:pt x="142" y="277"/>
                  </a:lnTo>
                  <a:lnTo>
                    <a:pt x="142" y="307"/>
                  </a:lnTo>
                  <a:lnTo>
                    <a:pt x="142" y="307"/>
                  </a:lnTo>
                  <a:lnTo>
                    <a:pt x="118" y="307"/>
                  </a:lnTo>
                  <a:lnTo>
                    <a:pt x="118" y="329"/>
                  </a:lnTo>
                  <a:lnTo>
                    <a:pt x="142" y="329"/>
                  </a:lnTo>
                  <a:lnTo>
                    <a:pt x="142" y="360"/>
                  </a:lnTo>
                  <a:lnTo>
                    <a:pt x="142" y="360"/>
                  </a:lnTo>
                  <a:lnTo>
                    <a:pt x="118" y="360"/>
                  </a:lnTo>
                  <a:lnTo>
                    <a:pt x="118" y="386"/>
                  </a:lnTo>
                  <a:close/>
                  <a:moveTo>
                    <a:pt x="118" y="7"/>
                  </a:moveTo>
                  <a:lnTo>
                    <a:pt x="47" y="7"/>
                  </a:lnTo>
                  <a:lnTo>
                    <a:pt x="47" y="31"/>
                  </a:lnTo>
                  <a:lnTo>
                    <a:pt x="118" y="31"/>
                  </a:lnTo>
                  <a:lnTo>
                    <a:pt x="118" y="7"/>
                  </a:lnTo>
                  <a:lnTo>
                    <a:pt x="118" y="7"/>
                  </a:lnTo>
                  <a:close/>
                  <a:moveTo>
                    <a:pt x="47" y="386"/>
                  </a:moveTo>
                  <a:lnTo>
                    <a:pt x="118" y="386"/>
                  </a:lnTo>
                  <a:lnTo>
                    <a:pt x="118" y="360"/>
                  </a:lnTo>
                  <a:lnTo>
                    <a:pt x="97" y="360"/>
                  </a:lnTo>
                  <a:lnTo>
                    <a:pt x="97" y="329"/>
                  </a:lnTo>
                  <a:lnTo>
                    <a:pt x="118" y="329"/>
                  </a:lnTo>
                  <a:lnTo>
                    <a:pt x="118" y="307"/>
                  </a:lnTo>
                  <a:lnTo>
                    <a:pt x="97" y="307"/>
                  </a:lnTo>
                  <a:lnTo>
                    <a:pt x="97" y="277"/>
                  </a:lnTo>
                  <a:lnTo>
                    <a:pt x="118" y="277"/>
                  </a:lnTo>
                  <a:lnTo>
                    <a:pt x="118" y="248"/>
                  </a:lnTo>
                  <a:lnTo>
                    <a:pt x="47" y="248"/>
                  </a:lnTo>
                  <a:lnTo>
                    <a:pt x="47" y="277"/>
                  </a:lnTo>
                  <a:lnTo>
                    <a:pt x="71" y="277"/>
                  </a:lnTo>
                  <a:lnTo>
                    <a:pt x="71" y="307"/>
                  </a:lnTo>
                  <a:lnTo>
                    <a:pt x="71" y="307"/>
                  </a:lnTo>
                  <a:lnTo>
                    <a:pt x="47" y="307"/>
                  </a:lnTo>
                  <a:lnTo>
                    <a:pt x="47" y="329"/>
                  </a:lnTo>
                  <a:lnTo>
                    <a:pt x="71" y="329"/>
                  </a:lnTo>
                  <a:lnTo>
                    <a:pt x="71" y="360"/>
                  </a:lnTo>
                  <a:lnTo>
                    <a:pt x="71" y="360"/>
                  </a:lnTo>
                  <a:lnTo>
                    <a:pt x="47" y="360"/>
                  </a:lnTo>
                  <a:lnTo>
                    <a:pt x="47" y="386"/>
                  </a:lnTo>
                  <a:close/>
                  <a:moveTo>
                    <a:pt x="47" y="7"/>
                  </a:moveTo>
                  <a:lnTo>
                    <a:pt x="0" y="7"/>
                  </a:lnTo>
                  <a:lnTo>
                    <a:pt x="0" y="386"/>
                  </a:lnTo>
                  <a:lnTo>
                    <a:pt x="47" y="386"/>
                  </a:lnTo>
                  <a:lnTo>
                    <a:pt x="47" y="360"/>
                  </a:lnTo>
                  <a:lnTo>
                    <a:pt x="26" y="360"/>
                  </a:lnTo>
                  <a:lnTo>
                    <a:pt x="26" y="329"/>
                  </a:lnTo>
                  <a:lnTo>
                    <a:pt x="47" y="329"/>
                  </a:lnTo>
                  <a:lnTo>
                    <a:pt x="47" y="307"/>
                  </a:lnTo>
                  <a:lnTo>
                    <a:pt x="26" y="307"/>
                  </a:lnTo>
                  <a:lnTo>
                    <a:pt x="26" y="277"/>
                  </a:lnTo>
                  <a:lnTo>
                    <a:pt x="47" y="277"/>
                  </a:lnTo>
                  <a:lnTo>
                    <a:pt x="47" y="248"/>
                  </a:lnTo>
                  <a:lnTo>
                    <a:pt x="26" y="248"/>
                  </a:lnTo>
                  <a:lnTo>
                    <a:pt x="26" y="31"/>
                  </a:lnTo>
                  <a:lnTo>
                    <a:pt x="47" y="31"/>
                  </a:lnTo>
                  <a:lnTo>
                    <a:pt x="4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51" name="Freeform 134"/>
            <p:cNvSpPr>
              <a:spLocks/>
            </p:cNvSpPr>
            <p:nvPr/>
          </p:nvSpPr>
          <p:spPr bwMode="auto">
            <a:xfrm>
              <a:off x="2236788" y="3660775"/>
              <a:ext cx="266700" cy="120650"/>
            </a:xfrm>
            <a:custGeom>
              <a:avLst/>
              <a:gdLst>
                <a:gd name="T0" fmla="*/ 0 w 168"/>
                <a:gd name="T1" fmla="*/ 43 h 76"/>
                <a:gd name="T2" fmla="*/ 66 w 168"/>
                <a:gd name="T3" fmla="*/ 76 h 76"/>
                <a:gd name="T4" fmla="*/ 168 w 168"/>
                <a:gd name="T5" fmla="*/ 76 h 76"/>
                <a:gd name="T6" fmla="*/ 22 w 168"/>
                <a:gd name="T7" fmla="*/ 0 h 76"/>
                <a:gd name="T8" fmla="*/ 0 w 168"/>
                <a:gd name="T9" fmla="*/ 4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76">
                  <a:moveTo>
                    <a:pt x="0" y="43"/>
                  </a:moveTo>
                  <a:lnTo>
                    <a:pt x="66" y="76"/>
                  </a:lnTo>
                  <a:lnTo>
                    <a:pt x="168" y="76"/>
                  </a:lnTo>
                  <a:lnTo>
                    <a:pt x="22" y="0"/>
                  </a:lnTo>
                  <a:lnTo>
                    <a:pt x="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52" name="Freeform 135"/>
            <p:cNvSpPr>
              <a:spLocks noEditPoints="1"/>
            </p:cNvSpPr>
            <p:nvPr/>
          </p:nvSpPr>
          <p:spPr bwMode="auto">
            <a:xfrm>
              <a:off x="2236788" y="3800475"/>
              <a:ext cx="646113" cy="322263"/>
            </a:xfrm>
            <a:custGeom>
              <a:avLst/>
              <a:gdLst>
                <a:gd name="T0" fmla="*/ 163 w 407"/>
                <a:gd name="T1" fmla="*/ 203 h 203"/>
                <a:gd name="T2" fmla="*/ 329 w 407"/>
                <a:gd name="T3" fmla="*/ 203 h 203"/>
                <a:gd name="T4" fmla="*/ 329 w 407"/>
                <a:gd name="T5" fmla="*/ 163 h 203"/>
                <a:gd name="T6" fmla="*/ 407 w 407"/>
                <a:gd name="T7" fmla="*/ 163 h 203"/>
                <a:gd name="T8" fmla="*/ 407 w 407"/>
                <a:gd name="T9" fmla="*/ 40 h 203"/>
                <a:gd name="T10" fmla="*/ 329 w 407"/>
                <a:gd name="T11" fmla="*/ 40 h 203"/>
                <a:gd name="T12" fmla="*/ 329 w 407"/>
                <a:gd name="T13" fmla="*/ 0 h 203"/>
                <a:gd name="T14" fmla="*/ 192 w 407"/>
                <a:gd name="T15" fmla="*/ 0 h 203"/>
                <a:gd name="T16" fmla="*/ 163 w 407"/>
                <a:gd name="T17" fmla="*/ 0 h 203"/>
                <a:gd name="T18" fmla="*/ 163 w 407"/>
                <a:gd name="T19" fmla="*/ 78 h 203"/>
                <a:gd name="T20" fmla="*/ 246 w 407"/>
                <a:gd name="T21" fmla="*/ 78 h 203"/>
                <a:gd name="T22" fmla="*/ 246 w 407"/>
                <a:gd name="T23" fmla="*/ 123 h 203"/>
                <a:gd name="T24" fmla="*/ 163 w 407"/>
                <a:gd name="T25" fmla="*/ 123 h 203"/>
                <a:gd name="T26" fmla="*/ 163 w 407"/>
                <a:gd name="T27" fmla="*/ 203 h 203"/>
                <a:gd name="T28" fmla="*/ 0 w 407"/>
                <a:gd name="T29" fmla="*/ 203 h 203"/>
                <a:gd name="T30" fmla="*/ 163 w 407"/>
                <a:gd name="T31" fmla="*/ 203 h 203"/>
                <a:gd name="T32" fmla="*/ 163 w 407"/>
                <a:gd name="T33" fmla="*/ 123 h 203"/>
                <a:gd name="T34" fmla="*/ 83 w 407"/>
                <a:gd name="T35" fmla="*/ 123 h 203"/>
                <a:gd name="T36" fmla="*/ 83 w 407"/>
                <a:gd name="T37" fmla="*/ 78 h 203"/>
                <a:gd name="T38" fmla="*/ 83 w 407"/>
                <a:gd name="T39" fmla="*/ 78 h 203"/>
                <a:gd name="T40" fmla="*/ 163 w 407"/>
                <a:gd name="T41" fmla="*/ 78 h 203"/>
                <a:gd name="T42" fmla="*/ 163 w 407"/>
                <a:gd name="T43" fmla="*/ 0 h 203"/>
                <a:gd name="T44" fmla="*/ 88 w 407"/>
                <a:gd name="T45" fmla="*/ 0 h 203"/>
                <a:gd name="T46" fmla="*/ 0 w 407"/>
                <a:gd name="T47" fmla="*/ 0 h 203"/>
                <a:gd name="T48" fmla="*/ 0 w 407"/>
                <a:gd name="T49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7" h="203">
                  <a:moveTo>
                    <a:pt x="163" y="203"/>
                  </a:moveTo>
                  <a:lnTo>
                    <a:pt x="329" y="203"/>
                  </a:lnTo>
                  <a:lnTo>
                    <a:pt x="329" y="163"/>
                  </a:lnTo>
                  <a:lnTo>
                    <a:pt x="407" y="163"/>
                  </a:lnTo>
                  <a:lnTo>
                    <a:pt x="407" y="40"/>
                  </a:lnTo>
                  <a:lnTo>
                    <a:pt x="329" y="40"/>
                  </a:lnTo>
                  <a:lnTo>
                    <a:pt x="329" y="0"/>
                  </a:lnTo>
                  <a:lnTo>
                    <a:pt x="192" y="0"/>
                  </a:lnTo>
                  <a:lnTo>
                    <a:pt x="163" y="0"/>
                  </a:lnTo>
                  <a:lnTo>
                    <a:pt x="163" y="78"/>
                  </a:lnTo>
                  <a:lnTo>
                    <a:pt x="246" y="78"/>
                  </a:lnTo>
                  <a:lnTo>
                    <a:pt x="246" y="123"/>
                  </a:lnTo>
                  <a:lnTo>
                    <a:pt x="163" y="123"/>
                  </a:lnTo>
                  <a:lnTo>
                    <a:pt x="163" y="203"/>
                  </a:lnTo>
                  <a:close/>
                  <a:moveTo>
                    <a:pt x="0" y="203"/>
                  </a:moveTo>
                  <a:lnTo>
                    <a:pt x="163" y="203"/>
                  </a:lnTo>
                  <a:lnTo>
                    <a:pt x="163" y="123"/>
                  </a:lnTo>
                  <a:lnTo>
                    <a:pt x="83" y="123"/>
                  </a:lnTo>
                  <a:lnTo>
                    <a:pt x="83" y="78"/>
                  </a:lnTo>
                  <a:lnTo>
                    <a:pt x="83" y="78"/>
                  </a:lnTo>
                  <a:lnTo>
                    <a:pt x="163" y="78"/>
                  </a:lnTo>
                  <a:lnTo>
                    <a:pt x="163" y="0"/>
                  </a:lnTo>
                  <a:lnTo>
                    <a:pt x="88" y="0"/>
                  </a:lnTo>
                  <a:lnTo>
                    <a:pt x="0" y="0"/>
                  </a:lnTo>
                  <a:lnTo>
                    <a:pt x="0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53" name="Oval 136"/>
            <p:cNvSpPr>
              <a:spLocks noChangeArrowheads="1"/>
            </p:cNvSpPr>
            <p:nvPr/>
          </p:nvSpPr>
          <p:spPr bwMode="auto">
            <a:xfrm>
              <a:off x="4046538" y="925513"/>
              <a:ext cx="131763" cy="1317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54" name="Freeform 137"/>
            <p:cNvSpPr>
              <a:spLocks noEditPoints="1"/>
            </p:cNvSpPr>
            <p:nvPr/>
          </p:nvSpPr>
          <p:spPr bwMode="auto">
            <a:xfrm>
              <a:off x="3551238" y="1304925"/>
              <a:ext cx="280988" cy="282575"/>
            </a:xfrm>
            <a:custGeom>
              <a:avLst/>
              <a:gdLst>
                <a:gd name="T0" fmla="*/ 38 w 75"/>
                <a:gd name="T1" fmla="*/ 75 h 75"/>
                <a:gd name="T2" fmla="*/ 75 w 75"/>
                <a:gd name="T3" fmla="*/ 38 h 75"/>
                <a:gd name="T4" fmla="*/ 38 w 75"/>
                <a:gd name="T5" fmla="*/ 0 h 75"/>
                <a:gd name="T6" fmla="*/ 38 w 75"/>
                <a:gd name="T7" fmla="*/ 17 h 75"/>
                <a:gd name="T8" fmla="*/ 58 w 75"/>
                <a:gd name="T9" fmla="*/ 38 h 75"/>
                <a:gd name="T10" fmla="*/ 38 w 75"/>
                <a:gd name="T11" fmla="*/ 58 h 75"/>
                <a:gd name="T12" fmla="*/ 38 w 75"/>
                <a:gd name="T13" fmla="*/ 75 h 75"/>
                <a:gd name="T14" fmla="*/ 38 w 75"/>
                <a:gd name="T15" fmla="*/ 0 h 75"/>
                <a:gd name="T16" fmla="*/ 0 w 75"/>
                <a:gd name="T17" fmla="*/ 38 h 75"/>
                <a:gd name="T18" fmla="*/ 38 w 75"/>
                <a:gd name="T19" fmla="*/ 75 h 75"/>
                <a:gd name="T20" fmla="*/ 38 w 75"/>
                <a:gd name="T21" fmla="*/ 75 h 75"/>
                <a:gd name="T22" fmla="*/ 38 w 75"/>
                <a:gd name="T23" fmla="*/ 58 h 75"/>
                <a:gd name="T24" fmla="*/ 38 w 75"/>
                <a:gd name="T25" fmla="*/ 58 h 75"/>
                <a:gd name="T26" fmla="*/ 38 w 75"/>
                <a:gd name="T27" fmla="*/ 58 h 75"/>
                <a:gd name="T28" fmla="*/ 17 w 75"/>
                <a:gd name="T29" fmla="*/ 38 h 75"/>
                <a:gd name="T30" fmla="*/ 38 w 75"/>
                <a:gd name="T31" fmla="*/ 17 h 75"/>
                <a:gd name="T32" fmla="*/ 38 w 75"/>
                <a:gd name="T33" fmla="*/ 17 h 75"/>
                <a:gd name="T34" fmla="*/ 38 w 75"/>
                <a:gd name="T3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5" h="75">
                  <a:moveTo>
                    <a:pt x="38" y="75"/>
                  </a:moveTo>
                  <a:cubicBezTo>
                    <a:pt x="58" y="75"/>
                    <a:pt x="75" y="58"/>
                    <a:pt x="75" y="38"/>
                  </a:cubicBezTo>
                  <a:cubicBezTo>
                    <a:pt x="75" y="17"/>
                    <a:pt x="58" y="0"/>
                    <a:pt x="38" y="0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9" y="17"/>
                    <a:pt x="58" y="26"/>
                    <a:pt x="58" y="38"/>
                  </a:cubicBezTo>
                  <a:cubicBezTo>
                    <a:pt x="58" y="49"/>
                    <a:pt x="49" y="58"/>
                    <a:pt x="38" y="58"/>
                  </a:cubicBezTo>
                  <a:lnTo>
                    <a:pt x="38" y="75"/>
                  </a:lnTo>
                  <a:close/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8"/>
                    <a:pt x="17" y="75"/>
                    <a:pt x="38" y="75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26" y="58"/>
                    <a:pt x="17" y="49"/>
                    <a:pt x="17" y="38"/>
                  </a:cubicBezTo>
                  <a:cubicBezTo>
                    <a:pt x="17" y="26"/>
                    <a:pt x="26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0"/>
                    <a:pt x="38" y="0"/>
                    <a:pt x="3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55" name="Freeform 138"/>
            <p:cNvSpPr>
              <a:spLocks/>
            </p:cNvSpPr>
            <p:nvPr/>
          </p:nvSpPr>
          <p:spPr bwMode="auto">
            <a:xfrm>
              <a:off x="3524250" y="1241425"/>
              <a:ext cx="334963" cy="120650"/>
            </a:xfrm>
            <a:custGeom>
              <a:avLst/>
              <a:gdLst>
                <a:gd name="T0" fmla="*/ 7 w 89"/>
                <a:gd name="T1" fmla="*/ 31 h 32"/>
                <a:gd name="T2" fmla="*/ 12 w 89"/>
                <a:gd name="T3" fmla="*/ 29 h 32"/>
                <a:gd name="T4" fmla="*/ 45 w 89"/>
                <a:gd name="T5" fmla="*/ 11 h 32"/>
                <a:gd name="T6" fmla="*/ 78 w 89"/>
                <a:gd name="T7" fmla="*/ 29 h 32"/>
                <a:gd name="T8" fmla="*/ 86 w 89"/>
                <a:gd name="T9" fmla="*/ 30 h 32"/>
                <a:gd name="T10" fmla="*/ 87 w 89"/>
                <a:gd name="T11" fmla="*/ 22 h 32"/>
                <a:gd name="T12" fmla="*/ 45 w 89"/>
                <a:gd name="T13" fmla="*/ 0 h 32"/>
                <a:gd name="T14" fmla="*/ 2 w 89"/>
                <a:gd name="T15" fmla="*/ 22 h 32"/>
                <a:gd name="T16" fmla="*/ 4 w 89"/>
                <a:gd name="T17" fmla="*/ 30 h 32"/>
                <a:gd name="T18" fmla="*/ 7 w 89"/>
                <a:gd name="T19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32">
                  <a:moveTo>
                    <a:pt x="7" y="31"/>
                  </a:moveTo>
                  <a:cubicBezTo>
                    <a:pt x="9" y="31"/>
                    <a:pt x="11" y="30"/>
                    <a:pt x="12" y="29"/>
                  </a:cubicBezTo>
                  <a:cubicBezTo>
                    <a:pt x="19" y="18"/>
                    <a:pt x="31" y="11"/>
                    <a:pt x="45" y="11"/>
                  </a:cubicBezTo>
                  <a:cubicBezTo>
                    <a:pt x="58" y="11"/>
                    <a:pt x="70" y="18"/>
                    <a:pt x="78" y="29"/>
                  </a:cubicBezTo>
                  <a:cubicBezTo>
                    <a:pt x="79" y="31"/>
                    <a:pt x="83" y="32"/>
                    <a:pt x="86" y="30"/>
                  </a:cubicBezTo>
                  <a:cubicBezTo>
                    <a:pt x="88" y="29"/>
                    <a:pt x="89" y="25"/>
                    <a:pt x="87" y="22"/>
                  </a:cubicBezTo>
                  <a:cubicBezTo>
                    <a:pt x="78" y="8"/>
                    <a:pt x="62" y="0"/>
                    <a:pt x="45" y="0"/>
                  </a:cubicBezTo>
                  <a:cubicBezTo>
                    <a:pt x="28" y="0"/>
                    <a:pt x="12" y="8"/>
                    <a:pt x="2" y="22"/>
                  </a:cubicBezTo>
                  <a:cubicBezTo>
                    <a:pt x="0" y="25"/>
                    <a:pt x="1" y="29"/>
                    <a:pt x="4" y="30"/>
                  </a:cubicBezTo>
                  <a:cubicBezTo>
                    <a:pt x="5" y="31"/>
                    <a:pt x="6" y="31"/>
                    <a:pt x="7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56" name="Freeform 139"/>
            <p:cNvSpPr>
              <a:spLocks noEditPoints="1"/>
            </p:cNvSpPr>
            <p:nvPr/>
          </p:nvSpPr>
          <p:spPr bwMode="auto">
            <a:xfrm>
              <a:off x="4057650" y="1304925"/>
              <a:ext cx="280988" cy="282575"/>
            </a:xfrm>
            <a:custGeom>
              <a:avLst/>
              <a:gdLst>
                <a:gd name="T0" fmla="*/ 38 w 75"/>
                <a:gd name="T1" fmla="*/ 0 h 75"/>
                <a:gd name="T2" fmla="*/ 38 w 75"/>
                <a:gd name="T3" fmla="*/ 0 h 75"/>
                <a:gd name="T4" fmla="*/ 38 w 75"/>
                <a:gd name="T5" fmla="*/ 17 h 75"/>
                <a:gd name="T6" fmla="*/ 38 w 75"/>
                <a:gd name="T7" fmla="*/ 17 h 75"/>
                <a:gd name="T8" fmla="*/ 58 w 75"/>
                <a:gd name="T9" fmla="*/ 38 h 75"/>
                <a:gd name="T10" fmla="*/ 38 w 75"/>
                <a:gd name="T11" fmla="*/ 58 h 75"/>
                <a:gd name="T12" fmla="*/ 38 w 75"/>
                <a:gd name="T13" fmla="*/ 58 h 75"/>
                <a:gd name="T14" fmla="*/ 38 w 75"/>
                <a:gd name="T15" fmla="*/ 58 h 75"/>
                <a:gd name="T16" fmla="*/ 38 w 75"/>
                <a:gd name="T17" fmla="*/ 75 h 75"/>
                <a:gd name="T18" fmla="*/ 38 w 75"/>
                <a:gd name="T19" fmla="*/ 75 h 75"/>
                <a:gd name="T20" fmla="*/ 75 w 75"/>
                <a:gd name="T21" fmla="*/ 38 h 75"/>
                <a:gd name="T22" fmla="*/ 38 w 75"/>
                <a:gd name="T23" fmla="*/ 0 h 75"/>
                <a:gd name="T24" fmla="*/ 38 w 75"/>
                <a:gd name="T25" fmla="*/ 0 h 75"/>
                <a:gd name="T26" fmla="*/ 0 w 75"/>
                <a:gd name="T27" fmla="*/ 38 h 75"/>
                <a:gd name="T28" fmla="*/ 38 w 75"/>
                <a:gd name="T29" fmla="*/ 75 h 75"/>
                <a:gd name="T30" fmla="*/ 38 w 75"/>
                <a:gd name="T31" fmla="*/ 58 h 75"/>
                <a:gd name="T32" fmla="*/ 17 w 75"/>
                <a:gd name="T33" fmla="*/ 38 h 75"/>
                <a:gd name="T34" fmla="*/ 38 w 75"/>
                <a:gd name="T35" fmla="*/ 17 h 75"/>
                <a:gd name="T36" fmla="*/ 38 w 75"/>
                <a:gd name="T3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5" h="75">
                  <a:moveTo>
                    <a:pt x="3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9" y="17"/>
                    <a:pt x="58" y="26"/>
                    <a:pt x="58" y="38"/>
                  </a:cubicBezTo>
                  <a:cubicBezTo>
                    <a:pt x="58" y="49"/>
                    <a:pt x="49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58" y="75"/>
                    <a:pt x="75" y="58"/>
                    <a:pt x="75" y="38"/>
                  </a:cubicBezTo>
                  <a:cubicBezTo>
                    <a:pt x="75" y="17"/>
                    <a:pt x="58" y="0"/>
                    <a:pt x="38" y="0"/>
                  </a:cubicBezTo>
                  <a:close/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8"/>
                    <a:pt x="17" y="75"/>
                    <a:pt x="38" y="75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26" y="58"/>
                    <a:pt x="17" y="49"/>
                    <a:pt x="17" y="38"/>
                  </a:cubicBezTo>
                  <a:cubicBezTo>
                    <a:pt x="17" y="26"/>
                    <a:pt x="26" y="17"/>
                    <a:pt x="38" y="17"/>
                  </a:cubicBezTo>
                  <a:lnTo>
                    <a:pt x="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57" name="Freeform 140"/>
            <p:cNvSpPr>
              <a:spLocks/>
            </p:cNvSpPr>
            <p:nvPr/>
          </p:nvSpPr>
          <p:spPr bwMode="auto">
            <a:xfrm>
              <a:off x="4032250" y="1241425"/>
              <a:ext cx="333375" cy="120650"/>
            </a:xfrm>
            <a:custGeom>
              <a:avLst/>
              <a:gdLst>
                <a:gd name="T0" fmla="*/ 45 w 89"/>
                <a:gd name="T1" fmla="*/ 0 h 32"/>
                <a:gd name="T2" fmla="*/ 2 w 89"/>
                <a:gd name="T3" fmla="*/ 22 h 32"/>
                <a:gd name="T4" fmla="*/ 4 w 89"/>
                <a:gd name="T5" fmla="*/ 30 h 32"/>
                <a:gd name="T6" fmla="*/ 7 w 89"/>
                <a:gd name="T7" fmla="*/ 31 h 32"/>
                <a:gd name="T8" fmla="*/ 12 w 89"/>
                <a:gd name="T9" fmla="*/ 29 h 32"/>
                <a:gd name="T10" fmla="*/ 45 w 89"/>
                <a:gd name="T11" fmla="*/ 11 h 32"/>
                <a:gd name="T12" fmla="*/ 78 w 89"/>
                <a:gd name="T13" fmla="*/ 29 h 32"/>
                <a:gd name="T14" fmla="*/ 86 w 89"/>
                <a:gd name="T15" fmla="*/ 30 h 32"/>
                <a:gd name="T16" fmla="*/ 87 w 89"/>
                <a:gd name="T17" fmla="*/ 22 h 32"/>
                <a:gd name="T18" fmla="*/ 45 w 89"/>
                <a:gd name="T1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32">
                  <a:moveTo>
                    <a:pt x="45" y="0"/>
                  </a:moveTo>
                  <a:cubicBezTo>
                    <a:pt x="27" y="0"/>
                    <a:pt x="12" y="8"/>
                    <a:pt x="2" y="22"/>
                  </a:cubicBezTo>
                  <a:cubicBezTo>
                    <a:pt x="0" y="25"/>
                    <a:pt x="1" y="29"/>
                    <a:pt x="4" y="30"/>
                  </a:cubicBezTo>
                  <a:cubicBezTo>
                    <a:pt x="5" y="31"/>
                    <a:pt x="6" y="31"/>
                    <a:pt x="7" y="31"/>
                  </a:cubicBezTo>
                  <a:cubicBezTo>
                    <a:pt x="9" y="31"/>
                    <a:pt x="10" y="30"/>
                    <a:pt x="12" y="29"/>
                  </a:cubicBezTo>
                  <a:cubicBezTo>
                    <a:pt x="19" y="18"/>
                    <a:pt x="31" y="11"/>
                    <a:pt x="45" y="11"/>
                  </a:cubicBezTo>
                  <a:cubicBezTo>
                    <a:pt x="58" y="11"/>
                    <a:pt x="70" y="18"/>
                    <a:pt x="78" y="29"/>
                  </a:cubicBezTo>
                  <a:cubicBezTo>
                    <a:pt x="79" y="31"/>
                    <a:pt x="83" y="32"/>
                    <a:pt x="86" y="30"/>
                  </a:cubicBezTo>
                  <a:cubicBezTo>
                    <a:pt x="88" y="29"/>
                    <a:pt x="89" y="25"/>
                    <a:pt x="87" y="22"/>
                  </a:cubicBezTo>
                  <a:cubicBezTo>
                    <a:pt x="78" y="8"/>
                    <a:pt x="62" y="0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58" name="Freeform 141"/>
            <p:cNvSpPr>
              <a:spLocks/>
            </p:cNvSpPr>
            <p:nvPr/>
          </p:nvSpPr>
          <p:spPr bwMode="auto">
            <a:xfrm>
              <a:off x="3783013" y="1001713"/>
              <a:ext cx="496888" cy="574675"/>
            </a:xfrm>
            <a:custGeom>
              <a:avLst/>
              <a:gdLst>
                <a:gd name="T0" fmla="*/ 88 w 132"/>
                <a:gd name="T1" fmla="*/ 56 h 153"/>
                <a:gd name="T2" fmla="*/ 92 w 132"/>
                <a:gd name="T3" fmla="*/ 57 h 153"/>
                <a:gd name="T4" fmla="*/ 126 w 132"/>
                <a:gd name="T5" fmla="*/ 42 h 153"/>
                <a:gd name="T6" fmla="*/ 130 w 132"/>
                <a:gd name="T7" fmla="*/ 31 h 153"/>
                <a:gd name="T8" fmla="*/ 119 w 132"/>
                <a:gd name="T9" fmla="*/ 27 h 153"/>
                <a:gd name="T10" fmla="*/ 97 w 132"/>
                <a:gd name="T11" fmla="*/ 38 h 153"/>
                <a:gd name="T12" fmla="*/ 93 w 132"/>
                <a:gd name="T13" fmla="*/ 37 h 153"/>
                <a:gd name="T14" fmla="*/ 56 w 132"/>
                <a:gd name="T15" fmla="*/ 1 h 153"/>
                <a:gd name="T16" fmla="*/ 52 w 132"/>
                <a:gd name="T17" fmla="*/ 1 h 153"/>
                <a:gd name="T18" fmla="*/ 1 w 132"/>
                <a:gd name="T19" fmla="*/ 52 h 153"/>
                <a:gd name="T20" fmla="*/ 1 w 132"/>
                <a:gd name="T21" fmla="*/ 56 h 153"/>
                <a:gd name="T22" fmla="*/ 36 w 132"/>
                <a:gd name="T23" fmla="*/ 86 h 153"/>
                <a:gd name="T24" fmla="*/ 37 w 132"/>
                <a:gd name="T25" fmla="*/ 90 h 153"/>
                <a:gd name="T26" fmla="*/ 19 w 132"/>
                <a:gd name="T27" fmla="*/ 128 h 153"/>
                <a:gd name="T28" fmla="*/ 20 w 132"/>
                <a:gd name="T29" fmla="*/ 133 h 153"/>
                <a:gd name="T30" fmla="*/ 31 w 132"/>
                <a:gd name="T31" fmla="*/ 149 h 153"/>
                <a:gd name="T32" fmla="*/ 40 w 132"/>
                <a:gd name="T33" fmla="*/ 153 h 153"/>
                <a:gd name="T34" fmla="*/ 47 w 132"/>
                <a:gd name="T35" fmla="*/ 151 h 153"/>
                <a:gd name="T36" fmla="*/ 49 w 132"/>
                <a:gd name="T37" fmla="*/ 136 h 153"/>
                <a:gd name="T38" fmla="*/ 45 w 132"/>
                <a:gd name="T39" fmla="*/ 130 h 153"/>
                <a:gd name="T40" fmla="*/ 45 w 132"/>
                <a:gd name="T41" fmla="*/ 126 h 153"/>
                <a:gd name="T42" fmla="*/ 62 w 132"/>
                <a:gd name="T43" fmla="*/ 84 h 153"/>
                <a:gd name="T44" fmla="*/ 61 w 132"/>
                <a:gd name="T45" fmla="*/ 80 h 153"/>
                <a:gd name="T46" fmla="*/ 42 w 132"/>
                <a:gd name="T47" fmla="*/ 61 h 153"/>
                <a:gd name="T48" fmla="*/ 42 w 132"/>
                <a:gd name="T49" fmla="*/ 58 h 153"/>
                <a:gd name="T50" fmla="*/ 64 w 132"/>
                <a:gd name="T51" fmla="*/ 36 h 153"/>
                <a:gd name="T52" fmla="*/ 68 w 132"/>
                <a:gd name="T53" fmla="*/ 36 h 153"/>
                <a:gd name="T54" fmla="*/ 88 w 132"/>
                <a:gd name="T55" fmla="*/ 5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2" h="153">
                  <a:moveTo>
                    <a:pt x="88" y="56"/>
                  </a:moveTo>
                  <a:cubicBezTo>
                    <a:pt x="89" y="57"/>
                    <a:pt x="91" y="57"/>
                    <a:pt x="92" y="57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30" y="40"/>
                    <a:pt x="132" y="35"/>
                    <a:pt x="130" y="31"/>
                  </a:cubicBezTo>
                  <a:cubicBezTo>
                    <a:pt x="128" y="27"/>
                    <a:pt x="123" y="25"/>
                    <a:pt x="119" y="27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5" y="39"/>
                    <a:pt x="94" y="38"/>
                    <a:pt x="93" y="37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0"/>
                    <a:pt x="53" y="0"/>
                    <a:pt x="52" y="1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53"/>
                    <a:pt x="0" y="55"/>
                    <a:pt x="1" y="56"/>
                  </a:cubicBezTo>
                  <a:cubicBezTo>
                    <a:pt x="8" y="61"/>
                    <a:pt x="29" y="79"/>
                    <a:pt x="36" y="86"/>
                  </a:cubicBezTo>
                  <a:cubicBezTo>
                    <a:pt x="37" y="86"/>
                    <a:pt x="37" y="88"/>
                    <a:pt x="37" y="90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19" y="130"/>
                    <a:pt x="19" y="131"/>
                    <a:pt x="20" y="133"/>
                  </a:cubicBezTo>
                  <a:cubicBezTo>
                    <a:pt x="31" y="149"/>
                    <a:pt x="31" y="149"/>
                    <a:pt x="31" y="149"/>
                  </a:cubicBezTo>
                  <a:cubicBezTo>
                    <a:pt x="33" y="151"/>
                    <a:pt x="36" y="153"/>
                    <a:pt x="40" y="153"/>
                  </a:cubicBezTo>
                  <a:cubicBezTo>
                    <a:pt x="42" y="153"/>
                    <a:pt x="45" y="153"/>
                    <a:pt x="47" y="151"/>
                  </a:cubicBezTo>
                  <a:cubicBezTo>
                    <a:pt x="52" y="147"/>
                    <a:pt x="53" y="141"/>
                    <a:pt x="49" y="136"/>
                  </a:cubicBezTo>
                  <a:cubicBezTo>
                    <a:pt x="45" y="130"/>
                    <a:pt x="45" y="130"/>
                    <a:pt x="45" y="130"/>
                  </a:cubicBezTo>
                  <a:cubicBezTo>
                    <a:pt x="44" y="129"/>
                    <a:pt x="44" y="127"/>
                    <a:pt x="45" y="126"/>
                  </a:cubicBezTo>
                  <a:cubicBezTo>
                    <a:pt x="62" y="84"/>
                    <a:pt x="62" y="84"/>
                    <a:pt x="62" y="84"/>
                  </a:cubicBezTo>
                  <a:cubicBezTo>
                    <a:pt x="63" y="83"/>
                    <a:pt x="62" y="81"/>
                    <a:pt x="61" y="80"/>
                  </a:cubicBezTo>
                  <a:cubicBezTo>
                    <a:pt x="57" y="76"/>
                    <a:pt x="47" y="66"/>
                    <a:pt x="42" y="61"/>
                  </a:cubicBezTo>
                  <a:cubicBezTo>
                    <a:pt x="41" y="60"/>
                    <a:pt x="41" y="59"/>
                    <a:pt x="42" y="58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65" y="35"/>
                    <a:pt x="67" y="35"/>
                    <a:pt x="68" y="36"/>
                  </a:cubicBezTo>
                  <a:lnTo>
                    <a:pt x="88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59" name="Freeform 142"/>
            <p:cNvSpPr>
              <a:spLocks/>
            </p:cNvSpPr>
            <p:nvPr/>
          </p:nvSpPr>
          <p:spPr bwMode="auto">
            <a:xfrm>
              <a:off x="3795713" y="5667375"/>
              <a:ext cx="134938" cy="203200"/>
            </a:xfrm>
            <a:custGeom>
              <a:avLst/>
              <a:gdLst>
                <a:gd name="T0" fmla="*/ 26 w 36"/>
                <a:gd name="T1" fmla="*/ 51 h 54"/>
                <a:gd name="T2" fmla="*/ 31 w 36"/>
                <a:gd name="T3" fmla="*/ 42 h 54"/>
                <a:gd name="T4" fmla="*/ 9 w 36"/>
                <a:gd name="T5" fmla="*/ 8 h 54"/>
                <a:gd name="T6" fmla="*/ 4 w 36"/>
                <a:gd name="T7" fmla="*/ 0 h 54"/>
                <a:gd name="T8" fmla="*/ 0 w 36"/>
                <a:gd name="T9" fmla="*/ 9 h 54"/>
                <a:gd name="T10" fmla="*/ 26 w 36"/>
                <a:gd name="T11" fmla="*/ 5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54">
                  <a:moveTo>
                    <a:pt x="26" y="51"/>
                  </a:moveTo>
                  <a:cubicBezTo>
                    <a:pt x="31" y="54"/>
                    <a:pt x="36" y="46"/>
                    <a:pt x="31" y="42"/>
                  </a:cubicBezTo>
                  <a:cubicBezTo>
                    <a:pt x="18" y="35"/>
                    <a:pt x="10" y="22"/>
                    <a:pt x="9" y="8"/>
                  </a:cubicBezTo>
                  <a:cubicBezTo>
                    <a:pt x="8" y="5"/>
                    <a:pt x="6" y="3"/>
                    <a:pt x="4" y="0"/>
                  </a:cubicBezTo>
                  <a:cubicBezTo>
                    <a:pt x="3" y="3"/>
                    <a:pt x="2" y="6"/>
                    <a:pt x="0" y="9"/>
                  </a:cubicBezTo>
                  <a:cubicBezTo>
                    <a:pt x="1" y="26"/>
                    <a:pt x="11" y="42"/>
                    <a:pt x="26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60" name="Freeform 143"/>
            <p:cNvSpPr>
              <a:spLocks/>
            </p:cNvSpPr>
            <p:nvPr/>
          </p:nvSpPr>
          <p:spPr bwMode="auto">
            <a:xfrm>
              <a:off x="3884613" y="5299075"/>
              <a:ext cx="214313" cy="206375"/>
            </a:xfrm>
            <a:custGeom>
              <a:avLst/>
              <a:gdLst>
                <a:gd name="T0" fmla="*/ 52 w 57"/>
                <a:gd name="T1" fmla="*/ 18 h 55"/>
                <a:gd name="T2" fmla="*/ 27 w 57"/>
                <a:gd name="T3" fmla="*/ 0 h 55"/>
                <a:gd name="T4" fmla="*/ 21 w 57"/>
                <a:gd name="T5" fmla="*/ 1 h 55"/>
                <a:gd name="T6" fmla="*/ 0 w 57"/>
                <a:gd name="T7" fmla="*/ 14 h 55"/>
                <a:gd name="T8" fmla="*/ 6 w 57"/>
                <a:gd name="T9" fmla="*/ 19 h 55"/>
                <a:gd name="T10" fmla="*/ 17 w 57"/>
                <a:gd name="T11" fmla="*/ 15 h 55"/>
                <a:gd name="T12" fmla="*/ 21 w 57"/>
                <a:gd name="T13" fmla="*/ 14 h 55"/>
                <a:gd name="T14" fmla="*/ 36 w 57"/>
                <a:gd name="T15" fmla="*/ 24 h 55"/>
                <a:gd name="T16" fmla="*/ 28 w 57"/>
                <a:gd name="T17" fmla="*/ 43 h 55"/>
                <a:gd name="T18" fmla="*/ 16 w 57"/>
                <a:gd name="T19" fmla="*/ 47 h 55"/>
                <a:gd name="T20" fmla="*/ 15 w 57"/>
                <a:gd name="T21" fmla="*/ 55 h 55"/>
                <a:gd name="T22" fmla="*/ 22 w 57"/>
                <a:gd name="T23" fmla="*/ 55 h 55"/>
                <a:gd name="T24" fmla="*/ 40 w 57"/>
                <a:gd name="T25" fmla="*/ 51 h 55"/>
                <a:gd name="T26" fmla="*/ 52 w 57"/>
                <a:gd name="T27" fmla="*/ 1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7" h="55">
                  <a:moveTo>
                    <a:pt x="52" y="18"/>
                  </a:moveTo>
                  <a:cubicBezTo>
                    <a:pt x="48" y="6"/>
                    <a:pt x="38" y="0"/>
                    <a:pt x="27" y="0"/>
                  </a:cubicBezTo>
                  <a:cubicBezTo>
                    <a:pt x="25" y="0"/>
                    <a:pt x="23" y="0"/>
                    <a:pt x="21" y="1"/>
                  </a:cubicBezTo>
                  <a:cubicBezTo>
                    <a:pt x="14" y="2"/>
                    <a:pt x="7" y="7"/>
                    <a:pt x="0" y="14"/>
                  </a:cubicBezTo>
                  <a:cubicBezTo>
                    <a:pt x="3" y="15"/>
                    <a:pt x="5" y="17"/>
                    <a:pt x="6" y="19"/>
                  </a:cubicBezTo>
                  <a:cubicBezTo>
                    <a:pt x="10" y="17"/>
                    <a:pt x="14" y="15"/>
                    <a:pt x="17" y="15"/>
                  </a:cubicBezTo>
                  <a:cubicBezTo>
                    <a:pt x="18" y="15"/>
                    <a:pt x="20" y="14"/>
                    <a:pt x="21" y="14"/>
                  </a:cubicBezTo>
                  <a:cubicBezTo>
                    <a:pt x="28" y="14"/>
                    <a:pt x="33" y="18"/>
                    <a:pt x="36" y="24"/>
                  </a:cubicBezTo>
                  <a:cubicBezTo>
                    <a:pt x="38" y="31"/>
                    <a:pt x="35" y="39"/>
                    <a:pt x="28" y="43"/>
                  </a:cubicBezTo>
                  <a:cubicBezTo>
                    <a:pt x="24" y="45"/>
                    <a:pt x="21" y="46"/>
                    <a:pt x="16" y="47"/>
                  </a:cubicBezTo>
                  <a:cubicBezTo>
                    <a:pt x="16" y="49"/>
                    <a:pt x="16" y="52"/>
                    <a:pt x="15" y="55"/>
                  </a:cubicBezTo>
                  <a:cubicBezTo>
                    <a:pt x="18" y="55"/>
                    <a:pt x="20" y="55"/>
                    <a:pt x="22" y="55"/>
                  </a:cubicBezTo>
                  <a:cubicBezTo>
                    <a:pt x="29" y="55"/>
                    <a:pt x="35" y="54"/>
                    <a:pt x="40" y="51"/>
                  </a:cubicBezTo>
                  <a:cubicBezTo>
                    <a:pt x="51" y="45"/>
                    <a:pt x="57" y="31"/>
                    <a:pt x="5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61" name="Freeform 144"/>
            <p:cNvSpPr>
              <a:spLocks/>
            </p:cNvSpPr>
            <p:nvPr/>
          </p:nvSpPr>
          <p:spPr bwMode="auto">
            <a:xfrm>
              <a:off x="3689350" y="5170488"/>
              <a:ext cx="211138" cy="184150"/>
            </a:xfrm>
            <a:custGeom>
              <a:avLst/>
              <a:gdLst>
                <a:gd name="T0" fmla="*/ 54 w 56"/>
                <a:gd name="T1" fmla="*/ 22 h 49"/>
                <a:gd name="T2" fmla="*/ 28 w 56"/>
                <a:gd name="T3" fmla="*/ 0 h 49"/>
                <a:gd name="T4" fmla="*/ 27 w 56"/>
                <a:gd name="T5" fmla="*/ 0 h 49"/>
                <a:gd name="T6" fmla="*/ 1 w 56"/>
                <a:gd name="T7" fmla="*/ 24 h 49"/>
                <a:gd name="T8" fmla="*/ 7 w 56"/>
                <a:gd name="T9" fmla="*/ 49 h 49"/>
                <a:gd name="T10" fmla="*/ 14 w 56"/>
                <a:gd name="T11" fmla="*/ 45 h 49"/>
                <a:gd name="T12" fmla="*/ 13 w 56"/>
                <a:gd name="T13" fmla="*/ 33 h 49"/>
                <a:gd name="T14" fmla="*/ 28 w 56"/>
                <a:gd name="T15" fmla="*/ 18 h 49"/>
                <a:gd name="T16" fmla="*/ 28 w 56"/>
                <a:gd name="T17" fmla="*/ 18 h 49"/>
                <a:gd name="T18" fmla="*/ 43 w 56"/>
                <a:gd name="T19" fmla="*/ 32 h 49"/>
                <a:gd name="T20" fmla="*/ 43 w 56"/>
                <a:gd name="T21" fmla="*/ 43 h 49"/>
                <a:gd name="T22" fmla="*/ 50 w 56"/>
                <a:gd name="T23" fmla="*/ 47 h 49"/>
                <a:gd name="T24" fmla="*/ 54 w 56"/>
                <a:gd name="T25" fmla="*/ 2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49">
                  <a:moveTo>
                    <a:pt x="54" y="22"/>
                  </a:moveTo>
                  <a:cubicBezTo>
                    <a:pt x="52" y="10"/>
                    <a:pt x="42" y="0"/>
                    <a:pt x="28" y="0"/>
                  </a:cubicBezTo>
                  <a:cubicBezTo>
                    <a:pt x="28" y="0"/>
                    <a:pt x="27" y="0"/>
                    <a:pt x="27" y="0"/>
                  </a:cubicBezTo>
                  <a:cubicBezTo>
                    <a:pt x="13" y="1"/>
                    <a:pt x="2" y="12"/>
                    <a:pt x="1" y="24"/>
                  </a:cubicBezTo>
                  <a:cubicBezTo>
                    <a:pt x="0" y="32"/>
                    <a:pt x="3" y="41"/>
                    <a:pt x="7" y="49"/>
                  </a:cubicBezTo>
                  <a:cubicBezTo>
                    <a:pt x="9" y="47"/>
                    <a:pt x="12" y="46"/>
                    <a:pt x="14" y="45"/>
                  </a:cubicBezTo>
                  <a:cubicBezTo>
                    <a:pt x="13" y="41"/>
                    <a:pt x="13" y="37"/>
                    <a:pt x="13" y="33"/>
                  </a:cubicBezTo>
                  <a:cubicBezTo>
                    <a:pt x="14" y="25"/>
                    <a:pt x="20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5" y="18"/>
                    <a:pt x="41" y="24"/>
                    <a:pt x="43" y="32"/>
                  </a:cubicBezTo>
                  <a:cubicBezTo>
                    <a:pt x="44" y="35"/>
                    <a:pt x="44" y="39"/>
                    <a:pt x="43" y="43"/>
                  </a:cubicBezTo>
                  <a:cubicBezTo>
                    <a:pt x="46" y="44"/>
                    <a:pt x="48" y="45"/>
                    <a:pt x="50" y="47"/>
                  </a:cubicBezTo>
                  <a:cubicBezTo>
                    <a:pt x="54" y="38"/>
                    <a:pt x="56" y="30"/>
                    <a:pt x="5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62" name="Freeform 145"/>
            <p:cNvSpPr>
              <a:spLocks/>
            </p:cNvSpPr>
            <p:nvPr/>
          </p:nvSpPr>
          <p:spPr bwMode="auto">
            <a:xfrm>
              <a:off x="3765550" y="5426075"/>
              <a:ext cx="77788" cy="82550"/>
            </a:xfrm>
            <a:custGeom>
              <a:avLst/>
              <a:gdLst>
                <a:gd name="T0" fmla="*/ 11 w 21"/>
                <a:gd name="T1" fmla="*/ 0 h 22"/>
                <a:gd name="T2" fmla="*/ 10 w 21"/>
                <a:gd name="T3" fmla="*/ 0 h 22"/>
                <a:gd name="T4" fmla="*/ 0 w 21"/>
                <a:gd name="T5" fmla="*/ 11 h 22"/>
                <a:gd name="T6" fmla="*/ 10 w 21"/>
                <a:gd name="T7" fmla="*/ 22 h 22"/>
                <a:gd name="T8" fmla="*/ 10 w 21"/>
                <a:gd name="T9" fmla="*/ 22 h 22"/>
                <a:gd name="T10" fmla="*/ 21 w 21"/>
                <a:gd name="T11" fmla="*/ 11 h 22"/>
                <a:gd name="T12" fmla="*/ 11 w 21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1" y="0"/>
                  </a:moveTo>
                  <a:cubicBezTo>
                    <a:pt x="11" y="0"/>
                    <a:pt x="11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4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6" y="22"/>
                    <a:pt x="21" y="17"/>
                    <a:pt x="21" y="11"/>
                  </a:cubicBezTo>
                  <a:cubicBezTo>
                    <a:pt x="21" y="5"/>
                    <a:pt x="17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63" name="Freeform 146"/>
            <p:cNvSpPr>
              <a:spLocks noEditPoints="1"/>
            </p:cNvSpPr>
            <p:nvPr/>
          </p:nvSpPr>
          <p:spPr bwMode="auto">
            <a:xfrm>
              <a:off x="3678238" y="5343525"/>
              <a:ext cx="252413" cy="247650"/>
            </a:xfrm>
            <a:custGeom>
              <a:avLst/>
              <a:gdLst>
                <a:gd name="T0" fmla="*/ 34 w 67"/>
                <a:gd name="T1" fmla="*/ 0 h 66"/>
                <a:gd name="T2" fmla="*/ 33 w 67"/>
                <a:gd name="T3" fmla="*/ 0 h 66"/>
                <a:gd name="T4" fmla="*/ 33 w 67"/>
                <a:gd name="T5" fmla="*/ 11 h 66"/>
                <a:gd name="T6" fmla="*/ 34 w 67"/>
                <a:gd name="T7" fmla="*/ 11 h 66"/>
                <a:gd name="T8" fmla="*/ 56 w 67"/>
                <a:gd name="T9" fmla="*/ 34 h 66"/>
                <a:gd name="T10" fmla="*/ 56 w 67"/>
                <a:gd name="T11" fmla="*/ 34 h 66"/>
                <a:gd name="T12" fmla="*/ 34 w 67"/>
                <a:gd name="T13" fmla="*/ 55 h 66"/>
                <a:gd name="T14" fmla="*/ 33 w 67"/>
                <a:gd name="T15" fmla="*/ 55 h 66"/>
                <a:gd name="T16" fmla="*/ 33 w 67"/>
                <a:gd name="T17" fmla="*/ 66 h 66"/>
                <a:gd name="T18" fmla="*/ 34 w 67"/>
                <a:gd name="T19" fmla="*/ 66 h 66"/>
                <a:gd name="T20" fmla="*/ 67 w 67"/>
                <a:gd name="T21" fmla="*/ 34 h 66"/>
                <a:gd name="T22" fmla="*/ 34 w 67"/>
                <a:gd name="T23" fmla="*/ 0 h 66"/>
                <a:gd name="T24" fmla="*/ 33 w 67"/>
                <a:gd name="T25" fmla="*/ 0 h 66"/>
                <a:gd name="T26" fmla="*/ 33 w 67"/>
                <a:gd name="T27" fmla="*/ 0 h 66"/>
                <a:gd name="T28" fmla="*/ 0 w 67"/>
                <a:gd name="T29" fmla="*/ 32 h 66"/>
                <a:gd name="T30" fmla="*/ 33 w 67"/>
                <a:gd name="T31" fmla="*/ 66 h 66"/>
                <a:gd name="T32" fmla="*/ 33 w 67"/>
                <a:gd name="T33" fmla="*/ 66 h 66"/>
                <a:gd name="T34" fmla="*/ 33 w 67"/>
                <a:gd name="T35" fmla="*/ 55 h 66"/>
                <a:gd name="T36" fmla="*/ 33 w 67"/>
                <a:gd name="T37" fmla="*/ 55 h 66"/>
                <a:gd name="T38" fmla="*/ 11 w 67"/>
                <a:gd name="T39" fmla="*/ 32 h 66"/>
                <a:gd name="T40" fmla="*/ 33 w 67"/>
                <a:gd name="T41" fmla="*/ 11 h 66"/>
                <a:gd name="T42" fmla="*/ 33 w 67"/>
                <a:gd name="T43" fmla="*/ 11 h 66"/>
                <a:gd name="T44" fmla="*/ 33 w 67"/>
                <a:gd name="T4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7" h="66">
                  <a:moveTo>
                    <a:pt x="34" y="0"/>
                  </a:moveTo>
                  <a:cubicBezTo>
                    <a:pt x="34" y="0"/>
                    <a:pt x="34" y="0"/>
                    <a:pt x="33" y="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46" y="11"/>
                    <a:pt x="56" y="21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5" y="46"/>
                    <a:pt x="45" y="55"/>
                    <a:pt x="34" y="55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51" y="66"/>
                    <a:pt x="66" y="52"/>
                    <a:pt x="67" y="34"/>
                  </a:cubicBezTo>
                  <a:cubicBezTo>
                    <a:pt x="67" y="16"/>
                    <a:pt x="53" y="0"/>
                    <a:pt x="34" y="0"/>
                  </a:cubicBezTo>
                  <a:close/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6" y="0"/>
                    <a:pt x="1" y="14"/>
                    <a:pt x="0" y="32"/>
                  </a:cubicBezTo>
                  <a:cubicBezTo>
                    <a:pt x="0" y="50"/>
                    <a:pt x="14" y="66"/>
                    <a:pt x="33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21" y="55"/>
                    <a:pt x="11" y="45"/>
                    <a:pt x="11" y="32"/>
                  </a:cubicBezTo>
                  <a:cubicBezTo>
                    <a:pt x="12" y="20"/>
                    <a:pt x="21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64" name="Freeform 147"/>
            <p:cNvSpPr>
              <a:spLocks/>
            </p:cNvSpPr>
            <p:nvPr/>
          </p:nvSpPr>
          <p:spPr bwMode="auto">
            <a:xfrm>
              <a:off x="3581400" y="5521325"/>
              <a:ext cx="225425" cy="212725"/>
            </a:xfrm>
            <a:custGeom>
              <a:avLst/>
              <a:gdLst>
                <a:gd name="T0" fmla="*/ 28 w 60"/>
                <a:gd name="T1" fmla="*/ 7 h 57"/>
                <a:gd name="T2" fmla="*/ 24 w 60"/>
                <a:gd name="T3" fmla="*/ 0 h 57"/>
                <a:gd name="T4" fmla="*/ 6 w 60"/>
                <a:gd name="T5" fmla="*/ 18 h 57"/>
                <a:gd name="T6" fmla="*/ 15 w 60"/>
                <a:gd name="T7" fmla="*/ 52 h 57"/>
                <a:gd name="T8" fmla="*/ 30 w 60"/>
                <a:gd name="T9" fmla="*/ 57 h 57"/>
                <a:gd name="T10" fmla="*/ 50 w 60"/>
                <a:gd name="T11" fmla="*/ 48 h 57"/>
                <a:gd name="T12" fmla="*/ 60 w 60"/>
                <a:gd name="T13" fmla="*/ 24 h 57"/>
                <a:gd name="T14" fmla="*/ 59 w 60"/>
                <a:gd name="T15" fmla="*/ 24 h 57"/>
                <a:gd name="T16" fmla="*/ 59 w 60"/>
                <a:gd name="T17" fmla="*/ 24 h 57"/>
                <a:gd name="T18" fmla="*/ 52 w 60"/>
                <a:gd name="T19" fmla="*/ 23 h 57"/>
                <a:gd name="T20" fmla="*/ 46 w 60"/>
                <a:gd name="T21" fmla="*/ 34 h 57"/>
                <a:gd name="T22" fmla="*/ 33 w 60"/>
                <a:gd name="T23" fmla="*/ 40 h 57"/>
                <a:gd name="T24" fmla="*/ 25 w 60"/>
                <a:gd name="T25" fmla="*/ 38 h 57"/>
                <a:gd name="T26" fmla="*/ 21 w 60"/>
                <a:gd name="T27" fmla="*/ 17 h 57"/>
                <a:gd name="T28" fmla="*/ 28 w 60"/>
                <a:gd name="T29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57">
                  <a:moveTo>
                    <a:pt x="28" y="7"/>
                  </a:moveTo>
                  <a:cubicBezTo>
                    <a:pt x="27" y="5"/>
                    <a:pt x="25" y="3"/>
                    <a:pt x="24" y="0"/>
                  </a:cubicBezTo>
                  <a:cubicBezTo>
                    <a:pt x="16" y="5"/>
                    <a:pt x="9" y="11"/>
                    <a:pt x="6" y="18"/>
                  </a:cubicBezTo>
                  <a:cubicBezTo>
                    <a:pt x="0" y="30"/>
                    <a:pt x="4" y="45"/>
                    <a:pt x="15" y="52"/>
                  </a:cubicBezTo>
                  <a:cubicBezTo>
                    <a:pt x="20" y="56"/>
                    <a:pt x="25" y="57"/>
                    <a:pt x="30" y="57"/>
                  </a:cubicBezTo>
                  <a:cubicBezTo>
                    <a:pt x="38" y="57"/>
                    <a:pt x="45" y="54"/>
                    <a:pt x="50" y="48"/>
                  </a:cubicBezTo>
                  <a:cubicBezTo>
                    <a:pt x="56" y="42"/>
                    <a:pt x="59" y="33"/>
                    <a:pt x="60" y="24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6" y="24"/>
                    <a:pt x="54" y="24"/>
                    <a:pt x="52" y="23"/>
                  </a:cubicBezTo>
                  <a:cubicBezTo>
                    <a:pt x="50" y="27"/>
                    <a:pt x="48" y="31"/>
                    <a:pt x="46" y="34"/>
                  </a:cubicBezTo>
                  <a:cubicBezTo>
                    <a:pt x="42" y="38"/>
                    <a:pt x="38" y="40"/>
                    <a:pt x="33" y="40"/>
                  </a:cubicBezTo>
                  <a:cubicBezTo>
                    <a:pt x="30" y="40"/>
                    <a:pt x="28" y="39"/>
                    <a:pt x="25" y="38"/>
                  </a:cubicBezTo>
                  <a:cubicBezTo>
                    <a:pt x="19" y="33"/>
                    <a:pt x="17" y="25"/>
                    <a:pt x="21" y="17"/>
                  </a:cubicBezTo>
                  <a:cubicBezTo>
                    <a:pt x="22" y="14"/>
                    <a:pt x="25" y="10"/>
                    <a:pt x="2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65" name="Freeform 148"/>
            <p:cNvSpPr>
              <a:spLocks/>
            </p:cNvSpPr>
            <p:nvPr/>
          </p:nvSpPr>
          <p:spPr bwMode="auto">
            <a:xfrm>
              <a:off x="3813175" y="5513388"/>
              <a:ext cx="225425" cy="209550"/>
            </a:xfrm>
            <a:custGeom>
              <a:avLst/>
              <a:gdLst>
                <a:gd name="T0" fmla="*/ 46 w 60"/>
                <a:gd name="T1" fmla="*/ 50 h 56"/>
                <a:gd name="T2" fmla="*/ 53 w 60"/>
                <a:gd name="T3" fmla="*/ 16 h 56"/>
                <a:gd name="T4" fmla="*/ 34 w 60"/>
                <a:gd name="T5" fmla="*/ 0 h 56"/>
                <a:gd name="T6" fmla="*/ 30 w 60"/>
                <a:gd name="T7" fmla="*/ 7 h 56"/>
                <a:gd name="T8" fmla="*/ 38 w 60"/>
                <a:gd name="T9" fmla="*/ 16 h 56"/>
                <a:gd name="T10" fmla="*/ 35 w 60"/>
                <a:gd name="T11" fmla="*/ 36 h 56"/>
                <a:gd name="T12" fmla="*/ 27 w 60"/>
                <a:gd name="T13" fmla="*/ 39 h 56"/>
                <a:gd name="T14" fmla="*/ 15 w 60"/>
                <a:gd name="T15" fmla="*/ 35 h 56"/>
                <a:gd name="T16" fmla="*/ 7 w 60"/>
                <a:gd name="T17" fmla="*/ 25 h 56"/>
                <a:gd name="T18" fmla="*/ 0 w 60"/>
                <a:gd name="T19" fmla="*/ 26 h 56"/>
                <a:gd name="T20" fmla="*/ 3 w 60"/>
                <a:gd name="T21" fmla="*/ 37 h 56"/>
                <a:gd name="T22" fmla="*/ 5 w 60"/>
                <a:gd name="T23" fmla="*/ 40 h 56"/>
                <a:gd name="T24" fmla="*/ 11 w 60"/>
                <a:gd name="T25" fmla="*/ 49 h 56"/>
                <a:gd name="T26" fmla="*/ 30 w 60"/>
                <a:gd name="T27" fmla="*/ 56 h 56"/>
                <a:gd name="T28" fmla="*/ 46 w 60"/>
                <a:gd name="T29" fmla="*/ 5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56">
                  <a:moveTo>
                    <a:pt x="46" y="50"/>
                  </a:moveTo>
                  <a:cubicBezTo>
                    <a:pt x="58" y="42"/>
                    <a:pt x="60" y="26"/>
                    <a:pt x="53" y="16"/>
                  </a:cubicBezTo>
                  <a:cubicBezTo>
                    <a:pt x="49" y="9"/>
                    <a:pt x="42" y="3"/>
                    <a:pt x="34" y="0"/>
                  </a:cubicBezTo>
                  <a:cubicBezTo>
                    <a:pt x="33" y="2"/>
                    <a:pt x="32" y="5"/>
                    <a:pt x="30" y="7"/>
                  </a:cubicBezTo>
                  <a:cubicBezTo>
                    <a:pt x="34" y="10"/>
                    <a:pt x="37" y="13"/>
                    <a:pt x="38" y="16"/>
                  </a:cubicBezTo>
                  <a:cubicBezTo>
                    <a:pt x="42" y="23"/>
                    <a:pt x="41" y="32"/>
                    <a:pt x="35" y="36"/>
                  </a:cubicBezTo>
                  <a:cubicBezTo>
                    <a:pt x="33" y="38"/>
                    <a:pt x="30" y="39"/>
                    <a:pt x="27" y="39"/>
                  </a:cubicBezTo>
                  <a:cubicBezTo>
                    <a:pt x="23" y="39"/>
                    <a:pt x="18" y="38"/>
                    <a:pt x="15" y="35"/>
                  </a:cubicBezTo>
                  <a:cubicBezTo>
                    <a:pt x="12" y="32"/>
                    <a:pt x="9" y="29"/>
                    <a:pt x="7" y="25"/>
                  </a:cubicBezTo>
                  <a:cubicBezTo>
                    <a:pt x="5" y="25"/>
                    <a:pt x="2" y="26"/>
                    <a:pt x="0" y="26"/>
                  </a:cubicBezTo>
                  <a:cubicBezTo>
                    <a:pt x="1" y="30"/>
                    <a:pt x="2" y="34"/>
                    <a:pt x="3" y="37"/>
                  </a:cubicBezTo>
                  <a:cubicBezTo>
                    <a:pt x="4" y="38"/>
                    <a:pt x="4" y="39"/>
                    <a:pt x="5" y="40"/>
                  </a:cubicBezTo>
                  <a:cubicBezTo>
                    <a:pt x="6" y="44"/>
                    <a:pt x="9" y="46"/>
                    <a:pt x="11" y="49"/>
                  </a:cubicBezTo>
                  <a:cubicBezTo>
                    <a:pt x="16" y="54"/>
                    <a:pt x="23" y="56"/>
                    <a:pt x="30" y="56"/>
                  </a:cubicBezTo>
                  <a:cubicBezTo>
                    <a:pt x="36" y="56"/>
                    <a:pt x="41" y="54"/>
                    <a:pt x="46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66" name="Freeform 149"/>
            <p:cNvSpPr>
              <a:spLocks/>
            </p:cNvSpPr>
            <p:nvPr/>
          </p:nvSpPr>
          <p:spPr bwMode="auto">
            <a:xfrm>
              <a:off x="3502025" y="5313363"/>
              <a:ext cx="211138" cy="207963"/>
            </a:xfrm>
            <a:custGeom>
              <a:avLst/>
              <a:gdLst>
                <a:gd name="T0" fmla="*/ 19 w 56"/>
                <a:gd name="T1" fmla="*/ 52 h 55"/>
                <a:gd name="T2" fmla="*/ 33 w 56"/>
                <a:gd name="T3" fmla="*/ 55 h 55"/>
                <a:gd name="T4" fmla="*/ 45 w 56"/>
                <a:gd name="T5" fmla="*/ 54 h 55"/>
                <a:gd name="T6" fmla="*/ 43 w 56"/>
                <a:gd name="T7" fmla="*/ 46 h 55"/>
                <a:gd name="T8" fmla="*/ 31 w 56"/>
                <a:gd name="T9" fmla="*/ 43 h 55"/>
                <a:gd name="T10" fmla="*/ 21 w 56"/>
                <a:gd name="T11" fmla="*/ 25 h 55"/>
                <a:gd name="T12" fmla="*/ 37 w 56"/>
                <a:gd name="T13" fmla="*/ 14 h 55"/>
                <a:gd name="T14" fmla="*/ 39 w 56"/>
                <a:gd name="T15" fmla="*/ 14 h 55"/>
                <a:gd name="T16" fmla="*/ 50 w 56"/>
                <a:gd name="T17" fmla="*/ 18 h 55"/>
                <a:gd name="T18" fmla="*/ 56 w 56"/>
                <a:gd name="T19" fmla="*/ 12 h 55"/>
                <a:gd name="T20" fmla="*/ 33 w 56"/>
                <a:gd name="T21" fmla="*/ 1 h 55"/>
                <a:gd name="T22" fmla="*/ 30 w 56"/>
                <a:gd name="T23" fmla="*/ 0 h 55"/>
                <a:gd name="T24" fmla="*/ 4 w 56"/>
                <a:gd name="T25" fmla="*/ 20 h 55"/>
                <a:gd name="T26" fmla="*/ 19 w 56"/>
                <a:gd name="T27" fmla="*/ 5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6" h="55">
                  <a:moveTo>
                    <a:pt x="19" y="52"/>
                  </a:moveTo>
                  <a:cubicBezTo>
                    <a:pt x="23" y="54"/>
                    <a:pt x="28" y="55"/>
                    <a:pt x="33" y="55"/>
                  </a:cubicBezTo>
                  <a:cubicBezTo>
                    <a:pt x="37" y="55"/>
                    <a:pt x="41" y="54"/>
                    <a:pt x="45" y="54"/>
                  </a:cubicBezTo>
                  <a:cubicBezTo>
                    <a:pt x="44" y="51"/>
                    <a:pt x="43" y="49"/>
                    <a:pt x="43" y="46"/>
                  </a:cubicBezTo>
                  <a:cubicBezTo>
                    <a:pt x="38" y="46"/>
                    <a:pt x="34" y="45"/>
                    <a:pt x="31" y="43"/>
                  </a:cubicBezTo>
                  <a:cubicBezTo>
                    <a:pt x="23" y="40"/>
                    <a:pt x="19" y="32"/>
                    <a:pt x="21" y="25"/>
                  </a:cubicBezTo>
                  <a:cubicBezTo>
                    <a:pt x="23" y="18"/>
                    <a:pt x="29" y="14"/>
                    <a:pt x="37" y="14"/>
                  </a:cubicBezTo>
                  <a:cubicBezTo>
                    <a:pt x="37" y="14"/>
                    <a:pt x="38" y="14"/>
                    <a:pt x="39" y="14"/>
                  </a:cubicBezTo>
                  <a:cubicBezTo>
                    <a:pt x="43" y="15"/>
                    <a:pt x="46" y="16"/>
                    <a:pt x="50" y="18"/>
                  </a:cubicBezTo>
                  <a:cubicBezTo>
                    <a:pt x="52" y="16"/>
                    <a:pt x="54" y="14"/>
                    <a:pt x="56" y="12"/>
                  </a:cubicBezTo>
                  <a:cubicBezTo>
                    <a:pt x="49" y="6"/>
                    <a:pt x="41" y="1"/>
                    <a:pt x="33" y="1"/>
                  </a:cubicBezTo>
                  <a:cubicBezTo>
                    <a:pt x="32" y="0"/>
                    <a:pt x="31" y="0"/>
                    <a:pt x="30" y="0"/>
                  </a:cubicBezTo>
                  <a:cubicBezTo>
                    <a:pt x="18" y="0"/>
                    <a:pt x="7" y="8"/>
                    <a:pt x="4" y="20"/>
                  </a:cubicBezTo>
                  <a:cubicBezTo>
                    <a:pt x="0" y="34"/>
                    <a:pt x="7" y="47"/>
                    <a:pt x="19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67" name="Freeform 150"/>
            <p:cNvSpPr>
              <a:spLocks/>
            </p:cNvSpPr>
            <p:nvPr/>
          </p:nvSpPr>
          <p:spPr bwMode="auto">
            <a:xfrm>
              <a:off x="4684713" y="4356100"/>
              <a:ext cx="146050" cy="263525"/>
            </a:xfrm>
            <a:custGeom>
              <a:avLst/>
              <a:gdLst>
                <a:gd name="T0" fmla="*/ 39 w 39"/>
                <a:gd name="T1" fmla="*/ 35 h 70"/>
                <a:gd name="T2" fmla="*/ 19 w 39"/>
                <a:gd name="T3" fmla="*/ 0 h 70"/>
                <a:gd name="T4" fmla="*/ 0 w 39"/>
                <a:gd name="T5" fmla="*/ 35 h 70"/>
                <a:gd name="T6" fmla="*/ 19 w 39"/>
                <a:gd name="T7" fmla="*/ 70 h 70"/>
                <a:gd name="T8" fmla="*/ 39 w 39"/>
                <a:gd name="T9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70">
                  <a:moveTo>
                    <a:pt x="39" y="35"/>
                  </a:moveTo>
                  <a:cubicBezTo>
                    <a:pt x="39" y="23"/>
                    <a:pt x="31" y="5"/>
                    <a:pt x="19" y="0"/>
                  </a:cubicBezTo>
                  <a:cubicBezTo>
                    <a:pt x="7" y="5"/>
                    <a:pt x="0" y="23"/>
                    <a:pt x="0" y="35"/>
                  </a:cubicBezTo>
                  <a:cubicBezTo>
                    <a:pt x="0" y="47"/>
                    <a:pt x="7" y="65"/>
                    <a:pt x="19" y="70"/>
                  </a:cubicBezTo>
                  <a:cubicBezTo>
                    <a:pt x="31" y="65"/>
                    <a:pt x="39" y="47"/>
                    <a:pt x="3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68" name="Freeform 151"/>
            <p:cNvSpPr>
              <a:spLocks/>
            </p:cNvSpPr>
            <p:nvPr/>
          </p:nvSpPr>
          <p:spPr bwMode="auto">
            <a:xfrm>
              <a:off x="4786313" y="4521200"/>
              <a:ext cx="239713" cy="192088"/>
            </a:xfrm>
            <a:custGeom>
              <a:avLst/>
              <a:gdLst>
                <a:gd name="T0" fmla="*/ 2 w 64"/>
                <a:gd name="T1" fmla="*/ 43 h 51"/>
                <a:gd name="T2" fmla="*/ 42 w 64"/>
                <a:gd name="T3" fmla="*/ 43 h 51"/>
                <a:gd name="T4" fmla="*/ 62 w 64"/>
                <a:gd name="T5" fmla="*/ 9 h 51"/>
                <a:gd name="T6" fmla="*/ 22 w 64"/>
                <a:gd name="T7" fmla="*/ 8 h 51"/>
                <a:gd name="T8" fmla="*/ 2 w 64"/>
                <a:gd name="T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1">
                  <a:moveTo>
                    <a:pt x="2" y="43"/>
                  </a:moveTo>
                  <a:cubicBezTo>
                    <a:pt x="12" y="51"/>
                    <a:pt x="31" y="49"/>
                    <a:pt x="42" y="43"/>
                  </a:cubicBezTo>
                  <a:cubicBezTo>
                    <a:pt x="52" y="37"/>
                    <a:pt x="64" y="22"/>
                    <a:pt x="62" y="9"/>
                  </a:cubicBezTo>
                  <a:cubicBezTo>
                    <a:pt x="52" y="0"/>
                    <a:pt x="33" y="2"/>
                    <a:pt x="22" y="8"/>
                  </a:cubicBezTo>
                  <a:cubicBezTo>
                    <a:pt x="12" y="14"/>
                    <a:pt x="0" y="30"/>
                    <a:pt x="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69" name="Freeform 152"/>
            <p:cNvSpPr>
              <a:spLocks/>
            </p:cNvSpPr>
            <p:nvPr/>
          </p:nvSpPr>
          <p:spPr bwMode="auto">
            <a:xfrm>
              <a:off x="4786313" y="4713288"/>
              <a:ext cx="239713" cy="187325"/>
            </a:xfrm>
            <a:custGeom>
              <a:avLst/>
              <a:gdLst>
                <a:gd name="T0" fmla="*/ 42 w 64"/>
                <a:gd name="T1" fmla="*/ 42 h 50"/>
                <a:gd name="T2" fmla="*/ 62 w 64"/>
                <a:gd name="T3" fmla="*/ 8 h 50"/>
                <a:gd name="T4" fmla="*/ 22 w 64"/>
                <a:gd name="T5" fmla="*/ 8 h 50"/>
                <a:gd name="T6" fmla="*/ 2 w 64"/>
                <a:gd name="T7" fmla="*/ 42 h 50"/>
                <a:gd name="T8" fmla="*/ 42 w 64"/>
                <a:gd name="T9" fmla="*/ 4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0">
                  <a:moveTo>
                    <a:pt x="42" y="42"/>
                  </a:moveTo>
                  <a:cubicBezTo>
                    <a:pt x="52" y="36"/>
                    <a:pt x="64" y="21"/>
                    <a:pt x="62" y="8"/>
                  </a:cubicBezTo>
                  <a:cubicBezTo>
                    <a:pt x="52" y="0"/>
                    <a:pt x="33" y="2"/>
                    <a:pt x="22" y="8"/>
                  </a:cubicBezTo>
                  <a:cubicBezTo>
                    <a:pt x="12" y="14"/>
                    <a:pt x="0" y="29"/>
                    <a:pt x="2" y="42"/>
                  </a:cubicBezTo>
                  <a:cubicBezTo>
                    <a:pt x="12" y="50"/>
                    <a:pt x="31" y="48"/>
                    <a:pt x="42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70" name="Freeform 153"/>
            <p:cNvSpPr>
              <a:spLocks/>
            </p:cNvSpPr>
            <p:nvPr/>
          </p:nvSpPr>
          <p:spPr bwMode="auto">
            <a:xfrm>
              <a:off x="4489450" y="4521200"/>
              <a:ext cx="239713" cy="192088"/>
            </a:xfrm>
            <a:custGeom>
              <a:avLst/>
              <a:gdLst>
                <a:gd name="T0" fmla="*/ 22 w 64"/>
                <a:gd name="T1" fmla="*/ 43 h 51"/>
                <a:gd name="T2" fmla="*/ 62 w 64"/>
                <a:gd name="T3" fmla="*/ 43 h 51"/>
                <a:gd name="T4" fmla="*/ 41 w 64"/>
                <a:gd name="T5" fmla="*/ 8 h 51"/>
                <a:gd name="T6" fmla="*/ 1 w 64"/>
                <a:gd name="T7" fmla="*/ 9 h 51"/>
                <a:gd name="T8" fmla="*/ 22 w 64"/>
                <a:gd name="T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1">
                  <a:moveTo>
                    <a:pt x="22" y="43"/>
                  </a:moveTo>
                  <a:cubicBezTo>
                    <a:pt x="33" y="49"/>
                    <a:pt x="52" y="51"/>
                    <a:pt x="62" y="43"/>
                  </a:cubicBezTo>
                  <a:cubicBezTo>
                    <a:pt x="64" y="30"/>
                    <a:pt x="52" y="14"/>
                    <a:pt x="41" y="8"/>
                  </a:cubicBezTo>
                  <a:cubicBezTo>
                    <a:pt x="31" y="2"/>
                    <a:pt x="12" y="0"/>
                    <a:pt x="1" y="9"/>
                  </a:cubicBezTo>
                  <a:cubicBezTo>
                    <a:pt x="0" y="22"/>
                    <a:pt x="11" y="37"/>
                    <a:pt x="2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71" name="Freeform 154"/>
            <p:cNvSpPr>
              <a:spLocks/>
            </p:cNvSpPr>
            <p:nvPr/>
          </p:nvSpPr>
          <p:spPr bwMode="auto">
            <a:xfrm>
              <a:off x="4489450" y="4713288"/>
              <a:ext cx="239713" cy="187325"/>
            </a:xfrm>
            <a:custGeom>
              <a:avLst/>
              <a:gdLst>
                <a:gd name="T0" fmla="*/ 22 w 64"/>
                <a:gd name="T1" fmla="*/ 42 h 50"/>
                <a:gd name="T2" fmla="*/ 62 w 64"/>
                <a:gd name="T3" fmla="*/ 42 h 50"/>
                <a:gd name="T4" fmla="*/ 41 w 64"/>
                <a:gd name="T5" fmla="*/ 8 h 50"/>
                <a:gd name="T6" fmla="*/ 1 w 64"/>
                <a:gd name="T7" fmla="*/ 8 h 50"/>
                <a:gd name="T8" fmla="*/ 22 w 64"/>
                <a:gd name="T9" fmla="*/ 4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0">
                  <a:moveTo>
                    <a:pt x="22" y="42"/>
                  </a:moveTo>
                  <a:cubicBezTo>
                    <a:pt x="33" y="48"/>
                    <a:pt x="52" y="50"/>
                    <a:pt x="62" y="42"/>
                  </a:cubicBezTo>
                  <a:cubicBezTo>
                    <a:pt x="64" y="29"/>
                    <a:pt x="52" y="14"/>
                    <a:pt x="41" y="8"/>
                  </a:cubicBezTo>
                  <a:cubicBezTo>
                    <a:pt x="31" y="2"/>
                    <a:pt x="12" y="0"/>
                    <a:pt x="1" y="8"/>
                  </a:cubicBezTo>
                  <a:cubicBezTo>
                    <a:pt x="0" y="21"/>
                    <a:pt x="11" y="36"/>
                    <a:pt x="22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72" name="Freeform 155"/>
            <p:cNvSpPr>
              <a:spLocks/>
            </p:cNvSpPr>
            <p:nvPr/>
          </p:nvSpPr>
          <p:spPr bwMode="auto">
            <a:xfrm>
              <a:off x="4740275" y="4645025"/>
              <a:ext cx="30163" cy="300038"/>
            </a:xfrm>
            <a:custGeom>
              <a:avLst/>
              <a:gdLst>
                <a:gd name="T0" fmla="*/ 0 w 8"/>
                <a:gd name="T1" fmla="*/ 2 h 80"/>
                <a:gd name="T2" fmla="*/ 0 w 8"/>
                <a:gd name="T3" fmla="*/ 78 h 80"/>
                <a:gd name="T4" fmla="*/ 4 w 8"/>
                <a:gd name="T5" fmla="*/ 80 h 80"/>
                <a:gd name="T6" fmla="*/ 8 w 8"/>
                <a:gd name="T7" fmla="*/ 78 h 80"/>
                <a:gd name="T8" fmla="*/ 8 w 8"/>
                <a:gd name="T9" fmla="*/ 2 h 80"/>
                <a:gd name="T10" fmla="*/ 4 w 8"/>
                <a:gd name="T11" fmla="*/ 0 h 80"/>
                <a:gd name="T12" fmla="*/ 0 w 8"/>
                <a:gd name="T13" fmla="*/ 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80">
                  <a:moveTo>
                    <a:pt x="0" y="2"/>
                  </a:move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2" y="80"/>
                    <a:pt x="4" y="80"/>
                  </a:cubicBezTo>
                  <a:cubicBezTo>
                    <a:pt x="6" y="80"/>
                    <a:pt x="8" y="79"/>
                    <a:pt x="8" y="78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6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73" name="Freeform 156"/>
            <p:cNvSpPr>
              <a:spLocks/>
            </p:cNvSpPr>
            <p:nvPr/>
          </p:nvSpPr>
          <p:spPr bwMode="auto">
            <a:xfrm>
              <a:off x="1716088" y="4656138"/>
              <a:ext cx="47625" cy="260350"/>
            </a:xfrm>
            <a:custGeom>
              <a:avLst/>
              <a:gdLst>
                <a:gd name="T0" fmla="*/ 13 w 13"/>
                <a:gd name="T1" fmla="*/ 1 h 69"/>
                <a:gd name="T2" fmla="*/ 7 w 13"/>
                <a:gd name="T3" fmla="*/ 0 h 69"/>
                <a:gd name="T4" fmla="*/ 7 w 13"/>
                <a:gd name="T5" fmla="*/ 0 h 69"/>
                <a:gd name="T6" fmla="*/ 0 w 13"/>
                <a:gd name="T7" fmla="*/ 1 h 69"/>
                <a:gd name="T8" fmla="*/ 0 w 13"/>
                <a:gd name="T9" fmla="*/ 69 h 69"/>
                <a:gd name="T10" fmla="*/ 13 w 13"/>
                <a:gd name="T11" fmla="*/ 69 h 69"/>
                <a:gd name="T12" fmla="*/ 13 w 13"/>
                <a:gd name="T13" fmla="*/ 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69">
                  <a:moveTo>
                    <a:pt x="13" y="1"/>
                  </a:moveTo>
                  <a:cubicBezTo>
                    <a:pt x="11" y="0"/>
                    <a:pt x="9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2" y="0"/>
                    <a:pt x="0" y="1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3" y="69"/>
                    <a:pt x="13" y="69"/>
                    <a:pt x="13" y="69"/>
                  </a:cubicBezTo>
                  <a:lnTo>
                    <a:pt x="13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74" name="Freeform 157"/>
            <p:cNvSpPr>
              <a:spLocks/>
            </p:cNvSpPr>
            <p:nvPr/>
          </p:nvSpPr>
          <p:spPr bwMode="auto">
            <a:xfrm>
              <a:off x="1716088" y="4295775"/>
              <a:ext cx="47625" cy="33338"/>
            </a:xfrm>
            <a:custGeom>
              <a:avLst/>
              <a:gdLst>
                <a:gd name="T0" fmla="*/ 8 w 13"/>
                <a:gd name="T1" fmla="*/ 9 h 9"/>
                <a:gd name="T2" fmla="*/ 9 w 13"/>
                <a:gd name="T3" fmla="*/ 9 h 9"/>
                <a:gd name="T4" fmla="*/ 13 w 13"/>
                <a:gd name="T5" fmla="*/ 9 h 9"/>
                <a:gd name="T6" fmla="*/ 13 w 13"/>
                <a:gd name="T7" fmla="*/ 0 h 9"/>
                <a:gd name="T8" fmla="*/ 0 w 13"/>
                <a:gd name="T9" fmla="*/ 0 h 9"/>
                <a:gd name="T10" fmla="*/ 0 w 13"/>
                <a:gd name="T11" fmla="*/ 9 h 9"/>
                <a:gd name="T12" fmla="*/ 8 w 13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9">
                  <a:moveTo>
                    <a:pt x="8" y="9"/>
                  </a:moveTo>
                  <a:cubicBezTo>
                    <a:pt x="8" y="9"/>
                    <a:pt x="9" y="9"/>
                    <a:pt x="9" y="9"/>
                  </a:cubicBezTo>
                  <a:cubicBezTo>
                    <a:pt x="11" y="9"/>
                    <a:pt x="12" y="9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9"/>
                    <a:pt x="5" y="9"/>
                    <a:pt x="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75" name="Freeform 158"/>
            <p:cNvSpPr>
              <a:spLocks/>
            </p:cNvSpPr>
            <p:nvPr/>
          </p:nvSpPr>
          <p:spPr bwMode="auto">
            <a:xfrm>
              <a:off x="1501775" y="4344988"/>
              <a:ext cx="487363" cy="360363"/>
            </a:xfrm>
            <a:custGeom>
              <a:avLst/>
              <a:gdLst>
                <a:gd name="T0" fmla="*/ 70 w 130"/>
                <a:gd name="T1" fmla="*/ 1 h 96"/>
                <a:gd name="T2" fmla="*/ 66 w 130"/>
                <a:gd name="T3" fmla="*/ 0 h 96"/>
                <a:gd name="T4" fmla="*/ 65 w 130"/>
                <a:gd name="T5" fmla="*/ 0 h 96"/>
                <a:gd name="T6" fmla="*/ 57 w 130"/>
                <a:gd name="T7" fmla="*/ 1 h 96"/>
                <a:gd name="T8" fmla="*/ 0 w 130"/>
                <a:gd name="T9" fmla="*/ 63 h 96"/>
                <a:gd name="T10" fmla="*/ 5 w 130"/>
                <a:gd name="T11" fmla="*/ 88 h 96"/>
                <a:gd name="T12" fmla="*/ 7 w 130"/>
                <a:gd name="T13" fmla="*/ 91 h 96"/>
                <a:gd name="T14" fmla="*/ 10 w 130"/>
                <a:gd name="T15" fmla="*/ 87 h 96"/>
                <a:gd name="T16" fmla="*/ 27 w 130"/>
                <a:gd name="T17" fmla="*/ 77 h 96"/>
                <a:gd name="T18" fmla="*/ 27 w 130"/>
                <a:gd name="T19" fmla="*/ 77 h 96"/>
                <a:gd name="T20" fmla="*/ 44 w 130"/>
                <a:gd name="T21" fmla="*/ 88 h 96"/>
                <a:gd name="T22" fmla="*/ 45 w 130"/>
                <a:gd name="T23" fmla="*/ 91 h 96"/>
                <a:gd name="T24" fmla="*/ 47 w 130"/>
                <a:gd name="T25" fmla="*/ 88 h 96"/>
                <a:gd name="T26" fmla="*/ 57 w 130"/>
                <a:gd name="T27" fmla="*/ 79 h 96"/>
                <a:gd name="T28" fmla="*/ 64 w 130"/>
                <a:gd name="T29" fmla="*/ 78 h 96"/>
                <a:gd name="T30" fmla="*/ 64 w 130"/>
                <a:gd name="T31" fmla="*/ 78 h 96"/>
                <a:gd name="T32" fmla="*/ 70 w 130"/>
                <a:gd name="T33" fmla="*/ 79 h 96"/>
                <a:gd name="T34" fmla="*/ 81 w 130"/>
                <a:gd name="T35" fmla="*/ 89 h 96"/>
                <a:gd name="T36" fmla="*/ 83 w 130"/>
                <a:gd name="T37" fmla="*/ 92 h 96"/>
                <a:gd name="T38" fmla="*/ 85 w 130"/>
                <a:gd name="T39" fmla="*/ 89 h 96"/>
                <a:gd name="T40" fmla="*/ 101 w 130"/>
                <a:gd name="T41" fmla="*/ 79 h 96"/>
                <a:gd name="T42" fmla="*/ 101 w 130"/>
                <a:gd name="T43" fmla="*/ 79 h 96"/>
                <a:gd name="T44" fmla="*/ 118 w 130"/>
                <a:gd name="T45" fmla="*/ 90 h 96"/>
                <a:gd name="T46" fmla="*/ 119 w 130"/>
                <a:gd name="T47" fmla="*/ 94 h 96"/>
                <a:gd name="T48" fmla="*/ 120 w 130"/>
                <a:gd name="T49" fmla="*/ 96 h 96"/>
                <a:gd name="T50" fmla="*/ 122 w 130"/>
                <a:gd name="T51" fmla="*/ 94 h 96"/>
                <a:gd name="T52" fmla="*/ 123 w 130"/>
                <a:gd name="T53" fmla="*/ 91 h 96"/>
                <a:gd name="T54" fmla="*/ 129 w 130"/>
                <a:gd name="T55" fmla="*/ 67 h 96"/>
                <a:gd name="T56" fmla="*/ 70 w 130"/>
                <a:gd name="T57" fmla="*/ 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0" h="96">
                  <a:moveTo>
                    <a:pt x="70" y="1"/>
                  </a:moveTo>
                  <a:cubicBezTo>
                    <a:pt x="69" y="1"/>
                    <a:pt x="68" y="1"/>
                    <a:pt x="66" y="0"/>
                  </a:cubicBezTo>
                  <a:cubicBezTo>
                    <a:pt x="66" y="0"/>
                    <a:pt x="65" y="0"/>
                    <a:pt x="65" y="0"/>
                  </a:cubicBezTo>
                  <a:cubicBezTo>
                    <a:pt x="62" y="0"/>
                    <a:pt x="59" y="1"/>
                    <a:pt x="57" y="1"/>
                  </a:cubicBezTo>
                  <a:cubicBezTo>
                    <a:pt x="26" y="5"/>
                    <a:pt x="1" y="31"/>
                    <a:pt x="0" y="63"/>
                  </a:cubicBezTo>
                  <a:cubicBezTo>
                    <a:pt x="0" y="72"/>
                    <a:pt x="2" y="80"/>
                    <a:pt x="5" y="88"/>
                  </a:cubicBezTo>
                  <a:cubicBezTo>
                    <a:pt x="5" y="90"/>
                    <a:pt x="6" y="91"/>
                    <a:pt x="7" y="91"/>
                  </a:cubicBezTo>
                  <a:cubicBezTo>
                    <a:pt x="8" y="91"/>
                    <a:pt x="9" y="89"/>
                    <a:pt x="10" y="87"/>
                  </a:cubicBezTo>
                  <a:cubicBezTo>
                    <a:pt x="13" y="81"/>
                    <a:pt x="19" y="77"/>
                    <a:pt x="27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34" y="77"/>
                    <a:pt x="41" y="82"/>
                    <a:pt x="44" y="88"/>
                  </a:cubicBezTo>
                  <a:cubicBezTo>
                    <a:pt x="45" y="90"/>
                    <a:pt x="45" y="91"/>
                    <a:pt x="45" y="91"/>
                  </a:cubicBezTo>
                  <a:cubicBezTo>
                    <a:pt x="46" y="91"/>
                    <a:pt x="46" y="90"/>
                    <a:pt x="47" y="88"/>
                  </a:cubicBezTo>
                  <a:cubicBezTo>
                    <a:pt x="49" y="84"/>
                    <a:pt x="53" y="81"/>
                    <a:pt x="57" y="79"/>
                  </a:cubicBezTo>
                  <a:cubicBezTo>
                    <a:pt x="59" y="79"/>
                    <a:pt x="61" y="78"/>
                    <a:pt x="64" y="78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6" y="78"/>
                    <a:pt x="68" y="79"/>
                    <a:pt x="70" y="79"/>
                  </a:cubicBezTo>
                  <a:cubicBezTo>
                    <a:pt x="75" y="81"/>
                    <a:pt x="79" y="85"/>
                    <a:pt x="81" y="89"/>
                  </a:cubicBezTo>
                  <a:cubicBezTo>
                    <a:pt x="82" y="91"/>
                    <a:pt x="82" y="92"/>
                    <a:pt x="83" y="92"/>
                  </a:cubicBezTo>
                  <a:cubicBezTo>
                    <a:pt x="83" y="92"/>
                    <a:pt x="84" y="91"/>
                    <a:pt x="85" y="89"/>
                  </a:cubicBezTo>
                  <a:cubicBezTo>
                    <a:pt x="88" y="83"/>
                    <a:pt x="94" y="79"/>
                    <a:pt x="101" y="79"/>
                  </a:cubicBezTo>
                  <a:cubicBezTo>
                    <a:pt x="101" y="79"/>
                    <a:pt x="101" y="79"/>
                    <a:pt x="101" y="79"/>
                  </a:cubicBezTo>
                  <a:cubicBezTo>
                    <a:pt x="109" y="79"/>
                    <a:pt x="115" y="84"/>
                    <a:pt x="118" y="90"/>
                  </a:cubicBezTo>
                  <a:cubicBezTo>
                    <a:pt x="118" y="91"/>
                    <a:pt x="119" y="93"/>
                    <a:pt x="119" y="94"/>
                  </a:cubicBezTo>
                  <a:cubicBezTo>
                    <a:pt x="119" y="95"/>
                    <a:pt x="120" y="96"/>
                    <a:pt x="120" y="96"/>
                  </a:cubicBezTo>
                  <a:cubicBezTo>
                    <a:pt x="121" y="96"/>
                    <a:pt x="121" y="95"/>
                    <a:pt x="122" y="94"/>
                  </a:cubicBezTo>
                  <a:cubicBezTo>
                    <a:pt x="122" y="93"/>
                    <a:pt x="123" y="92"/>
                    <a:pt x="123" y="91"/>
                  </a:cubicBezTo>
                  <a:cubicBezTo>
                    <a:pt x="127" y="83"/>
                    <a:pt x="129" y="75"/>
                    <a:pt x="129" y="67"/>
                  </a:cubicBezTo>
                  <a:cubicBezTo>
                    <a:pt x="130" y="32"/>
                    <a:pt x="104" y="4"/>
                    <a:pt x="7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76" name="Freeform 159"/>
            <p:cNvSpPr>
              <a:spLocks/>
            </p:cNvSpPr>
            <p:nvPr/>
          </p:nvSpPr>
          <p:spPr bwMode="auto">
            <a:xfrm>
              <a:off x="2624138" y="4656138"/>
              <a:ext cx="187325" cy="134938"/>
            </a:xfrm>
            <a:custGeom>
              <a:avLst/>
              <a:gdLst>
                <a:gd name="T0" fmla="*/ 32 w 50"/>
                <a:gd name="T1" fmla="*/ 11 h 36"/>
                <a:gd name="T2" fmla="*/ 44 w 50"/>
                <a:gd name="T3" fmla="*/ 3 h 36"/>
                <a:gd name="T4" fmla="*/ 50 w 50"/>
                <a:gd name="T5" fmla="*/ 1 h 36"/>
                <a:gd name="T6" fmla="*/ 30 w 50"/>
                <a:gd name="T7" fmla="*/ 3 h 36"/>
                <a:gd name="T8" fmla="*/ 16 w 50"/>
                <a:gd name="T9" fmla="*/ 14 h 36"/>
                <a:gd name="T10" fmla="*/ 10 w 50"/>
                <a:gd name="T11" fmla="*/ 24 h 36"/>
                <a:gd name="T12" fmla="*/ 0 w 50"/>
                <a:gd name="T13" fmla="*/ 36 h 36"/>
                <a:gd name="T14" fmla="*/ 17 w 50"/>
                <a:gd name="T15" fmla="*/ 29 h 36"/>
                <a:gd name="T16" fmla="*/ 32 w 50"/>
                <a:gd name="T17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36">
                  <a:moveTo>
                    <a:pt x="32" y="11"/>
                  </a:moveTo>
                  <a:cubicBezTo>
                    <a:pt x="36" y="7"/>
                    <a:pt x="40" y="5"/>
                    <a:pt x="44" y="3"/>
                  </a:cubicBezTo>
                  <a:cubicBezTo>
                    <a:pt x="45" y="3"/>
                    <a:pt x="48" y="1"/>
                    <a:pt x="50" y="1"/>
                  </a:cubicBezTo>
                  <a:cubicBezTo>
                    <a:pt x="43" y="1"/>
                    <a:pt x="36" y="0"/>
                    <a:pt x="30" y="3"/>
                  </a:cubicBezTo>
                  <a:cubicBezTo>
                    <a:pt x="24" y="5"/>
                    <a:pt x="20" y="9"/>
                    <a:pt x="16" y="14"/>
                  </a:cubicBezTo>
                  <a:cubicBezTo>
                    <a:pt x="14" y="17"/>
                    <a:pt x="12" y="20"/>
                    <a:pt x="10" y="24"/>
                  </a:cubicBezTo>
                  <a:cubicBezTo>
                    <a:pt x="8" y="28"/>
                    <a:pt x="5" y="34"/>
                    <a:pt x="0" y="36"/>
                  </a:cubicBezTo>
                  <a:cubicBezTo>
                    <a:pt x="6" y="35"/>
                    <a:pt x="12" y="32"/>
                    <a:pt x="17" y="29"/>
                  </a:cubicBezTo>
                  <a:cubicBezTo>
                    <a:pt x="23" y="24"/>
                    <a:pt x="27" y="17"/>
                    <a:pt x="3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77" name="Freeform 160"/>
            <p:cNvSpPr>
              <a:spLocks/>
            </p:cNvSpPr>
            <p:nvPr/>
          </p:nvSpPr>
          <p:spPr bwMode="auto">
            <a:xfrm>
              <a:off x="2638425" y="4660900"/>
              <a:ext cx="244475" cy="165100"/>
            </a:xfrm>
            <a:custGeom>
              <a:avLst/>
              <a:gdLst>
                <a:gd name="T0" fmla="*/ 42 w 65"/>
                <a:gd name="T1" fmla="*/ 5 h 44"/>
                <a:gd name="T2" fmla="*/ 26 w 65"/>
                <a:gd name="T3" fmla="*/ 19 h 44"/>
                <a:gd name="T4" fmla="*/ 14 w 65"/>
                <a:gd name="T5" fmla="*/ 32 h 44"/>
                <a:gd name="T6" fmla="*/ 0 w 65"/>
                <a:gd name="T7" fmla="*/ 38 h 44"/>
                <a:gd name="T8" fmla="*/ 35 w 65"/>
                <a:gd name="T9" fmla="*/ 37 h 44"/>
                <a:gd name="T10" fmla="*/ 55 w 65"/>
                <a:gd name="T11" fmla="*/ 11 h 44"/>
                <a:gd name="T12" fmla="*/ 62 w 65"/>
                <a:gd name="T13" fmla="*/ 3 h 44"/>
                <a:gd name="T14" fmla="*/ 65 w 65"/>
                <a:gd name="T15" fmla="*/ 1 h 44"/>
                <a:gd name="T16" fmla="*/ 42 w 65"/>
                <a:gd name="T17" fmla="*/ 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44">
                  <a:moveTo>
                    <a:pt x="42" y="5"/>
                  </a:moveTo>
                  <a:cubicBezTo>
                    <a:pt x="35" y="9"/>
                    <a:pt x="31" y="13"/>
                    <a:pt x="26" y="19"/>
                  </a:cubicBezTo>
                  <a:cubicBezTo>
                    <a:pt x="23" y="24"/>
                    <a:pt x="19" y="29"/>
                    <a:pt x="14" y="32"/>
                  </a:cubicBezTo>
                  <a:cubicBezTo>
                    <a:pt x="10" y="34"/>
                    <a:pt x="4" y="37"/>
                    <a:pt x="0" y="38"/>
                  </a:cubicBezTo>
                  <a:cubicBezTo>
                    <a:pt x="11" y="44"/>
                    <a:pt x="25" y="44"/>
                    <a:pt x="35" y="37"/>
                  </a:cubicBezTo>
                  <a:cubicBezTo>
                    <a:pt x="45" y="31"/>
                    <a:pt x="49" y="21"/>
                    <a:pt x="55" y="11"/>
                  </a:cubicBezTo>
                  <a:cubicBezTo>
                    <a:pt x="57" y="8"/>
                    <a:pt x="59" y="6"/>
                    <a:pt x="62" y="3"/>
                  </a:cubicBezTo>
                  <a:cubicBezTo>
                    <a:pt x="62" y="3"/>
                    <a:pt x="64" y="1"/>
                    <a:pt x="65" y="1"/>
                  </a:cubicBezTo>
                  <a:cubicBezTo>
                    <a:pt x="57" y="0"/>
                    <a:pt x="49" y="1"/>
                    <a:pt x="4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78" name="Freeform 161"/>
            <p:cNvSpPr>
              <a:spLocks/>
            </p:cNvSpPr>
            <p:nvPr/>
          </p:nvSpPr>
          <p:spPr bwMode="auto">
            <a:xfrm>
              <a:off x="2624138" y="4518025"/>
              <a:ext cx="161925" cy="115888"/>
            </a:xfrm>
            <a:custGeom>
              <a:avLst/>
              <a:gdLst>
                <a:gd name="T0" fmla="*/ 14 w 43"/>
                <a:gd name="T1" fmla="*/ 12 h 31"/>
                <a:gd name="T2" fmla="*/ 9 w 43"/>
                <a:gd name="T3" fmla="*/ 20 h 31"/>
                <a:gd name="T4" fmla="*/ 0 w 43"/>
                <a:gd name="T5" fmla="*/ 31 h 31"/>
                <a:gd name="T6" fmla="*/ 15 w 43"/>
                <a:gd name="T7" fmla="*/ 24 h 31"/>
                <a:gd name="T8" fmla="*/ 28 w 43"/>
                <a:gd name="T9" fmla="*/ 9 h 31"/>
                <a:gd name="T10" fmla="*/ 38 w 43"/>
                <a:gd name="T11" fmla="*/ 3 h 31"/>
                <a:gd name="T12" fmla="*/ 43 w 43"/>
                <a:gd name="T13" fmla="*/ 1 h 31"/>
                <a:gd name="T14" fmla="*/ 26 w 43"/>
                <a:gd name="T15" fmla="*/ 2 h 31"/>
                <a:gd name="T16" fmla="*/ 14 w 43"/>
                <a:gd name="T1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31">
                  <a:moveTo>
                    <a:pt x="14" y="12"/>
                  </a:moveTo>
                  <a:cubicBezTo>
                    <a:pt x="12" y="15"/>
                    <a:pt x="11" y="17"/>
                    <a:pt x="9" y="20"/>
                  </a:cubicBezTo>
                  <a:cubicBezTo>
                    <a:pt x="7" y="24"/>
                    <a:pt x="5" y="29"/>
                    <a:pt x="0" y="31"/>
                  </a:cubicBezTo>
                  <a:cubicBezTo>
                    <a:pt x="6" y="30"/>
                    <a:pt x="11" y="28"/>
                    <a:pt x="15" y="24"/>
                  </a:cubicBezTo>
                  <a:cubicBezTo>
                    <a:pt x="20" y="20"/>
                    <a:pt x="24" y="14"/>
                    <a:pt x="28" y="9"/>
                  </a:cubicBezTo>
                  <a:cubicBezTo>
                    <a:pt x="31" y="6"/>
                    <a:pt x="34" y="4"/>
                    <a:pt x="38" y="3"/>
                  </a:cubicBezTo>
                  <a:cubicBezTo>
                    <a:pt x="39" y="2"/>
                    <a:pt x="42" y="1"/>
                    <a:pt x="43" y="1"/>
                  </a:cubicBezTo>
                  <a:cubicBezTo>
                    <a:pt x="37" y="0"/>
                    <a:pt x="31" y="0"/>
                    <a:pt x="26" y="2"/>
                  </a:cubicBezTo>
                  <a:cubicBezTo>
                    <a:pt x="21" y="4"/>
                    <a:pt x="17" y="8"/>
                    <a:pt x="1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79" name="Freeform 162"/>
            <p:cNvSpPr>
              <a:spLocks/>
            </p:cNvSpPr>
            <p:nvPr/>
          </p:nvSpPr>
          <p:spPr bwMode="auto">
            <a:xfrm>
              <a:off x="2638425" y="4521200"/>
              <a:ext cx="211138" cy="142875"/>
            </a:xfrm>
            <a:custGeom>
              <a:avLst/>
              <a:gdLst>
                <a:gd name="T0" fmla="*/ 53 w 56"/>
                <a:gd name="T1" fmla="*/ 3 h 38"/>
                <a:gd name="T2" fmla="*/ 56 w 56"/>
                <a:gd name="T3" fmla="*/ 1 h 38"/>
                <a:gd name="T4" fmla="*/ 36 w 56"/>
                <a:gd name="T5" fmla="*/ 4 h 38"/>
                <a:gd name="T6" fmla="*/ 22 w 56"/>
                <a:gd name="T7" fmla="*/ 17 h 38"/>
                <a:gd name="T8" fmla="*/ 12 w 56"/>
                <a:gd name="T9" fmla="*/ 27 h 38"/>
                <a:gd name="T10" fmla="*/ 0 w 56"/>
                <a:gd name="T11" fmla="*/ 32 h 38"/>
                <a:gd name="T12" fmla="*/ 30 w 56"/>
                <a:gd name="T13" fmla="*/ 32 h 38"/>
                <a:gd name="T14" fmla="*/ 47 w 56"/>
                <a:gd name="T15" fmla="*/ 10 h 38"/>
                <a:gd name="T16" fmla="*/ 53 w 56"/>
                <a:gd name="T17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">
                  <a:moveTo>
                    <a:pt x="53" y="3"/>
                  </a:moveTo>
                  <a:cubicBezTo>
                    <a:pt x="53" y="2"/>
                    <a:pt x="55" y="1"/>
                    <a:pt x="56" y="1"/>
                  </a:cubicBezTo>
                  <a:cubicBezTo>
                    <a:pt x="49" y="0"/>
                    <a:pt x="42" y="1"/>
                    <a:pt x="36" y="4"/>
                  </a:cubicBezTo>
                  <a:cubicBezTo>
                    <a:pt x="30" y="7"/>
                    <a:pt x="26" y="11"/>
                    <a:pt x="22" y="17"/>
                  </a:cubicBezTo>
                  <a:cubicBezTo>
                    <a:pt x="19" y="20"/>
                    <a:pt x="16" y="25"/>
                    <a:pt x="12" y="27"/>
                  </a:cubicBezTo>
                  <a:cubicBezTo>
                    <a:pt x="8" y="29"/>
                    <a:pt x="4" y="32"/>
                    <a:pt x="0" y="32"/>
                  </a:cubicBezTo>
                  <a:cubicBezTo>
                    <a:pt x="9" y="38"/>
                    <a:pt x="21" y="38"/>
                    <a:pt x="30" y="32"/>
                  </a:cubicBezTo>
                  <a:cubicBezTo>
                    <a:pt x="39" y="27"/>
                    <a:pt x="42" y="18"/>
                    <a:pt x="47" y="10"/>
                  </a:cubicBezTo>
                  <a:cubicBezTo>
                    <a:pt x="48" y="7"/>
                    <a:pt x="50" y="5"/>
                    <a:pt x="5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80" name="Freeform 163"/>
            <p:cNvSpPr>
              <a:spLocks/>
            </p:cNvSpPr>
            <p:nvPr/>
          </p:nvSpPr>
          <p:spPr bwMode="auto">
            <a:xfrm>
              <a:off x="2417763" y="4656138"/>
              <a:ext cx="187325" cy="134938"/>
            </a:xfrm>
            <a:custGeom>
              <a:avLst/>
              <a:gdLst>
                <a:gd name="T0" fmla="*/ 18 w 50"/>
                <a:gd name="T1" fmla="*/ 11 h 36"/>
                <a:gd name="T2" fmla="*/ 33 w 50"/>
                <a:gd name="T3" fmla="*/ 29 h 36"/>
                <a:gd name="T4" fmla="*/ 50 w 50"/>
                <a:gd name="T5" fmla="*/ 36 h 36"/>
                <a:gd name="T6" fmla="*/ 40 w 50"/>
                <a:gd name="T7" fmla="*/ 24 h 36"/>
                <a:gd name="T8" fmla="*/ 34 w 50"/>
                <a:gd name="T9" fmla="*/ 14 h 36"/>
                <a:gd name="T10" fmla="*/ 21 w 50"/>
                <a:gd name="T11" fmla="*/ 3 h 36"/>
                <a:gd name="T12" fmla="*/ 0 w 50"/>
                <a:gd name="T13" fmla="*/ 1 h 36"/>
                <a:gd name="T14" fmla="*/ 6 w 50"/>
                <a:gd name="T15" fmla="*/ 3 h 36"/>
                <a:gd name="T16" fmla="*/ 18 w 50"/>
                <a:gd name="T17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36">
                  <a:moveTo>
                    <a:pt x="18" y="11"/>
                  </a:moveTo>
                  <a:cubicBezTo>
                    <a:pt x="23" y="17"/>
                    <a:pt x="27" y="24"/>
                    <a:pt x="33" y="29"/>
                  </a:cubicBezTo>
                  <a:cubicBezTo>
                    <a:pt x="38" y="32"/>
                    <a:pt x="44" y="35"/>
                    <a:pt x="50" y="36"/>
                  </a:cubicBezTo>
                  <a:cubicBezTo>
                    <a:pt x="45" y="34"/>
                    <a:pt x="42" y="28"/>
                    <a:pt x="40" y="24"/>
                  </a:cubicBezTo>
                  <a:cubicBezTo>
                    <a:pt x="38" y="20"/>
                    <a:pt x="37" y="17"/>
                    <a:pt x="34" y="14"/>
                  </a:cubicBezTo>
                  <a:cubicBezTo>
                    <a:pt x="31" y="9"/>
                    <a:pt x="26" y="5"/>
                    <a:pt x="21" y="3"/>
                  </a:cubicBezTo>
                  <a:cubicBezTo>
                    <a:pt x="14" y="0"/>
                    <a:pt x="7" y="1"/>
                    <a:pt x="0" y="1"/>
                  </a:cubicBezTo>
                  <a:cubicBezTo>
                    <a:pt x="2" y="1"/>
                    <a:pt x="5" y="3"/>
                    <a:pt x="6" y="3"/>
                  </a:cubicBezTo>
                  <a:cubicBezTo>
                    <a:pt x="11" y="5"/>
                    <a:pt x="15" y="7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81" name="Freeform 164"/>
            <p:cNvSpPr>
              <a:spLocks/>
            </p:cNvSpPr>
            <p:nvPr/>
          </p:nvSpPr>
          <p:spPr bwMode="auto">
            <a:xfrm>
              <a:off x="2346325" y="4660900"/>
              <a:ext cx="244475" cy="165100"/>
            </a:xfrm>
            <a:custGeom>
              <a:avLst/>
              <a:gdLst>
                <a:gd name="T0" fmla="*/ 10 w 65"/>
                <a:gd name="T1" fmla="*/ 11 h 44"/>
                <a:gd name="T2" fmla="*/ 30 w 65"/>
                <a:gd name="T3" fmla="*/ 37 h 44"/>
                <a:gd name="T4" fmla="*/ 65 w 65"/>
                <a:gd name="T5" fmla="*/ 38 h 44"/>
                <a:gd name="T6" fmla="*/ 52 w 65"/>
                <a:gd name="T7" fmla="*/ 32 h 44"/>
                <a:gd name="T8" fmla="*/ 39 w 65"/>
                <a:gd name="T9" fmla="*/ 19 h 44"/>
                <a:gd name="T10" fmla="*/ 23 w 65"/>
                <a:gd name="T11" fmla="*/ 5 h 44"/>
                <a:gd name="T12" fmla="*/ 0 w 65"/>
                <a:gd name="T13" fmla="*/ 1 h 44"/>
                <a:gd name="T14" fmla="*/ 4 w 65"/>
                <a:gd name="T15" fmla="*/ 3 h 44"/>
                <a:gd name="T16" fmla="*/ 10 w 65"/>
                <a:gd name="T17" fmla="*/ 1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44">
                  <a:moveTo>
                    <a:pt x="10" y="11"/>
                  </a:moveTo>
                  <a:cubicBezTo>
                    <a:pt x="16" y="21"/>
                    <a:pt x="20" y="31"/>
                    <a:pt x="30" y="37"/>
                  </a:cubicBezTo>
                  <a:cubicBezTo>
                    <a:pt x="41" y="44"/>
                    <a:pt x="55" y="44"/>
                    <a:pt x="65" y="38"/>
                  </a:cubicBezTo>
                  <a:cubicBezTo>
                    <a:pt x="61" y="37"/>
                    <a:pt x="55" y="34"/>
                    <a:pt x="52" y="32"/>
                  </a:cubicBezTo>
                  <a:cubicBezTo>
                    <a:pt x="47" y="29"/>
                    <a:pt x="43" y="24"/>
                    <a:pt x="39" y="19"/>
                  </a:cubicBezTo>
                  <a:cubicBezTo>
                    <a:pt x="35" y="13"/>
                    <a:pt x="30" y="9"/>
                    <a:pt x="23" y="5"/>
                  </a:cubicBezTo>
                  <a:cubicBezTo>
                    <a:pt x="16" y="1"/>
                    <a:pt x="8" y="0"/>
                    <a:pt x="0" y="1"/>
                  </a:cubicBezTo>
                  <a:cubicBezTo>
                    <a:pt x="1" y="1"/>
                    <a:pt x="3" y="3"/>
                    <a:pt x="4" y="3"/>
                  </a:cubicBezTo>
                  <a:cubicBezTo>
                    <a:pt x="6" y="6"/>
                    <a:pt x="9" y="8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82" name="Freeform 165"/>
            <p:cNvSpPr>
              <a:spLocks/>
            </p:cNvSpPr>
            <p:nvPr/>
          </p:nvSpPr>
          <p:spPr bwMode="auto">
            <a:xfrm>
              <a:off x="2443163" y="4518025"/>
              <a:ext cx="161925" cy="115888"/>
            </a:xfrm>
            <a:custGeom>
              <a:avLst/>
              <a:gdLst>
                <a:gd name="T0" fmla="*/ 18 w 43"/>
                <a:gd name="T1" fmla="*/ 2 h 31"/>
                <a:gd name="T2" fmla="*/ 0 w 43"/>
                <a:gd name="T3" fmla="*/ 1 h 31"/>
                <a:gd name="T4" fmla="*/ 5 w 43"/>
                <a:gd name="T5" fmla="*/ 3 h 31"/>
                <a:gd name="T6" fmla="*/ 15 w 43"/>
                <a:gd name="T7" fmla="*/ 9 h 31"/>
                <a:gd name="T8" fmla="*/ 28 w 43"/>
                <a:gd name="T9" fmla="*/ 24 h 31"/>
                <a:gd name="T10" fmla="*/ 43 w 43"/>
                <a:gd name="T11" fmla="*/ 31 h 31"/>
                <a:gd name="T12" fmla="*/ 34 w 43"/>
                <a:gd name="T13" fmla="*/ 20 h 31"/>
                <a:gd name="T14" fmla="*/ 29 w 43"/>
                <a:gd name="T15" fmla="*/ 12 h 31"/>
                <a:gd name="T16" fmla="*/ 18 w 43"/>
                <a:gd name="T1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31">
                  <a:moveTo>
                    <a:pt x="18" y="2"/>
                  </a:moveTo>
                  <a:cubicBezTo>
                    <a:pt x="12" y="0"/>
                    <a:pt x="6" y="0"/>
                    <a:pt x="0" y="1"/>
                  </a:cubicBezTo>
                  <a:cubicBezTo>
                    <a:pt x="2" y="1"/>
                    <a:pt x="4" y="2"/>
                    <a:pt x="5" y="3"/>
                  </a:cubicBezTo>
                  <a:cubicBezTo>
                    <a:pt x="9" y="4"/>
                    <a:pt x="12" y="6"/>
                    <a:pt x="15" y="9"/>
                  </a:cubicBezTo>
                  <a:cubicBezTo>
                    <a:pt x="20" y="14"/>
                    <a:pt x="23" y="20"/>
                    <a:pt x="28" y="24"/>
                  </a:cubicBezTo>
                  <a:cubicBezTo>
                    <a:pt x="32" y="28"/>
                    <a:pt x="38" y="30"/>
                    <a:pt x="43" y="31"/>
                  </a:cubicBezTo>
                  <a:cubicBezTo>
                    <a:pt x="39" y="29"/>
                    <a:pt x="36" y="24"/>
                    <a:pt x="34" y="20"/>
                  </a:cubicBezTo>
                  <a:cubicBezTo>
                    <a:pt x="33" y="17"/>
                    <a:pt x="31" y="15"/>
                    <a:pt x="29" y="12"/>
                  </a:cubicBezTo>
                  <a:cubicBezTo>
                    <a:pt x="26" y="8"/>
                    <a:pt x="22" y="4"/>
                    <a:pt x="1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83" name="Freeform 166"/>
            <p:cNvSpPr>
              <a:spLocks/>
            </p:cNvSpPr>
            <p:nvPr/>
          </p:nvSpPr>
          <p:spPr bwMode="auto">
            <a:xfrm>
              <a:off x="2382838" y="4521200"/>
              <a:ext cx="211138" cy="142875"/>
            </a:xfrm>
            <a:custGeom>
              <a:avLst/>
              <a:gdLst>
                <a:gd name="T0" fmla="*/ 0 w 56"/>
                <a:gd name="T1" fmla="*/ 1 h 38"/>
                <a:gd name="T2" fmla="*/ 3 w 56"/>
                <a:gd name="T3" fmla="*/ 3 h 38"/>
                <a:gd name="T4" fmla="*/ 8 w 56"/>
                <a:gd name="T5" fmla="*/ 10 h 38"/>
                <a:gd name="T6" fmla="*/ 25 w 56"/>
                <a:gd name="T7" fmla="*/ 32 h 38"/>
                <a:gd name="T8" fmla="*/ 56 w 56"/>
                <a:gd name="T9" fmla="*/ 32 h 38"/>
                <a:gd name="T10" fmla="*/ 44 w 56"/>
                <a:gd name="T11" fmla="*/ 27 h 38"/>
                <a:gd name="T12" fmla="*/ 33 w 56"/>
                <a:gd name="T13" fmla="*/ 17 h 38"/>
                <a:gd name="T14" fmla="*/ 19 w 56"/>
                <a:gd name="T15" fmla="*/ 4 h 38"/>
                <a:gd name="T16" fmla="*/ 0 w 56"/>
                <a:gd name="T17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">
                  <a:moveTo>
                    <a:pt x="0" y="1"/>
                  </a:moveTo>
                  <a:cubicBezTo>
                    <a:pt x="1" y="1"/>
                    <a:pt x="2" y="2"/>
                    <a:pt x="3" y="3"/>
                  </a:cubicBezTo>
                  <a:cubicBezTo>
                    <a:pt x="5" y="5"/>
                    <a:pt x="7" y="7"/>
                    <a:pt x="8" y="10"/>
                  </a:cubicBezTo>
                  <a:cubicBezTo>
                    <a:pt x="13" y="18"/>
                    <a:pt x="17" y="27"/>
                    <a:pt x="25" y="32"/>
                  </a:cubicBezTo>
                  <a:cubicBezTo>
                    <a:pt x="34" y="38"/>
                    <a:pt x="46" y="38"/>
                    <a:pt x="56" y="32"/>
                  </a:cubicBezTo>
                  <a:cubicBezTo>
                    <a:pt x="52" y="32"/>
                    <a:pt x="47" y="29"/>
                    <a:pt x="44" y="27"/>
                  </a:cubicBezTo>
                  <a:cubicBezTo>
                    <a:pt x="40" y="25"/>
                    <a:pt x="36" y="20"/>
                    <a:pt x="33" y="17"/>
                  </a:cubicBezTo>
                  <a:cubicBezTo>
                    <a:pt x="29" y="11"/>
                    <a:pt x="25" y="7"/>
                    <a:pt x="19" y="4"/>
                  </a:cubicBezTo>
                  <a:cubicBezTo>
                    <a:pt x="13" y="1"/>
                    <a:pt x="6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84" name="Freeform 167"/>
            <p:cNvSpPr>
              <a:spLocks/>
            </p:cNvSpPr>
            <p:nvPr/>
          </p:nvSpPr>
          <p:spPr bwMode="auto">
            <a:xfrm>
              <a:off x="2613025" y="4419600"/>
              <a:ext cx="85725" cy="180975"/>
            </a:xfrm>
            <a:custGeom>
              <a:avLst/>
              <a:gdLst>
                <a:gd name="T0" fmla="*/ 15 w 23"/>
                <a:gd name="T1" fmla="*/ 16 h 48"/>
                <a:gd name="T2" fmla="*/ 3 w 23"/>
                <a:gd name="T3" fmla="*/ 32 h 48"/>
                <a:gd name="T4" fmla="*/ 0 w 23"/>
                <a:gd name="T5" fmla="*/ 48 h 48"/>
                <a:gd name="T6" fmla="*/ 8 w 23"/>
                <a:gd name="T7" fmla="*/ 37 h 48"/>
                <a:gd name="T8" fmla="*/ 16 w 23"/>
                <a:gd name="T9" fmla="*/ 31 h 48"/>
                <a:gd name="T10" fmla="*/ 23 w 23"/>
                <a:gd name="T11" fmla="*/ 17 h 48"/>
                <a:gd name="T12" fmla="*/ 20 w 23"/>
                <a:gd name="T13" fmla="*/ 0 h 48"/>
                <a:gd name="T14" fmla="*/ 19 w 23"/>
                <a:gd name="T15" fmla="*/ 5 h 48"/>
                <a:gd name="T16" fmla="*/ 15 w 23"/>
                <a:gd name="T17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48">
                  <a:moveTo>
                    <a:pt x="15" y="16"/>
                  </a:moveTo>
                  <a:cubicBezTo>
                    <a:pt x="11" y="22"/>
                    <a:pt x="6" y="26"/>
                    <a:pt x="3" y="32"/>
                  </a:cubicBezTo>
                  <a:cubicBezTo>
                    <a:pt x="1" y="37"/>
                    <a:pt x="0" y="43"/>
                    <a:pt x="0" y="48"/>
                  </a:cubicBezTo>
                  <a:cubicBezTo>
                    <a:pt x="1" y="44"/>
                    <a:pt x="5" y="40"/>
                    <a:pt x="8" y="37"/>
                  </a:cubicBezTo>
                  <a:cubicBezTo>
                    <a:pt x="11" y="35"/>
                    <a:pt x="14" y="33"/>
                    <a:pt x="16" y="31"/>
                  </a:cubicBezTo>
                  <a:cubicBezTo>
                    <a:pt x="19" y="27"/>
                    <a:pt x="22" y="22"/>
                    <a:pt x="23" y="17"/>
                  </a:cubicBezTo>
                  <a:cubicBezTo>
                    <a:pt x="23" y="11"/>
                    <a:pt x="22" y="5"/>
                    <a:pt x="20" y="0"/>
                  </a:cubicBezTo>
                  <a:cubicBezTo>
                    <a:pt x="20" y="1"/>
                    <a:pt x="20" y="4"/>
                    <a:pt x="19" y="5"/>
                  </a:cubicBezTo>
                  <a:cubicBezTo>
                    <a:pt x="19" y="9"/>
                    <a:pt x="17" y="13"/>
                    <a:pt x="15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85" name="Freeform 168"/>
            <p:cNvSpPr>
              <a:spLocks/>
            </p:cNvSpPr>
            <p:nvPr/>
          </p:nvSpPr>
          <p:spPr bwMode="auto">
            <a:xfrm>
              <a:off x="2563813" y="4359275"/>
              <a:ext cx="115888" cy="233363"/>
            </a:xfrm>
            <a:custGeom>
              <a:avLst/>
              <a:gdLst>
                <a:gd name="T0" fmla="*/ 10 w 31"/>
                <a:gd name="T1" fmla="*/ 62 h 62"/>
                <a:gd name="T2" fmla="*/ 12 w 31"/>
                <a:gd name="T3" fmla="*/ 49 h 62"/>
                <a:gd name="T4" fmla="*/ 20 w 31"/>
                <a:gd name="T5" fmla="*/ 37 h 62"/>
                <a:gd name="T6" fmla="*/ 29 w 31"/>
                <a:gd name="T7" fmla="*/ 20 h 62"/>
                <a:gd name="T8" fmla="*/ 28 w 31"/>
                <a:gd name="T9" fmla="*/ 0 h 62"/>
                <a:gd name="T10" fmla="*/ 27 w 31"/>
                <a:gd name="T11" fmla="*/ 4 h 62"/>
                <a:gd name="T12" fmla="*/ 21 w 31"/>
                <a:gd name="T13" fmla="*/ 11 h 62"/>
                <a:gd name="T14" fmla="*/ 3 w 31"/>
                <a:gd name="T15" fmla="*/ 32 h 62"/>
                <a:gd name="T16" fmla="*/ 10 w 31"/>
                <a:gd name="T17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62">
                  <a:moveTo>
                    <a:pt x="10" y="62"/>
                  </a:moveTo>
                  <a:cubicBezTo>
                    <a:pt x="9" y="58"/>
                    <a:pt x="10" y="53"/>
                    <a:pt x="12" y="49"/>
                  </a:cubicBezTo>
                  <a:cubicBezTo>
                    <a:pt x="13" y="45"/>
                    <a:pt x="17" y="40"/>
                    <a:pt x="20" y="37"/>
                  </a:cubicBezTo>
                  <a:cubicBezTo>
                    <a:pt x="24" y="31"/>
                    <a:pt x="27" y="27"/>
                    <a:pt x="29" y="20"/>
                  </a:cubicBezTo>
                  <a:cubicBezTo>
                    <a:pt x="31" y="14"/>
                    <a:pt x="30" y="7"/>
                    <a:pt x="28" y="0"/>
                  </a:cubicBezTo>
                  <a:cubicBezTo>
                    <a:pt x="28" y="1"/>
                    <a:pt x="27" y="3"/>
                    <a:pt x="27" y="4"/>
                  </a:cubicBezTo>
                  <a:cubicBezTo>
                    <a:pt x="25" y="6"/>
                    <a:pt x="23" y="9"/>
                    <a:pt x="21" y="11"/>
                  </a:cubicBezTo>
                  <a:cubicBezTo>
                    <a:pt x="14" y="18"/>
                    <a:pt x="6" y="23"/>
                    <a:pt x="3" y="32"/>
                  </a:cubicBezTo>
                  <a:cubicBezTo>
                    <a:pt x="0" y="42"/>
                    <a:pt x="2" y="54"/>
                    <a:pt x="10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86" name="Freeform 169"/>
            <p:cNvSpPr>
              <a:spLocks/>
            </p:cNvSpPr>
            <p:nvPr/>
          </p:nvSpPr>
          <p:spPr bwMode="auto">
            <a:xfrm>
              <a:off x="6665913" y="3668713"/>
              <a:ext cx="277813" cy="450850"/>
            </a:xfrm>
            <a:custGeom>
              <a:avLst/>
              <a:gdLst>
                <a:gd name="T0" fmla="*/ 175 w 175"/>
                <a:gd name="T1" fmla="*/ 166 h 284"/>
                <a:gd name="T2" fmla="*/ 175 w 175"/>
                <a:gd name="T3" fmla="*/ 0 h 284"/>
                <a:gd name="T4" fmla="*/ 88 w 175"/>
                <a:gd name="T5" fmla="*/ 0 h 284"/>
                <a:gd name="T6" fmla="*/ 0 w 175"/>
                <a:gd name="T7" fmla="*/ 227 h 284"/>
                <a:gd name="T8" fmla="*/ 128 w 175"/>
                <a:gd name="T9" fmla="*/ 284 h 284"/>
                <a:gd name="T10" fmla="*/ 175 w 175"/>
                <a:gd name="T11" fmla="*/ 16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" h="284">
                  <a:moveTo>
                    <a:pt x="175" y="166"/>
                  </a:moveTo>
                  <a:lnTo>
                    <a:pt x="175" y="0"/>
                  </a:lnTo>
                  <a:lnTo>
                    <a:pt x="88" y="0"/>
                  </a:lnTo>
                  <a:lnTo>
                    <a:pt x="0" y="227"/>
                  </a:lnTo>
                  <a:lnTo>
                    <a:pt x="128" y="284"/>
                  </a:lnTo>
                  <a:lnTo>
                    <a:pt x="175" y="1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87" name="Freeform 170"/>
            <p:cNvSpPr>
              <a:spLocks/>
            </p:cNvSpPr>
            <p:nvPr/>
          </p:nvSpPr>
          <p:spPr bwMode="auto">
            <a:xfrm>
              <a:off x="6959600" y="3668713"/>
              <a:ext cx="52388" cy="142875"/>
            </a:xfrm>
            <a:custGeom>
              <a:avLst/>
              <a:gdLst>
                <a:gd name="T0" fmla="*/ 0 w 14"/>
                <a:gd name="T1" fmla="*/ 38 h 38"/>
                <a:gd name="T2" fmla="*/ 14 w 14"/>
                <a:gd name="T3" fmla="*/ 2 h 38"/>
                <a:gd name="T4" fmla="*/ 14 w 14"/>
                <a:gd name="T5" fmla="*/ 0 h 38"/>
                <a:gd name="T6" fmla="*/ 0 w 14"/>
                <a:gd name="T7" fmla="*/ 0 h 38"/>
                <a:gd name="T8" fmla="*/ 0 w 14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8">
                  <a:moveTo>
                    <a:pt x="0" y="38"/>
                  </a:moveTo>
                  <a:cubicBezTo>
                    <a:pt x="13" y="31"/>
                    <a:pt x="14" y="14"/>
                    <a:pt x="14" y="2"/>
                  </a:cubicBezTo>
                  <a:cubicBezTo>
                    <a:pt x="14" y="1"/>
                    <a:pt x="14" y="1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88" name="Freeform 171"/>
            <p:cNvSpPr>
              <a:spLocks/>
            </p:cNvSpPr>
            <p:nvPr/>
          </p:nvSpPr>
          <p:spPr bwMode="auto">
            <a:xfrm>
              <a:off x="6959600" y="3668713"/>
              <a:ext cx="277813" cy="450850"/>
            </a:xfrm>
            <a:custGeom>
              <a:avLst/>
              <a:gdLst>
                <a:gd name="T0" fmla="*/ 18 w 74"/>
                <a:gd name="T1" fmla="*/ 0 h 120"/>
                <a:gd name="T2" fmla="*/ 18 w 74"/>
                <a:gd name="T3" fmla="*/ 2 h 120"/>
                <a:gd name="T4" fmla="*/ 0 w 74"/>
                <a:gd name="T5" fmla="*/ 43 h 120"/>
                <a:gd name="T6" fmla="*/ 0 w 74"/>
                <a:gd name="T7" fmla="*/ 70 h 120"/>
                <a:gd name="T8" fmla="*/ 21 w 74"/>
                <a:gd name="T9" fmla="*/ 120 h 120"/>
                <a:gd name="T10" fmla="*/ 74 w 74"/>
                <a:gd name="T11" fmla="*/ 96 h 120"/>
                <a:gd name="T12" fmla="*/ 37 w 74"/>
                <a:gd name="T13" fmla="*/ 0 h 120"/>
                <a:gd name="T14" fmla="*/ 18 w 74"/>
                <a:gd name="T1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120">
                  <a:moveTo>
                    <a:pt x="18" y="0"/>
                  </a:moveTo>
                  <a:cubicBezTo>
                    <a:pt x="18" y="1"/>
                    <a:pt x="18" y="1"/>
                    <a:pt x="18" y="2"/>
                  </a:cubicBezTo>
                  <a:cubicBezTo>
                    <a:pt x="18" y="17"/>
                    <a:pt x="16" y="36"/>
                    <a:pt x="0" y="43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74" y="96"/>
                    <a:pt x="74" y="96"/>
                    <a:pt x="74" y="96"/>
                  </a:cubicBezTo>
                  <a:cubicBezTo>
                    <a:pt x="37" y="0"/>
                    <a:pt x="37" y="0"/>
                    <a:pt x="37" y="0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89" name="Freeform 172"/>
            <p:cNvSpPr>
              <a:spLocks/>
            </p:cNvSpPr>
            <p:nvPr/>
          </p:nvSpPr>
          <p:spPr bwMode="auto">
            <a:xfrm>
              <a:off x="6805613" y="3619500"/>
              <a:ext cx="292100" cy="38100"/>
            </a:xfrm>
            <a:custGeom>
              <a:avLst/>
              <a:gdLst>
                <a:gd name="T0" fmla="*/ 184 w 184"/>
                <a:gd name="T1" fmla="*/ 0 h 24"/>
                <a:gd name="T2" fmla="*/ 0 w 184"/>
                <a:gd name="T3" fmla="*/ 0 h 24"/>
                <a:gd name="T4" fmla="*/ 0 w 184"/>
                <a:gd name="T5" fmla="*/ 24 h 24"/>
                <a:gd name="T6" fmla="*/ 87 w 184"/>
                <a:gd name="T7" fmla="*/ 24 h 24"/>
                <a:gd name="T8" fmla="*/ 97 w 184"/>
                <a:gd name="T9" fmla="*/ 24 h 24"/>
                <a:gd name="T10" fmla="*/ 184 w 184"/>
                <a:gd name="T11" fmla="*/ 24 h 24"/>
                <a:gd name="T12" fmla="*/ 184 w 184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24">
                  <a:moveTo>
                    <a:pt x="184" y="0"/>
                  </a:moveTo>
                  <a:lnTo>
                    <a:pt x="0" y="0"/>
                  </a:lnTo>
                  <a:lnTo>
                    <a:pt x="0" y="24"/>
                  </a:lnTo>
                  <a:lnTo>
                    <a:pt x="87" y="24"/>
                  </a:lnTo>
                  <a:lnTo>
                    <a:pt x="97" y="24"/>
                  </a:lnTo>
                  <a:lnTo>
                    <a:pt x="184" y="24"/>
                  </a:lnTo>
                  <a:lnTo>
                    <a:pt x="1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90" name="Freeform 173"/>
            <p:cNvSpPr>
              <a:spLocks noEditPoints="1"/>
            </p:cNvSpPr>
            <p:nvPr/>
          </p:nvSpPr>
          <p:spPr bwMode="auto">
            <a:xfrm>
              <a:off x="5749925" y="4540250"/>
              <a:ext cx="390525" cy="307975"/>
            </a:xfrm>
            <a:custGeom>
              <a:avLst/>
              <a:gdLst>
                <a:gd name="T0" fmla="*/ 94 w 104"/>
                <a:gd name="T1" fmla="*/ 18 h 82"/>
                <a:gd name="T2" fmla="*/ 84 w 104"/>
                <a:gd name="T3" fmla="*/ 19 h 82"/>
                <a:gd name="T4" fmla="*/ 84 w 104"/>
                <a:gd name="T5" fmla="*/ 23 h 82"/>
                <a:gd name="T6" fmla="*/ 95 w 104"/>
                <a:gd name="T7" fmla="*/ 46 h 82"/>
                <a:gd name="T8" fmla="*/ 95 w 104"/>
                <a:gd name="T9" fmla="*/ 57 h 82"/>
                <a:gd name="T10" fmla="*/ 84 w 104"/>
                <a:gd name="T11" fmla="*/ 82 h 82"/>
                <a:gd name="T12" fmla="*/ 104 w 104"/>
                <a:gd name="T13" fmla="*/ 77 h 82"/>
                <a:gd name="T14" fmla="*/ 104 w 104"/>
                <a:gd name="T15" fmla="*/ 30 h 82"/>
                <a:gd name="T16" fmla="*/ 84 w 104"/>
                <a:gd name="T17" fmla="*/ 0 h 82"/>
                <a:gd name="T18" fmla="*/ 52 w 104"/>
                <a:gd name="T19" fmla="*/ 7 h 82"/>
                <a:gd name="T20" fmla="*/ 84 w 104"/>
                <a:gd name="T21" fmla="*/ 19 h 82"/>
                <a:gd name="T22" fmla="*/ 52 w 104"/>
                <a:gd name="T23" fmla="*/ 65 h 82"/>
                <a:gd name="T24" fmla="*/ 79 w 104"/>
                <a:gd name="T25" fmla="*/ 77 h 82"/>
                <a:gd name="T26" fmla="*/ 84 w 104"/>
                <a:gd name="T27" fmla="*/ 82 h 82"/>
                <a:gd name="T28" fmla="*/ 74 w 104"/>
                <a:gd name="T29" fmla="*/ 57 h 82"/>
                <a:gd name="T30" fmla="*/ 84 w 104"/>
                <a:gd name="T31" fmla="*/ 46 h 82"/>
                <a:gd name="T32" fmla="*/ 52 w 104"/>
                <a:gd name="T33" fmla="*/ 23 h 82"/>
                <a:gd name="T34" fmla="*/ 52 w 104"/>
                <a:gd name="T35" fmla="*/ 0 h 82"/>
                <a:gd name="T36" fmla="*/ 20 w 104"/>
                <a:gd name="T37" fmla="*/ 1 h 82"/>
                <a:gd name="T38" fmla="*/ 26 w 104"/>
                <a:gd name="T39" fmla="*/ 7 h 82"/>
                <a:gd name="T40" fmla="*/ 52 w 104"/>
                <a:gd name="T41" fmla="*/ 7 h 82"/>
                <a:gd name="T42" fmla="*/ 20 w 104"/>
                <a:gd name="T43" fmla="*/ 82 h 82"/>
                <a:gd name="T44" fmla="*/ 25 w 104"/>
                <a:gd name="T45" fmla="*/ 77 h 82"/>
                <a:gd name="T46" fmla="*/ 52 w 104"/>
                <a:gd name="T47" fmla="*/ 65 h 82"/>
                <a:gd name="T48" fmla="*/ 20 w 104"/>
                <a:gd name="T49" fmla="*/ 23 h 82"/>
                <a:gd name="T50" fmla="*/ 30 w 104"/>
                <a:gd name="T51" fmla="*/ 46 h 82"/>
                <a:gd name="T52" fmla="*/ 30 w 104"/>
                <a:gd name="T53" fmla="*/ 57 h 82"/>
                <a:gd name="T54" fmla="*/ 20 w 104"/>
                <a:gd name="T55" fmla="*/ 82 h 82"/>
                <a:gd name="T56" fmla="*/ 11 w 104"/>
                <a:gd name="T57" fmla="*/ 18 h 82"/>
                <a:gd name="T58" fmla="*/ 0 w 104"/>
                <a:gd name="T59" fmla="*/ 63 h 82"/>
                <a:gd name="T60" fmla="*/ 0 w 104"/>
                <a:gd name="T61" fmla="*/ 77 h 82"/>
                <a:gd name="T62" fmla="*/ 20 w 104"/>
                <a:gd name="T63" fmla="*/ 82 h 82"/>
                <a:gd name="T64" fmla="*/ 10 w 104"/>
                <a:gd name="T65" fmla="*/ 57 h 82"/>
                <a:gd name="T66" fmla="*/ 20 w 104"/>
                <a:gd name="T67" fmla="*/ 46 h 82"/>
                <a:gd name="T68" fmla="*/ 18 w 104"/>
                <a:gd name="T69" fmla="*/ 23 h 82"/>
                <a:gd name="T70" fmla="*/ 20 w 104"/>
                <a:gd name="T71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4" h="82">
                  <a:moveTo>
                    <a:pt x="104" y="30"/>
                  </a:moveTo>
                  <a:cubicBezTo>
                    <a:pt x="94" y="18"/>
                    <a:pt x="94" y="18"/>
                    <a:pt x="94" y="18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46"/>
                    <a:pt x="84" y="46"/>
                    <a:pt x="84" y="46"/>
                  </a:cubicBezTo>
                  <a:cubicBezTo>
                    <a:pt x="95" y="46"/>
                    <a:pt x="95" y="46"/>
                    <a:pt x="95" y="46"/>
                  </a:cubicBezTo>
                  <a:cubicBezTo>
                    <a:pt x="95" y="57"/>
                    <a:pt x="95" y="57"/>
                    <a:pt x="95" y="57"/>
                  </a:cubicBezTo>
                  <a:cubicBezTo>
                    <a:pt x="95" y="57"/>
                    <a:pt x="95" y="57"/>
                    <a:pt x="9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4" y="82"/>
                    <a:pt x="84" y="82"/>
                    <a:pt x="84" y="82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2" y="82"/>
                    <a:pt x="104" y="80"/>
                    <a:pt x="104" y="77"/>
                  </a:cubicBezTo>
                  <a:cubicBezTo>
                    <a:pt x="104" y="65"/>
                    <a:pt x="104" y="65"/>
                    <a:pt x="104" y="65"/>
                  </a:cubicBezTo>
                  <a:lnTo>
                    <a:pt x="104" y="30"/>
                  </a:lnTo>
                  <a:close/>
                  <a:moveTo>
                    <a:pt x="84" y="1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4" y="1"/>
                    <a:pt x="84" y="1"/>
                    <a:pt x="84" y="1"/>
                  </a:cubicBezTo>
                  <a:close/>
                  <a:moveTo>
                    <a:pt x="52" y="65"/>
                  </a:moveTo>
                  <a:cubicBezTo>
                    <a:pt x="79" y="65"/>
                    <a:pt x="79" y="65"/>
                    <a:pt x="79" y="65"/>
                  </a:cubicBezTo>
                  <a:cubicBezTo>
                    <a:pt x="79" y="77"/>
                    <a:pt x="79" y="77"/>
                    <a:pt x="79" y="77"/>
                  </a:cubicBezTo>
                  <a:cubicBezTo>
                    <a:pt x="79" y="80"/>
                    <a:pt x="81" y="82"/>
                    <a:pt x="84" y="82"/>
                  </a:cubicBezTo>
                  <a:cubicBezTo>
                    <a:pt x="84" y="82"/>
                    <a:pt x="84" y="82"/>
                    <a:pt x="84" y="82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84" y="46"/>
                    <a:pt x="84" y="46"/>
                    <a:pt x="84" y="46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52" y="23"/>
                    <a:pt x="52" y="23"/>
                    <a:pt x="52" y="23"/>
                  </a:cubicBezTo>
                  <a:lnTo>
                    <a:pt x="52" y="65"/>
                  </a:lnTo>
                  <a:close/>
                  <a:moveTo>
                    <a:pt x="5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0"/>
                    <a:pt x="52" y="0"/>
                    <a:pt x="52" y="0"/>
                  </a:cubicBezTo>
                  <a:close/>
                  <a:moveTo>
                    <a:pt x="20" y="82"/>
                  </a:moveTo>
                  <a:cubicBezTo>
                    <a:pt x="20" y="82"/>
                    <a:pt x="20" y="82"/>
                    <a:pt x="20" y="82"/>
                  </a:cubicBezTo>
                  <a:cubicBezTo>
                    <a:pt x="23" y="82"/>
                    <a:pt x="25" y="80"/>
                    <a:pt x="25" y="77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20" y="57"/>
                    <a:pt x="20" y="57"/>
                    <a:pt x="20" y="57"/>
                  </a:cubicBezTo>
                  <a:lnTo>
                    <a:pt x="20" y="82"/>
                  </a:lnTo>
                  <a:close/>
                  <a:moveTo>
                    <a:pt x="20" y="1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80"/>
                    <a:pt x="3" y="82"/>
                    <a:pt x="5" y="82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20" y="19"/>
                    <a:pt x="20" y="19"/>
                    <a:pt x="20" y="19"/>
                  </a:cubicBezTo>
                  <a:lnTo>
                    <a:pt x="2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91" name="Freeform 178"/>
            <p:cNvSpPr>
              <a:spLocks/>
            </p:cNvSpPr>
            <p:nvPr/>
          </p:nvSpPr>
          <p:spPr bwMode="auto">
            <a:xfrm>
              <a:off x="11985330" y="624681"/>
              <a:ext cx="225425" cy="161925"/>
            </a:xfrm>
            <a:custGeom>
              <a:avLst/>
              <a:gdLst>
                <a:gd name="T0" fmla="*/ 21 w 60"/>
                <a:gd name="T1" fmla="*/ 13 h 43"/>
                <a:gd name="T2" fmla="*/ 40 w 60"/>
                <a:gd name="T3" fmla="*/ 35 h 43"/>
                <a:gd name="T4" fmla="*/ 60 w 60"/>
                <a:gd name="T5" fmla="*/ 43 h 43"/>
                <a:gd name="T6" fmla="*/ 48 w 60"/>
                <a:gd name="T7" fmla="*/ 29 h 43"/>
                <a:gd name="T8" fmla="*/ 41 w 60"/>
                <a:gd name="T9" fmla="*/ 17 h 43"/>
                <a:gd name="T10" fmla="*/ 25 w 60"/>
                <a:gd name="T11" fmla="*/ 3 h 43"/>
                <a:gd name="T12" fmla="*/ 0 w 60"/>
                <a:gd name="T13" fmla="*/ 2 h 43"/>
                <a:gd name="T14" fmla="*/ 7 w 60"/>
                <a:gd name="T15" fmla="*/ 4 h 43"/>
                <a:gd name="T16" fmla="*/ 21 w 60"/>
                <a:gd name="T17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43">
                  <a:moveTo>
                    <a:pt x="21" y="13"/>
                  </a:moveTo>
                  <a:cubicBezTo>
                    <a:pt x="28" y="20"/>
                    <a:pt x="32" y="29"/>
                    <a:pt x="40" y="35"/>
                  </a:cubicBezTo>
                  <a:cubicBezTo>
                    <a:pt x="45" y="39"/>
                    <a:pt x="53" y="42"/>
                    <a:pt x="60" y="43"/>
                  </a:cubicBezTo>
                  <a:cubicBezTo>
                    <a:pt x="54" y="41"/>
                    <a:pt x="51" y="34"/>
                    <a:pt x="48" y="29"/>
                  </a:cubicBezTo>
                  <a:cubicBezTo>
                    <a:pt x="46" y="25"/>
                    <a:pt x="44" y="21"/>
                    <a:pt x="41" y="17"/>
                  </a:cubicBezTo>
                  <a:cubicBezTo>
                    <a:pt x="37" y="11"/>
                    <a:pt x="31" y="6"/>
                    <a:pt x="25" y="3"/>
                  </a:cubicBezTo>
                  <a:cubicBezTo>
                    <a:pt x="17" y="0"/>
                    <a:pt x="8" y="1"/>
                    <a:pt x="0" y="2"/>
                  </a:cubicBezTo>
                  <a:cubicBezTo>
                    <a:pt x="2" y="1"/>
                    <a:pt x="6" y="3"/>
                    <a:pt x="7" y="4"/>
                  </a:cubicBezTo>
                  <a:cubicBezTo>
                    <a:pt x="12" y="6"/>
                    <a:pt x="17" y="9"/>
                    <a:pt x="2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92" name="Freeform 179"/>
            <p:cNvSpPr>
              <a:spLocks/>
            </p:cNvSpPr>
            <p:nvPr/>
          </p:nvSpPr>
          <p:spPr bwMode="auto">
            <a:xfrm>
              <a:off x="11629232" y="652461"/>
              <a:ext cx="296863" cy="198438"/>
            </a:xfrm>
            <a:custGeom>
              <a:avLst/>
              <a:gdLst>
                <a:gd name="T0" fmla="*/ 12 w 79"/>
                <a:gd name="T1" fmla="*/ 13 h 53"/>
                <a:gd name="T2" fmla="*/ 36 w 79"/>
                <a:gd name="T3" fmla="*/ 44 h 53"/>
                <a:gd name="T4" fmla="*/ 79 w 79"/>
                <a:gd name="T5" fmla="*/ 45 h 53"/>
                <a:gd name="T6" fmla="*/ 62 w 79"/>
                <a:gd name="T7" fmla="*/ 38 h 53"/>
                <a:gd name="T8" fmla="*/ 47 w 79"/>
                <a:gd name="T9" fmla="*/ 23 h 53"/>
                <a:gd name="T10" fmla="*/ 28 w 79"/>
                <a:gd name="T11" fmla="*/ 5 h 53"/>
                <a:gd name="T12" fmla="*/ 0 w 79"/>
                <a:gd name="T13" fmla="*/ 0 h 53"/>
                <a:gd name="T14" fmla="*/ 4 w 79"/>
                <a:gd name="T15" fmla="*/ 3 h 53"/>
                <a:gd name="T16" fmla="*/ 12 w 79"/>
                <a:gd name="T17" fmla="*/ 1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53">
                  <a:moveTo>
                    <a:pt x="12" y="13"/>
                  </a:moveTo>
                  <a:cubicBezTo>
                    <a:pt x="19" y="25"/>
                    <a:pt x="24" y="37"/>
                    <a:pt x="36" y="44"/>
                  </a:cubicBezTo>
                  <a:cubicBezTo>
                    <a:pt x="49" y="52"/>
                    <a:pt x="65" y="53"/>
                    <a:pt x="79" y="45"/>
                  </a:cubicBezTo>
                  <a:cubicBezTo>
                    <a:pt x="73" y="44"/>
                    <a:pt x="66" y="41"/>
                    <a:pt x="62" y="38"/>
                  </a:cubicBezTo>
                  <a:cubicBezTo>
                    <a:pt x="56" y="34"/>
                    <a:pt x="51" y="28"/>
                    <a:pt x="47" y="23"/>
                  </a:cubicBezTo>
                  <a:cubicBezTo>
                    <a:pt x="41" y="15"/>
                    <a:pt x="36" y="10"/>
                    <a:pt x="28" y="5"/>
                  </a:cubicBezTo>
                  <a:cubicBezTo>
                    <a:pt x="19" y="1"/>
                    <a:pt x="10" y="0"/>
                    <a:pt x="0" y="0"/>
                  </a:cubicBezTo>
                  <a:cubicBezTo>
                    <a:pt x="1" y="0"/>
                    <a:pt x="4" y="3"/>
                    <a:pt x="4" y="3"/>
                  </a:cubicBezTo>
                  <a:cubicBezTo>
                    <a:pt x="8" y="6"/>
                    <a:pt x="10" y="10"/>
                    <a:pt x="1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93" name="Freeform 180"/>
            <p:cNvSpPr>
              <a:spLocks/>
            </p:cNvSpPr>
            <p:nvPr/>
          </p:nvSpPr>
          <p:spPr bwMode="auto">
            <a:xfrm>
              <a:off x="11777663" y="1027113"/>
              <a:ext cx="192087" cy="138113"/>
            </a:xfrm>
            <a:custGeom>
              <a:avLst/>
              <a:gdLst>
                <a:gd name="T0" fmla="*/ 20 w 51"/>
                <a:gd name="T1" fmla="*/ 2 h 37"/>
                <a:gd name="T2" fmla="*/ 0 w 51"/>
                <a:gd name="T3" fmla="*/ 1 h 37"/>
                <a:gd name="T4" fmla="*/ 6 w 51"/>
                <a:gd name="T5" fmla="*/ 3 h 37"/>
                <a:gd name="T6" fmla="*/ 17 w 51"/>
                <a:gd name="T7" fmla="*/ 11 h 37"/>
                <a:gd name="T8" fmla="*/ 33 w 51"/>
                <a:gd name="T9" fmla="*/ 29 h 37"/>
                <a:gd name="T10" fmla="*/ 51 w 51"/>
                <a:gd name="T11" fmla="*/ 37 h 37"/>
                <a:gd name="T12" fmla="*/ 40 w 51"/>
                <a:gd name="T13" fmla="*/ 24 h 37"/>
                <a:gd name="T14" fmla="*/ 34 w 51"/>
                <a:gd name="T15" fmla="*/ 14 h 37"/>
                <a:gd name="T16" fmla="*/ 20 w 51"/>
                <a:gd name="T17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37">
                  <a:moveTo>
                    <a:pt x="20" y="2"/>
                  </a:moveTo>
                  <a:cubicBezTo>
                    <a:pt x="14" y="0"/>
                    <a:pt x="6" y="0"/>
                    <a:pt x="0" y="1"/>
                  </a:cubicBezTo>
                  <a:cubicBezTo>
                    <a:pt x="1" y="1"/>
                    <a:pt x="4" y="2"/>
                    <a:pt x="6" y="3"/>
                  </a:cubicBezTo>
                  <a:cubicBezTo>
                    <a:pt x="10" y="5"/>
                    <a:pt x="14" y="7"/>
                    <a:pt x="17" y="11"/>
                  </a:cubicBezTo>
                  <a:cubicBezTo>
                    <a:pt x="23" y="17"/>
                    <a:pt x="27" y="24"/>
                    <a:pt x="33" y="29"/>
                  </a:cubicBezTo>
                  <a:cubicBezTo>
                    <a:pt x="38" y="33"/>
                    <a:pt x="44" y="36"/>
                    <a:pt x="51" y="37"/>
                  </a:cubicBezTo>
                  <a:cubicBezTo>
                    <a:pt x="46" y="35"/>
                    <a:pt x="43" y="29"/>
                    <a:pt x="40" y="24"/>
                  </a:cubicBezTo>
                  <a:cubicBezTo>
                    <a:pt x="38" y="21"/>
                    <a:pt x="37" y="17"/>
                    <a:pt x="34" y="14"/>
                  </a:cubicBezTo>
                  <a:cubicBezTo>
                    <a:pt x="31" y="9"/>
                    <a:pt x="26" y="5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94" name="Freeform 181"/>
            <p:cNvSpPr>
              <a:spLocks/>
            </p:cNvSpPr>
            <p:nvPr/>
          </p:nvSpPr>
          <p:spPr bwMode="auto">
            <a:xfrm>
              <a:off x="12214212" y="458786"/>
              <a:ext cx="250825" cy="169864"/>
            </a:xfrm>
            <a:custGeom>
              <a:avLst/>
              <a:gdLst>
                <a:gd name="T0" fmla="*/ 0 w 67"/>
                <a:gd name="T1" fmla="*/ 1 h 45"/>
                <a:gd name="T2" fmla="*/ 3 w 67"/>
                <a:gd name="T3" fmla="*/ 3 h 45"/>
                <a:gd name="T4" fmla="*/ 10 w 67"/>
                <a:gd name="T5" fmla="*/ 12 h 45"/>
                <a:gd name="T6" fmla="*/ 30 w 67"/>
                <a:gd name="T7" fmla="*/ 38 h 45"/>
                <a:gd name="T8" fmla="*/ 67 w 67"/>
                <a:gd name="T9" fmla="*/ 39 h 45"/>
                <a:gd name="T10" fmla="*/ 52 w 67"/>
                <a:gd name="T11" fmla="*/ 33 h 45"/>
                <a:gd name="T12" fmla="*/ 40 w 67"/>
                <a:gd name="T13" fmla="*/ 20 h 45"/>
                <a:gd name="T14" fmla="*/ 23 w 67"/>
                <a:gd name="T15" fmla="*/ 5 h 45"/>
                <a:gd name="T16" fmla="*/ 0 w 67"/>
                <a:gd name="T17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45">
                  <a:moveTo>
                    <a:pt x="0" y="1"/>
                  </a:moveTo>
                  <a:cubicBezTo>
                    <a:pt x="1" y="1"/>
                    <a:pt x="3" y="3"/>
                    <a:pt x="3" y="3"/>
                  </a:cubicBezTo>
                  <a:cubicBezTo>
                    <a:pt x="6" y="6"/>
                    <a:pt x="8" y="9"/>
                    <a:pt x="10" y="12"/>
                  </a:cubicBezTo>
                  <a:cubicBezTo>
                    <a:pt x="16" y="22"/>
                    <a:pt x="20" y="32"/>
                    <a:pt x="30" y="38"/>
                  </a:cubicBezTo>
                  <a:cubicBezTo>
                    <a:pt x="41" y="45"/>
                    <a:pt x="55" y="45"/>
                    <a:pt x="67" y="39"/>
                  </a:cubicBezTo>
                  <a:cubicBezTo>
                    <a:pt x="62" y="38"/>
                    <a:pt x="56" y="35"/>
                    <a:pt x="52" y="33"/>
                  </a:cubicBezTo>
                  <a:cubicBezTo>
                    <a:pt x="47" y="30"/>
                    <a:pt x="43" y="24"/>
                    <a:pt x="40" y="20"/>
                  </a:cubicBezTo>
                  <a:cubicBezTo>
                    <a:pt x="35" y="14"/>
                    <a:pt x="30" y="9"/>
                    <a:pt x="23" y="5"/>
                  </a:cubicBezTo>
                  <a:cubicBezTo>
                    <a:pt x="16" y="1"/>
                    <a:pt x="8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95" name="Freeform 182"/>
            <p:cNvSpPr>
              <a:spLocks/>
            </p:cNvSpPr>
            <p:nvPr/>
          </p:nvSpPr>
          <p:spPr bwMode="auto">
            <a:xfrm>
              <a:off x="12438048" y="212725"/>
              <a:ext cx="53976" cy="119064"/>
            </a:xfrm>
            <a:custGeom>
              <a:avLst/>
              <a:gdLst>
                <a:gd name="T0" fmla="*/ 14 w 14"/>
                <a:gd name="T1" fmla="*/ 0 h 32"/>
                <a:gd name="T2" fmla="*/ 4 w 14"/>
                <a:gd name="T3" fmla="*/ 13 h 32"/>
                <a:gd name="T4" fmla="*/ 1 w 14"/>
                <a:gd name="T5" fmla="*/ 32 h 32"/>
                <a:gd name="T6" fmla="*/ 10 w 14"/>
                <a:gd name="T7" fmla="*/ 19 h 32"/>
                <a:gd name="T8" fmla="*/ 14 w 14"/>
                <a:gd name="T9" fmla="*/ 16 h 32"/>
                <a:gd name="T10" fmla="*/ 14 w 14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cubicBezTo>
                    <a:pt x="10" y="4"/>
                    <a:pt x="7" y="8"/>
                    <a:pt x="4" y="13"/>
                  </a:cubicBezTo>
                  <a:cubicBezTo>
                    <a:pt x="1" y="19"/>
                    <a:pt x="0" y="26"/>
                    <a:pt x="1" y="32"/>
                  </a:cubicBezTo>
                  <a:cubicBezTo>
                    <a:pt x="1" y="27"/>
                    <a:pt x="7" y="22"/>
                    <a:pt x="10" y="19"/>
                  </a:cubicBezTo>
                  <a:cubicBezTo>
                    <a:pt x="12" y="18"/>
                    <a:pt x="13" y="17"/>
                    <a:pt x="14" y="16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96" name="Freeform 183"/>
            <p:cNvSpPr>
              <a:spLocks/>
            </p:cNvSpPr>
            <p:nvPr/>
          </p:nvSpPr>
          <p:spPr bwMode="auto">
            <a:xfrm>
              <a:off x="12243565" y="47830"/>
              <a:ext cx="112713" cy="249238"/>
            </a:xfrm>
            <a:custGeom>
              <a:avLst/>
              <a:gdLst>
                <a:gd name="T0" fmla="*/ 12 w 30"/>
                <a:gd name="T1" fmla="*/ 66 h 66"/>
                <a:gd name="T2" fmla="*/ 15 w 30"/>
                <a:gd name="T3" fmla="*/ 50 h 66"/>
                <a:gd name="T4" fmla="*/ 25 w 30"/>
                <a:gd name="T5" fmla="*/ 35 h 66"/>
                <a:gd name="T6" fmla="*/ 30 w 30"/>
                <a:gd name="T7" fmla="*/ 28 h 66"/>
                <a:gd name="T8" fmla="*/ 30 w 30"/>
                <a:gd name="T9" fmla="*/ 0 h 66"/>
                <a:gd name="T10" fmla="*/ 26 w 30"/>
                <a:gd name="T11" fmla="*/ 4 h 66"/>
                <a:gd name="T12" fmla="*/ 4 w 30"/>
                <a:gd name="T13" fmla="*/ 30 h 66"/>
                <a:gd name="T14" fmla="*/ 12 w 30"/>
                <a:gd name="T1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66">
                  <a:moveTo>
                    <a:pt x="12" y="66"/>
                  </a:moveTo>
                  <a:cubicBezTo>
                    <a:pt x="11" y="61"/>
                    <a:pt x="13" y="55"/>
                    <a:pt x="15" y="50"/>
                  </a:cubicBezTo>
                  <a:cubicBezTo>
                    <a:pt x="17" y="45"/>
                    <a:pt x="21" y="40"/>
                    <a:pt x="25" y="35"/>
                  </a:cubicBezTo>
                  <a:cubicBezTo>
                    <a:pt x="27" y="33"/>
                    <a:pt x="28" y="30"/>
                    <a:pt x="30" y="28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2"/>
                    <a:pt x="27" y="3"/>
                    <a:pt x="26" y="4"/>
                  </a:cubicBezTo>
                  <a:cubicBezTo>
                    <a:pt x="18" y="12"/>
                    <a:pt x="8" y="18"/>
                    <a:pt x="4" y="30"/>
                  </a:cubicBezTo>
                  <a:cubicBezTo>
                    <a:pt x="0" y="42"/>
                    <a:pt x="3" y="56"/>
                    <a:pt x="12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97" name="Freeform 184"/>
            <p:cNvSpPr>
              <a:spLocks/>
            </p:cNvSpPr>
            <p:nvPr/>
          </p:nvSpPr>
          <p:spPr bwMode="auto">
            <a:xfrm>
              <a:off x="3490913" y="4708525"/>
              <a:ext cx="307975" cy="277813"/>
            </a:xfrm>
            <a:custGeom>
              <a:avLst/>
              <a:gdLst>
                <a:gd name="T0" fmla="*/ 8 w 82"/>
                <a:gd name="T1" fmla="*/ 7 h 74"/>
                <a:gd name="T2" fmla="*/ 1 w 82"/>
                <a:gd name="T3" fmla="*/ 22 h 74"/>
                <a:gd name="T4" fmla="*/ 0 w 82"/>
                <a:gd name="T5" fmla="*/ 26 h 74"/>
                <a:gd name="T6" fmla="*/ 0 w 82"/>
                <a:gd name="T7" fmla="*/ 27 h 74"/>
                <a:gd name="T8" fmla="*/ 0 w 82"/>
                <a:gd name="T9" fmla="*/ 31 h 74"/>
                <a:gd name="T10" fmla="*/ 0 w 82"/>
                <a:gd name="T11" fmla="*/ 34 h 74"/>
                <a:gd name="T12" fmla="*/ 3 w 82"/>
                <a:gd name="T13" fmla="*/ 48 h 74"/>
                <a:gd name="T14" fmla="*/ 12 w 82"/>
                <a:gd name="T15" fmla="*/ 64 h 74"/>
                <a:gd name="T16" fmla="*/ 13 w 82"/>
                <a:gd name="T17" fmla="*/ 65 h 74"/>
                <a:gd name="T18" fmla="*/ 18 w 82"/>
                <a:gd name="T19" fmla="*/ 71 h 74"/>
                <a:gd name="T20" fmla="*/ 20 w 82"/>
                <a:gd name="T21" fmla="*/ 72 h 74"/>
                <a:gd name="T22" fmla="*/ 29 w 82"/>
                <a:gd name="T23" fmla="*/ 73 h 74"/>
                <a:gd name="T24" fmla="*/ 29 w 82"/>
                <a:gd name="T25" fmla="*/ 73 h 74"/>
                <a:gd name="T26" fmla="*/ 33 w 82"/>
                <a:gd name="T27" fmla="*/ 71 h 74"/>
                <a:gd name="T28" fmla="*/ 36 w 82"/>
                <a:gd name="T29" fmla="*/ 70 h 74"/>
                <a:gd name="T30" fmla="*/ 41 w 82"/>
                <a:gd name="T31" fmla="*/ 70 h 74"/>
                <a:gd name="T32" fmla="*/ 41 w 82"/>
                <a:gd name="T33" fmla="*/ 70 h 74"/>
                <a:gd name="T34" fmla="*/ 46 w 82"/>
                <a:gd name="T35" fmla="*/ 70 h 74"/>
                <a:gd name="T36" fmla="*/ 49 w 82"/>
                <a:gd name="T37" fmla="*/ 71 h 74"/>
                <a:gd name="T38" fmla="*/ 53 w 82"/>
                <a:gd name="T39" fmla="*/ 73 h 74"/>
                <a:gd name="T40" fmla="*/ 54 w 82"/>
                <a:gd name="T41" fmla="*/ 73 h 74"/>
                <a:gd name="T42" fmla="*/ 63 w 82"/>
                <a:gd name="T43" fmla="*/ 72 h 74"/>
                <a:gd name="T44" fmla="*/ 64 w 82"/>
                <a:gd name="T45" fmla="*/ 71 h 74"/>
                <a:gd name="T46" fmla="*/ 70 w 82"/>
                <a:gd name="T47" fmla="*/ 65 h 74"/>
                <a:gd name="T48" fmla="*/ 70 w 82"/>
                <a:gd name="T49" fmla="*/ 64 h 74"/>
                <a:gd name="T50" fmla="*/ 79 w 82"/>
                <a:gd name="T51" fmla="*/ 48 h 74"/>
                <a:gd name="T52" fmla="*/ 82 w 82"/>
                <a:gd name="T53" fmla="*/ 34 h 74"/>
                <a:gd name="T54" fmla="*/ 82 w 82"/>
                <a:gd name="T55" fmla="*/ 31 h 74"/>
                <a:gd name="T56" fmla="*/ 82 w 82"/>
                <a:gd name="T57" fmla="*/ 27 h 74"/>
                <a:gd name="T58" fmla="*/ 82 w 82"/>
                <a:gd name="T59" fmla="*/ 26 h 74"/>
                <a:gd name="T60" fmla="*/ 82 w 82"/>
                <a:gd name="T61" fmla="*/ 22 h 74"/>
                <a:gd name="T62" fmla="*/ 74 w 82"/>
                <a:gd name="T63" fmla="*/ 7 h 74"/>
                <a:gd name="T64" fmla="*/ 72 w 82"/>
                <a:gd name="T65" fmla="*/ 5 h 74"/>
                <a:gd name="T66" fmla="*/ 61 w 82"/>
                <a:gd name="T67" fmla="*/ 0 h 74"/>
                <a:gd name="T68" fmla="*/ 48 w 82"/>
                <a:gd name="T69" fmla="*/ 2 h 74"/>
                <a:gd name="T70" fmla="*/ 41 w 82"/>
                <a:gd name="T71" fmla="*/ 4 h 74"/>
                <a:gd name="T72" fmla="*/ 34 w 82"/>
                <a:gd name="T73" fmla="*/ 2 h 74"/>
                <a:gd name="T74" fmla="*/ 22 w 82"/>
                <a:gd name="T75" fmla="*/ 0 h 74"/>
                <a:gd name="T76" fmla="*/ 10 w 82"/>
                <a:gd name="T77" fmla="*/ 5 h 74"/>
                <a:gd name="T78" fmla="*/ 8 w 82"/>
                <a:gd name="T79" fmla="*/ 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2" h="74">
                  <a:moveTo>
                    <a:pt x="8" y="7"/>
                  </a:moveTo>
                  <a:cubicBezTo>
                    <a:pt x="4" y="11"/>
                    <a:pt x="2" y="16"/>
                    <a:pt x="1" y="22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0" y="30"/>
                    <a:pt x="0" y="31"/>
                  </a:cubicBezTo>
                  <a:cubicBezTo>
                    <a:pt x="0" y="32"/>
                    <a:pt x="0" y="33"/>
                    <a:pt x="0" y="34"/>
                  </a:cubicBezTo>
                  <a:cubicBezTo>
                    <a:pt x="1" y="39"/>
                    <a:pt x="2" y="43"/>
                    <a:pt x="3" y="48"/>
                  </a:cubicBezTo>
                  <a:cubicBezTo>
                    <a:pt x="5" y="54"/>
                    <a:pt x="8" y="59"/>
                    <a:pt x="12" y="64"/>
                  </a:cubicBezTo>
                  <a:cubicBezTo>
                    <a:pt x="12" y="64"/>
                    <a:pt x="12" y="65"/>
                    <a:pt x="13" y="65"/>
                  </a:cubicBezTo>
                  <a:cubicBezTo>
                    <a:pt x="14" y="67"/>
                    <a:pt x="16" y="69"/>
                    <a:pt x="18" y="71"/>
                  </a:cubicBezTo>
                  <a:cubicBezTo>
                    <a:pt x="19" y="71"/>
                    <a:pt x="19" y="71"/>
                    <a:pt x="20" y="72"/>
                  </a:cubicBezTo>
                  <a:cubicBezTo>
                    <a:pt x="22" y="74"/>
                    <a:pt x="25" y="74"/>
                    <a:pt x="29" y="73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30" y="72"/>
                    <a:pt x="32" y="72"/>
                    <a:pt x="33" y="71"/>
                  </a:cubicBezTo>
                  <a:cubicBezTo>
                    <a:pt x="34" y="71"/>
                    <a:pt x="35" y="71"/>
                    <a:pt x="36" y="70"/>
                  </a:cubicBezTo>
                  <a:cubicBezTo>
                    <a:pt x="38" y="70"/>
                    <a:pt x="41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3" y="70"/>
                    <a:pt x="45" y="70"/>
                    <a:pt x="46" y="70"/>
                  </a:cubicBezTo>
                  <a:cubicBezTo>
                    <a:pt x="47" y="71"/>
                    <a:pt x="48" y="71"/>
                    <a:pt x="49" y="71"/>
                  </a:cubicBezTo>
                  <a:cubicBezTo>
                    <a:pt x="51" y="72"/>
                    <a:pt x="52" y="72"/>
                    <a:pt x="53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7" y="74"/>
                    <a:pt x="60" y="74"/>
                    <a:pt x="63" y="72"/>
                  </a:cubicBezTo>
                  <a:cubicBezTo>
                    <a:pt x="63" y="71"/>
                    <a:pt x="64" y="71"/>
                    <a:pt x="64" y="71"/>
                  </a:cubicBezTo>
                  <a:cubicBezTo>
                    <a:pt x="66" y="69"/>
                    <a:pt x="68" y="67"/>
                    <a:pt x="70" y="65"/>
                  </a:cubicBezTo>
                  <a:cubicBezTo>
                    <a:pt x="70" y="65"/>
                    <a:pt x="70" y="64"/>
                    <a:pt x="70" y="64"/>
                  </a:cubicBezTo>
                  <a:cubicBezTo>
                    <a:pt x="74" y="59"/>
                    <a:pt x="77" y="54"/>
                    <a:pt x="79" y="48"/>
                  </a:cubicBezTo>
                  <a:cubicBezTo>
                    <a:pt x="81" y="43"/>
                    <a:pt x="82" y="39"/>
                    <a:pt x="82" y="34"/>
                  </a:cubicBezTo>
                  <a:cubicBezTo>
                    <a:pt x="82" y="33"/>
                    <a:pt x="82" y="32"/>
                    <a:pt x="82" y="31"/>
                  </a:cubicBezTo>
                  <a:cubicBezTo>
                    <a:pt x="82" y="30"/>
                    <a:pt x="82" y="28"/>
                    <a:pt x="82" y="27"/>
                  </a:cubicBezTo>
                  <a:cubicBezTo>
                    <a:pt x="82" y="27"/>
                    <a:pt x="82" y="27"/>
                    <a:pt x="82" y="26"/>
                  </a:cubicBezTo>
                  <a:cubicBezTo>
                    <a:pt x="82" y="25"/>
                    <a:pt x="82" y="24"/>
                    <a:pt x="82" y="22"/>
                  </a:cubicBezTo>
                  <a:cubicBezTo>
                    <a:pt x="81" y="16"/>
                    <a:pt x="78" y="11"/>
                    <a:pt x="74" y="7"/>
                  </a:cubicBezTo>
                  <a:cubicBezTo>
                    <a:pt x="73" y="6"/>
                    <a:pt x="73" y="6"/>
                    <a:pt x="72" y="5"/>
                  </a:cubicBezTo>
                  <a:cubicBezTo>
                    <a:pt x="69" y="2"/>
                    <a:pt x="65" y="1"/>
                    <a:pt x="61" y="0"/>
                  </a:cubicBezTo>
                  <a:cubicBezTo>
                    <a:pt x="56" y="0"/>
                    <a:pt x="52" y="0"/>
                    <a:pt x="48" y="2"/>
                  </a:cubicBezTo>
                  <a:cubicBezTo>
                    <a:pt x="46" y="3"/>
                    <a:pt x="41" y="4"/>
                    <a:pt x="41" y="4"/>
                  </a:cubicBezTo>
                  <a:cubicBezTo>
                    <a:pt x="41" y="4"/>
                    <a:pt x="37" y="3"/>
                    <a:pt x="34" y="2"/>
                  </a:cubicBezTo>
                  <a:cubicBezTo>
                    <a:pt x="30" y="0"/>
                    <a:pt x="26" y="0"/>
                    <a:pt x="22" y="0"/>
                  </a:cubicBezTo>
                  <a:cubicBezTo>
                    <a:pt x="17" y="1"/>
                    <a:pt x="13" y="2"/>
                    <a:pt x="10" y="5"/>
                  </a:cubicBezTo>
                  <a:cubicBezTo>
                    <a:pt x="9" y="6"/>
                    <a:pt x="9" y="6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98" name="Freeform 185"/>
            <p:cNvSpPr>
              <a:spLocks/>
            </p:cNvSpPr>
            <p:nvPr/>
          </p:nvSpPr>
          <p:spPr bwMode="auto">
            <a:xfrm>
              <a:off x="3573463" y="4622800"/>
              <a:ext cx="71438" cy="82550"/>
            </a:xfrm>
            <a:custGeom>
              <a:avLst/>
              <a:gdLst>
                <a:gd name="T0" fmla="*/ 6 w 19"/>
                <a:gd name="T1" fmla="*/ 16 h 22"/>
                <a:gd name="T2" fmla="*/ 14 w 19"/>
                <a:gd name="T3" fmla="*/ 22 h 22"/>
                <a:gd name="T4" fmla="*/ 19 w 19"/>
                <a:gd name="T5" fmla="*/ 22 h 22"/>
                <a:gd name="T6" fmla="*/ 19 w 19"/>
                <a:gd name="T7" fmla="*/ 22 h 22"/>
                <a:gd name="T8" fmla="*/ 15 w 19"/>
                <a:gd name="T9" fmla="*/ 8 h 22"/>
                <a:gd name="T10" fmla="*/ 1 w 19"/>
                <a:gd name="T11" fmla="*/ 0 h 22"/>
                <a:gd name="T12" fmla="*/ 0 w 19"/>
                <a:gd name="T13" fmla="*/ 0 h 22"/>
                <a:gd name="T14" fmla="*/ 0 w 19"/>
                <a:gd name="T15" fmla="*/ 0 h 22"/>
                <a:gd name="T16" fmla="*/ 0 w 19"/>
                <a:gd name="T17" fmla="*/ 5 h 22"/>
                <a:gd name="T18" fmla="*/ 6 w 19"/>
                <a:gd name="T19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22">
                  <a:moveTo>
                    <a:pt x="6" y="16"/>
                  </a:moveTo>
                  <a:cubicBezTo>
                    <a:pt x="8" y="19"/>
                    <a:pt x="11" y="21"/>
                    <a:pt x="14" y="22"/>
                  </a:cubicBezTo>
                  <a:cubicBezTo>
                    <a:pt x="15" y="22"/>
                    <a:pt x="17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17"/>
                    <a:pt x="18" y="12"/>
                    <a:pt x="15" y="8"/>
                  </a:cubicBezTo>
                  <a:cubicBezTo>
                    <a:pt x="11" y="4"/>
                    <a:pt x="7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3"/>
                    <a:pt x="0" y="5"/>
                  </a:cubicBezTo>
                  <a:cubicBezTo>
                    <a:pt x="1" y="10"/>
                    <a:pt x="3" y="13"/>
                    <a:pt x="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99" name="Freeform 186"/>
            <p:cNvSpPr>
              <a:spLocks noEditPoints="1"/>
            </p:cNvSpPr>
            <p:nvPr/>
          </p:nvSpPr>
          <p:spPr bwMode="auto">
            <a:xfrm>
              <a:off x="1997075" y="749300"/>
              <a:ext cx="415925" cy="414338"/>
            </a:xfrm>
            <a:custGeom>
              <a:avLst/>
              <a:gdLst>
                <a:gd name="T0" fmla="*/ 56 w 111"/>
                <a:gd name="T1" fmla="*/ 110 h 110"/>
                <a:gd name="T2" fmla="*/ 111 w 111"/>
                <a:gd name="T3" fmla="*/ 55 h 110"/>
                <a:gd name="T4" fmla="*/ 56 w 111"/>
                <a:gd name="T5" fmla="*/ 0 h 110"/>
                <a:gd name="T6" fmla="*/ 56 w 111"/>
                <a:gd name="T7" fmla="*/ 0 h 110"/>
                <a:gd name="T8" fmla="*/ 56 w 111"/>
                <a:gd name="T9" fmla="*/ 39 h 110"/>
                <a:gd name="T10" fmla="*/ 84 w 111"/>
                <a:gd name="T11" fmla="*/ 27 h 110"/>
                <a:gd name="T12" fmla="*/ 67 w 111"/>
                <a:gd name="T13" fmla="*/ 66 h 110"/>
                <a:gd name="T14" fmla="*/ 56 w 111"/>
                <a:gd name="T15" fmla="*/ 71 h 110"/>
                <a:gd name="T16" fmla="*/ 56 w 111"/>
                <a:gd name="T17" fmla="*/ 110 h 110"/>
                <a:gd name="T18" fmla="*/ 56 w 111"/>
                <a:gd name="T19" fmla="*/ 0 h 110"/>
                <a:gd name="T20" fmla="*/ 0 w 111"/>
                <a:gd name="T21" fmla="*/ 55 h 110"/>
                <a:gd name="T22" fmla="*/ 56 w 111"/>
                <a:gd name="T23" fmla="*/ 110 h 110"/>
                <a:gd name="T24" fmla="*/ 56 w 111"/>
                <a:gd name="T25" fmla="*/ 71 h 110"/>
                <a:gd name="T26" fmla="*/ 27 w 111"/>
                <a:gd name="T27" fmla="*/ 83 h 110"/>
                <a:gd name="T28" fmla="*/ 45 w 111"/>
                <a:gd name="T29" fmla="*/ 44 h 110"/>
                <a:gd name="T30" fmla="*/ 45 w 111"/>
                <a:gd name="T31" fmla="*/ 44 h 110"/>
                <a:gd name="T32" fmla="*/ 56 w 111"/>
                <a:gd name="T33" fmla="*/ 39 h 110"/>
                <a:gd name="T34" fmla="*/ 56 w 111"/>
                <a:gd name="T3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1" h="110">
                  <a:moveTo>
                    <a:pt x="56" y="110"/>
                  </a:moveTo>
                  <a:cubicBezTo>
                    <a:pt x="86" y="110"/>
                    <a:pt x="111" y="85"/>
                    <a:pt x="111" y="55"/>
                  </a:cubicBezTo>
                  <a:cubicBezTo>
                    <a:pt x="111" y="24"/>
                    <a:pt x="8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84" y="27"/>
                    <a:pt x="84" y="27"/>
                    <a:pt x="84" y="27"/>
                  </a:cubicBezTo>
                  <a:cubicBezTo>
                    <a:pt x="67" y="66"/>
                    <a:pt x="67" y="66"/>
                    <a:pt x="67" y="66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56" y="110"/>
                    <a:pt x="56" y="110"/>
                    <a:pt x="56" y="110"/>
                  </a:cubicBezTo>
                  <a:close/>
                  <a:moveTo>
                    <a:pt x="56" y="0"/>
                  </a:moveTo>
                  <a:cubicBezTo>
                    <a:pt x="25" y="0"/>
                    <a:pt x="0" y="24"/>
                    <a:pt x="0" y="55"/>
                  </a:cubicBezTo>
                  <a:cubicBezTo>
                    <a:pt x="0" y="85"/>
                    <a:pt x="25" y="110"/>
                    <a:pt x="56" y="110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00" name="Oval 187"/>
            <p:cNvSpPr>
              <a:spLocks noChangeArrowheads="1"/>
            </p:cNvSpPr>
            <p:nvPr/>
          </p:nvSpPr>
          <p:spPr bwMode="auto">
            <a:xfrm>
              <a:off x="2181225" y="930275"/>
              <a:ext cx="49213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01" name="Freeform 188"/>
            <p:cNvSpPr>
              <a:spLocks/>
            </p:cNvSpPr>
            <p:nvPr/>
          </p:nvSpPr>
          <p:spPr bwMode="auto">
            <a:xfrm>
              <a:off x="7515225" y="9525"/>
              <a:ext cx="330200" cy="115888"/>
            </a:xfrm>
            <a:custGeom>
              <a:avLst/>
              <a:gdLst>
                <a:gd name="T0" fmla="*/ 88 w 88"/>
                <a:gd name="T1" fmla="*/ 0 h 31"/>
                <a:gd name="T2" fmla="*/ 44 w 88"/>
                <a:gd name="T3" fmla="*/ 31 h 31"/>
                <a:gd name="T4" fmla="*/ 0 w 88"/>
                <a:gd name="T5" fmla="*/ 0 h 31"/>
                <a:gd name="T6" fmla="*/ 88 w 88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31">
                  <a:moveTo>
                    <a:pt x="88" y="0"/>
                  </a:moveTo>
                  <a:cubicBezTo>
                    <a:pt x="82" y="18"/>
                    <a:pt x="64" y="31"/>
                    <a:pt x="44" y="31"/>
                  </a:cubicBezTo>
                  <a:cubicBezTo>
                    <a:pt x="24" y="31"/>
                    <a:pt x="7" y="18"/>
                    <a:pt x="0" y="0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02" name="Rectangle 189"/>
            <p:cNvSpPr>
              <a:spLocks noChangeArrowheads="1"/>
            </p:cNvSpPr>
            <p:nvPr/>
          </p:nvSpPr>
          <p:spPr bwMode="auto">
            <a:xfrm>
              <a:off x="7658100" y="149225"/>
              <a:ext cx="44450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03" name="Freeform 190"/>
            <p:cNvSpPr>
              <a:spLocks/>
            </p:cNvSpPr>
            <p:nvPr/>
          </p:nvSpPr>
          <p:spPr bwMode="auto">
            <a:xfrm>
              <a:off x="7807325" y="73025"/>
              <a:ext cx="79375" cy="79375"/>
            </a:xfrm>
            <a:custGeom>
              <a:avLst/>
              <a:gdLst>
                <a:gd name="T0" fmla="*/ 22 w 50"/>
                <a:gd name="T1" fmla="*/ 0 h 50"/>
                <a:gd name="T2" fmla="*/ 50 w 50"/>
                <a:gd name="T3" fmla="*/ 29 h 50"/>
                <a:gd name="T4" fmla="*/ 29 w 50"/>
                <a:gd name="T5" fmla="*/ 50 h 50"/>
                <a:gd name="T6" fmla="*/ 0 w 50"/>
                <a:gd name="T7" fmla="*/ 22 h 50"/>
                <a:gd name="T8" fmla="*/ 22 w 50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22" y="0"/>
                  </a:moveTo>
                  <a:lnTo>
                    <a:pt x="50" y="29"/>
                  </a:lnTo>
                  <a:lnTo>
                    <a:pt x="29" y="50"/>
                  </a:lnTo>
                  <a:lnTo>
                    <a:pt x="0" y="22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04" name="Freeform 191"/>
            <p:cNvSpPr>
              <a:spLocks/>
            </p:cNvSpPr>
            <p:nvPr/>
          </p:nvSpPr>
          <p:spPr bwMode="auto">
            <a:xfrm>
              <a:off x="7477125" y="73025"/>
              <a:ext cx="74613" cy="79375"/>
            </a:xfrm>
            <a:custGeom>
              <a:avLst/>
              <a:gdLst>
                <a:gd name="T0" fmla="*/ 29 w 47"/>
                <a:gd name="T1" fmla="*/ 0 h 50"/>
                <a:gd name="T2" fmla="*/ 47 w 47"/>
                <a:gd name="T3" fmla="*/ 22 h 50"/>
                <a:gd name="T4" fmla="*/ 19 w 47"/>
                <a:gd name="T5" fmla="*/ 50 h 50"/>
                <a:gd name="T6" fmla="*/ 0 w 47"/>
                <a:gd name="T7" fmla="*/ 29 h 50"/>
                <a:gd name="T8" fmla="*/ 29 w 47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0">
                  <a:moveTo>
                    <a:pt x="29" y="0"/>
                  </a:moveTo>
                  <a:lnTo>
                    <a:pt x="47" y="22"/>
                  </a:lnTo>
                  <a:lnTo>
                    <a:pt x="19" y="50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05" name="Freeform 192"/>
            <p:cNvSpPr>
              <a:spLocks/>
            </p:cNvSpPr>
            <p:nvPr/>
          </p:nvSpPr>
          <p:spPr bwMode="auto">
            <a:xfrm>
              <a:off x="7859713" y="9525"/>
              <a:ext cx="76200" cy="60325"/>
            </a:xfrm>
            <a:custGeom>
              <a:avLst/>
              <a:gdLst>
                <a:gd name="T0" fmla="*/ 22 w 48"/>
                <a:gd name="T1" fmla="*/ 0 h 38"/>
                <a:gd name="T2" fmla="*/ 48 w 48"/>
                <a:gd name="T3" fmla="*/ 12 h 38"/>
                <a:gd name="T4" fmla="*/ 38 w 48"/>
                <a:gd name="T5" fmla="*/ 38 h 38"/>
                <a:gd name="T6" fmla="*/ 0 w 48"/>
                <a:gd name="T7" fmla="*/ 21 h 38"/>
                <a:gd name="T8" fmla="*/ 10 w 48"/>
                <a:gd name="T9" fmla="*/ 0 h 38"/>
                <a:gd name="T10" fmla="*/ 22 w 48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38">
                  <a:moveTo>
                    <a:pt x="22" y="0"/>
                  </a:moveTo>
                  <a:lnTo>
                    <a:pt x="48" y="12"/>
                  </a:lnTo>
                  <a:lnTo>
                    <a:pt x="38" y="38"/>
                  </a:lnTo>
                  <a:lnTo>
                    <a:pt x="0" y="21"/>
                  </a:lnTo>
                  <a:lnTo>
                    <a:pt x="10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06" name="Freeform 193"/>
            <p:cNvSpPr>
              <a:spLocks/>
            </p:cNvSpPr>
            <p:nvPr/>
          </p:nvSpPr>
          <p:spPr bwMode="auto">
            <a:xfrm>
              <a:off x="7559675" y="125413"/>
              <a:ext cx="63500" cy="76200"/>
            </a:xfrm>
            <a:custGeom>
              <a:avLst/>
              <a:gdLst>
                <a:gd name="T0" fmla="*/ 40 w 40"/>
                <a:gd name="T1" fmla="*/ 12 h 48"/>
                <a:gd name="T2" fmla="*/ 26 w 40"/>
                <a:gd name="T3" fmla="*/ 48 h 48"/>
                <a:gd name="T4" fmla="*/ 0 w 40"/>
                <a:gd name="T5" fmla="*/ 38 h 48"/>
                <a:gd name="T6" fmla="*/ 14 w 40"/>
                <a:gd name="T7" fmla="*/ 0 h 48"/>
                <a:gd name="T8" fmla="*/ 40 w 40"/>
                <a:gd name="T9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8">
                  <a:moveTo>
                    <a:pt x="40" y="12"/>
                  </a:moveTo>
                  <a:lnTo>
                    <a:pt x="26" y="48"/>
                  </a:lnTo>
                  <a:lnTo>
                    <a:pt x="0" y="38"/>
                  </a:lnTo>
                  <a:lnTo>
                    <a:pt x="14" y="0"/>
                  </a:lnTo>
                  <a:lnTo>
                    <a:pt x="4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07" name="Freeform 194"/>
            <p:cNvSpPr>
              <a:spLocks/>
            </p:cNvSpPr>
            <p:nvPr/>
          </p:nvSpPr>
          <p:spPr bwMode="auto">
            <a:xfrm>
              <a:off x="7740650" y="125413"/>
              <a:ext cx="63500" cy="76200"/>
            </a:xfrm>
            <a:custGeom>
              <a:avLst/>
              <a:gdLst>
                <a:gd name="T0" fmla="*/ 40 w 40"/>
                <a:gd name="T1" fmla="*/ 36 h 48"/>
                <a:gd name="T2" fmla="*/ 14 w 40"/>
                <a:gd name="T3" fmla="*/ 48 h 48"/>
                <a:gd name="T4" fmla="*/ 0 w 40"/>
                <a:gd name="T5" fmla="*/ 10 h 48"/>
                <a:gd name="T6" fmla="*/ 26 w 40"/>
                <a:gd name="T7" fmla="*/ 0 h 48"/>
                <a:gd name="T8" fmla="*/ 40 w 40"/>
                <a:gd name="T9" fmla="*/ 3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8">
                  <a:moveTo>
                    <a:pt x="40" y="36"/>
                  </a:moveTo>
                  <a:lnTo>
                    <a:pt x="14" y="48"/>
                  </a:lnTo>
                  <a:lnTo>
                    <a:pt x="0" y="10"/>
                  </a:lnTo>
                  <a:lnTo>
                    <a:pt x="26" y="0"/>
                  </a:lnTo>
                  <a:lnTo>
                    <a:pt x="4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08" name="Freeform 195"/>
            <p:cNvSpPr>
              <a:spLocks/>
            </p:cNvSpPr>
            <p:nvPr/>
          </p:nvSpPr>
          <p:spPr bwMode="auto">
            <a:xfrm>
              <a:off x="7424738" y="9525"/>
              <a:ext cx="79375" cy="60325"/>
            </a:xfrm>
            <a:custGeom>
              <a:avLst/>
              <a:gdLst>
                <a:gd name="T0" fmla="*/ 50 w 50"/>
                <a:gd name="T1" fmla="*/ 24 h 38"/>
                <a:gd name="T2" fmla="*/ 12 w 50"/>
                <a:gd name="T3" fmla="*/ 38 h 38"/>
                <a:gd name="T4" fmla="*/ 0 w 50"/>
                <a:gd name="T5" fmla="*/ 12 h 38"/>
                <a:gd name="T6" fmla="*/ 28 w 50"/>
                <a:gd name="T7" fmla="*/ 0 h 38"/>
                <a:gd name="T8" fmla="*/ 40 w 50"/>
                <a:gd name="T9" fmla="*/ 0 h 38"/>
                <a:gd name="T10" fmla="*/ 50 w 50"/>
                <a:gd name="T11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38">
                  <a:moveTo>
                    <a:pt x="50" y="24"/>
                  </a:moveTo>
                  <a:lnTo>
                    <a:pt x="12" y="38"/>
                  </a:lnTo>
                  <a:lnTo>
                    <a:pt x="0" y="12"/>
                  </a:lnTo>
                  <a:lnTo>
                    <a:pt x="28" y="0"/>
                  </a:lnTo>
                  <a:lnTo>
                    <a:pt x="40" y="0"/>
                  </a:lnTo>
                  <a:lnTo>
                    <a:pt x="5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09" name="Freeform 196"/>
            <p:cNvSpPr>
              <a:spLocks/>
            </p:cNvSpPr>
            <p:nvPr/>
          </p:nvSpPr>
          <p:spPr bwMode="auto">
            <a:xfrm>
              <a:off x="3749675" y="4130675"/>
              <a:ext cx="274638" cy="447675"/>
            </a:xfrm>
            <a:custGeom>
              <a:avLst/>
              <a:gdLst>
                <a:gd name="T0" fmla="*/ 173 w 173"/>
                <a:gd name="T1" fmla="*/ 163 h 282"/>
                <a:gd name="T2" fmla="*/ 173 w 173"/>
                <a:gd name="T3" fmla="*/ 0 h 282"/>
                <a:gd name="T4" fmla="*/ 88 w 173"/>
                <a:gd name="T5" fmla="*/ 0 h 282"/>
                <a:gd name="T6" fmla="*/ 0 w 173"/>
                <a:gd name="T7" fmla="*/ 225 h 282"/>
                <a:gd name="T8" fmla="*/ 126 w 173"/>
                <a:gd name="T9" fmla="*/ 282 h 282"/>
                <a:gd name="T10" fmla="*/ 173 w 173"/>
                <a:gd name="T11" fmla="*/ 163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3" h="282">
                  <a:moveTo>
                    <a:pt x="173" y="163"/>
                  </a:moveTo>
                  <a:lnTo>
                    <a:pt x="173" y="0"/>
                  </a:lnTo>
                  <a:lnTo>
                    <a:pt x="88" y="0"/>
                  </a:lnTo>
                  <a:lnTo>
                    <a:pt x="0" y="225"/>
                  </a:lnTo>
                  <a:lnTo>
                    <a:pt x="126" y="282"/>
                  </a:lnTo>
                  <a:lnTo>
                    <a:pt x="173" y="1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10" name="Freeform 197"/>
            <p:cNvSpPr>
              <a:spLocks/>
            </p:cNvSpPr>
            <p:nvPr/>
          </p:nvSpPr>
          <p:spPr bwMode="auto">
            <a:xfrm>
              <a:off x="4043363" y="4130675"/>
              <a:ext cx="52388" cy="139700"/>
            </a:xfrm>
            <a:custGeom>
              <a:avLst/>
              <a:gdLst>
                <a:gd name="T0" fmla="*/ 0 w 14"/>
                <a:gd name="T1" fmla="*/ 37 h 37"/>
                <a:gd name="T2" fmla="*/ 13 w 14"/>
                <a:gd name="T3" fmla="*/ 1 h 37"/>
                <a:gd name="T4" fmla="*/ 14 w 14"/>
                <a:gd name="T5" fmla="*/ 0 h 37"/>
                <a:gd name="T6" fmla="*/ 0 w 14"/>
                <a:gd name="T7" fmla="*/ 0 h 37"/>
                <a:gd name="T8" fmla="*/ 0 w 14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7">
                  <a:moveTo>
                    <a:pt x="0" y="37"/>
                  </a:moveTo>
                  <a:cubicBezTo>
                    <a:pt x="12" y="30"/>
                    <a:pt x="13" y="13"/>
                    <a:pt x="13" y="1"/>
                  </a:cubicBezTo>
                  <a:cubicBezTo>
                    <a:pt x="13" y="0"/>
                    <a:pt x="13" y="0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11" name="Freeform 198"/>
            <p:cNvSpPr>
              <a:spLocks/>
            </p:cNvSpPr>
            <p:nvPr/>
          </p:nvSpPr>
          <p:spPr bwMode="auto">
            <a:xfrm>
              <a:off x="4043363" y="4130675"/>
              <a:ext cx="277813" cy="447675"/>
            </a:xfrm>
            <a:custGeom>
              <a:avLst/>
              <a:gdLst>
                <a:gd name="T0" fmla="*/ 17 w 74"/>
                <a:gd name="T1" fmla="*/ 0 h 119"/>
                <a:gd name="T2" fmla="*/ 18 w 74"/>
                <a:gd name="T3" fmla="*/ 1 h 119"/>
                <a:gd name="T4" fmla="*/ 0 w 74"/>
                <a:gd name="T5" fmla="*/ 42 h 119"/>
                <a:gd name="T6" fmla="*/ 0 w 74"/>
                <a:gd name="T7" fmla="*/ 69 h 119"/>
                <a:gd name="T8" fmla="*/ 20 w 74"/>
                <a:gd name="T9" fmla="*/ 119 h 119"/>
                <a:gd name="T10" fmla="*/ 74 w 74"/>
                <a:gd name="T11" fmla="*/ 95 h 119"/>
                <a:gd name="T12" fmla="*/ 36 w 74"/>
                <a:gd name="T13" fmla="*/ 0 h 119"/>
                <a:gd name="T14" fmla="*/ 17 w 74"/>
                <a:gd name="T1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119">
                  <a:moveTo>
                    <a:pt x="17" y="0"/>
                  </a:moveTo>
                  <a:cubicBezTo>
                    <a:pt x="18" y="0"/>
                    <a:pt x="18" y="0"/>
                    <a:pt x="18" y="1"/>
                  </a:cubicBezTo>
                  <a:cubicBezTo>
                    <a:pt x="17" y="16"/>
                    <a:pt x="16" y="35"/>
                    <a:pt x="0" y="42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36" y="0"/>
                    <a:pt x="36" y="0"/>
                    <a:pt x="36" y="0"/>
                  </a:cubicBez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12" name="Freeform 199"/>
            <p:cNvSpPr>
              <a:spLocks/>
            </p:cNvSpPr>
            <p:nvPr/>
          </p:nvSpPr>
          <p:spPr bwMode="auto">
            <a:xfrm>
              <a:off x="3889375" y="4078288"/>
              <a:ext cx="288925" cy="36513"/>
            </a:xfrm>
            <a:custGeom>
              <a:avLst/>
              <a:gdLst>
                <a:gd name="T0" fmla="*/ 182 w 182"/>
                <a:gd name="T1" fmla="*/ 0 h 23"/>
                <a:gd name="T2" fmla="*/ 0 w 182"/>
                <a:gd name="T3" fmla="*/ 0 h 23"/>
                <a:gd name="T4" fmla="*/ 0 w 182"/>
                <a:gd name="T5" fmla="*/ 23 h 23"/>
                <a:gd name="T6" fmla="*/ 85 w 182"/>
                <a:gd name="T7" fmla="*/ 23 h 23"/>
                <a:gd name="T8" fmla="*/ 97 w 182"/>
                <a:gd name="T9" fmla="*/ 23 h 23"/>
                <a:gd name="T10" fmla="*/ 182 w 182"/>
                <a:gd name="T11" fmla="*/ 23 h 23"/>
                <a:gd name="T12" fmla="*/ 182 w 182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" h="23">
                  <a:moveTo>
                    <a:pt x="182" y="0"/>
                  </a:moveTo>
                  <a:lnTo>
                    <a:pt x="0" y="0"/>
                  </a:lnTo>
                  <a:lnTo>
                    <a:pt x="0" y="23"/>
                  </a:lnTo>
                  <a:lnTo>
                    <a:pt x="85" y="23"/>
                  </a:lnTo>
                  <a:lnTo>
                    <a:pt x="97" y="23"/>
                  </a:lnTo>
                  <a:lnTo>
                    <a:pt x="182" y="23"/>
                  </a:lnTo>
                  <a:lnTo>
                    <a:pt x="1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13" name="Freeform 200"/>
            <p:cNvSpPr>
              <a:spLocks noEditPoints="1"/>
            </p:cNvSpPr>
            <p:nvPr/>
          </p:nvSpPr>
          <p:spPr bwMode="auto">
            <a:xfrm>
              <a:off x="5154613" y="5106988"/>
              <a:ext cx="471488" cy="236538"/>
            </a:xfrm>
            <a:custGeom>
              <a:avLst/>
              <a:gdLst>
                <a:gd name="T0" fmla="*/ 108 w 126"/>
                <a:gd name="T1" fmla="*/ 44 h 63"/>
                <a:gd name="T2" fmla="*/ 126 w 126"/>
                <a:gd name="T3" fmla="*/ 22 h 63"/>
                <a:gd name="T4" fmla="*/ 108 w 126"/>
                <a:gd name="T5" fmla="*/ 0 h 63"/>
                <a:gd name="T6" fmla="*/ 108 w 126"/>
                <a:gd name="T7" fmla="*/ 10 h 63"/>
                <a:gd name="T8" fmla="*/ 116 w 126"/>
                <a:gd name="T9" fmla="*/ 22 h 63"/>
                <a:gd name="T10" fmla="*/ 108 w 126"/>
                <a:gd name="T11" fmla="*/ 34 h 63"/>
                <a:gd name="T12" fmla="*/ 108 w 126"/>
                <a:gd name="T13" fmla="*/ 44 h 63"/>
                <a:gd name="T14" fmla="*/ 53 w 126"/>
                <a:gd name="T15" fmla="*/ 63 h 63"/>
                <a:gd name="T16" fmla="*/ 94 w 126"/>
                <a:gd name="T17" fmla="*/ 42 h 63"/>
                <a:gd name="T18" fmla="*/ 104 w 126"/>
                <a:gd name="T19" fmla="*/ 45 h 63"/>
                <a:gd name="T20" fmla="*/ 108 w 126"/>
                <a:gd name="T21" fmla="*/ 44 h 63"/>
                <a:gd name="T22" fmla="*/ 108 w 126"/>
                <a:gd name="T23" fmla="*/ 34 h 63"/>
                <a:gd name="T24" fmla="*/ 104 w 126"/>
                <a:gd name="T25" fmla="*/ 35 h 63"/>
                <a:gd name="T26" fmla="*/ 100 w 126"/>
                <a:gd name="T27" fmla="*/ 34 h 63"/>
                <a:gd name="T28" fmla="*/ 106 w 126"/>
                <a:gd name="T29" fmla="*/ 10 h 63"/>
                <a:gd name="T30" fmla="*/ 106 w 126"/>
                <a:gd name="T31" fmla="*/ 10 h 63"/>
                <a:gd name="T32" fmla="*/ 106 w 126"/>
                <a:gd name="T33" fmla="*/ 10 h 63"/>
                <a:gd name="T34" fmla="*/ 108 w 126"/>
                <a:gd name="T35" fmla="*/ 10 h 63"/>
                <a:gd name="T36" fmla="*/ 108 w 126"/>
                <a:gd name="T37" fmla="*/ 0 h 63"/>
                <a:gd name="T38" fmla="*/ 105 w 126"/>
                <a:gd name="T39" fmla="*/ 0 h 63"/>
                <a:gd name="T40" fmla="*/ 105 w 126"/>
                <a:gd name="T41" fmla="*/ 0 h 63"/>
                <a:gd name="T42" fmla="*/ 0 w 126"/>
                <a:gd name="T43" fmla="*/ 0 h 63"/>
                <a:gd name="T44" fmla="*/ 0 w 126"/>
                <a:gd name="T45" fmla="*/ 10 h 63"/>
                <a:gd name="T46" fmla="*/ 53 w 126"/>
                <a:gd name="T47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6" h="63">
                  <a:moveTo>
                    <a:pt x="108" y="44"/>
                  </a:moveTo>
                  <a:cubicBezTo>
                    <a:pt x="118" y="42"/>
                    <a:pt x="126" y="33"/>
                    <a:pt x="126" y="22"/>
                  </a:cubicBezTo>
                  <a:cubicBezTo>
                    <a:pt x="126" y="11"/>
                    <a:pt x="118" y="2"/>
                    <a:pt x="108" y="0"/>
                  </a:cubicBezTo>
                  <a:cubicBezTo>
                    <a:pt x="108" y="10"/>
                    <a:pt x="108" y="10"/>
                    <a:pt x="108" y="10"/>
                  </a:cubicBezTo>
                  <a:cubicBezTo>
                    <a:pt x="113" y="12"/>
                    <a:pt x="116" y="17"/>
                    <a:pt x="116" y="22"/>
                  </a:cubicBezTo>
                  <a:cubicBezTo>
                    <a:pt x="116" y="28"/>
                    <a:pt x="113" y="32"/>
                    <a:pt x="108" y="34"/>
                  </a:cubicBezTo>
                  <a:lnTo>
                    <a:pt x="108" y="44"/>
                  </a:lnTo>
                  <a:close/>
                  <a:moveTo>
                    <a:pt x="53" y="63"/>
                  </a:moveTo>
                  <a:cubicBezTo>
                    <a:pt x="70" y="63"/>
                    <a:pt x="85" y="55"/>
                    <a:pt x="94" y="42"/>
                  </a:cubicBezTo>
                  <a:cubicBezTo>
                    <a:pt x="97" y="44"/>
                    <a:pt x="100" y="45"/>
                    <a:pt x="104" y="45"/>
                  </a:cubicBezTo>
                  <a:cubicBezTo>
                    <a:pt x="105" y="45"/>
                    <a:pt x="107" y="44"/>
                    <a:pt x="108" y="44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07" y="35"/>
                    <a:pt x="105" y="35"/>
                    <a:pt x="104" y="35"/>
                  </a:cubicBezTo>
                  <a:cubicBezTo>
                    <a:pt x="102" y="35"/>
                    <a:pt x="101" y="35"/>
                    <a:pt x="100" y="34"/>
                  </a:cubicBezTo>
                  <a:cubicBezTo>
                    <a:pt x="103" y="27"/>
                    <a:pt x="106" y="18"/>
                    <a:pt x="106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6" y="10"/>
                    <a:pt x="107" y="10"/>
                    <a:pt x="108" y="1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7" y="0"/>
                    <a:pt x="106" y="0"/>
                    <a:pt x="105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6"/>
                    <a:pt x="0" y="10"/>
                  </a:cubicBezTo>
                  <a:cubicBezTo>
                    <a:pt x="0" y="39"/>
                    <a:pt x="23" y="63"/>
                    <a:pt x="53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14" name="Rectangle 201"/>
            <p:cNvSpPr>
              <a:spLocks noChangeArrowheads="1"/>
            </p:cNvSpPr>
            <p:nvPr/>
          </p:nvSpPr>
          <p:spPr bwMode="auto">
            <a:xfrm>
              <a:off x="5154613" y="5362575"/>
              <a:ext cx="427038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15" name="Freeform 202"/>
            <p:cNvSpPr>
              <a:spLocks/>
            </p:cNvSpPr>
            <p:nvPr/>
          </p:nvSpPr>
          <p:spPr bwMode="auto">
            <a:xfrm>
              <a:off x="5251450" y="4897438"/>
              <a:ext cx="74613" cy="195263"/>
            </a:xfrm>
            <a:custGeom>
              <a:avLst/>
              <a:gdLst>
                <a:gd name="T0" fmla="*/ 7 w 20"/>
                <a:gd name="T1" fmla="*/ 39 h 52"/>
                <a:gd name="T2" fmla="*/ 10 w 20"/>
                <a:gd name="T3" fmla="*/ 50 h 52"/>
                <a:gd name="T4" fmla="*/ 18 w 20"/>
                <a:gd name="T5" fmla="*/ 32 h 52"/>
                <a:gd name="T6" fmla="*/ 13 w 20"/>
                <a:gd name="T7" fmla="*/ 21 h 52"/>
                <a:gd name="T8" fmla="*/ 13 w 20"/>
                <a:gd name="T9" fmla="*/ 13 h 52"/>
                <a:gd name="T10" fmla="*/ 7 w 20"/>
                <a:gd name="T11" fmla="*/ 4 h 52"/>
                <a:gd name="T12" fmla="*/ 2 w 20"/>
                <a:gd name="T13" fmla="*/ 22 h 52"/>
                <a:gd name="T14" fmla="*/ 7 w 20"/>
                <a:gd name="T15" fmla="*/ 3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52">
                  <a:moveTo>
                    <a:pt x="7" y="39"/>
                  </a:moveTo>
                  <a:cubicBezTo>
                    <a:pt x="0" y="42"/>
                    <a:pt x="3" y="52"/>
                    <a:pt x="10" y="50"/>
                  </a:cubicBezTo>
                  <a:cubicBezTo>
                    <a:pt x="18" y="47"/>
                    <a:pt x="20" y="39"/>
                    <a:pt x="18" y="32"/>
                  </a:cubicBezTo>
                  <a:cubicBezTo>
                    <a:pt x="17" y="28"/>
                    <a:pt x="15" y="24"/>
                    <a:pt x="13" y="21"/>
                  </a:cubicBezTo>
                  <a:cubicBezTo>
                    <a:pt x="12" y="19"/>
                    <a:pt x="10" y="15"/>
                    <a:pt x="13" y="13"/>
                  </a:cubicBezTo>
                  <a:cubicBezTo>
                    <a:pt x="19" y="9"/>
                    <a:pt x="13" y="0"/>
                    <a:pt x="7" y="4"/>
                  </a:cubicBezTo>
                  <a:cubicBezTo>
                    <a:pt x="1" y="8"/>
                    <a:pt x="0" y="15"/>
                    <a:pt x="2" y="22"/>
                  </a:cubicBezTo>
                  <a:cubicBezTo>
                    <a:pt x="3" y="25"/>
                    <a:pt x="12" y="38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16" name="Freeform 203"/>
            <p:cNvSpPr>
              <a:spLocks/>
            </p:cNvSpPr>
            <p:nvPr/>
          </p:nvSpPr>
          <p:spPr bwMode="auto">
            <a:xfrm>
              <a:off x="5360988" y="4897438"/>
              <a:ext cx="77788" cy="195263"/>
            </a:xfrm>
            <a:custGeom>
              <a:avLst/>
              <a:gdLst>
                <a:gd name="T0" fmla="*/ 8 w 21"/>
                <a:gd name="T1" fmla="*/ 39 h 52"/>
                <a:gd name="T2" fmla="*/ 11 w 21"/>
                <a:gd name="T3" fmla="*/ 50 h 52"/>
                <a:gd name="T4" fmla="*/ 19 w 21"/>
                <a:gd name="T5" fmla="*/ 32 h 52"/>
                <a:gd name="T6" fmla="*/ 14 w 21"/>
                <a:gd name="T7" fmla="*/ 21 h 52"/>
                <a:gd name="T8" fmla="*/ 14 w 21"/>
                <a:gd name="T9" fmla="*/ 13 h 52"/>
                <a:gd name="T10" fmla="*/ 8 w 21"/>
                <a:gd name="T11" fmla="*/ 4 h 52"/>
                <a:gd name="T12" fmla="*/ 3 w 21"/>
                <a:gd name="T13" fmla="*/ 22 h 52"/>
                <a:gd name="T14" fmla="*/ 8 w 21"/>
                <a:gd name="T15" fmla="*/ 3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52">
                  <a:moveTo>
                    <a:pt x="8" y="39"/>
                  </a:moveTo>
                  <a:cubicBezTo>
                    <a:pt x="1" y="42"/>
                    <a:pt x="4" y="52"/>
                    <a:pt x="11" y="50"/>
                  </a:cubicBezTo>
                  <a:cubicBezTo>
                    <a:pt x="18" y="47"/>
                    <a:pt x="21" y="39"/>
                    <a:pt x="19" y="32"/>
                  </a:cubicBezTo>
                  <a:cubicBezTo>
                    <a:pt x="18" y="28"/>
                    <a:pt x="16" y="24"/>
                    <a:pt x="14" y="21"/>
                  </a:cubicBezTo>
                  <a:cubicBezTo>
                    <a:pt x="13" y="19"/>
                    <a:pt x="11" y="15"/>
                    <a:pt x="14" y="13"/>
                  </a:cubicBezTo>
                  <a:cubicBezTo>
                    <a:pt x="20" y="9"/>
                    <a:pt x="14" y="0"/>
                    <a:pt x="8" y="4"/>
                  </a:cubicBezTo>
                  <a:cubicBezTo>
                    <a:pt x="2" y="8"/>
                    <a:pt x="0" y="15"/>
                    <a:pt x="3" y="22"/>
                  </a:cubicBezTo>
                  <a:cubicBezTo>
                    <a:pt x="4" y="25"/>
                    <a:pt x="13" y="38"/>
                    <a:pt x="8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17" name="Oval 204"/>
            <p:cNvSpPr>
              <a:spLocks noChangeArrowheads="1"/>
            </p:cNvSpPr>
            <p:nvPr/>
          </p:nvSpPr>
          <p:spPr bwMode="auto">
            <a:xfrm>
              <a:off x="4910138" y="3492500"/>
              <a:ext cx="157163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18" name="Freeform 205"/>
            <p:cNvSpPr>
              <a:spLocks/>
            </p:cNvSpPr>
            <p:nvPr/>
          </p:nvSpPr>
          <p:spPr bwMode="auto">
            <a:xfrm>
              <a:off x="4492625" y="3638550"/>
              <a:ext cx="758825" cy="588963"/>
            </a:xfrm>
            <a:custGeom>
              <a:avLst/>
              <a:gdLst>
                <a:gd name="T0" fmla="*/ 383 w 478"/>
                <a:gd name="T1" fmla="*/ 76 h 371"/>
                <a:gd name="T2" fmla="*/ 331 w 478"/>
                <a:gd name="T3" fmla="*/ 35 h 371"/>
                <a:gd name="T4" fmla="*/ 242 w 478"/>
                <a:gd name="T5" fmla="*/ 0 h 371"/>
                <a:gd name="T6" fmla="*/ 133 w 478"/>
                <a:gd name="T7" fmla="*/ 0 h 371"/>
                <a:gd name="T8" fmla="*/ 78 w 478"/>
                <a:gd name="T9" fmla="*/ 118 h 371"/>
                <a:gd name="T10" fmla="*/ 64 w 478"/>
                <a:gd name="T11" fmla="*/ 114 h 371"/>
                <a:gd name="T12" fmla="*/ 59 w 478"/>
                <a:gd name="T13" fmla="*/ 128 h 371"/>
                <a:gd name="T14" fmla="*/ 57 w 478"/>
                <a:gd name="T15" fmla="*/ 132 h 371"/>
                <a:gd name="T16" fmla="*/ 55 w 478"/>
                <a:gd name="T17" fmla="*/ 137 h 371"/>
                <a:gd name="T18" fmla="*/ 38 w 478"/>
                <a:gd name="T19" fmla="*/ 130 h 371"/>
                <a:gd name="T20" fmla="*/ 0 w 478"/>
                <a:gd name="T21" fmla="*/ 220 h 371"/>
                <a:gd name="T22" fmla="*/ 90 w 478"/>
                <a:gd name="T23" fmla="*/ 258 h 371"/>
                <a:gd name="T24" fmla="*/ 97 w 478"/>
                <a:gd name="T25" fmla="*/ 260 h 371"/>
                <a:gd name="T26" fmla="*/ 97 w 478"/>
                <a:gd name="T27" fmla="*/ 258 h 371"/>
                <a:gd name="T28" fmla="*/ 135 w 478"/>
                <a:gd name="T29" fmla="*/ 170 h 371"/>
                <a:gd name="T30" fmla="*/ 119 w 478"/>
                <a:gd name="T31" fmla="*/ 163 h 371"/>
                <a:gd name="T32" fmla="*/ 121 w 478"/>
                <a:gd name="T33" fmla="*/ 159 h 371"/>
                <a:gd name="T34" fmla="*/ 123 w 478"/>
                <a:gd name="T35" fmla="*/ 154 h 371"/>
                <a:gd name="T36" fmla="*/ 128 w 478"/>
                <a:gd name="T37" fmla="*/ 140 h 371"/>
                <a:gd name="T38" fmla="*/ 114 w 478"/>
                <a:gd name="T39" fmla="*/ 135 h 371"/>
                <a:gd name="T40" fmla="*/ 156 w 478"/>
                <a:gd name="T41" fmla="*/ 38 h 371"/>
                <a:gd name="T42" fmla="*/ 227 w 478"/>
                <a:gd name="T43" fmla="*/ 38 h 371"/>
                <a:gd name="T44" fmla="*/ 178 w 478"/>
                <a:gd name="T45" fmla="*/ 175 h 371"/>
                <a:gd name="T46" fmla="*/ 166 w 478"/>
                <a:gd name="T47" fmla="*/ 251 h 371"/>
                <a:gd name="T48" fmla="*/ 145 w 478"/>
                <a:gd name="T49" fmla="*/ 253 h 371"/>
                <a:gd name="T50" fmla="*/ 135 w 478"/>
                <a:gd name="T51" fmla="*/ 277 h 371"/>
                <a:gd name="T52" fmla="*/ 130 w 478"/>
                <a:gd name="T53" fmla="*/ 286 h 371"/>
                <a:gd name="T54" fmla="*/ 121 w 478"/>
                <a:gd name="T55" fmla="*/ 282 h 371"/>
                <a:gd name="T56" fmla="*/ 64 w 478"/>
                <a:gd name="T57" fmla="*/ 260 h 371"/>
                <a:gd name="T58" fmla="*/ 57 w 478"/>
                <a:gd name="T59" fmla="*/ 260 h 371"/>
                <a:gd name="T60" fmla="*/ 59 w 478"/>
                <a:gd name="T61" fmla="*/ 310 h 371"/>
                <a:gd name="T62" fmla="*/ 208 w 478"/>
                <a:gd name="T63" fmla="*/ 298 h 371"/>
                <a:gd name="T64" fmla="*/ 225 w 478"/>
                <a:gd name="T65" fmla="*/ 208 h 371"/>
                <a:gd name="T66" fmla="*/ 227 w 478"/>
                <a:gd name="T67" fmla="*/ 211 h 371"/>
                <a:gd name="T68" fmla="*/ 286 w 478"/>
                <a:gd name="T69" fmla="*/ 253 h 371"/>
                <a:gd name="T70" fmla="*/ 291 w 478"/>
                <a:gd name="T71" fmla="*/ 371 h 371"/>
                <a:gd name="T72" fmla="*/ 341 w 478"/>
                <a:gd name="T73" fmla="*/ 369 h 371"/>
                <a:gd name="T74" fmla="*/ 334 w 478"/>
                <a:gd name="T75" fmla="*/ 227 h 371"/>
                <a:gd name="T76" fmla="*/ 263 w 478"/>
                <a:gd name="T77" fmla="*/ 175 h 371"/>
                <a:gd name="T78" fmla="*/ 315 w 478"/>
                <a:gd name="T79" fmla="*/ 69 h 371"/>
                <a:gd name="T80" fmla="*/ 383 w 478"/>
                <a:gd name="T81" fmla="*/ 123 h 371"/>
                <a:gd name="T82" fmla="*/ 478 w 478"/>
                <a:gd name="T83" fmla="*/ 43 h 371"/>
                <a:gd name="T84" fmla="*/ 454 w 478"/>
                <a:gd name="T85" fmla="*/ 14 h 371"/>
                <a:gd name="T86" fmla="*/ 383 w 478"/>
                <a:gd name="T87" fmla="*/ 7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8" h="371">
                  <a:moveTo>
                    <a:pt x="383" y="76"/>
                  </a:moveTo>
                  <a:lnTo>
                    <a:pt x="331" y="35"/>
                  </a:lnTo>
                  <a:lnTo>
                    <a:pt x="242" y="0"/>
                  </a:lnTo>
                  <a:lnTo>
                    <a:pt x="133" y="0"/>
                  </a:lnTo>
                  <a:lnTo>
                    <a:pt x="78" y="118"/>
                  </a:lnTo>
                  <a:lnTo>
                    <a:pt x="64" y="114"/>
                  </a:lnTo>
                  <a:lnTo>
                    <a:pt x="59" y="128"/>
                  </a:lnTo>
                  <a:lnTo>
                    <a:pt x="57" y="132"/>
                  </a:lnTo>
                  <a:lnTo>
                    <a:pt x="55" y="137"/>
                  </a:lnTo>
                  <a:lnTo>
                    <a:pt x="38" y="130"/>
                  </a:lnTo>
                  <a:lnTo>
                    <a:pt x="0" y="220"/>
                  </a:lnTo>
                  <a:lnTo>
                    <a:pt x="90" y="258"/>
                  </a:lnTo>
                  <a:lnTo>
                    <a:pt x="97" y="260"/>
                  </a:lnTo>
                  <a:lnTo>
                    <a:pt x="97" y="258"/>
                  </a:lnTo>
                  <a:lnTo>
                    <a:pt x="135" y="170"/>
                  </a:lnTo>
                  <a:lnTo>
                    <a:pt x="119" y="163"/>
                  </a:lnTo>
                  <a:lnTo>
                    <a:pt x="121" y="159"/>
                  </a:lnTo>
                  <a:lnTo>
                    <a:pt x="123" y="154"/>
                  </a:lnTo>
                  <a:lnTo>
                    <a:pt x="128" y="140"/>
                  </a:lnTo>
                  <a:lnTo>
                    <a:pt x="114" y="135"/>
                  </a:lnTo>
                  <a:lnTo>
                    <a:pt x="156" y="38"/>
                  </a:lnTo>
                  <a:lnTo>
                    <a:pt x="227" y="38"/>
                  </a:lnTo>
                  <a:lnTo>
                    <a:pt x="178" y="175"/>
                  </a:lnTo>
                  <a:lnTo>
                    <a:pt x="166" y="251"/>
                  </a:lnTo>
                  <a:lnTo>
                    <a:pt x="145" y="253"/>
                  </a:lnTo>
                  <a:lnTo>
                    <a:pt x="135" y="277"/>
                  </a:lnTo>
                  <a:lnTo>
                    <a:pt x="130" y="286"/>
                  </a:lnTo>
                  <a:lnTo>
                    <a:pt x="121" y="282"/>
                  </a:lnTo>
                  <a:lnTo>
                    <a:pt x="64" y="260"/>
                  </a:lnTo>
                  <a:lnTo>
                    <a:pt x="57" y="260"/>
                  </a:lnTo>
                  <a:lnTo>
                    <a:pt x="59" y="310"/>
                  </a:lnTo>
                  <a:lnTo>
                    <a:pt x="208" y="298"/>
                  </a:lnTo>
                  <a:lnTo>
                    <a:pt x="225" y="208"/>
                  </a:lnTo>
                  <a:lnTo>
                    <a:pt x="227" y="211"/>
                  </a:lnTo>
                  <a:lnTo>
                    <a:pt x="286" y="253"/>
                  </a:lnTo>
                  <a:lnTo>
                    <a:pt x="291" y="371"/>
                  </a:lnTo>
                  <a:lnTo>
                    <a:pt x="341" y="369"/>
                  </a:lnTo>
                  <a:lnTo>
                    <a:pt x="334" y="227"/>
                  </a:lnTo>
                  <a:lnTo>
                    <a:pt x="263" y="175"/>
                  </a:lnTo>
                  <a:lnTo>
                    <a:pt x="315" y="69"/>
                  </a:lnTo>
                  <a:lnTo>
                    <a:pt x="383" y="123"/>
                  </a:lnTo>
                  <a:lnTo>
                    <a:pt x="478" y="43"/>
                  </a:lnTo>
                  <a:lnTo>
                    <a:pt x="454" y="14"/>
                  </a:lnTo>
                  <a:lnTo>
                    <a:pt x="383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19" name="Freeform 206"/>
            <p:cNvSpPr>
              <a:spLocks/>
            </p:cNvSpPr>
            <p:nvPr/>
          </p:nvSpPr>
          <p:spPr bwMode="auto">
            <a:xfrm>
              <a:off x="4451350" y="3825875"/>
              <a:ext cx="82550" cy="153988"/>
            </a:xfrm>
            <a:custGeom>
              <a:avLst/>
              <a:gdLst>
                <a:gd name="T0" fmla="*/ 0 w 52"/>
                <a:gd name="T1" fmla="*/ 90 h 97"/>
                <a:gd name="T2" fmla="*/ 38 w 52"/>
                <a:gd name="T3" fmla="*/ 0 h 97"/>
                <a:gd name="T4" fmla="*/ 52 w 52"/>
                <a:gd name="T5" fmla="*/ 7 h 97"/>
                <a:gd name="T6" fmla="*/ 15 w 52"/>
                <a:gd name="T7" fmla="*/ 97 h 97"/>
                <a:gd name="T8" fmla="*/ 0 w 52"/>
                <a:gd name="T9" fmla="*/ 9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97">
                  <a:moveTo>
                    <a:pt x="0" y="90"/>
                  </a:moveTo>
                  <a:lnTo>
                    <a:pt x="38" y="0"/>
                  </a:lnTo>
                  <a:lnTo>
                    <a:pt x="52" y="7"/>
                  </a:lnTo>
                  <a:lnTo>
                    <a:pt x="15" y="97"/>
                  </a:lnTo>
                  <a:lnTo>
                    <a:pt x="0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20" name="Freeform 207"/>
            <p:cNvSpPr>
              <a:spLocks/>
            </p:cNvSpPr>
            <p:nvPr/>
          </p:nvSpPr>
          <p:spPr bwMode="auto">
            <a:xfrm>
              <a:off x="4665663" y="3916363"/>
              <a:ext cx="82550" cy="153988"/>
            </a:xfrm>
            <a:custGeom>
              <a:avLst/>
              <a:gdLst>
                <a:gd name="T0" fmla="*/ 24 w 52"/>
                <a:gd name="T1" fmla="*/ 78 h 97"/>
                <a:gd name="T2" fmla="*/ 52 w 52"/>
                <a:gd name="T3" fmla="*/ 7 h 97"/>
                <a:gd name="T4" fmla="*/ 38 w 52"/>
                <a:gd name="T5" fmla="*/ 0 h 97"/>
                <a:gd name="T6" fmla="*/ 5 w 52"/>
                <a:gd name="T7" fmla="*/ 81 h 97"/>
                <a:gd name="T8" fmla="*/ 0 w 52"/>
                <a:gd name="T9" fmla="*/ 90 h 97"/>
                <a:gd name="T10" fmla="*/ 14 w 52"/>
                <a:gd name="T11" fmla="*/ 97 h 97"/>
                <a:gd name="T12" fmla="*/ 24 w 52"/>
                <a:gd name="T13" fmla="*/ 7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97">
                  <a:moveTo>
                    <a:pt x="24" y="78"/>
                  </a:moveTo>
                  <a:lnTo>
                    <a:pt x="52" y="7"/>
                  </a:lnTo>
                  <a:lnTo>
                    <a:pt x="38" y="0"/>
                  </a:lnTo>
                  <a:lnTo>
                    <a:pt x="5" y="81"/>
                  </a:lnTo>
                  <a:lnTo>
                    <a:pt x="0" y="90"/>
                  </a:lnTo>
                  <a:lnTo>
                    <a:pt x="14" y="97"/>
                  </a:lnTo>
                  <a:lnTo>
                    <a:pt x="24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21" name="Freeform 208"/>
            <p:cNvSpPr>
              <a:spLocks/>
            </p:cNvSpPr>
            <p:nvPr/>
          </p:nvSpPr>
          <p:spPr bwMode="auto">
            <a:xfrm>
              <a:off x="9655175" y="1065213"/>
              <a:ext cx="465138" cy="646113"/>
            </a:xfrm>
            <a:custGeom>
              <a:avLst/>
              <a:gdLst>
                <a:gd name="T0" fmla="*/ 67 w 124"/>
                <a:gd name="T1" fmla="*/ 33 h 172"/>
                <a:gd name="T2" fmla="*/ 67 w 124"/>
                <a:gd name="T3" fmla="*/ 33 h 172"/>
                <a:gd name="T4" fmla="*/ 67 w 124"/>
                <a:gd name="T5" fmla="*/ 137 h 172"/>
                <a:gd name="T6" fmla="*/ 45 w 124"/>
                <a:gd name="T7" fmla="*/ 160 h 172"/>
                <a:gd name="T8" fmla="*/ 15 w 124"/>
                <a:gd name="T9" fmla="*/ 144 h 172"/>
                <a:gd name="T10" fmla="*/ 20 w 124"/>
                <a:gd name="T11" fmla="*/ 144 h 172"/>
                <a:gd name="T12" fmla="*/ 20 w 124"/>
                <a:gd name="T13" fmla="*/ 135 h 172"/>
                <a:gd name="T14" fmla="*/ 0 w 124"/>
                <a:gd name="T15" fmla="*/ 135 h 172"/>
                <a:gd name="T16" fmla="*/ 0 w 124"/>
                <a:gd name="T17" fmla="*/ 144 h 172"/>
                <a:gd name="T18" fmla="*/ 6 w 124"/>
                <a:gd name="T19" fmla="*/ 144 h 172"/>
                <a:gd name="T20" fmla="*/ 42 w 124"/>
                <a:gd name="T21" fmla="*/ 170 h 172"/>
                <a:gd name="T22" fmla="*/ 77 w 124"/>
                <a:gd name="T23" fmla="*/ 135 h 172"/>
                <a:gd name="T24" fmla="*/ 76 w 124"/>
                <a:gd name="T25" fmla="*/ 33 h 172"/>
                <a:gd name="T26" fmla="*/ 95 w 124"/>
                <a:gd name="T27" fmla="*/ 11 h 172"/>
                <a:gd name="T28" fmla="*/ 114 w 124"/>
                <a:gd name="T29" fmla="*/ 34 h 172"/>
                <a:gd name="T30" fmla="*/ 114 w 124"/>
                <a:gd name="T31" fmla="*/ 149 h 172"/>
                <a:gd name="T32" fmla="*/ 124 w 124"/>
                <a:gd name="T33" fmla="*/ 149 h 172"/>
                <a:gd name="T34" fmla="*/ 124 w 124"/>
                <a:gd name="T35" fmla="*/ 32 h 172"/>
                <a:gd name="T36" fmla="*/ 97 w 124"/>
                <a:gd name="T37" fmla="*/ 1 h 172"/>
                <a:gd name="T38" fmla="*/ 67 w 124"/>
                <a:gd name="T39" fmla="*/ 33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4" h="172">
                  <a:moveTo>
                    <a:pt x="67" y="33"/>
                  </a:move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67" y="136"/>
                    <a:pt x="67" y="137"/>
                  </a:cubicBezTo>
                  <a:cubicBezTo>
                    <a:pt x="67" y="149"/>
                    <a:pt x="57" y="157"/>
                    <a:pt x="45" y="160"/>
                  </a:cubicBezTo>
                  <a:cubicBezTo>
                    <a:pt x="35" y="163"/>
                    <a:pt x="13" y="158"/>
                    <a:pt x="15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35"/>
                    <a:pt x="20" y="135"/>
                    <a:pt x="20" y="13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6" y="144"/>
                    <a:pt x="6" y="144"/>
                    <a:pt x="6" y="144"/>
                  </a:cubicBezTo>
                  <a:cubicBezTo>
                    <a:pt x="5" y="162"/>
                    <a:pt x="25" y="172"/>
                    <a:pt x="42" y="170"/>
                  </a:cubicBezTo>
                  <a:cubicBezTo>
                    <a:pt x="61" y="169"/>
                    <a:pt x="77" y="153"/>
                    <a:pt x="77" y="135"/>
                  </a:cubicBezTo>
                  <a:cubicBezTo>
                    <a:pt x="77" y="133"/>
                    <a:pt x="76" y="33"/>
                    <a:pt x="76" y="33"/>
                  </a:cubicBezTo>
                  <a:cubicBezTo>
                    <a:pt x="76" y="22"/>
                    <a:pt x="83" y="11"/>
                    <a:pt x="95" y="11"/>
                  </a:cubicBezTo>
                  <a:cubicBezTo>
                    <a:pt x="108" y="11"/>
                    <a:pt x="114" y="22"/>
                    <a:pt x="114" y="34"/>
                  </a:cubicBezTo>
                  <a:cubicBezTo>
                    <a:pt x="114" y="35"/>
                    <a:pt x="114" y="149"/>
                    <a:pt x="114" y="149"/>
                  </a:cubicBezTo>
                  <a:cubicBezTo>
                    <a:pt x="114" y="155"/>
                    <a:pt x="124" y="155"/>
                    <a:pt x="124" y="149"/>
                  </a:cubicBezTo>
                  <a:cubicBezTo>
                    <a:pt x="124" y="149"/>
                    <a:pt x="124" y="33"/>
                    <a:pt x="124" y="32"/>
                  </a:cubicBezTo>
                  <a:cubicBezTo>
                    <a:pt x="124" y="16"/>
                    <a:pt x="113" y="3"/>
                    <a:pt x="97" y="1"/>
                  </a:cubicBezTo>
                  <a:cubicBezTo>
                    <a:pt x="79" y="0"/>
                    <a:pt x="67" y="17"/>
                    <a:pt x="67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22" name="Freeform 209"/>
            <p:cNvSpPr>
              <a:spLocks/>
            </p:cNvSpPr>
            <p:nvPr/>
          </p:nvSpPr>
          <p:spPr bwMode="auto">
            <a:xfrm>
              <a:off x="9594850" y="1219200"/>
              <a:ext cx="195263" cy="334963"/>
            </a:xfrm>
            <a:custGeom>
              <a:avLst/>
              <a:gdLst>
                <a:gd name="T0" fmla="*/ 16 w 52"/>
                <a:gd name="T1" fmla="*/ 89 h 89"/>
                <a:gd name="T2" fmla="*/ 36 w 52"/>
                <a:gd name="T3" fmla="*/ 89 h 89"/>
                <a:gd name="T4" fmla="*/ 43 w 52"/>
                <a:gd name="T5" fmla="*/ 89 h 89"/>
                <a:gd name="T6" fmla="*/ 52 w 52"/>
                <a:gd name="T7" fmla="*/ 0 h 89"/>
                <a:gd name="T8" fmla="*/ 26 w 52"/>
                <a:gd name="T9" fmla="*/ 7 h 89"/>
                <a:gd name="T10" fmla="*/ 0 w 52"/>
                <a:gd name="T11" fmla="*/ 0 h 89"/>
                <a:gd name="T12" fmla="*/ 9 w 52"/>
                <a:gd name="T13" fmla="*/ 89 h 89"/>
                <a:gd name="T14" fmla="*/ 16 w 52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89">
                  <a:moveTo>
                    <a:pt x="16" y="89"/>
                  </a:moveTo>
                  <a:cubicBezTo>
                    <a:pt x="36" y="89"/>
                    <a:pt x="36" y="89"/>
                    <a:pt x="36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5" y="5"/>
                    <a:pt x="36" y="7"/>
                    <a:pt x="26" y="7"/>
                  </a:cubicBezTo>
                  <a:cubicBezTo>
                    <a:pt x="16" y="7"/>
                    <a:pt x="7" y="5"/>
                    <a:pt x="0" y="0"/>
                  </a:cubicBezTo>
                  <a:cubicBezTo>
                    <a:pt x="9" y="89"/>
                    <a:pt x="9" y="89"/>
                    <a:pt x="9" y="89"/>
                  </a:cubicBezTo>
                  <a:lnTo>
                    <a:pt x="16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23" name="Freeform 210"/>
            <p:cNvSpPr>
              <a:spLocks/>
            </p:cNvSpPr>
            <p:nvPr/>
          </p:nvSpPr>
          <p:spPr bwMode="auto">
            <a:xfrm>
              <a:off x="9567863" y="1008063"/>
              <a:ext cx="247650" cy="222250"/>
            </a:xfrm>
            <a:custGeom>
              <a:avLst/>
              <a:gdLst>
                <a:gd name="T0" fmla="*/ 0 w 66"/>
                <a:gd name="T1" fmla="*/ 33 h 59"/>
                <a:gd name="T2" fmla="*/ 3 w 66"/>
                <a:gd name="T3" fmla="*/ 45 h 59"/>
                <a:gd name="T4" fmla="*/ 5 w 66"/>
                <a:gd name="T5" fmla="*/ 48 h 59"/>
                <a:gd name="T6" fmla="*/ 7 w 66"/>
                <a:gd name="T7" fmla="*/ 50 h 59"/>
                <a:gd name="T8" fmla="*/ 7 w 66"/>
                <a:gd name="T9" fmla="*/ 50 h 59"/>
                <a:gd name="T10" fmla="*/ 7 w 66"/>
                <a:gd name="T11" fmla="*/ 51 h 59"/>
                <a:gd name="T12" fmla="*/ 32 w 66"/>
                <a:gd name="T13" fmla="*/ 59 h 59"/>
                <a:gd name="T14" fmla="*/ 33 w 66"/>
                <a:gd name="T15" fmla="*/ 59 h 59"/>
                <a:gd name="T16" fmla="*/ 34 w 66"/>
                <a:gd name="T17" fmla="*/ 59 h 59"/>
                <a:gd name="T18" fmla="*/ 59 w 66"/>
                <a:gd name="T19" fmla="*/ 51 h 59"/>
                <a:gd name="T20" fmla="*/ 59 w 66"/>
                <a:gd name="T21" fmla="*/ 50 h 59"/>
                <a:gd name="T22" fmla="*/ 59 w 66"/>
                <a:gd name="T23" fmla="*/ 50 h 59"/>
                <a:gd name="T24" fmla="*/ 61 w 66"/>
                <a:gd name="T25" fmla="*/ 48 h 59"/>
                <a:gd name="T26" fmla="*/ 63 w 66"/>
                <a:gd name="T27" fmla="*/ 45 h 59"/>
                <a:gd name="T28" fmla="*/ 66 w 66"/>
                <a:gd name="T29" fmla="*/ 33 h 59"/>
                <a:gd name="T30" fmla="*/ 33 w 66"/>
                <a:gd name="T31" fmla="*/ 0 h 59"/>
                <a:gd name="T32" fmla="*/ 0 w 66"/>
                <a:gd name="T33" fmla="*/ 3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59">
                  <a:moveTo>
                    <a:pt x="0" y="33"/>
                  </a:moveTo>
                  <a:cubicBezTo>
                    <a:pt x="0" y="38"/>
                    <a:pt x="1" y="42"/>
                    <a:pt x="3" y="45"/>
                  </a:cubicBezTo>
                  <a:cubicBezTo>
                    <a:pt x="4" y="46"/>
                    <a:pt x="4" y="47"/>
                    <a:pt x="5" y="48"/>
                  </a:cubicBezTo>
                  <a:cubicBezTo>
                    <a:pt x="5" y="49"/>
                    <a:pt x="6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1"/>
                  </a:cubicBezTo>
                  <a:cubicBezTo>
                    <a:pt x="15" y="56"/>
                    <a:pt x="23" y="58"/>
                    <a:pt x="32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4" y="59"/>
                  </a:cubicBezTo>
                  <a:cubicBezTo>
                    <a:pt x="43" y="58"/>
                    <a:pt x="51" y="56"/>
                    <a:pt x="59" y="51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60" y="50"/>
                    <a:pt x="60" y="49"/>
                    <a:pt x="61" y="48"/>
                  </a:cubicBezTo>
                  <a:cubicBezTo>
                    <a:pt x="62" y="47"/>
                    <a:pt x="62" y="46"/>
                    <a:pt x="63" y="45"/>
                  </a:cubicBezTo>
                  <a:cubicBezTo>
                    <a:pt x="65" y="42"/>
                    <a:pt x="66" y="38"/>
                    <a:pt x="66" y="33"/>
                  </a:cubicBezTo>
                  <a:cubicBezTo>
                    <a:pt x="66" y="15"/>
                    <a:pt x="51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24" name="Freeform 211"/>
            <p:cNvSpPr>
              <a:spLocks/>
            </p:cNvSpPr>
            <p:nvPr/>
          </p:nvSpPr>
          <p:spPr bwMode="auto">
            <a:xfrm>
              <a:off x="0" y="9525"/>
              <a:ext cx="168275" cy="161925"/>
            </a:xfrm>
            <a:custGeom>
              <a:avLst/>
              <a:gdLst>
                <a:gd name="T0" fmla="*/ 40 w 45"/>
                <a:gd name="T1" fmla="*/ 8 h 43"/>
                <a:gd name="T2" fmla="*/ 16 w 45"/>
                <a:gd name="T3" fmla="*/ 3 h 43"/>
                <a:gd name="T4" fmla="*/ 10 w 45"/>
                <a:gd name="T5" fmla="*/ 0 h 43"/>
                <a:gd name="T6" fmla="*/ 6 w 45"/>
                <a:gd name="T7" fmla="*/ 0 h 43"/>
                <a:gd name="T8" fmla="*/ 0 w 45"/>
                <a:gd name="T9" fmla="*/ 3 h 43"/>
                <a:gd name="T10" fmla="*/ 0 w 45"/>
                <a:gd name="T11" fmla="*/ 41 h 43"/>
                <a:gd name="T12" fmla="*/ 21 w 45"/>
                <a:gd name="T13" fmla="*/ 41 h 43"/>
                <a:gd name="T14" fmla="*/ 42 w 45"/>
                <a:gd name="T15" fmla="*/ 12 h 43"/>
                <a:gd name="T16" fmla="*/ 40 w 45"/>
                <a:gd name="T17" fmla="*/ 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43">
                  <a:moveTo>
                    <a:pt x="40" y="8"/>
                  </a:moveTo>
                  <a:cubicBezTo>
                    <a:pt x="32" y="9"/>
                    <a:pt x="23" y="8"/>
                    <a:pt x="16" y="3"/>
                  </a:cubicBezTo>
                  <a:cubicBezTo>
                    <a:pt x="14" y="2"/>
                    <a:pt x="12" y="1"/>
                    <a:pt x="1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1"/>
                    <a:pt x="2" y="2"/>
                    <a:pt x="0" y="3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6" y="43"/>
                    <a:pt x="14" y="43"/>
                    <a:pt x="21" y="41"/>
                  </a:cubicBezTo>
                  <a:cubicBezTo>
                    <a:pt x="36" y="37"/>
                    <a:pt x="45" y="24"/>
                    <a:pt x="42" y="12"/>
                  </a:cubicBezTo>
                  <a:cubicBezTo>
                    <a:pt x="41" y="11"/>
                    <a:pt x="41" y="10"/>
                    <a:pt x="4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25" name="Freeform 212"/>
            <p:cNvSpPr>
              <a:spLocks/>
            </p:cNvSpPr>
            <p:nvPr/>
          </p:nvSpPr>
          <p:spPr bwMode="auto">
            <a:xfrm>
              <a:off x="74613" y="9525"/>
              <a:ext cx="104775" cy="11113"/>
            </a:xfrm>
            <a:custGeom>
              <a:avLst/>
              <a:gdLst>
                <a:gd name="T0" fmla="*/ 0 w 28"/>
                <a:gd name="T1" fmla="*/ 0 h 3"/>
                <a:gd name="T2" fmla="*/ 15 w 28"/>
                <a:gd name="T3" fmla="*/ 3 h 3"/>
                <a:gd name="T4" fmla="*/ 23 w 28"/>
                <a:gd name="T5" fmla="*/ 2 h 3"/>
                <a:gd name="T6" fmla="*/ 28 w 28"/>
                <a:gd name="T7" fmla="*/ 0 h 3"/>
                <a:gd name="T8" fmla="*/ 0 w 28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">
                  <a:moveTo>
                    <a:pt x="0" y="0"/>
                  </a:moveTo>
                  <a:cubicBezTo>
                    <a:pt x="5" y="2"/>
                    <a:pt x="10" y="3"/>
                    <a:pt x="15" y="3"/>
                  </a:cubicBezTo>
                  <a:cubicBezTo>
                    <a:pt x="18" y="3"/>
                    <a:pt x="21" y="3"/>
                    <a:pt x="23" y="2"/>
                  </a:cubicBezTo>
                  <a:cubicBezTo>
                    <a:pt x="25" y="2"/>
                    <a:pt x="27" y="1"/>
                    <a:pt x="2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26" name="Freeform 213"/>
            <p:cNvSpPr>
              <a:spLocks/>
            </p:cNvSpPr>
            <p:nvPr/>
          </p:nvSpPr>
          <p:spPr bwMode="auto">
            <a:xfrm>
              <a:off x="203200" y="114300"/>
              <a:ext cx="190500" cy="219075"/>
            </a:xfrm>
            <a:custGeom>
              <a:avLst/>
              <a:gdLst>
                <a:gd name="T0" fmla="*/ 33 w 51"/>
                <a:gd name="T1" fmla="*/ 55 h 58"/>
                <a:gd name="T2" fmla="*/ 46 w 51"/>
                <a:gd name="T3" fmla="*/ 22 h 58"/>
                <a:gd name="T4" fmla="*/ 46 w 51"/>
                <a:gd name="T5" fmla="*/ 21 h 58"/>
                <a:gd name="T6" fmla="*/ 39 w 51"/>
                <a:gd name="T7" fmla="*/ 18 h 58"/>
                <a:gd name="T8" fmla="*/ 22 w 51"/>
                <a:gd name="T9" fmla="*/ 0 h 58"/>
                <a:gd name="T10" fmla="*/ 17 w 51"/>
                <a:gd name="T11" fmla="*/ 1 h 58"/>
                <a:gd name="T12" fmla="*/ 4 w 51"/>
                <a:gd name="T13" fmla="*/ 34 h 58"/>
                <a:gd name="T14" fmla="*/ 33 w 51"/>
                <a:gd name="T15" fmla="*/ 5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58">
                  <a:moveTo>
                    <a:pt x="33" y="55"/>
                  </a:moveTo>
                  <a:cubicBezTo>
                    <a:pt x="45" y="51"/>
                    <a:pt x="51" y="37"/>
                    <a:pt x="46" y="22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4" y="20"/>
                    <a:pt x="41" y="19"/>
                    <a:pt x="39" y="18"/>
                  </a:cubicBezTo>
                  <a:cubicBezTo>
                    <a:pt x="31" y="14"/>
                    <a:pt x="25" y="7"/>
                    <a:pt x="22" y="0"/>
                  </a:cubicBezTo>
                  <a:cubicBezTo>
                    <a:pt x="20" y="0"/>
                    <a:pt x="19" y="0"/>
                    <a:pt x="17" y="1"/>
                  </a:cubicBezTo>
                  <a:cubicBezTo>
                    <a:pt x="6" y="4"/>
                    <a:pt x="0" y="19"/>
                    <a:pt x="4" y="34"/>
                  </a:cubicBezTo>
                  <a:cubicBezTo>
                    <a:pt x="9" y="49"/>
                    <a:pt x="22" y="58"/>
                    <a:pt x="33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27" name="Freeform 214"/>
            <p:cNvSpPr>
              <a:spLocks/>
            </p:cNvSpPr>
            <p:nvPr/>
          </p:nvSpPr>
          <p:spPr bwMode="auto">
            <a:xfrm>
              <a:off x="288925" y="9525"/>
              <a:ext cx="371475" cy="184150"/>
            </a:xfrm>
            <a:custGeom>
              <a:avLst/>
              <a:gdLst>
                <a:gd name="T0" fmla="*/ 4 w 99"/>
                <a:gd name="T1" fmla="*/ 0 h 49"/>
                <a:gd name="T2" fmla="*/ 2 w 99"/>
                <a:gd name="T3" fmla="*/ 22 h 49"/>
                <a:gd name="T4" fmla="*/ 5 w 99"/>
                <a:gd name="T5" fmla="*/ 29 h 49"/>
                <a:gd name="T6" fmla="*/ 19 w 99"/>
                <a:gd name="T7" fmla="*/ 41 h 49"/>
                <a:gd name="T8" fmla="*/ 20 w 99"/>
                <a:gd name="T9" fmla="*/ 42 h 49"/>
                <a:gd name="T10" fmla="*/ 60 w 99"/>
                <a:gd name="T11" fmla="*/ 44 h 49"/>
                <a:gd name="T12" fmla="*/ 97 w 99"/>
                <a:gd name="T13" fmla="*/ 0 h 49"/>
                <a:gd name="T14" fmla="*/ 4 w 99"/>
                <a:gd name="T1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49">
                  <a:moveTo>
                    <a:pt x="4" y="0"/>
                  </a:moveTo>
                  <a:cubicBezTo>
                    <a:pt x="1" y="7"/>
                    <a:pt x="0" y="15"/>
                    <a:pt x="2" y="22"/>
                  </a:cubicBezTo>
                  <a:cubicBezTo>
                    <a:pt x="3" y="24"/>
                    <a:pt x="4" y="27"/>
                    <a:pt x="5" y="29"/>
                  </a:cubicBezTo>
                  <a:cubicBezTo>
                    <a:pt x="9" y="34"/>
                    <a:pt x="13" y="38"/>
                    <a:pt x="19" y="41"/>
                  </a:cubicBezTo>
                  <a:cubicBezTo>
                    <a:pt x="19" y="42"/>
                    <a:pt x="20" y="42"/>
                    <a:pt x="20" y="42"/>
                  </a:cubicBezTo>
                  <a:cubicBezTo>
                    <a:pt x="31" y="47"/>
                    <a:pt x="45" y="49"/>
                    <a:pt x="60" y="44"/>
                  </a:cubicBezTo>
                  <a:cubicBezTo>
                    <a:pt x="83" y="38"/>
                    <a:pt x="99" y="18"/>
                    <a:pt x="97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28" name="Freeform 215"/>
            <p:cNvSpPr>
              <a:spLocks/>
            </p:cNvSpPr>
            <p:nvPr/>
          </p:nvSpPr>
          <p:spPr bwMode="auto">
            <a:xfrm>
              <a:off x="115888" y="9525"/>
              <a:ext cx="169863" cy="222250"/>
            </a:xfrm>
            <a:custGeom>
              <a:avLst/>
              <a:gdLst>
                <a:gd name="T0" fmla="*/ 28 w 45"/>
                <a:gd name="T1" fmla="*/ 0 h 59"/>
                <a:gd name="T2" fmla="*/ 2 w 45"/>
                <a:gd name="T3" fmla="*/ 47 h 59"/>
                <a:gd name="T4" fmla="*/ 5 w 45"/>
                <a:gd name="T5" fmla="*/ 57 h 59"/>
                <a:gd name="T6" fmla="*/ 15 w 45"/>
                <a:gd name="T7" fmla="*/ 55 h 59"/>
                <a:gd name="T8" fmla="*/ 43 w 45"/>
                <a:gd name="T9" fmla="*/ 4 h 59"/>
                <a:gd name="T10" fmla="*/ 45 w 45"/>
                <a:gd name="T11" fmla="*/ 0 h 59"/>
                <a:gd name="T12" fmla="*/ 28 w 45"/>
                <a:gd name="T1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59">
                  <a:moveTo>
                    <a:pt x="28" y="0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0" y="51"/>
                    <a:pt x="2" y="56"/>
                    <a:pt x="5" y="57"/>
                  </a:cubicBezTo>
                  <a:cubicBezTo>
                    <a:pt x="9" y="59"/>
                    <a:pt x="13" y="58"/>
                    <a:pt x="15" y="5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5" y="0"/>
                    <a:pt x="45" y="0"/>
                    <a:pt x="45" y="0"/>
                  </a:cubicBez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29" name="Freeform 216"/>
            <p:cNvSpPr>
              <a:spLocks noEditPoints="1"/>
            </p:cNvSpPr>
            <p:nvPr/>
          </p:nvSpPr>
          <p:spPr bwMode="auto">
            <a:xfrm>
              <a:off x="473075" y="3781425"/>
              <a:ext cx="277813" cy="220663"/>
            </a:xfrm>
            <a:custGeom>
              <a:avLst/>
              <a:gdLst>
                <a:gd name="T0" fmla="*/ 67 w 74"/>
                <a:gd name="T1" fmla="*/ 14 h 59"/>
                <a:gd name="T2" fmla="*/ 60 w 74"/>
                <a:gd name="T3" fmla="*/ 14 h 59"/>
                <a:gd name="T4" fmla="*/ 60 w 74"/>
                <a:gd name="T5" fmla="*/ 17 h 59"/>
                <a:gd name="T6" fmla="*/ 68 w 74"/>
                <a:gd name="T7" fmla="*/ 34 h 59"/>
                <a:gd name="T8" fmla="*/ 68 w 74"/>
                <a:gd name="T9" fmla="*/ 41 h 59"/>
                <a:gd name="T10" fmla="*/ 60 w 74"/>
                <a:gd name="T11" fmla="*/ 59 h 59"/>
                <a:gd name="T12" fmla="*/ 74 w 74"/>
                <a:gd name="T13" fmla="*/ 56 h 59"/>
                <a:gd name="T14" fmla="*/ 74 w 74"/>
                <a:gd name="T15" fmla="*/ 22 h 59"/>
                <a:gd name="T16" fmla="*/ 60 w 74"/>
                <a:gd name="T17" fmla="*/ 0 h 59"/>
                <a:gd name="T18" fmla="*/ 37 w 74"/>
                <a:gd name="T19" fmla="*/ 5 h 59"/>
                <a:gd name="T20" fmla="*/ 60 w 74"/>
                <a:gd name="T21" fmla="*/ 14 h 59"/>
                <a:gd name="T22" fmla="*/ 37 w 74"/>
                <a:gd name="T23" fmla="*/ 47 h 59"/>
                <a:gd name="T24" fmla="*/ 57 w 74"/>
                <a:gd name="T25" fmla="*/ 56 h 59"/>
                <a:gd name="T26" fmla="*/ 60 w 74"/>
                <a:gd name="T27" fmla="*/ 59 h 59"/>
                <a:gd name="T28" fmla="*/ 53 w 74"/>
                <a:gd name="T29" fmla="*/ 41 h 59"/>
                <a:gd name="T30" fmla="*/ 60 w 74"/>
                <a:gd name="T31" fmla="*/ 34 h 59"/>
                <a:gd name="T32" fmla="*/ 37 w 74"/>
                <a:gd name="T33" fmla="*/ 17 h 59"/>
                <a:gd name="T34" fmla="*/ 37 w 74"/>
                <a:gd name="T35" fmla="*/ 0 h 59"/>
                <a:gd name="T36" fmla="*/ 14 w 74"/>
                <a:gd name="T37" fmla="*/ 1 h 59"/>
                <a:gd name="T38" fmla="*/ 19 w 74"/>
                <a:gd name="T39" fmla="*/ 5 h 59"/>
                <a:gd name="T40" fmla="*/ 37 w 74"/>
                <a:gd name="T41" fmla="*/ 5 h 59"/>
                <a:gd name="T42" fmla="*/ 14 w 74"/>
                <a:gd name="T43" fmla="*/ 59 h 59"/>
                <a:gd name="T44" fmla="*/ 18 w 74"/>
                <a:gd name="T45" fmla="*/ 56 h 59"/>
                <a:gd name="T46" fmla="*/ 37 w 74"/>
                <a:gd name="T47" fmla="*/ 47 h 59"/>
                <a:gd name="T48" fmla="*/ 14 w 74"/>
                <a:gd name="T49" fmla="*/ 17 h 59"/>
                <a:gd name="T50" fmla="*/ 22 w 74"/>
                <a:gd name="T51" fmla="*/ 34 h 59"/>
                <a:gd name="T52" fmla="*/ 22 w 74"/>
                <a:gd name="T53" fmla="*/ 41 h 59"/>
                <a:gd name="T54" fmla="*/ 14 w 74"/>
                <a:gd name="T55" fmla="*/ 59 h 59"/>
                <a:gd name="T56" fmla="*/ 8 w 74"/>
                <a:gd name="T57" fmla="*/ 14 h 59"/>
                <a:gd name="T58" fmla="*/ 0 w 74"/>
                <a:gd name="T59" fmla="*/ 46 h 59"/>
                <a:gd name="T60" fmla="*/ 0 w 74"/>
                <a:gd name="T61" fmla="*/ 56 h 59"/>
                <a:gd name="T62" fmla="*/ 14 w 74"/>
                <a:gd name="T63" fmla="*/ 59 h 59"/>
                <a:gd name="T64" fmla="*/ 7 w 74"/>
                <a:gd name="T65" fmla="*/ 41 h 59"/>
                <a:gd name="T66" fmla="*/ 14 w 74"/>
                <a:gd name="T67" fmla="*/ 34 h 59"/>
                <a:gd name="T68" fmla="*/ 13 w 74"/>
                <a:gd name="T69" fmla="*/ 17 h 59"/>
                <a:gd name="T70" fmla="*/ 14 w 74"/>
                <a:gd name="T71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4" h="59">
                  <a:moveTo>
                    <a:pt x="74" y="22"/>
                  </a:moveTo>
                  <a:cubicBezTo>
                    <a:pt x="67" y="14"/>
                    <a:pt x="67" y="14"/>
                    <a:pt x="67" y="14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73" y="59"/>
                    <a:pt x="74" y="58"/>
                    <a:pt x="74" y="56"/>
                  </a:cubicBezTo>
                  <a:cubicBezTo>
                    <a:pt x="74" y="47"/>
                    <a:pt x="74" y="47"/>
                    <a:pt x="74" y="47"/>
                  </a:cubicBezTo>
                  <a:lnTo>
                    <a:pt x="74" y="22"/>
                  </a:lnTo>
                  <a:close/>
                  <a:moveTo>
                    <a:pt x="60" y="1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0" y="1"/>
                    <a:pt x="60" y="1"/>
                    <a:pt x="60" y="1"/>
                  </a:cubicBezTo>
                  <a:close/>
                  <a:moveTo>
                    <a:pt x="37" y="47"/>
                  </a:moveTo>
                  <a:cubicBezTo>
                    <a:pt x="57" y="47"/>
                    <a:pt x="57" y="47"/>
                    <a:pt x="57" y="47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58"/>
                    <a:pt x="58" y="59"/>
                    <a:pt x="60" y="59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53" y="41"/>
                    <a:pt x="53" y="41"/>
                    <a:pt x="53" y="41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37" y="17"/>
                    <a:pt x="37" y="17"/>
                    <a:pt x="37" y="17"/>
                  </a:cubicBezTo>
                  <a:lnTo>
                    <a:pt x="37" y="47"/>
                  </a:lnTo>
                  <a:close/>
                  <a:moveTo>
                    <a:pt x="37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0"/>
                    <a:pt x="37" y="0"/>
                    <a:pt x="37" y="0"/>
                  </a:cubicBezTo>
                  <a:close/>
                  <a:moveTo>
                    <a:pt x="14" y="59"/>
                  </a:moveTo>
                  <a:cubicBezTo>
                    <a:pt x="15" y="59"/>
                    <a:pt x="15" y="59"/>
                    <a:pt x="15" y="59"/>
                  </a:cubicBezTo>
                  <a:cubicBezTo>
                    <a:pt x="16" y="59"/>
                    <a:pt x="18" y="58"/>
                    <a:pt x="18" y="56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14" y="41"/>
                    <a:pt x="14" y="41"/>
                    <a:pt x="14" y="41"/>
                  </a:cubicBezTo>
                  <a:lnTo>
                    <a:pt x="14" y="59"/>
                  </a:lnTo>
                  <a:close/>
                  <a:moveTo>
                    <a:pt x="14" y="1"/>
                  </a:moveTo>
                  <a:cubicBezTo>
                    <a:pt x="8" y="14"/>
                    <a:pt x="8" y="14"/>
                    <a:pt x="8" y="1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59"/>
                    <a:pt x="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30" name="Freeform 217"/>
            <p:cNvSpPr>
              <a:spLocks/>
            </p:cNvSpPr>
            <p:nvPr/>
          </p:nvSpPr>
          <p:spPr bwMode="auto">
            <a:xfrm>
              <a:off x="0" y="3113088"/>
              <a:ext cx="153988" cy="420688"/>
            </a:xfrm>
            <a:custGeom>
              <a:avLst/>
              <a:gdLst>
                <a:gd name="T0" fmla="*/ 0 w 41"/>
                <a:gd name="T1" fmla="*/ 112 h 112"/>
                <a:gd name="T2" fmla="*/ 11 w 41"/>
                <a:gd name="T3" fmla="*/ 112 h 112"/>
                <a:gd name="T4" fmla="*/ 11 w 41"/>
                <a:gd name="T5" fmla="*/ 40 h 112"/>
                <a:gd name="T6" fmla="*/ 29 w 41"/>
                <a:gd name="T7" fmla="*/ 57 h 112"/>
                <a:gd name="T8" fmla="*/ 41 w 41"/>
                <a:gd name="T9" fmla="*/ 38 h 112"/>
                <a:gd name="T10" fmla="*/ 0 w 41"/>
                <a:gd name="T11" fmla="*/ 0 h 112"/>
                <a:gd name="T12" fmla="*/ 0 w 41"/>
                <a:gd name="T1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2">
                  <a:moveTo>
                    <a:pt x="0" y="112"/>
                  </a:moveTo>
                  <a:cubicBezTo>
                    <a:pt x="11" y="112"/>
                    <a:pt x="11" y="112"/>
                    <a:pt x="11" y="112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7" y="44"/>
                    <a:pt x="29" y="57"/>
                    <a:pt x="29" y="57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36" y="24"/>
                    <a:pt x="10" y="7"/>
                    <a:pt x="0" y="0"/>
                  </a:cubicBez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31" name="Freeform 218"/>
            <p:cNvSpPr>
              <a:spLocks noEditPoints="1"/>
            </p:cNvSpPr>
            <p:nvPr/>
          </p:nvSpPr>
          <p:spPr bwMode="auto">
            <a:xfrm>
              <a:off x="3119438" y="9525"/>
              <a:ext cx="588963" cy="412750"/>
            </a:xfrm>
            <a:custGeom>
              <a:avLst/>
              <a:gdLst>
                <a:gd name="T0" fmla="*/ 78 w 157"/>
                <a:gd name="T1" fmla="*/ 110 h 110"/>
                <a:gd name="T2" fmla="*/ 157 w 157"/>
                <a:gd name="T3" fmla="*/ 31 h 110"/>
                <a:gd name="T4" fmla="*/ 151 w 157"/>
                <a:gd name="T5" fmla="*/ 0 h 110"/>
                <a:gd name="T6" fmla="*/ 133 w 157"/>
                <a:gd name="T7" fmla="*/ 0 h 110"/>
                <a:gd name="T8" fmla="*/ 141 w 157"/>
                <a:gd name="T9" fmla="*/ 31 h 110"/>
                <a:gd name="T10" fmla="*/ 78 w 157"/>
                <a:gd name="T11" fmla="*/ 94 h 110"/>
                <a:gd name="T12" fmla="*/ 78 w 157"/>
                <a:gd name="T13" fmla="*/ 110 h 110"/>
                <a:gd name="T14" fmla="*/ 78 w 157"/>
                <a:gd name="T15" fmla="*/ 81 h 110"/>
                <a:gd name="T16" fmla="*/ 78 w 157"/>
                <a:gd name="T17" fmla="*/ 31 h 110"/>
                <a:gd name="T18" fmla="*/ 85 w 157"/>
                <a:gd name="T19" fmla="*/ 31 h 110"/>
                <a:gd name="T20" fmla="*/ 85 w 157"/>
                <a:gd name="T21" fmla="*/ 0 h 110"/>
                <a:gd name="T22" fmla="*/ 117 w 157"/>
                <a:gd name="T23" fmla="*/ 0 h 110"/>
                <a:gd name="T24" fmla="*/ 128 w 157"/>
                <a:gd name="T25" fmla="*/ 31 h 110"/>
                <a:gd name="T26" fmla="*/ 78 w 157"/>
                <a:gd name="T27" fmla="*/ 81 h 110"/>
                <a:gd name="T28" fmla="*/ 6 w 157"/>
                <a:gd name="T29" fmla="*/ 0 h 110"/>
                <a:gd name="T30" fmla="*/ 0 w 157"/>
                <a:gd name="T31" fmla="*/ 31 h 110"/>
                <a:gd name="T32" fmla="*/ 78 w 157"/>
                <a:gd name="T33" fmla="*/ 110 h 110"/>
                <a:gd name="T34" fmla="*/ 78 w 157"/>
                <a:gd name="T35" fmla="*/ 110 h 110"/>
                <a:gd name="T36" fmla="*/ 78 w 157"/>
                <a:gd name="T37" fmla="*/ 94 h 110"/>
                <a:gd name="T38" fmla="*/ 78 w 157"/>
                <a:gd name="T39" fmla="*/ 94 h 110"/>
                <a:gd name="T40" fmla="*/ 78 w 157"/>
                <a:gd name="T41" fmla="*/ 94 h 110"/>
                <a:gd name="T42" fmla="*/ 15 w 157"/>
                <a:gd name="T43" fmla="*/ 31 h 110"/>
                <a:gd name="T44" fmla="*/ 23 w 157"/>
                <a:gd name="T45" fmla="*/ 0 h 110"/>
                <a:gd name="T46" fmla="*/ 6 w 157"/>
                <a:gd name="T47" fmla="*/ 0 h 110"/>
                <a:gd name="T48" fmla="*/ 78 w 157"/>
                <a:gd name="T49" fmla="*/ 31 h 110"/>
                <a:gd name="T50" fmla="*/ 78 w 157"/>
                <a:gd name="T51" fmla="*/ 81 h 110"/>
                <a:gd name="T52" fmla="*/ 78 w 157"/>
                <a:gd name="T53" fmla="*/ 81 h 110"/>
                <a:gd name="T54" fmla="*/ 28 w 157"/>
                <a:gd name="T55" fmla="*/ 31 h 110"/>
                <a:gd name="T56" fmla="*/ 39 w 157"/>
                <a:gd name="T57" fmla="*/ 0 h 110"/>
                <a:gd name="T58" fmla="*/ 72 w 157"/>
                <a:gd name="T59" fmla="*/ 0 h 110"/>
                <a:gd name="T60" fmla="*/ 72 w 157"/>
                <a:gd name="T61" fmla="*/ 31 h 110"/>
                <a:gd name="T62" fmla="*/ 78 w 157"/>
                <a:gd name="T63" fmla="*/ 3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7" h="110">
                  <a:moveTo>
                    <a:pt x="78" y="110"/>
                  </a:moveTo>
                  <a:cubicBezTo>
                    <a:pt x="122" y="110"/>
                    <a:pt x="157" y="74"/>
                    <a:pt x="157" y="31"/>
                  </a:cubicBezTo>
                  <a:cubicBezTo>
                    <a:pt x="157" y="20"/>
                    <a:pt x="155" y="10"/>
                    <a:pt x="151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8" y="9"/>
                    <a:pt x="141" y="20"/>
                    <a:pt x="141" y="31"/>
                  </a:cubicBezTo>
                  <a:cubicBezTo>
                    <a:pt x="141" y="66"/>
                    <a:pt x="113" y="94"/>
                    <a:pt x="78" y="94"/>
                  </a:cubicBezTo>
                  <a:cubicBezTo>
                    <a:pt x="78" y="110"/>
                    <a:pt x="78" y="110"/>
                    <a:pt x="78" y="110"/>
                  </a:cubicBezTo>
                  <a:close/>
                  <a:moveTo>
                    <a:pt x="78" y="81"/>
                  </a:moveTo>
                  <a:cubicBezTo>
                    <a:pt x="78" y="31"/>
                    <a:pt x="78" y="31"/>
                    <a:pt x="78" y="3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24" y="9"/>
                    <a:pt x="128" y="20"/>
                    <a:pt x="128" y="31"/>
                  </a:cubicBezTo>
                  <a:cubicBezTo>
                    <a:pt x="128" y="59"/>
                    <a:pt x="106" y="81"/>
                    <a:pt x="78" y="81"/>
                  </a:cubicBezTo>
                  <a:close/>
                  <a:moveTo>
                    <a:pt x="6" y="0"/>
                  </a:moveTo>
                  <a:cubicBezTo>
                    <a:pt x="2" y="10"/>
                    <a:pt x="0" y="20"/>
                    <a:pt x="0" y="31"/>
                  </a:cubicBezTo>
                  <a:cubicBezTo>
                    <a:pt x="0" y="74"/>
                    <a:pt x="35" y="110"/>
                    <a:pt x="78" y="110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44" y="94"/>
                    <a:pt x="15" y="66"/>
                    <a:pt x="15" y="31"/>
                  </a:cubicBezTo>
                  <a:cubicBezTo>
                    <a:pt x="15" y="20"/>
                    <a:pt x="18" y="9"/>
                    <a:pt x="23" y="0"/>
                  </a:cubicBezTo>
                  <a:cubicBezTo>
                    <a:pt x="6" y="0"/>
                    <a:pt x="6" y="0"/>
                    <a:pt x="6" y="0"/>
                  </a:cubicBezTo>
                  <a:close/>
                  <a:moveTo>
                    <a:pt x="78" y="31"/>
                  </a:moveTo>
                  <a:cubicBezTo>
                    <a:pt x="78" y="81"/>
                    <a:pt x="78" y="81"/>
                    <a:pt x="78" y="81"/>
                  </a:cubicBezTo>
                  <a:cubicBezTo>
                    <a:pt x="78" y="81"/>
                    <a:pt x="78" y="81"/>
                    <a:pt x="78" y="81"/>
                  </a:cubicBezTo>
                  <a:cubicBezTo>
                    <a:pt x="51" y="81"/>
                    <a:pt x="28" y="59"/>
                    <a:pt x="28" y="31"/>
                  </a:cubicBezTo>
                  <a:cubicBezTo>
                    <a:pt x="28" y="20"/>
                    <a:pt x="32" y="9"/>
                    <a:pt x="39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31"/>
                    <a:pt x="72" y="31"/>
                    <a:pt x="72" y="31"/>
                  </a:cubicBezTo>
                  <a:lnTo>
                    <a:pt x="78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32" name="Freeform 219"/>
            <p:cNvSpPr>
              <a:spLocks noEditPoints="1"/>
            </p:cNvSpPr>
            <p:nvPr/>
          </p:nvSpPr>
          <p:spPr bwMode="auto">
            <a:xfrm>
              <a:off x="8970963" y="9525"/>
              <a:ext cx="379413" cy="274638"/>
            </a:xfrm>
            <a:custGeom>
              <a:avLst/>
              <a:gdLst>
                <a:gd name="T0" fmla="*/ 239 w 239"/>
                <a:gd name="T1" fmla="*/ 173 h 173"/>
                <a:gd name="T2" fmla="*/ 213 w 239"/>
                <a:gd name="T3" fmla="*/ 0 h 173"/>
                <a:gd name="T4" fmla="*/ 213 w 239"/>
                <a:gd name="T5" fmla="*/ 36 h 173"/>
                <a:gd name="T6" fmla="*/ 192 w 239"/>
                <a:gd name="T7" fmla="*/ 64 h 173"/>
                <a:gd name="T8" fmla="*/ 213 w 239"/>
                <a:gd name="T9" fmla="*/ 95 h 173"/>
                <a:gd name="T10" fmla="*/ 192 w 239"/>
                <a:gd name="T11" fmla="*/ 95 h 173"/>
                <a:gd name="T12" fmla="*/ 213 w 239"/>
                <a:gd name="T13" fmla="*/ 116 h 173"/>
                <a:gd name="T14" fmla="*/ 213 w 239"/>
                <a:gd name="T15" fmla="*/ 147 h 173"/>
                <a:gd name="T16" fmla="*/ 192 w 239"/>
                <a:gd name="T17" fmla="*/ 173 h 173"/>
                <a:gd name="T18" fmla="*/ 192 w 239"/>
                <a:gd name="T19" fmla="*/ 173 h 173"/>
                <a:gd name="T20" fmla="*/ 168 w 239"/>
                <a:gd name="T21" fmla="*/ 147 h 173"/>
                <a:gd name="T22" fmla="*/ 192 w 239"/>
                <a:gd name="T23" fmla="*/ 116 h 173"/>
                <a:gd name="T24" fmla="*/ 168 w 239"/>
                <a:gd name="T25" fmla="*/ 95 h 173"/>
                <a:gd name="T26" fmla="*/ 192 w 239"/>
                <a:gd name="T27" fmla="*/ 64 h 173"/>
                <a:gd name="T28" fmla="*/ 121 w 239"/>
                <a:gd name="T29" fmla="*/ 36 h 173"/>
                <a:gd name="T30" fmla="*/ 142 w 239"/>
                <a:gd name="T31" fmla="*/ 64 h 173"/>
                <a:gd name="T32" fmla="*/ 142 w 239"/>
                <a:gd name="T33" fmla="*/ 95 h 173"/>
                <a:gd name="T34" fmla="*/ 121 w 239"/>
                <a:gd name="T35" fmla="*/ 116 h 173"/>
                <a:gd name="T36" fmla="*/ 142 w 239"/>
                <a:gd name="T37" fmla="*/ 147 h 173"/>
                <a:gd name="T38" fmla="*/ 121 w 239"/>
                <a:gd name="T39" fmla="*/ 147 h 173"/>
                <a:gd name="T40" fmla="*/ 48 w 239"/>
                <a:gd name="T41" fmla="*/ 173 h 173"/>
                <a:gd name="T42" fmla="*/ 121 w 239"/>
                <a:gd name="T43" fmla="*/ 147 h 173"/>
                <a:gd name="T44" fmla="*/ 97 w 239"/>
                <a:gd name="T45" fmla="*/ 116 h 173"/>
                <a:gd name="T46" fmla="*/ 121 w 239"/>
                <a:gd name="T47" fmla="*/ 95 h 173"/>
                <a:gd name="T48" fmla="*/ 97 w 239"/>
                <a:gd name="T49" fmla="*/ 64 h 173"/>
                <a:gd name="T50" fmla="*/ 121 w 239"/>
                <a:gd name="T51" fmla="*/ 36 h 173"/>
                <a:gd name="T52" fmla="*/ 48 w 239"/>
                <a:gd name="T53" fmla="*/ 64 h 173"/>
                <a:gd name="T54" fmla="*/ 71 w 239"/>
                <a:gd name="T55" fmla="*/ 95 h 173"/>
                <a:gd name="T56" fmla="*/ 48 w 239"/>
                <a:gd name="T57" fmla="*/ 95 h 173"/>
                <a:gd name="T58" fmla="*/ 71 w 239"/>
                <a:gd name="T59" fmla="*/ 116 h 173"/>
                <a:gd name="T60" fmla="*/ 71 w 239"/>
                <a:gd name="T61" fmla="*/ 147 h 173"/>
                <a:gd name="T62" fmla="*/ 48 w 239"/>
                <a:gd name="T63" fmla="*/ 173 h 173"/>
                <a:gd name="T64" fmla="*/ 0 w 239"/>
                <a:gd name="T65" fmla="*/ 173 h 173"/>
                <a:gd name="T66" fmla="*/ 48 w 239"/>
                <a:gd name="T67" fmla="*/ 147 h 173"/>
                <a:gd name="T68" fmla="*/ 26 w 239"/>
                <a:gd name="T69" fmla="*/ 116 h 173"/>
                <a:gd name="T70" fmla="*/ 48 w 239"/>
                <a:gd name="T71" fmla="*/ 95 h 173"/>
                <a:gd name="T72" fmla="*/ 26 w 239"/>
                <a:gd name="T73" fmla="*/ 64 h 173"/>
                <a:gd name="T74" fmla="*/ 48 w 239"/>
                <a:gd name="T75" fmla="*/ 36 h 173"/>
                <a:gd name="T76" fmla="*/ 26 w 239"/>
                <a:gd name="T7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9" h="173">
                  <a:moveTo>
                    <a:pt x="192" y="173"/>
                  </a:moveTo>
                  <a:lnTo>
                    <a:pt x="239" y="173"/>
                  </a:lnTo>
                  <a:lnTo>
                    <a:pt x="239" y="0"/>
                  </a:lnTo>
                  <a:lnTo>
                    <a:pt x="213" y="0"/>
                  </a:lnTo>
                  <a:lnTo>
                    <a:pt x="213" y="36"/>
                  </a:lnTo>
                  <a:lnTo>
                    <a:pt x="213" y="36"/>
                  </a:lnTo>
                  <a:lnTo>
                    <a:pt x="192" y="36"/>
                  </a:lnTo>
                  <a:lnTo>
                    <a:pt x="192" y="64"/>
                  </a:lnTo>
                  <a:lnTo>
                    <a:pt x="213" y="64"/>
                  </a:lnTo>
                  <a:lnTo>
                    <a:pt x="213" y="95"/>
                  </a:lnTo>
                  <a:lnTo>
                    <a:pt x="213" y="95"/>
                  </a:lnTo>
                  <a:lnTo>
                    <a:pt x="192" y="95"/>
                  </a:lnTo>
                  <a:lnTo>
                    <a:pt x="192" y="116"/>
                  </a:lnTo>
                  <a:lnTo>
                    <a:pt x="213" y="116"/>
                  </a:lnTo>
                  <a:lnTo>
                    <a:pt x="213" y="147"/>
                  </a:lnTo>
                  <a:lnTo>
                    <a:pt x="213" y="147"/>
                  </a:lnTo>
                  <a:lnTo>
                    <a:pt x="192" y="147"/>
                  </a:lnTo>
                  <a:lnTo>
                    <a:pt x="192" y="173"/>
                  </a:lnTo>
                  <a:close/>
                  <a:moveTo>
                    <a:pt x="121" y="173"/>
                  </a:moveTo>
                  <a:lnTo>
                    <a:pt x="192" y="173"/>
                  </a:lnTo>
                  <a:lnTo>
                    <a:pt x="192" y="147"/>
                  </a:lnTo>
                  <a:lnTo>
                    <a:pt x="168" y="147"/>
                  </a:lnTo>
                  <a:lnTo>
                    <a:pt x="168" y="116"/>
                  </a:lnTo>
                  <a:lnTo>
                    <a:pt x="192" y="116"/>
                  </a:lnTo>
                  <a:lnTo>
                    <a:pt x="192" y="95"/>
                  </a:lnTo>
                  <a:lnTo>
                    <a:pt x="168" y="95"/>
                  </a:lnTo>
                  <a:lnTo>
                    <a:pt x="168" y="64"/>
                  </a:lnTo>
                  <a:lnTo>
                    <a:pt x="192" y="64"/>
                  </a:lnTo>
                  <a:lnTo>
                    <a:pt x="192" y="36"/>
                  </a:lnTo>
                  <a:lnTo>
                    <a:pt x="121" y="36"/>
                  </a:lnTo>
                  <a:lnTo>
                    <a:pt x="121" y="64"/>
                  </a:lnTo>
                  <a:lnTo>
                    <a:pt x="142" y="64"/>
                  </a:lnTo>
                  <a:lnTo>
                    <a:pt x="142" y="95"/>
                  </a:lnTo>
                  <a:lnTo>
                    <a:pt x="142" y="95"/>
                  </a:lnTo>
                  <a:lnTo>
                    <a:pt x="121" y="95"/>
                  </a:lnTo>
                  <a:lnTo>
                    <a:pt x="121" y="116"/>
                  </a:lnTo>
                  <a:lnTo>
                    <a:pt x="142" y="116"/>
                  </a:lnTo>
                  <a:lnTo>
                    <a:pt x="142" y="147"/>
                  </a:lnTo>
                  <a:lnTo>
                    <a:pt x="142" y="147"/>
                  </a:lnTo>
                  <a:lnTo>
                    <a:pt x="121" y="147"/>
                  </a:lnTo>
                  <a:lnTo>
                    <a:pt x="121" y="173"/>
                  </a:lnTo>
                  <a:close/>
                  <a:moveTo>
                    <a:pt x="48" y="173"/>
                  </a:moveTo>
                  <a:lnTo>
                    <a:pt x="121" y="173"/>
                  </a:lnTo>
                  <a:lnTo>
                    <a:pt x="121" y="147"/>
                  </a:lnTo>
                  <a:lnTo>
                    <a:pt x="97" y="147"/>
                  </a:lnTo>
                  <a:lnTo>
                    <a:pt x="97" y="116"/>
                  </a:lnTo>
                  <a:lnTo>
                    <a:pt x="121" y="116"/>
                  </a:lnTo>
                  <a:lnTo>
                    <a:pt x="121" y="95"/>
                  </a:lnTo>
                  <a:lnTo>
                    <a:pt x="97" y="95"/>
                  </a:lnTo>
                  <a:lnTo>
                    <a:pt x="97" y="64"/>
                  </a:lnTo>
                  <a:lnTo>
                    <a:pt x="121" y="64"/>
                  </a:lnTo>
                  <a:lnTo>
                    <a:pt x="121" y="36"/>
                  </a:lnTo>
                  <a:lnTo>
                    <a:pt x="48" y="36"/>
                  </a:lnTo>
                  <a:lnTo>
                    <a:pt x="48" y="64"/>
                  </a:lnTo>
                  <a:lnTo>
                    <a:pt x="71" y="64"/>
                  </a:lnTo>
                  <a:lnTo>
                    <a:pt x="71" y="95"/>
                  </a:lnTo>
                  <a:lnTo>
                    <a:pt x="71" y="95"/>
                  </a:lnTo>
                  <a:lnTo>
                    <a:pt x="48" y="95"/>
                  </a:lnTo>
                  <a:lnTo>
                    <a:pt x="48" y="116"/>
                  </a:lnTo>
                  <a:lnTo>
                    <a:pt x="71" y="116"/>
                  </a:lnTo>
                  <a:lnTo>
                    <a:pt x="71" y="147"/>
                  </a:lnTo>
                  <a:lnTo>
                    <a:pt x="71" y="147"/>
                  </a:lnTo>
                  <a:lnTo>
                    <a:pt x="48" y="147"/>
                  </a:lnTo>
                  <a:lnTo>
                    <a:pt x="48" y="173"/>
                  </a:lnTo>
                  <a:close/>
                  <a:moveTo>
                    <a:pt x="0" y="0"/>
                  </a:moveTo>
                  <a:lnTo>
                    <a:pt x="0" y="173"/>
                  </a:lnTo>
                  <a:lnTo>
                    <a:pt x="48" y="173"/>
                  </a:lnTo>
                  <a:lnTo>
                    <a:pt x="48" y="147"/>
                  </a:lnTo>
                  <a:lnTo>
                    <a:pt x="26" y="147"/>
                  </a:lnTo>
                  <a:lnTo>
                    <a:pt x="26" y="116"/>
                  </a:lnTo>
                  <a:lnTo>
                    <a:pt x="48" y="116"/>
                  </a:lnTo>
                  <a:lnTo>
                    <a:pt x="48" y="95"/>
                  </a:lnTo>
                  <a:lnTo>
                    <a:pt x="26" y="95"/>
                  </a:lnTo>
                  <a:lnTo>
                    <a:pt x="26" y="64"/>
                  </a:lnTo>
                  <a:lnTo>
                    <a:pt x="48" y="64"/>
                  </a:lnTo>
                  <a:lnTo>
                    <a:pt x="48" y="36"/>
                  </a:lnTo>
                  <a:lnTo>
                    <a:pt x="26" y="36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33" name="Freeform 220"/>
            <p:cNvSpPr>
              <a:spLocks/>
            </p:cNvSpPr>
            <p:nvPr/>
          </p:nvSpPr>
          <p:spPr bwMode="auto">
            <a:xfrm>
              <a:off x="6246813" y="9525"/>
              <a:ext cx="374650" cy="192088"/>
            </a:xfrm>
            <a:custGeom>
              <a:avLst/>
              <a:gdLst>
                <a:gd name="T0" fmla="*/ 0 w 100"/>
                <a:gd name="T1" fmla="*/ 0 h 51"/>
                <a:gd name="T2" fmla="*/ 84 w 100"/>
                <a:gd name="T3" fmla="*/ 51 h 51"/>
                <a:gd name="T4" fmla="*/ 100 w 100"/>
                <a:gd name="T5" fmla="*/ 36 h 51"/>
                <a:gd name="T6" fmla="*/ 78 w 100"/>
                <a:gd name="T7" fmla="*/ 0 h 51"/>
                <a:gd name="T8" fmla="*/ 0 w 100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51">
                  <a:moveTo>
                    <a:pt x="0" y="0"/>
                  </a:moveTo>
                  <a:cubicBezTo>
                    <a:pt x="12" y="17"/>
                    <a:pt x="37" y="39"/>
                    <a:pt x="84" y="51"/>
                  </a:cubicBezTo>
                  <a:cubicBezTo>
                    <a:pt x="90" y="46"/>
                    <a:pt x="95" y="41"/>
                    <a:pt x="100" y="36"/>
                  </a:cubicBezTo>
                  <a:cubicBezTo>
                    <a:pt x="87" y="23"/>
                    <a:pt x="80" y="10"/>
                    <a:pt x="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34" name="Freeform 221"/>
            <p:cNvSpPr>
              <a:spLocks/>
            </p:cNvSpPr>
            <p:nvPr/>
          </p:nvSpPr>
          <p:spPr bwMode="auto">
            <a:xfrm>
              <a:off x="6557963" y="9525"/>
              <a:ext cx="303213" cy="150813"/>
            </a:xfrm>
            <a:custGeom>
              <a:avLst/>
              <a:gdLst>
                <a:gd name="T0" fmla="*/ 0 w 81"/>
                <a:gd name="T1" fmla="*/ 0 h 40"/>
                <a:gd name="T2" fmla="*/ 20 w 81"/>
                <a:gd name="T3" fmla="*/ 33 h 40"/>
                <a:gd name="T4" fmla="*/ 28 w 81"/>
                <a:gd name="T5" fmla="*/ 40 h 40"/>
                <a:gd name="T6" fmla="*/ 81 w 81"/>
                <a:gd name="T7" fmla="*/ 0 h 40"/>
                <a:gd name="T8" fmla="*/ 0 w 81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40">
                  <a:moveTo>
                    <a:pt x="0" y="0"/>
                  </a:moveTo>
                  <a:cubicBezTo>
                    <a:pt x="2" y="9"/>
                    <a:pt x="8" y="21"/>
                    <a:pt x="20" y="33"/>
                  </a:cubicBezTo>
                  <a:cubicBezTo>
                    <a:pt x="23" y="35"/>
                    <a:pt x="25" y="37"/>
                    <a:pt x="28" y="40"/>
                  </a:cubicBezTo>
                  <a:cubicBezTo>
                    <a:pt x="67" y="30"/>
                    <a:pt x="78" y="9"/>
                    <a:pt x="8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35" name="Freeform 222"/>
            <p:cNvSpPr>
              <a:spLocks/>
            </p:cNvSpPr>
            <p:nvPr/>
          </p:nvSpPr>
          <p:spPr bwMode="auto">
            <a:xfrm>
              <a:off x="1925638" y="4818063"/>
              <a:ext cx="404813" cy="458788"/>
            </a:xfrm>
            <a:custGeom>
              <a:avLst/>
              <a:gdLst>
                <a:gd name="T0" fmla="*/ 13 w 108"/>
                <a:gd name="T1" fmla="*/ 4 h 122"/>
                <a:gd name="T2" fmla="*/ 39 w 108"/>
                <a:gd name="T3" fmla="*/ 18 h 122"/>
                <a:gd name="T4" fmla="*/ 49 w 108"/>
                <a:gd name="T5" fmla="*/ 34 h 122"/>
                <a:gd name="T6" fmla="*/ 98 w 108"/>
                <a:gd name="T7" fmla="*/ 24 h 122"/>
                <a:gd name="T8" fmla="*/ 105 w 108"/>
                <a:gd name="T9" fmla="*/ 35 h 122"/>
                <a:gd name="T10" fmla="*/ 62 w 108"/>
                <a:gd name="T11" fmla="*/ 53 h 122"/>
                <a:gd name="T12" fmla="*/ 76 w 108"/>
                <a:gd name="T13" fmla="*/ 74 h 122"/>
                <a:gd name="T14" fmla="*/ 101 w 108"/>
                <a:gd name="T15" fmla="*/ 75 h 122"/>
                <a:gd name="T16" fmla="*/ 108 w 108"/>
                <a:gd name="T17" fmla="*/ 86 h 122"/>
                <a:gd name="T18" fmla="*/ 74 w 108"/>
                <a:gd name="T19" fmla="*/ 95 h 122"/>
                <a:gd name="T20" fmla="*/ 54 w 108"/>
                <a:gd name="T21" fmla="*/ 122 h 122"/>
                <a:gd name="T22" fmla="*/ 47 w 108"/>
                <a:gd name="T23" fmla="*/ 111 h 122"/>
                <a:gd name="T24" fmla="*/ 55 w 108"/>
                <a:gd name="T25" fmla="*/ 89 h 122"/>
                <a:gd name="T26" fmla="*/ 40 w 108"/>
                <a:gd name="T27" fmla="*/ 68 h 122"/>
                <a:gd name="T28" fmla="*/ 8 w 108"/>
                <a:gd name="T29" fmla="*/ 100 h 122"/>
                <a:gd name="T30" fmla="*/ 0 w 108"/>
                <a:gd name="T31" fmla="*/ 89 h 122"/>
                <a:gd name="T32" fmla="*/ 27 w 108"/>
                <a:gd name="T33" fmla="*/ 48 h 122"/>
                <a:gd name="T34" fmla="*/ 17 w 108"/>
                <a:gd name="T35" fmla="*/ 33 h 122"/>
                <a:gd name="T36" fmla="*/ 13 w 108"/>
                <a:gd name="T37" fmla="*/ 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8" h="122">
                  <a:moveTo>
                    <a:pt x="13" y="4"/>
                  </a:moveTo>
                  <a:cubicBezTo>
                    <a:pt x="19" y="0"/>
                    <a:pt x="35" y="12"/>
                    <a:pt x="39" y="18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62" y="53"/>
                    <a:pt x="62" y="53"/>
                    <a:pt x="62" y="53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8" y="86"/>
                    <a:pt x="108" y="86"/>
                    <a:pt x="108" y="86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54" y="122"/>
                    <a:pt x="54" y="122"/>
                    <a:pt x="54" y="122"/>
                  </a:cubicBezTo>
                  <a:cubicBezTo>
                    <a:pt x="47" y="111"/>
                    <a:pt x="47" y="111"/>
                    <a:pt x="47" y="111"/>
                  </a:cubicBezTo>
                  <a:cubicBezTo>
                    <a:pt x="55" y="89"/>
                    <a:pt x="55" y="89"/>
                    <a:pt x="55" y="89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8" y="100"/>
                    <a:pt x="8" y="100"/>
                    <a:pt x="8" y="100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3" y="27"/>
                    <a:pt x="7" y="8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36" name="Freeform 224"/>
            <p:cNvSpPr>
              <a:spLocks noEditPoints="1"/>
            </p:cNvSpPr>
            <p:nvPr/>
          </p:nvSpPr>
          <p:spPr bwMode="auto">
            <a:xfrm>
              <a:off x="9820275" y="9525"/>
              <a:ext cx="473075" cy="198438"/>
            </a:xfrm>
            <a:custGeom>
              <a:avLst/>
              <a:gdLst>
                <a:gd name="T0" fmla="*/ 115 w 126"/>
                <a:gd name="T1" fmla="*/ 15 h 53"/>
                <a:gd name="T2" fmla="*/ 118 w 126"/>
                <a:gd name="T3" fmla="*/ 22 h 53"/>
                <a:gd name="T4" fmla="*/ 115 w 126"/>
                <a:gd name="T5" fmla="*/ 3 h 53"/>
                <a:gd name="T6" fmla="*/ 123 w 126"/>
                <a:gd name="T7" fmla="*/ 0 h 53"/>
                <a:gd name="T8" fmla="*/ 121 w 126"/>
                <a:gd name="T9" fmla="*/ 8 h 53"/>
                <a:gd name="T10" fmla="*/ 115 w 126"/>
                <a:gd name="T11" fmla="*/ 0 h 53"/>
                <a:gd name="T12" fmla="*/ 113 w 126"/>
                <a:gd name="T13" fmla="*/ 0 h 53"/>
                <a:gd name="T14" fmla="*/ 115 w 126"/>
                <a:gd name="T15" fmla="*/ 15 h 53"/>
                <a:gd name="T16" fmla="*/ 102 w 126"/>
                <a:gd name="T17" fmla="*/ 22 h 53"/>
                <a:gd name="T18" fmla="*/ 106 w 126"/>
                <a:gd name="T19" fmla="*/ 37 h 53"/>
                <a:gd name="T20" fmla="*/ 99 w 126"/>
                <a:gd name="T21" fmla="*/ 15 h 53"/>
                <a:gd name="T22" fmla="*/ 99 w 126"/>
                <a:gd name="T23" fmla="*/ 1 h 53"/>
                <a:gd name="T24" fmla="*/ 100 w 126"/>
                <a:gd name="T25" fmla="*/ 0 h 53"/>
                <a:gd name="T26" fmla="*/ 99 w 126"/>
                <a:gd name="T27" fmla="*/ 0 h 53"/>
                <a:gd name="T28" fmla="*/ 98 w 126"/>
                <a:gd name="T29" fmla="*/ 0 h 53"/>
                <a:gd name="T30" fmla="*/ 99 w 126"/>
                <a:gd name="T31" fmla="*/ 15 h 53"/>
                <a:gd name="T32" fmla="*/ 92 w 126"/>
                <a:gd name="T33" fmla="*/ 12 h 53"/>
                <a:gd name="T34" fmla="*/ 98 w 126"/>
                <a:gd name="T35" fmla="*/ 5 h 53"/>
                <a:gd name="T36" fmla="*/ 80 w 126"/>
                <a:gd name="T37" fmla="*/ 0 h 53"/>
                <a:gd name="T38" fmla="*/ 41 w 126"/>
                <a:gd name="T39" fmla="*/ 5 h 53"/>
                <a:gd name="T40" fmla="*/ 28 w 126"/>
                <a:gd name="T41" fmla="*/ 12 h 53"/>
                <a:gd name="T42" fmla="*/ 31 w 126"/>
                <a:gd name="T43" fmla="*/ 15 h 53"/>
                <a:gd name="T44" fmla="*/ 27 w 126"/>
                <a:gd name="T45" fmla="*/ 29 h 53"/>
                <a:gd name="T46" fmla="*/ 29 w 126"/>
                <a:gd name="T47" fmla="*/ 43 h 53"/>
                <a:gd name="T48" fmla="*/ 36 w 126"/>
                <a:gd name="T49" fmla="*/ 20 h 53"/>
                <a:gd name="T50" fmla="*/ 39 w 126"/>
                <a:gd name="T51" fmla="*/ 23 h 53"/>
                <a:gd name="T52" fmla="*/ 46 w 126"/>
                <a:gd name="T53" fmla="*/ 10 h 53"/>
                <a:gd name="T54" fmla="*/ 59 w 126"/>
                <a:gd name="T55" fmla="*/ 8 h 53"/>
                <a:gd name="T56" fmla="*/ 50 w 126"/>
                <a:gd name="T57" fmla="*/ 24 h 53"/>
                <a:gd name="T58" fmla="*/ 59 w 126"/>
                <a:gd name="T59" fmla="*/ 25 h 53"/>
                <a:gd name="T60" fmla="*/ 43 w 126"/>
                <a:gd name="T61" fmla="*/ 46 h 53"/>
                <a:gd name="T62" fmla="*/ 59 w 126"/>
                <a:gd name="T63" fmla="*/ 40 h 53"/>
                <a:gd name="T64" fmla="*/ 66 w 126"/>
                <a:gd name="T65" fmla="*/ 53 h 53"/>
                <a:gd name="T66" fmla="*/ 78 w 126"/>
                <a:gd name="T67" fmla="*/ 51 h 53"/>
                <a:gd name="T68" fmla="*/ 66 w 126"/>
                <a:gd name="T69" fmla="*/ 30 h 53"/>
                <a:gd name="T70" fmla="*/ 71 w 126"/>
                <a:gd name="T71" fmla="*/ 29 h 53"/>
                <a:gd name="T72" fmla="*/ 66 w 126"/>
                <a:gd name="T73" fmla="*/ 15 h 53"/>
                <a:gd name="T74" fmla="*/ 74 w 126"/>
                <a:gd name="T75" fmla="*/ 5 h 53"/>
                <a:gd name="T76" fmla="*/ 79 w 126"/>
                <a:gd name="T77" fmla="*/ 23 h 53"/>
                <a:gd name="T78" fmla="*/ 86 w 126"/>
                <a:gd name="T79" fmla="*/ 17 h 53"/>
                <a:gd name="T80" fmla="*/ 90 w 126"/>
                <a:gd name="T81" fmla="*/ 43 h 53"/>
                <a:gd name="T82" fmla="*/ 97 w 126"/>
                <a:gd name="T83" fmla="*/ 27 h 53"/>
                <a:gd name="T84" fmla="*/ 99 w 126"/>
                <a:gd name="T85" fmla="*/ 15 h 53"/>
                <a:gd name="T86" fmla="*/ 27 w 126"/>
                <a:gd name="T87" fmla="*/ 0 h 53"/>
                <a:gd name="T88" fmla="*/ 27 w 126"/>
                <a:gd name="T89" fmla="*/ 1 h 53"/>
                <a:gd name="T90" fmla="*/ 13 w 126"/>
                <a:gd name="T91" fmla="*/ 0 h 53"/>
                <a:gd name="T92" fmla="*/ 10 w 126"/>
                <a:gd name="T93" fmla="*/ 3 h 53"/>
                <a:gd name="T94" fmla="*/ 27 w 126"/>
                <a:gd name="T95" fmla="*/ 1 h 53"/>
                <a:gd name="T96" fmla="*/ 27 w 126"/>
                <a:gd name="T97" fmla="*/ 0 h 53"/>
                <a:gd name="T98" fmla="*/ 27 w 126"/>
                <a:gd name="T99" fmla="*/ 29 h 53"/>
                <a:gd name="T100" fmla="*/ 14 w 126"/>
                <a:gd name="T101" fmla="*/ 32 h 53"/>
                <a:gd name="T102" fmla="*/ 10 w 126"/>
                <a:gd name="T103" fmla="*/ 22 h 53"/>
                <a:gd name="T104" fmla="*/ 27 w 126"/>
                <a:gd name="T105" fmla="*/ 15 h 53"/>
                <a:gd name="T106" fmla="*/ 0 w 126"/>
                <a:gd name="T107" fmla="*/ 3 h 53"/>
                <a:gd name="T108" fmla="*/ 10 w 126"/>
                <a:gd name="T109" fmla="*/ 3 h 53"/>
                <a:gd name="T110" fmla="*/ 3 w 126"/>
                <a:gd name="T111" fmla="*/ 0 h 53"/>
                <a:gd name="T112" fmla="*/ 10 w 126"/>
                <a:gd name="T113" fmla="*/ 22 h 53"/>
                <a:gd name="T114" fmla="*/ 7 w 126"/>
                <a:gd name="T115" fmla="*/ 1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6" h="53">
                  <a:moveTo>
                    <a:pt x="115" y="22"/>
                  </a:moveTo>
                  <a:cubicBezTo>
                    <a:pt x="115" y="15"/>
                    <a:pt x="115" y="15"/>
                    <a:pt x="115" y="15"/>
                  </a:cubicBezTo>
                  <a:cubicBezTo>
                    <a:pt x="118" y="15"/>
                    <a:pt x="118" y="15"/>
                    <a:pt x="118" y="15"/>
                  </a:cubicBezTo>
                  <a:cubicBezTo>
                    <a:pt x="118" y="22"/>
                    <a:pt x="118" y="22"/>
                    <a:pt x="118" y="22"/>
                  </a:cubicBezTo>
                  <a:cubicBezTo>
                    <a:pt x="115" y="22"/>
                    <a:pt x="115" y="22"/>
                    <a:pt x="115" y="22"/>
                  </a:cubicBezTo>
                  <a:close/>
                  <a:moveTo>
                    <a:pt x="115" y="3"/>
                  </a:moveTo>
                  <a:cubicBezTo>
                    <a:pt x="115" y="0"/>
                    <a:pt x="115" y="0"/>
                    <a:pt x="115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6" y="3"/>
                    <a:pt x="126" y="3"/>
                    <a:pt x="126" y="3"/>
                  </a:cubicBezTo>
                  <a:cubicBezTo>
                    <a:pt x="121" y="8"/>
                    <a:pt x="121" y="8"/>
                    <a:pt x="121" y="8"/>
                  </a:cubicBezTo>
                  <a:lnTo>
                    <a:pt x="115" y="3"/>
                  </a:lnTo>
                  <a:close/>
                  <a:moveTo>
                    <a:pt x="115" y="0"/>
                  </a:moveTo>
                  <a:cubicBezTo>
                    <a:pt x="115" y="3"/>
                    <a:pt x="115" y="3"/>
                    <a:pt x="115" y="3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5" y="0"/>
                    <a:pt x="115" y="0"/>
                    <a:pt x="115" y="0"/>
                  </a:cubicBezTo>
                  <a:close/>
                  <a:moveTo>
                    <a:pt x="115" y="15"/>
                  </a:moveTo>
                  <a:cubicBezTo>
                    <a:pt x="115" y="22"/>
                    <a:pt x="115" y="22"/>
                    <a:pt x="115" y="2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115" y="15"/>
                    <a:pt x="115" y="15"/>
                    <a:pt x="115" y="15"/>
                  </a:cubicBezTo>
                  <a:close/>
                  <a:moveTo>
                    <a:pt x="99" y="1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100" y="0"/>
                    <a:pt x="100" y="0"/>
                    <a:pt x="100" y="0"/>
                  </a:cubicBezTo>
                  <a:lnTo>
                    <a:pt x="99" y="1"/>
                  </a:lnTo>
                  <a:close/>
                  <a:moveTo>
                    <a:pt x="99" y="0"/>
                  </a:moveTo>
                  <a:cubicBezTo>
                    <a:pt x="99" y="1"/>
                    <a:pt x="99" y="1"/>
                    <a:pt x="99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9" y="0"/>
                    <a:pt x="99" y="0"/>
                    <a:pt x="99" y="0"/>
                  </a:cubicBezTo>
                  <a:close/>
                  <a:moveTo>
                    <a:pt x="99" y="15"/>
                  </a:moveTo>
                  <a:cubicBezTo>
                    <a:pt x="95" y="15"/>
                    <a:pt x="95" y="15"/>
                    <a:pt x="95" y="15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4" y="6"/>
                    <a:pt x="56" y="7"/>
                    <a:pt x="59" y="8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53"/>
                    <a:pt x="59" y="53"/>
                    <a:pt x="59" y="53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71" y="29"/>
                    <a:pt x="71" y="29"/>
                    <a:pt x="71" y="29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69" y="7"/>
                    <a:pt x="72" y="6"/>
                    <a:pt x="74" y="5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15"/>
                    <a:pt x="99" y="15"/>
                    <a:pt x="99" y="15"/>
                  </a:cubicBezTo>
                  <a:close/>
                  <a:moveTo>
                    <a:pt x="27" y="1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1"/>
                    <a:pt x="27" y="1"/>
                    <a:pt x="27" y="1"/>
                  </a:cubicBezTo>
                  <a:close/>
                  <a:moveTo>
                    <a:pt x="10" y="3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3"/>
                    <a:pt x="10" y="3"/>
                    <a:pt x="10" y="3"/>
                  </a:cubicBezTo>
                  <a:close/>
                  <a:moveTo>
                    <a:pt x="27" y="0"/>
                  </a:moveTo>
                  <a:cubicBezTo>
                    <a:pt x="27" y="1"/>
                    <a:pt x="27" y="1"/>
                    <a:pt x="27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7" y="0"/>
                    <a:pt x="27" y="0"/>
                  </a:cubicBezTo>
                  <a:close/>
                  <a:moveTo>
                    <a:pt x="27" y="15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15"/>
                    <a:pt x="10" y="15"/>
                    <a:pt x="10" y="15"/>
                  </a:cubicBezTo>
                  <a:lnTo>
                    <a:pt x="27" y="15"/>
                  </a:lnTo>
                  <a:close/>
                  <a:moveTo>
                    <a:pt x="3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0"/>
                    <a:pt x="3" y="0"/>
                    <a:pt x="3" y="0"/>
                  </a:cubicBezTo>
                  <a:close/>
                  <a:moveTo>
                    <a:pt x="10" y="15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15"/>
                    <a:pt x="7" y="15"/>
                    <a:pt x="7" y="15"/>
                  </a:cubicBezTo>
                  <a:lnTo>
                    <a:pt x="1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37" name="Freeform 225"/>
            <p:cNvSpPr>
              <a:spLocks/>
            </p:cNvSpPr>
            <p:nvPr/>
          </p:nvSpPr>
          <p:spPr bwMode="auto">
            <a:xfrm>
              <a:off x="8682038" y="2805113"/>
              <a:ext cx="203200" cy="123825"/>
            </a:xfrm>
            <a:custGeom>
              <a:avLst/>
              <a:gdLst>
                <a:gd name="T0" fmla="*/ 128 w 128"/>
                <a:gd name="T1" fmla="*/ 0 h 78"/>
                <a:gd name="T2" fmla="*/ 10 w 128"/>
                <a:gd name="T3" fmla="*/ 0 h 78"/>
                <a:gd name="T4" fmla="*/ 10 w 128"/>
                <a:gd name="T5" fmla="*/ 23 h 78"/>
                <a:gd name="T6" fmla="*/ 0 w 128"/>
                <a:gd name="T7" fmla="*/ 23 h 78"/>
                <a:gd name="T8" fmla="*/ 0 w 128"/>
                <a:gd name="T9" fmla="*/ 56 h 78"/>
                <a:gd name="T10" fmla="*/ 10 w 128"/>
                <a:gd name="T11" fmla="*/ 56 h 78"/>
                <a:gd name="T12" fmla="*/ 10 w 128"/>
                <a:gd name="T13" fmla="*/ 78 h 78"/>
                <a:gd name="T14" fmla="*/ 128 w 128"/>
                <a:gd name="T15" fmla="*/ 78 h 78"/>
                <a:gd name="T16" fmla="*/ 128 w 128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78">
                  <a:moveTo>
                    <a:pt x="128" y="0"/>
                  </a:moveTo>
                  <a:lnTo>
                    <a:pt x="10" y="0"/>
                  </a:lnTo>
                  <a:lnTo>
                    <a:pt x="10" y="23"/>
                  </a:lnTo>
                  <a:lnTo>
                    <a:pt x="0" y="23"/>
                  </a:lnTo>
                  <a:lnTo>
                    <a:pt x="0" y="56"/>
                  </a:lnTo>
                  <a:lnTo>
                    <a:pt x="10" y="56"/>
                  </a:lnTo>
                  <a:lnTo>
                    <a:pt x="10" y="78"/>
                  </a:lnTo>
                  <a:lnTo>
                    <a:pt x="128" y="78"/>
                  </a:lnTo>
                  <a:lnTo>
                    <a:pt x="1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38" name="Rectangle 226"/>
            <p:cNvSpPr>
              <a:spLocks noChangeArrowheads="1"/>
            </p:cNvSpPr>
            <p:nvPr/>
          </p:nvSpPr>
          <p:spPr bwMode="auto">
            <a:xfrm>
              <a:off x="8521700" y="2751138"/>
              <a:ext cx="28575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39" name="Oval 227"/>
            <p:cNvSpPr>
              <a:spLocks noChangeArrowheads="1"/>
            </p:cNvSpPr>
            <p:nvPr/>
          </p:nvSpPr>
          <p:spPr bwMode="auto">
            <a:xfrm>
              <a:off x="8555038" y="2830513"/>
              <a:ext cx="63500" cy="63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40" name="Freeform 228"/>
            <p:cNvSpPr>
              <a:spLocks noEditPoints="1"/>
            </p:cNvSpPr>
            <p:nvPr/>
          </p:nvSpPr>
          <p:spPr bwMode="auto">
            <a:xfrm>
              <a:off x="8497888" y="2778125"/>
              <a:ext cx="173038" cy="330200"/>
            </a:xfrm>
            <a:custGeom>
              <a:avLst/>
              <a:gdLst>
                <a:gd name="T0" fmla="*/ 24 w 46"/>
                <a:gd name="T1" fmla="*/ 88 h 88"/>
                <a:gd name="T2" fmla="*/ 46 w 46"/>
                <a:gd name="T3" fmla="*/ 88 h 88"/>
                <a:gd name="T4" fmla="*/ 46 w 46"/>
                <a:gd name="T5" fmla="*/ 31 h 88"/>
                <a:gd name="T6" fmla="*/ 46 w 46"/>
                <a:gd name="T7" fmla="*/ 17 h 88"/>
                <a:gd name="T8" fmla="*/ 46 w 46"/>
                <a:gd name="T9" fmla="*/ 0 h 88"/>
                <a:gd name="T10" fmla="*/ 24 w 46"/>
                <a:gd name="T11" fmla="*/ 0 h 88"/>
                <a:gd name="T12" fmla="*/ 24 w 46"/>
                <a:gd name="T13" fmla="*/ 5 h 88"/>
                <a:gd name="T14" fmla="*/ 24 w 46"/>
                <a:gd name="T15" fmla="*/ 5 h 88"/>
                <a:gd name="T16" fmla="*/ 24 w 46"/>
                <a:gd name="T17" fmla="*/ 5 h 88"/>
                <a:gd name="T18" fmla="*/ 41 w 46"/>
                <a:gd name="T19" fmla="*/ 22 h 88"/>
                <a:gd name="T20" fmla="*/ 24 w 46"/>
                <a:gd name="T21" fmla="*/ 40 h 88"/>
                <a:gd name="T22" fmla="*/ 24 w 46"/>
                <a:gd name="T23" fmla="*/ 40 h 88"/>
                <a:gd name="T24" fmla="*/ 24 w 46"/>
                <a:gd name="T25" fmla="*/ 88 h 88"/>
                <a:gd name="T26" fmla="*/ 0 w 46"/>
                <a:gd name="T27" fmla="*/ 88 h 88"/>
                <a:gd name="T28" fmla="*/ 24 w 46"/>
                <a:gd name="T29" fmla="*/ 88 h 88"/>
                <a:gd name="T30" fmla="*/ 24 w 46"/>
                <a:gd name="T31" fmla="*/ 40 h 88"/>
                <a:gd name="T32" fmla="*/ 6 w 46"/>
                <a:gd name="T33" fmla="*/ 22 h 88"/>
                <a:gd name="T34" fmla="*/ 24 w 46"/>
                <a:gd name="T35" fmla="*/ 5 h 88"/>
                <a:gd name="T36" fmla="*/ 24 w 46"/>
                <a:gd name="T37" fmla="*/ 0 h 88"/>
                <a:gd name="T38" fmla="*/ 0 w 46"/>
                <a:gd name="T39" fmla="*/ 0 h 88"/>
                <a:gd name="T40" fmla="*/ 0 w 46"/>
                <a:gd name="T41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88">
                  <a:moveTo>
                    <a:pt x="24" y="88"/>
                  </a:moveTo>
                  <a:cubicBezTo>
                    <a:pt x="46" y="88"/>
                    <a:pt x="46" y="88"/>
                    <a:pt x="46" y="88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33" y="5"/>
                    <a:pt x="41" y="13"/>
                    <a:pt x="41" y="22"/>
                  </a:cubicBezTo>
                  <a:cubicBezTo>
                    <a:pt x="41" y="32"/>
                    <a:pt x="33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lnTo>
                    <a:pt x="24" y="88"/>
                  </a:lnTo>
                  <a:close/>
                  <a:moveTo>
                    <a:pt x="0" y="88"/>
                  </a:moveTo>
                  <a:cubicBezTo>
                    <a:pt x="24" y="88"/>
                    <a:pt x="24" y="88"/>
                    <a:pt x="24" y="88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14" y="40"/>
                    <a:pt x="6" y="32"/>
                    <a:pt x="6" y="22"/>
                  </a:cubicBezTo>
                  <a:cubicBezTo>
                    <a:pt x="6" y="13"/>
                    <a:pt x="14" y="5"/>
                    <a:pt x="24" y="5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41" name="Freeform 229"/>
            <p:cNvSpPr>
              <a:spLocks noEditPoints="1"/>
            </p:cNvSpPr>
            <p:nvPr/>
          </p:nvSpPr>
          <p:spPr bwMode="auto">
            <a:xfrm>
              <a:off x="8326438" y="2470150"/>
              <a:ext cx="423863" cy="198438"/>
            </a:xfrm>
            <a:custGeom>
              <a:avLst/>
              <a:gdLst>
                <a:gd name="T0" fmla="*/ 238 w 267"/>
                <a:gd name="T1" fmla="*/ 0 h 125"/>
                <a:gd name="T2" fmla="*/ 238 w 267"/>
                <a:gd name="T3" fmla="*/ 40 h 125"/>
                <a:gd name="T4" fmla="*/ 238 w 267"/>
                <a:gd name="T5" fmla="*/ 40 h 125"/>
                <a:gd name="T6" fmla="*/ 238 w 267"/>
                <a:gd name="T7" fmla="*/ 17 h 125"/>
                <a:gd name="T8" fmla="*/ 231 w 267"/>
                <a:gd name="T9" fmla="*/ 52 h 125"/>
                <a:gd name="T10" fmla="*/ 219 w 267"/>
                <a:gd name="T11" fmla="*/ 90 h 125"/>
                <a:gd name="T12" fmla="*/ 219 w 267"/>
                <a:gd name="T13" fmla="*/ 114 h 125"/>
                <a:gd name="T14" fmla="*/ 219 w 267"/>
                <a:gd name="T15" fmla="*/ 114 h 125"/>
                <a:gd name="T16" fmla="*/ 219 w 267"/>
                <a:gd name="T17" fmla="*/ 0 h 125"/>
                <a:gd name="T18" fmla="*/ 215 w 267"/>
                <a:gd name="T19" fmla="*/ 40 h 125"/>
                <a:gd name="T20" fmla="*/ 219 w 267"/>
                <a:gd name="T21" fmla="*/ 76 h 125"/>
                <a:gd name="T22" fmla="*/ 219 w 267"/>
                <a:gd name="T23" fmla="*/ 0 h 125"/>
                <a:gd name="T24" fmla="*/ 184 w 267"/>
                <a:gd name="T25" fmla="*/ 114 h 125"/>
                <a:gd name="T26" fmla="*/ 184 w 267"/>
                <a:gd name="T27" fmla="*/ 0 h 125"/>
                <a:gd name="T28" fmla="*/ 184 w 267"/>
                <a:gd name="T29" fmla="*/ 76 h 125"/>
                <a:gd name="T30" fmla="*/ 191 w 267"/>
                <a:gd name="T31" fmla="*/ 40 h 125"/>
                <a:gd name="T32" fmla="*/ 203 w 267"/>
                <a:gd name="T33" fmla="*/ 0 h 125"/>
                <a:gd name="T34" fmla="*/ 167 w 267"/>
                <a:gd name="T35" fmla="*/ 114 h 125"/>
                <a:gd name="T36" fmla="*/ 167 w 267"/>
                <a:gd name="T37" fmla="*/ 0 h 125"/>
                <a:gd name="T38" fmla="*/ 167 w 267"/>
                <a:gd name="T39" fmla="*/ 40 h 125"/>
                <a:gd name="T40" fmla="*/ 172 w 267"/>
                <a:gd name="T41" fmla="*/ 76 h 125"/>
                <a:gd name="T42" fmla="*/ 184 w 267"/>
                <a:gd name="T43" fmla="*/ 0 h 125"/>
                <a:gd name="T44" fmla="*/ 149 w 267"/>
                <a:gd name="T45" fmla="*/ 114 h 125"/>
                <a:gd name="T46" fmla="*/ 149 w 267"/>
                <a:gd name="T47" fmla="*/ 0 h 125"/>
                <a:gd name="T48" fmla="*/ 149 w 267"/>
                <a:gd name="T49" fmla="*/ 76 h 125"/>
                <a:gd name="T50" fmla="*/ 156 w 267"/>
                <a:gd name="T51" fmla="*/ 40 h 125"/>
                <a:gd name="T52" fmla="*/ 167 w 267"/>
                <a:gd name="T53" fmla="*/ 0 h 125"/>
                <a:gd name="T54" fmla="*/ 132 w 267"/>
                <a:gd name="T55" fmla="*/ 114 h 125"/>
                <a:gd name="T56" fmla="*/ 132 w 267"/>
                <a:gd name="T57" fmla="*/ 0 h 125"/>
                <a:gd name="T58" fmla="*/ 132 w 267"/>
                <a:gd name="T59" fmla="*/ 40 h 125"/>
                <a:gd name="T60" fmla="*/ 139 w 267"/>
                <a:gd name="T61" fmla="*/ 76 h 125"/>
                <a:gd name="T62" fmla="*/ 149 w 267"/>
                <a:gd name="T63" fmla="*/ 0 h 125"/>
                <a:gd name="T64" fmla="*/ 115 w 267"/>
                <a:gd name="T65" fmla="*/ 114 h 125"/>
                <a:gd name="T66" fmla="*/ 115 w 267"/>
                <a:gd name="T67" fmla="*/ 0 h 125"/>
                <a:gd name="T68" fmla="*/ 115 w 267"/>
                <a:gd name="T69" fmla="*/ 76 h 125"/>
                <a:gd name="T70" fmla="*/ 120 w 267"/>
                <a:gd name="T71" fmla="*/ 40 h 125"/>
                <a:gd name="T72" fmla="*/ 132 w 267"/>
                <a:gd name="T73" fmla="*/ 0 h 125"/>
                <a:gd name="T74" fmla="*/ 97 w 267"/>
                <a:gd name="T75" fmla="*/ 114 h 125"/>
                <a:gd name="T76" fmla="*/ 97 w 267"/>
                <a:gd name="T77" fmla="*/ 0 h 125"/>
                <a:gd name="T78" fmla="*/ 97 w 267"/>
                <a:gd name="T79" fmla="*/ 40 h 125"/>
                <a:gd name="T80" fmla="*/ 104 w 267"/>
                <a:gd name="T81" fmla="*/ 76 h 125"/>
                <a:gd name="T82" fmla="*/ 115 w 267"/>
                <a:gd name="T83" fmla="*/ 0 h 125"/>
                <a:gd name="T84" fmla="*/ 80 w 267"/>
                <a:gd name="T85" fmla="*/ 114 h 125"/>
                <a:gd name="T86" fmla="*/ 80 w 267"/>
                <a:gd name="T87" fmla="*/ 0 h 125"/>
                <a:gd name="T88" fmla="*/ 80 w 267"/>
                <a:gd name="T89" fmla="*/ 76 h 125"/>
                <a:gd name="T90" fmla="*/ 85 w 267"/>
                <a:gd name="T91" fmla="*/ 40 h 125"/>
                <a:gd name="T92" fmla="*/ 97 w 267"/>
                <a:gd name="T93" fmla="*/ 0 h 125"/>
                <a:gd name="T94" fmla="*/ 61 w 267"/>
                <a:gd name="T95" fmla="*/ 114 h 125"/>
                <a:gd name="T96" fmla="*/ 61 w 267"/>
                <a:gd name="T97" fmla="*/ 0 h 125"/>
                <a:gd name="T98" fmla="*/ 61 w 267"/>
                <a:gd name="T99" fmla="*/ 40 h 125"/>
                <a:gd name="T100" fmla="*/ 68 w 267"/>
                <a:gd name="T101" fmla="*/ 76 h 125"/>
                <a:gd name="T102" fmla="*/ 80 w 267"/>
                <a:gd name="T103" fmla="*/ 0 h 125"/>
                <a:gd name="T104" fmla="*/ 45 w 267"/>
                <a:gd name="T105" fmla="*/ 114 h 125"/>
                <a:gd name="T106" fmla="*/ 45 w 267"/>
                <a:gd name="T107" fmla="*/ 0 h 125"/>
                <a:gd name="T108" fmla="*/ 45 w 267"/>
                <a:gd name="T109" fmla="*/ 76 h 125"/>
                <a:gd name="T110" fmla="*/ 49 w 267"/>
                <a:gd name="T111" fmla="*/ 40 h 125"/>
                <a:gd name="T112" fmla="*/ 61 w 267"/>
                <a:gd name="T113" fmla="*/ 0 h 125"/>
                <a:gd name="T114" fmla="*/ 45 w 267"/>
                <a:gd name="T115" fmla="*/ 90 h 125"/>
                <a:gd name="T116" fmla="*/ 33 w 267"/>
                <a:gd name="T117" fmla="*/ 52 h 125"/>
                <a:gd name="T118" fmla="*/ 26 w 267"/>
                <a:gd name="T119" fmla="*/ 17 h 125"/>
                <a:gd name="T120" fmla="*/ 26 w 267"/>
                <a:gd name="T121" fmla="*/ 125 h 125"/>
                <a:gd name="T122" fmla="*/ 14 w 267"/>
                <a:gd name="T123" fmla="*/ 40 h 125"/>
                <a:gd name="T124" fmla="*/ 26 w 267"/>
                <a:gd name="T12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7" h="125">
                  <a:moveTo>
                    <a:pt x="238" y="125"/>
                  </a:moveTo>
                  <a:lnTo>
                    <a:pt x="267" y="125"/>
                  </a:lnTo>
                  <a:lnTo>
                    <a:pt x="267" y="0"/>
                  </a:lnTo>
                  <a:lnTo>
                    <a:pt x="238" y="0"/>
                  </a:lnTo>
                  <a:lnTo>
                    <a:pt x="238" y="17"/>
                  </a:lnTo>
                  <a:lnTo>
                    <a:pt x="250" y="17"/>
                  </a:lnTo>
                  <a:lnTo>
                    <a:pt x="250" y="40"/>
                  </a:lnTo>
                  <a:lnTo>
                    <a:pt x="238" y="40"/>
                  </a:lnTo>
                  <a:lnTo>
                    <a:pt x="238" y="125"/>
                  </a:lnTo>
                  <a:close/>
                  <a:moveTo>
                    <a:pt x="219" y="125"/>
                  </a:moveTo>
                  <a:lnTo>
                    <a:pt x="238" y="125"/>
                  </a:lnTo>
                  <a:lnTo>
                    <a:pt x="238" y="40"/>
                  </a:lnTo>
                  <a:lnTo>
                    <a:pt x="227" y="40"/>
                  </a:lnTo>
                  <a:lnTo>
                    <a:pt x="227" y="17"/>
                  </a:lnTo>
                  <a:lnTo>
                    <a:pt x="227" y="17"/>
                  </a:lnTo>
                  <a:lnTo>
                    <a:pt x="238" y="17"/>
                  </a:lnTo>
                  <a:lnTo>
                    <a:pt x="238" y="0"/>
                  </a:lnTo>
                  <a:lnTo>
                    <a:pt x="219" y="0"/>
                  </a:lnTo>
                  <a:lnTo>
                    <a:pt x="219" y="52"/>
                  </a:lnTo>
                  <a:lnTo>
                    <a:pt x="231" y="52"/>
                  </a:lnTo>
                  <a:lnTo>
                    <a:pt x="231" y="76"/>
                  </a:lnTo>
                  <a:lnTo>
                    <a:pt x="231" y="76"/>
                  </a:lnTo>
                  <a:lnTo>
                    <a:pt x="219" y="76"/>
                  </a:lnTo>
                  <a:lnTo>
                    <a:pt x="219" y="90"/>
                  </a:lnTo>
                  <a:lnTo>
                    <a:pt x="219" y="90"/>
                  </a:lnTo>
                  <a:lnTo>
                    <a:pt x="219" y="114"/>
                  </a:lnTo>
                  <a:lnTo>
                    <a:pt x="219" y="114"/>
                  </a:lnTo>
                  <a:lnTo>
                    <a:pt x="219" y="114"/>
                  </a:lnTo>
                  <a:lnTo>
                    <a:pt x="219" y="125"/>
                  </a:lnTo>
                  <a:close/>
                  <a:moveTo>
                    <a:pt x="203" y="125"/>
                  </a:moveTo>
                  <a:lnTo>
                    <a:pt x="219" y="125"/>
                  </a:lnTo>
                  <a:lnTo>
                    <a:pt x="219" y="114"/>
                  </a:lnTo>
                  <a:lnTo>
                    <a:pt x="203" y="114"/>
                  </a:lnTo>
                  <a:lnTo>
                    <a:pt x="203" y="125"/>
                  </a:lnTo>
                  <a:lnTo>
                    <a:pt x="203" y="125"/>
                  </a:lnTo>
                  <a:close/>
                  <a:moveTo>
                    <a:pt x="219" y="0"/>
                  </a:moveTo>
                  <a:lnTo>
                    <a:pt x="203" y="0"/>
                  </a:lnTo>
                  <a:lnTo>
                    <a:pt x="203" y="17"/>
                  </a:lnTo>
                  <a:lnTo>
                    <a:pt x="215" y="17"/>
                  </a:lnTo>
                  <a:lnTo>
                    <a:pt x="215" y="40"/>
                  </a:lnTo>
                  <a:lnTo>
                    <a:pt x="203" y="40"/>
                  </a:lnTo>
                  <a:lnTo>
                    <a:pt x="203" y="90"/>
                  </a:lnTo>
                  <a:lnTo>
                    <a:pt x="219" y="90"/>
                  </a:lnTo>
                  <a:lnTo>
                    <a:pt x="219" y="76"/>
                  </a:lnTo>
                  <a:lnTo>
                    <a:pt x="208" y="76"/>
                  </a:lnTo>
                  <a:lnTo>
                    <a:pt x="208" y="52"/>
                  </a:lnTo>
                  <a:lnTo>
                    <a:pt x="219" y="52"/>
                  </a:lnTo>
                  <a:lnTo>
                    <a:pt x="219" y="0"/>
                  </a:lnTo>
                  <a:close/>
                  <a:moveTo>
                    <a:pt x="184" y="125"/>
                  </a:moveTo>
                  <a:lnTo>
                    <a:pt x="203" y="125"/>
                  </a:lnTo>
                  <a:lnTo>
                    <a:pt x="203" y="114"/>
                  </a:lnTo>
                  <a:lnTo>
                    <a:pt x="184" y="114"/>
                  </a:lnTo>
                  <a:lnTo>
                    <a:pt x="184" y="125"/>
                  </a:lnTo>
                  <a:lnTo>
                    <a:pt x="184" y="125"/>
                  </a:lnTo>
                  <a:close/>
                  <a:moveTo>
                    <a:pt x="203" y="0"/>
                  </a:moveTo>
                  <a:lnTo>
                    <a:pt x="184" y="0"/>
                  </a:lnTo>
                  <a:lnTo>
                    <a:pt x="184" y="52"/>
                  </a:lnTo>
                  <a:lnTo>
                    <a:pt x="196" y="52"/>
                  </a:lnTo>
                  <a:lnTo>
                    <a:pt x="196" y="76"/>
                  </a:lnTo>
                  <a:lnTo>
                    <a:pt x="184" y="76"/>
                  </a:lnTo>
                  <a:lnTo>
                    <a:pt x="184" y="90"/>
                  </a:lnTo>
                  <a:lnTo>
                    <a:pt x="203" y="90"/>
                  </a:lnTo>
                  <a:lnTo>
                    <a:pt x="203" y="40"/>
                  </a:lnTo>
                  <a:lnTo>
                    <a:pt x="191" y="40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203" y="17"/>
                  </a:lnTo>
                  <a:lnTo>
                    <a:pt x="203" y="0"/>
                  </a:lnTo>
                  <a:close/>
                  <a:moveTo>
                    <a:pt x="167" y="125"/>
                  </a:moveTo>
                  <a:lnTo>
                    <a:pt x="184" y="125"/>
                  </a:lnTo>
                  <a:lnTo>
                    <a:pt x="184" y="114"/>
                  </a:lnTo>
                  <a:lnTo>
                    <a:pt x="167" y="114"/>
                  </a:lnTo>
                  <a:lnTo>
                    <a:pt x="167" y="125"/>
                  </a:lnTo>
                  <a:lnTo>
                    <a:pt x="167" y="125"/>
                  </a:lnTo>
                  <a:close/>
                  <a:moveTo>
                    <a:pt x="184" y="0"/>
                  </a:moveTo>
                  <a:lnTo>
                    <a:pt x="167" y="0"/>
                  </a:lnTo>
                  <a:lnTo>
                    <a:pt x="167" y="17"/>
                  </a:lnTo>
                  <a:lnTo>
                    <a:pt x="179" y="17"/>
                  </a:lnTo>
                  <a:lnTo>
                    <a:pt x="179" y="40"/>
                  </a:lnTo>
                  <a:lnTo>
                    <a:pt x="167" y="40"/>
                  </a:lnTo>
                  <a:lnTo>
                    <a:pt x="167" y="90"/>
                  </a:lnTo>
                  <a:lnTo>
                    <a:pt x="184" y="90"/>
                  </a:lnTo>
                  <a:lnTo>
                    <a:pt x="184" y="76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72" y="52"/>
                  </a:lnTo>
                  <a:lnTo>
                    <a:pt x="184" y="52"/>
                  </a:lnTo>
                  <a:lnTo>
                    <a:pt x="184" y="0"/>
                  </a:lnTo>
                  <a:close/>
                  <a:moveTo>
                    <a:pt x="149" y="125"/>
                  </a:moveTo>
                  <a:lnTo>
                    <a:pt x="167" y="125"/>
                  </a:lnTo>
                  <a:lnTo>
                    <a:pt x="167" y="114"/>
                  </a:lnTo>
                  <a:lnTo>
                    <a:pt x="149" y="114"/>
                  </a:lnTo>
                  <a:lnTo>
                    <a:pt x="149" y="125"/>
                  </a:lnTo>
                  <a:lnTo>
                    <a:pt x="149" y="125"/>
                  </a:lnTo>
                  <a:close/>
                  <a:moveTo>
                    <a:pt x="167" y="0"/>
                  </a:moveTo>
                  <a:lnTo>
                    <a:pt x="149" y="0"/>
                  </a:lnTo>
                  <a:lnTo>
                    <a:pt x="149" y="52"/>
                  </a:lnTo>
                  <a:lnTo>
                    <a:pt x="160" y="52"/>
                  </a:lnTo>
                  <a:lnTo>
                    <a:pt x="160" y="76"/>
                  </a:lnTo>
                  <a:lnTo>
                    <a:pt x="149" y="76"/>
                  </a:lnTo>
                  <a:lnTo>
                    <a:pt x="149" y="90"/>
                  </a:lnTo>
                  <a:lnTo>
                    <a:pt x="167" y="90"/>
                  </a:lnTo>
                  <a:lnTo>
                    <a:pt x="167" y="40"/>
                  </a:lnTo>
                  <a:lnTo>
                    <a:pt x="156" y="40"/>
                  </a:lnTo>
                  <a:lnTo>
                    <a:pt x="156" y="17"/>
                  </a:lnTo>
                  <a:lnTo>
                    <a:pt x="156" y="17"/>
                  </a:lnTo>
                  <a:lnTo>
                    <a:pt x="167" y="17"/>
                  </a:lnTo>
                  <a:lnTo>
                    <a:pt x="167" y="0"/>
                  </a:lnTo>
                  <a:close/>
                  <a:moveTo>
                    <a:pt x="132" y="125"/>
                  </a:moveTo>
                  <a:lnTo>
                    <a:pt x="149" y="125"/>
                  </a:lnTo>
                  <a:lnTo>
                    <a:pt x="149" y="114"/>
                  </a:lnTo>
                  <a:lnTo>
                    <a:pt x="132" y="114"/>
                  </a:lnTo>
                  <a:lnTo>
                    <a:pt x="132" y="125"/>
                  </a:lnTo>
                  <a:lnTo>
                    <a:pt x="132" y="125"/>
                  </a:lnTo>
                  <a:close/>
                  <a:moveTo>
                    <a:pt x="149" y="0"/>
                  </a:moveTo>
                  <a:lnTo>
                    <a:pt x="132" y="0"/>
                  </a:lnTo>
                  <a:lnTo>
                    <a:pt x="132" y="17"/>
                  </a:lnTo>
                  <a:lnTo>
                    <a:pt x="144" y="17"/>
                  </a:lnTo>
                  <a:lnTo>
                    <a:pt x="144" y="40"/>
                  </a:lnTo>
                  <a:lnTo>
                    <a:pt x="132" y="40"/>
                  </a:lnTo>
                  <a:lnTo>
                    <a:pt x="132" y="90"/>
                  </a:lnTo>
                  <a:lnTo>
                    <a:pt x="149" y="90"/>
                  </a:lnTo>
                  <a:lnTo>
                    <a:pt x="149" y="76"/>
                  </a:lnTo>
                  <a:lnTo>
                    <a:pt x="139" y="76"/>
                  </a:lnTo>
                  <a:lnTo>
                    <a:pt x="139" y="76"/>
                  </a:lnTo>
                  <a:lnTo>
                    <a:pt x="139" y="52"/>
                  </a:lnTo>
                  <a:lnTo>
                    <a:pt x="149" y="52"/>
                  </a:lnTo>
                  <a:lnTo>
                    <a:pt x="149" y="0"/>
                  </a:lnTo>
                  <a:close/>
                  <a:moveTo>
                    <a:pt x="115" y="125"/>
                  </a:moveTo>
                  <a:lnTo>
                    <a:pt x="132" y="125"/>
                  </a:lnTo>
                  <a:lnTo>
                    <a:pt x="132" y="114"/>
                  </a:lnTo>
                  <a:lnTo>
                    <a:pt x="115" y="114"/>
                  </a:lnTo>
                  <a:lnTo>
                    <a:pt x="115" y="125"/>
                  </a:lnTo>
                  <a:lnTo>
                    <a:pt x="115" y="125"/>
                  </a:lnTo>
                  <a:close/>
                  <a:moveTo>
                    <a:pt x="132" y="0"/>
                  </a:moveTo>
                  <a:lnTo>
                    <a:pt x="115" y="0"/>
                  </a:lnTo>
                  <a:lnTo>
                    <a:pt x="115" y="52"/>
                  </a:lnTo>
                  <a:lnTo>
                    <a:pt x="127" y="52"/>
                  </a:lnTo>
                  <a:lnTo>
                    <a:pt x="127" y="76"/>
                  </a:lnTo>
                  <a:lnTo>
                    <a:pt x="115" y="76"/>
                  </a:lnTo>
                  <a:lnTo>
                    <a:pt x="115" y="90"/>
                  </a:lnTo>
                  <a:lnTo>
                    <a:pt x="132" y="90"/>
                  </a:lnTo>
                  <a:lnTo>
                    <a:pt x="132" y="40"/>
                  </a:lnTo>
                  <a:lnTo>
                    <a:pt x="120" y="40"/>
                  </a:lnTo>
                  <a:lnTo>
                    <a:pt x="120" y="17"/>
                  </a:lnTo>
                  <a:lnTo>
                    <a:pt x="120" y="17"/>
                  </a:lnTo>
                  <a:lnTo>
                    <a:pt x="132" y="17"/>
                  </a:lnTo>
                  <a:lnTo>
                    <a:pt x="132" y="0"/>
                  </a:lnTo>
                  <a:close/>
                  <a:moveTo>
                    <a:pt x="97" y="125"/>
                  </a:moveTo>
                  <a:lnTo>
                    <a:pt x="115" y="125"/>
                  </a:lnTo>
                  <a:lnTo>
                    <a:pt x="115" y="114"/>
                  </a:lnTo>
                  <a:lnTo>
                    <a:pt x="97" y="114"/>
                  </a:lnTo>
                  <a:lnTo>
                    <a:pt x="97" y="125"/>
                  </a:lnTo>
                  <a:lnTo>
                    <a:pt x="97" y="125"/>
                  </a:lnTo>
                  <a:close/>
                  <a:moveTo>
                    <a:pt x="115" y="0"/>
                  </a:moveTo>
                  <a:lnTo>
                    <a:pt x="97" y="0"/>
                  </a:lnTo>
                  <a:lnTo>
                    <a:pt x="97" y="17"/>
                  </a:lnTo>
                  <a:lnTo>
                    <a:pt x="108" y="17"/>
                  </a:lnTo>
                  <a:lnTo>
                    <a:pt x="108" y="40"/>
                  </a:lnTo>
                  <a:lnTo>
                    <a:pt x="97" y="40"/>
                  </a:lnTo>
                  <a:lnTo>
                    <a:pt x="97" y="90"/>
                  </a:lnTo>
                  <a:lnTo>
                    <a:pt x="115" y="90"/>
                  </a:lnTo>
                  <a:lnTo>
                    <a:pt x="115" y="76"/>
                  </a:lnTo>
                  <a:lnTo>
                    <a:pt x="104" y="76"/>
                  </a:lnTo>
                  <a:lnTo>
                    <a:pt x="104" y="76"/>
                  </a:lnTo>
                  <a:lnTo>
                    <a:pt x="104" y="52"/>
                  </a:lnTo>
                  <a:lnTo>
                    <a:pt x="115" y="52"/>
                  </a:lnTo>
                  <a:lnTo>
                    <a:pt x="115" y="0"/>
                  </a:lnTo>
                  <a:close/>
                  <a:moveTo>
                    <a:pt x="80" y="125"/>
                  </a:moveTo>
                  <a:lnTo>
                    <a:pt x="97" y="125"/>
                  </a:lnTo>
                  <a:lnTo>
                    <a:pt x="97" y="114"/>
                  </a:lnTo>
                  <a:lnTo>
                    <a:pt x="80" y="114"/>
                  </a:lnTo>
                  <a:lnTo>
                    <a:pt x="80" y="125"/>
                  </a:lnTo>
                  <a:lnTo>
                    <a:pt x="80" y="125"/>
                  </a:lnTo>
                  <a:close/>
                  <a:moveTo>
                    <a:pt x="97" y="0"/>
                  </a:moveTo>
                  <a:lnTo>
                    <a:pt x="80" y="0"/>
                  </a:lnTo>
                  <a:lnTo>
                    <a:pt x="80" y="52"/>
                  </a:lnTo>
                  <a:lnTo>
                    <a:pt x="92" y="52"/>
                  </a:lnTo>
                  <a:lnTo>
                    <a:pt x="92" y="76"/>
                  </a:lnTo>
                  <a:lnTo>
                    <a:pt x="80" y="76"/>
                  </a:lnTo>
                  <a:lnTo>
                    <a:pt x="80" y="90"/>
                  </a:lnTo>
                  <a:lnTo>
                    <a:pt x="97" y="90"/>
                  </a:lnTo>
                  <a:lnTo>
                    <a:pt x="97" y="40"/>
                  </a:lnTo>
                  <a:lnTo>
                    <a:pt x="85" y="40"/>
                  </a:lnTo>
                  <a:lnTo>
                    <a:pt x="85" y="17"/>
                  </a:lnTo>
                  <a:lnTo>
                    <a:pt x="85" y="17"/>
                  </a:lnTo>
                  <a:lnTo>
                    <a:pt x="97" y="17"/>
                  </a:lnTo>
                  <a:lnTo>
                    <a:pt x="97" y="0"/>
                  </a:lnTo>
                  <a:close/>
                  <a:moveTo>
                    <a:pt x="61" y="125"/>
                  </a:moveTo>
                  <a:lnTo>
                    <a:pt x="80" y="125"/>
                  </a:lnTo>
                  <a:lnTo>
                    <a:pt x="80" y="114"/>
                  </a:lnTo>
                  <a:lnTo>
                    <a:pt x="61" y="114"/>
                  </a:lnTo>
                  <a:lnTo>
                    <a:pt x="61" y="125"/>
                  </a:lnTo>
                  <a:lnTo>
                    <a:pt x="61" y="125"/>
                  </a:lnTo>
                  <a:close/>
                  <a:moveTo>
                    <a:pt x="80" y="0"/>
                  </a:moveTo>
                  <a:lnTo>
                    <a:pt x="61" y="0"/>
                  </a:lnTo>
                  <a:lnTo>
                    <a:pt x="61" y="17"/>
                  </a:lnTo>
                  <a:lnTo>
                    <a:pt x="73" y="17"/>
                  </a:lnTo>
                  <a:lnTo>
                    <a:pt x="73" y="40"/>
                  </a:lnTo>
                  <a:lnTo>
                    <a:pt x="61" y="40"/>
                  </a:lnTo>
                  <a:lnTo>
                    <a:pt x="61" y="90"/>
                  </a:lnTo>
                  <a:lnTo>
                    <a:pt x="80" y="90"/>
                  </a:lnTo>
                  <a:lnTo>
                    <a:pt x="80" y="76"/>
                  </a:lnTo>
                  <a:lnTo>
                    <a:pt x="68" y="76"/>
                  </a:lnTo>
                  <a:lnTo>
                    <a:pt x="68" y="76"/>
                  </a:lnTo>
                  <a:lnTo>
                    <a:pt x="68" y="52"/>
                  </a:lnTo>
                  <a:lnTo>
                    <a:pt x="80" y="52"/>
                  </a:lnTo>
                  <a:lnTo>
                    <a:pt x="80" y="0"/>
                  </a:lnTo>
                  <a:close/>
                  <a:moveTo>
                    <a:pt x="45" y="125"/>
                  </a:moveTo>
                  <a:lnTo>
                    <a:pt x="61" y="125"/>
                  </a:lnTo>
                  <a:lnTo>
                    <a:pt x="61" y="114"/>
                  </a:lnTo>
                  <a:lnTo>
                    <a:pt x="45" y="114"/>
                  </a:lnTo>
                  <a:lnTo>
                    <a:pt x="45" y="125"/>
                  </a:lnTo>
                  <a:lnTo>
                    <a:pt x="45" y="125"/>
                  </a:lnTo>
                  <a:close/>
                  <a:moveTo>
                    <a:pt x="61" y="0"/>
                  </a:moveTo>
                  <a:lnTo>
                    <a:pt x="45" y="0"/>
                  </a:lnTo>
                  <a:lnTo>
                    <a:pt x="45" y="52"/>
                  </a:lnTo>
                  <a:lnTo>
                    <a:pt x="56" y="52"/>
                  </a:lnTo>
                  <a:lnTo>
                    <a:pt x="56" y="76"/>
                  </a:lnTo>
                  <a:lnTo>
                    <a:pt x="45" y="76"/>
                  </a:lnTo>
                  <a:lnTo>
                    <a:pt x="45" y="90"/>
                  </a:lnTo>
                  <a:lnTo>
                    <a:pt x="61" y="90"/>
                  </a:lnTo>
                  <a:lnTo>
                    <a:pt x="61" y="40"/>
                  </a:lnTo>
                  <a:lnTo>
                    <a:pt x="49" y="40"/>
                  </a:lnTo>
                  <a:lnTo>
                    <a:pt x="49" y="17"/>
                  </a:lnTo>
                  <a:lnTo>
                    <a:pt x="49" y="17"/>
                  </a:lnTo>
                  <a:lnTo>
                    <a:pt x="61" y="17"/>
                  </a:lnTo>
                  <a:lnTo>
                    <a:pt x="61" y="0"/>
                  </a:lnTo>
                  <a:close/>
                  <a:moveTo>
                    <a:pt x="26" y="125"/>
                  </a:moveTo>
                  <a:lnTo>
                    <a:pt x="45" y="125"/>
                  </a:lnTo>
                  <a:lnTo>
                    <a:pt x="45" y="114"/>
                  </a:lnTo>
                  <a:lnTo>
                    <a:pt x="45" y="90"/>
                  </a:lnTo>
                  <a:lnTo>
                    <a:pt x="45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52"/>
                  </a:lnTo>
                  <a:lnTo>
                    <a:pt x="45" y="52"/>
                  </a:lnTo>
                  <a:lnTo>
                    <a:pt x="45" y="0"/>
                  </a:lnTo>
                  <a:lnTo>
                    <a:pt x="26" y="0"/>
                  </a:lnTo>
                  <a:lnTo>
                    <a:pt x="26" y="17"/>
                  </a:lnTo>
                  <a:lnTo>
                    <a:pt x="37" y="17"/>
                  </a:lnTo>
                  <a:lnTo>
                    <a:pt x="37" y="40"/>
                  </a:lnTo>
                  <a:lnTo>
                    <a:pt x="26" y="40"/>
                  </a:lnTo>
                  <a:lnTo>
                    <a:pt x="26" y="125"/>
                  </a:lnTo>
                  <a:close/>
                  <a:moveTo>
                    <a:pt x="0" y="125"/>
                  </a:moveTo>
                  <a:lnTo>
                    <a:pt x="26" y="125"/>
                  </a:lnTo>
                  <a:lnTo>
                    <a:pt x="26" y="40"/>
                  </a:lnTo>
                  <a:lnTo>
                    <a:pt x="14" y="40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26" y="17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42" name="Freeform 230"/>
            <p:cNvSpPr>
              <a:spLocks/>
            </p:cNvSpPr>
            <p:nvPr/>
          </p:nvSpPr>
          <p:spPr bwMode="auto">
            <a:xfrm>
              <a:off x="8404225" y="2379663"/>
              <a:ext cx="244475" cy="60325"/>
            </a:xfrm>
            <a:custGeom>
              <a:avLst/>
              <a:gdLst>
                <a:gd name="T0" fmla="*/ 0 w 65"/>
                <a:gd name="T1" fmla="*/ 8 h 16"/>
                <a:gd name="T2" fmla="*/ 4 w 65"/>
                <a:gd name="T3" fmla="*/ 16 h 16"/>
                <a:gd name="T4" fmla="*/ 33 w 65"/>
                <a:gd name="T5" fmla="*/ 9 h 16"/>
                <a:gd name="T6" fmla="*/ 61 w 65"/>
                <a:gd name="T7" fmla="*/ 16 h 16"/>
                <a:gd name="T8" fmla="*/ 65 w 65"/>
                <a:gd name="T9" fmla="*/ 8 h 16"/>
                <a:gd name="T10" fmla="*/ 33 w 65"/>
                <a:gd name="T11" fmla="*/ 0 h 16"/>
                <a:gd name="T12" fmla="*/ 0 w 65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16">
                  <a:moveTo>
                    <a:pt x="0" y="8"/>
                  </a:moveTo>
                  <a:cubicBezTo>
                    <a:pt x="4" y="16"/>
                    <a:pt x="4" y="16"/>
                    <a:pt x="4" y="16"/>
                  </a:cubicBezTo>
                  <a:cubicBezTo>
                    <a:pt x="12" y="11"/>
                    <a:pt x="22" y="9"/>
                    <a:pt x="33" y="9"/>
                  </a:cubicBezTo>
                  <a:cubicBezTo>
                    <a:pt x="43" y="9"/>
                    <a:pt x="53" y="11"/>
                    <a:pt x="61" y="16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56" y="3"/>
                    <a:pt x="44" y="0"/>
                    <a:pt x="33" y="0"/>
                  </a:cubicBezTo>
                  <a:cubicBezTo>
                    <a:pt x="21" y="0"/>
                    <a:pt x="9" y="3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43" name="Freeform 231"/>
            <p:cNvSpPr>
              <a:spLocks/>
            </p:cNvSpPr>
            <p:nvPr/>
          </p:nvSpPr>
          <p:spPr bwMode="auto">
            <a:xfrm>
              <a:off x="8362950" y="2312988"/>
              <a:ext cx="327025" cy="71438"/>
            </a:xfrm>
            <a:custGeom>
              <a:avLst/>
              <a:gdLst>
                <a:gd name="T0" fmla="*/ 87 w 87"/>
                <a:gd name="T1" fmla="*/ 11 h 19"/>
                <a:gd name="T2" fmla="*/ 44 w 87"/>
                <a:gd name="T3" fmla="*/ 0 h 19"/>
                <a:gd name="T4" fmla="*/ 0 w 87"/>
                <a:gd name="T5" fmla="*/ 11 h 19"/>
                <a:gd name="T6" fmla="*/ 4 w 87"/>
                <a:gd name="T7" fmla="*/ 19 h 19"/>
                <a:gd name="T8" fmla="*/ 44 w 87"/>
                <a:gd name="T9" fmla="*/ 9 h 19"/>
                <a:gd name="T10" fmla="*/ 83 w 87"/>
                <a:gd name="T11" fmla="*/ 19 h 19"/>
                <a:gd name="T12" fmla="*/ 87 w 87"/>
                <a:gd name="T13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19">
                  <a:moveTo>
                    <a:pt x="87" y="11"/>
                  </a:moveTo>
                  <a:cubicBezTo>
                    <a:pt x="75" y="4"/>
                    <a:pt x="59" y="0"/>
                    <a:pt x="44" y="0"/>
                  </a:cubicBezTo>
                  <a:cubicBezTo>
                    <a:pt x="28" y="0"/>
                    <a:pt x="12" y="4"/>
                    <a:pt x="0" y="11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15" y="13"/>
                    <a:pt x="29" y="9"/>
                    <a:pt x="44" y="9"/>
                  </a:cubicBezTo>
                  <a:cubicBezTo>
                    <a:pt x="58" y="9"/>
                    <a:pt x="72" y="13"/>
                    <a:pt x="83" y="19"/>
                  </a:cubicBezTo>
                  <a:lnTo>
                    <a:pt x="87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44" name="Freeform 232"/>
            <p:cNvSpPr>
              <a:spLocks/>
            </p:cNvSpPr>
            <p:nvPr/>
          </p:nvSpPr>
          <p:spPr bwMode="auto">
            <a:xfrm>
              <a:off x="5529263" y="9525"/>
              <a:ext cx="333375" cy="169863"/>
            </a:xfrm>
            <a:custGeom>
              <a:avLst/>
              <a:gdLst>
                <a:gd name="T0" fmla="*/ 0 w 89"/>
                <a:gd name="T1" fmla="*/ 0 h 45"/>
                <a:gd name="T2" fmla="*/ 0 w 89"/>
                <a:gd name="T3" fmla="*/ 2 h 45"/>
                <a:gd name="T4" fmla="*/ 3 w 89"/>
                <a:gd name="T5" fmla="*/ 17 h 45"/>
                <a:gd name="T6" fmla="*/ 13 w 89"/>
                <a:gd name="T7" fmla="*/ 35 h 45"/>
                <a:gd name="T8" fmla="*/ 13 w 89"/>
                <a:gd name="T9" fmla="*/ 35 h 45"/>
                <a:gd name="T10" fmla="*/ 19 w 89"/>
                <a:gd name="T11" fmla="*/ 42 h 45"/>
                <a:gd name="T12" fmla="*/ 21 w 89"/>
                <a:gd name="T13" fmla="*/ 43 h 45"/>
                <a:gd name="T14" fmla="*/ 31 w 89"/>
                <a:gd name="T15" fmla="*/ 44 h 45"/>
                <a:gd name="T16" fmla="*/ 31 w 89"/>
                <a:gd name="T17" fmla="*/ 44 h 45"/>
                <a:gd name="T18" fmla="*/ 36 w 89"/>
                <a:gd name="T19" fmla="*/ 42 h 45"/>
                <a:gd name="T20" fmla="*/ 39 w 89"/>
                <a:gd name="T21" fmla="*/ 41 h 45"/>
                <a:gd name="T22" fmla="*/ 44 w 89"/>
                <a:gd name="T23" fmla="*/ 40 h 45"/>
                <a:gd name="T24" fmla="*/ 45 w 89"/>
                <a:gd name="T25" fmla="*/ 40 h 45"/>
                <a:gd name="T26" fmla="*/ 50 w 89"/>
                <a:gd name="T27" fmla="*/ 41 h 45"/>
                <a:gd name="T28" fmla="*/ 53 w 89"/>
                <a:gd name="T29" fmla="*/ 42 h 45"/>
                <a:gd name="T30" fmla="*/ 58 w 89"/>
                <a:gd name="T31" fmla="*/ 44 h 45"/>
                <a:gd name="T32" fmla="*/ 58 w 89"/>
                <a:gd name="T33" fmla="*/ 44 h 45"/>
                <a:gd name="T34" fmla="*/ 68 w 89"/>
                <a:gd name="T35" fmla="*/ 43 h 45"/>
                <a:gd name="T36" fmla="*/ 70 w 89"/>
                <a:gd name="T37" fmla="*/ 42 h 45"/>
                <a:gd name="T38" fmla="*/ 76 w 89"/>
                <a:gd name="T39" fmla="*/ 35 h 45"/>
                <a:gd name="T40" fmla="*/ 76 w 89"/>
                <a:gd name="T41" fmla="*/ 35 h 45"/>
                <a:gd name="T42" fmla="*/ 86 w 89"/>
                <a:gd name="T43" fmla="*/ 17 h 45"/>
                <a:gd name="T44" fmla="*/ 89 w 89"/>
                <a:gd name="T45" fmla="*/ 2 h 45"/>
                <a:gd name="T46" fmla="*/ 89 w 89"/>
                <a:gd name="T47" fmla="*/ 0 h 45"/>
                <a:gd name="T48" fmla="*/ 0 w 89"/>
                <a:gd name="T4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9" h="45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7"/>
                    <a:pt x="2" y="12"/>
                    <a:pt x="3" y="17"/>
                  </a:cubicBezTo>
                  <a:cubicBezTo>
                    <a:pt x="5" y="23"/>
                    <a:pt x="9" y="29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5" y="38"/>
                    <a:pt x="17" y="40"/>
                    <a:pt x="19" y="42"/>
                  </a:cubicBezTo>
                  <a:cubicBezTo>
                    <a:pt x="20" y="42"/>
                    <a:pt x="20" y="42"/>
                    <a:pt x="21" y="43"/>
                  </a:cubicBezTo>
                  <a:cubicBezTo>
                    <a:pt x="24" y="45"/>
                    <a:pt x="27" y="45"/>
                    <a:pt x="31" y="44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3" y="44"/>
                    <a:pt x="34" y="43"/>
                    <a:pt x="36" y="42"/>
                  </a:cubicBezTo>
                  <a:cubicBezTo>
                    <a:pt x="37" y="42"/>
                    <a:pt x="38" y="42"/>
                    <a:pt x="39" y="41"/>
                  </a:cubicBezTo>
                  <a:cubicBezTo>
                    <a:pt x="41" y="41"/>
                    <a:pt x="44" y="40"/>
                    <a:pt x="44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7" y="40"/>
                    <a:pt x="48" y="41"/>
                    <a:pt x="50" y="41"/>
                  </a:cubicBezTo>
                  <a:cubicBezTo>
                    <a:pt x="51" y="42"/>
                    <a:pt x="52" y="42"/>
                    <a:pt x="53" y="42"/>
                  </a:cubicBezTo>
                  <a:cubicBezTo>
                    <a:pt x="55" y="43"/>
                    <a:pt x="56" y="44"/>
                    <a:pt x="58" y="44"/>
                  </a:cubicBezTo>
                  <a:cubicBezTo>
                    <a:pt x="58" y="44"/>
                    <a:pt x="58" y="44"/>
                    <a:pt x="58" y="44"/>
                  </a:cubicBezTo>
                  <a:cubicBezTo>
                    <a:pt x="62" y="45"/>
                    <a:pt x="65" y="45"/>
                    <a:pt x="68" y="43"/>
                  </a:cubicBezTo>
                  <a:cubicBezTo>
                    <a:pt x="69" y="42"/>
                    <a:pt x="69" y="42"/>
                    <a:pt x="70" y="42"/>
                  </a:cubicBezTo>
                  <a:cubicBezTo>
                    <a:pt x="72" y="40"/>
                    <a:pt x="74" y="38"/>
                    <a:pt x="76" y="35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80" y="29"/>
                    <a:pt x="83" y="23"/>
                    <a:pt x="86" y="17"/>
                  </a:cubicBezTo>
                  <a:cubicBezTo>
                    <a:pt x="87" y="12"/>
                    <a:pt x="89" y="7"/>
                    <a:pt x="89" y="2"/>
                  </a:cubicBezTo>
                  <a:cubicBezTo>
                    <a:pt x="89" y="0"/>
                    <a:pt x="89" y="0"/>
                    <a:pt x="8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45" name="Freeform 233"/>
            <p:cNvSpPr>
              <a:spLocks/>
            </p:cNvSpPr>
            <p:nvPr/>
          </p:nvSpPr>
          <p:spPr bwMode="auto">
            <a:xfrm>
              <a:off x="4129088" y="5675313"/>
              <a:ext cx="258763" cy="292100"/>
            </a:xfrm>
            <a:custGeom>
              <a:avLst/>
              <a:gdLst>
                <a:gd name="T0" fmla="*/ 8 w 69"/>
                <a:gd name="T1" fmla="*/ 2 h 78"/>
                <a:gd name="T2" fmla="*/ 25 w 69"/>
                <a:gd name="T3" fmla="*/ 12 h 78"/>
                <a:gd name="T4" fmla="*/ 31 w 69"/>
                <a:gd name="T5" fmla="*/ 21 h 78"/>
                <a:gd name="T6" fmla="*/ 63 w 69"/>
                <a:gd name="T7" fmla="*/ 15 h 78"/>
                <a:gd name="T8" fmla="*/ 67 w 69"/>
                <a:gd name="T9" fmla="*/ 22 h 78"/>
                <a:gd name="T10" fmla="*/ 40 w 69"/>
                <a:gd name="T11" fmla="*/ 34 h 78"/>
                <a:gd name="T12" fmla="*/ 49 w 69"/>
                <a:gd name="T13" fmla="*/ 47 h 78"/>
                <a:gd name="T14" fmla="*/ 64 w 69"/>
                <a:gd name="T15" fmla="*/ 48 h 78"/>
                <a:gd name="T16" fmla="*/ 69 w 69"/>
                <a:gd name="T17" fmla="*/ 55 h 78"/>
                <a:gd name="T18" fmla="*/ 47 w 69"/>
                <a:gd name="T19" fmla="*/ 61 h 78"/>
                <a:gd name="T20" fmla="*/ 34 w 69"/>
                <a:gd name="T21" fmla="*/ 78 h 78"/>
                <a:gd name="T22" fmla="*/ 30 w 69"/>
                <a:gd name="T23" fmla="*/ 71 h 78"/>
                <a:gd name="T24" fmla="*/ 35 w 69"/>
                <a:gd name="T25" fmla="*/ 57 h 78"/>
                <a:gd name="T26" fmla="*/ 26 w 69"/>
                <a:gd name="T27" fmla="*/ 43 h 78"/>
                <a:gd name="T28" fmla="*/ 5 w 69"/>
                <a:gd name="T29" fmla="*/ 64 h 78"/>
                <a:gd name="T30" fmla="*/ 0 w 69"/>
                <a:gd name="T31" fmla="*/ 57 h 78"/>
                <a:gd name="T32" fmla="*/ 17 w 69"/>
                <a:gd name="T33" fmla="*/ 31 h 78"/>
                <a:gd name="T34" fmla="*/ 11 w 69"/>
                <a:gd name="T35" fmla="*/ 21 h 78"/>
                <a:gd name="T36" fmla="*/ 8 w 69"/>
                <a:gd name="T37" fmla="*/ 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9" h="78">
                  <a:moveTo>
                    <a:pt x="8" y="2"/>
                  </a:moveTo>
                  <a:cubicBezTo>
                    <a:pt x="12" y="0"/>
                    <a:pt x="22" y="8"/>
                    <a:pt x="25" y="12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17"/>
                    <a:pt x="5" y="5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46" name="Freeform 234"/>
            <p:cNvSpPr>
              <a:spLocks/>
            </p:cNvSpPr>
            <p:nvPr/>
          </p:nvSpPr>
          <p:spPr bwMode="auto">
            <a:xfrm>
              <a:off x="3213100" y="5527675"/>
              <a:ext cx="115888" cy="338138"/>
            </a:xfrm>
            <a:custGeom>
              <a:avLst/>
              <a:gdLst>
                <a:gd name="T0" fmla="*/ 4 w 31"/>
                <a:gd name="T1" fmla="*/ 10 h 90"/>
                <a:gd name="T2" fmla="*/ 1 w 31"/>
                <a:gd name="T3" fmla="*/ 21 h 90"/>
                <a:gd name="T4" fmla="*/ 3 w 31"/>
                <a:gd name="T5" fmla="*/ 31 h 90"/>
                <a:gd name="T6" fmla="*/ 11 w 31"/>
                <a:gd name="T7" fmla="*/ 41 h 90"/>
                <a:gd name="T8" fmla="*/ 11 w 31"/>
                <a:gd name="T9" fmla="*/ 90 h 90"/>
                <a:gd name="T10" fmla="*/ 20 w 31"/>
                <a:gd name="T11" fmla="*/ 90 h 90"/>
                <a:gd name="T12" fmla="*/ 20 w 31"/>
                <a:gd name="T13" fmla="*/ 41 h 90"/>
                <a:gd name="T14" fmla="*/ 29 w 31"/>
                <a:gd name="T15" fmla="*/ 31 h 90"/>
                <a:gd name="T16" fmla="*/ 31 w 31"/>
                <a:gd name="T17" fmla="*/ 21 h 90"/>
                <a:gd name="T18" fmla="*/ 28 w 31"/>
                <a:gd name="T19" fmla="*/ 10 h 90"/>
                <a:gd name="T20" fmla="*/ 21 w 31"/>
                <a:gd name="T21" fmla="*/ 0 h 90"/>
                <a:gd name="T22" fmla="*/ 23 w 31"/>
                <a:gd name="T23" fmla="*/ 21 h 90"/>
                <a:gd name="T24" fmla="*/ 20 w 31"/>
                <a:gd name="T25" fmla="*/ 21 h 90"/>
                <a:gd name="T26" fmla="*/ 18 w 31"/>
                <a:gd name="T27" fmla="*/ 0 h 90"/>
                <a:gd name="T28" fmla="*/ 16 w 31"/>
                <a:gd name="T29" fmla="*/ 0 h 90"/>
                <a:gd name="T30" fmla="*/ 14 w 31"/>
                <a:gd name="T31" fmla="*/ 0 h 90"/>
                <a:gd name="T32" fmla="*/ 11 w 31"/>
                <a:gd name="T33" fmla="*/ 21 h 90"/>
                <a:gd name="T34" fmla="*/ 8 w 31"/>
                <a:gd name="T35" fmla="*/ 21 h 90"/>
                <a:gd name="T36" fmla="*/ 11 w 31"/>
                <a:gd name="T37" fmla="*/ 0 h 90"/>
                <a:gd name="T38" fmla="*/ 4 w 31"/>
                <a:gd name="T39" fmla="*/ 1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90">
                  <a:moveTo>
                    <a:pt x="4" y="10"/>
                  </a:moveTo>
                  <a:cubicBezTo>
                    <a:pt x="3" y="14"/>
                    <a:pt x="1" y="18"/>
                    <a:pt x="1" y="21"/>
                  </a:cubicBezTo>
                  <a:cubicBezTo>
                    <a:pt x="0" y="25"/>
                    <a:pt x="1" y="28"/>
                    <a:pt x="3" y="31"/>
                  </a:cubicBezTo>
                  <a:cubicBezTo>
                    <a:pt x="5" y="34"/>
                    <a:pt x="8" y="39"/>
                    <a:pt x="11" y="41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4" y="39"/>
                    <a:pt x="27" y="34"/>
                    <a:pt x="29" y="31"/>
                  </a:cubicBezTo>
                  <a:cubicBezTo>
                    <a:pt x="31" y="28"/>
                    <a:pt x="31" y="25"/>
                    <a:pt x="31" y="21"/>
                  </a:cubicBezTo>
                  <a:cubicBezTo>
                    <a:pt x="31" y="18"/>
                    <a:pt x="29" y="14"/>
                    <a:pt x="28" y="10"/>
                  </a:cubicBezTo>
                  <a:cubicBezTo>
                    <a:pt x="27" y="7"/>
                    <a:pt x="25" y="0"/>
                    <a:pt x="21" y="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5" y="7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47" name="Freeform 235"/>
            <p:cNvSpPr>
              <a:spLocks/>
            </p:cNvSpPr>
            <p:nvPr/>
          </p:nvSpPr>
          <p:spPr bwMode="auto">
            <a:xfrm>
              <a:off x="3367088" y="5521325"/>
              <a:ext cx="123825" cy="344488"/>
            </a:xfrm>
            <a:custGeom>
              <a:avLst/>
              <a:gdLst>
                <a:gd name="T0" fmla="*/ 21 w 33"/>
                <a:gd name="T1" fmla="*/ 92 h 92"/>
                <a:gd name="T2" fmla="*/ 21 w 33"/>
                <a:gd name="T3" fmla="*/ 44 h 92"/>
                <a:gd name="T4" fmla="*/ 33 w 33"/>
                <a:gd name="T5" fmla="*/ 24 h 92"/>
                <a:gd name="T6" fmla="*/ 17 w 33"/>
                <a:gd name="T7" fmla="*/ 0 h 92"/>
                <a:gd name="T8" fmla="*/ 0 w 33"/>
                <a:gd name="T9" fmla="*/ 24 h 92"/>
                <a:gd name="T10" fmla="*/ 12 w 33"/>
                <a:gd name="T11" fmla="*/ 44 h 92"/>
                <a:gd name="T12" fmla="*/ 12 w 33"/>
                <a:gd name="T13" fmla="*/ 92 h 92"/>
                <a:gd name="T14" fmla="*/ 21 w 33"/>
                <a:gd name="T1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92">
                  <a:moveTo>
                    <a:pt x="21" y="92"/>
                  </a:moveTo>
                  <a:cubicBezTo>
                    <a:pt x="21" y="44"/>
                    <a:pt x="21" y="44"/>
                    <a:pt x="21" y="44"/>
                  </a:cubicBezTo>
                  <a:cubicBezTo>
                    <a:pt x="28" y="41"/>
                    <a:pt x="33" y="34"/>
                    <a:pt x="33" y="24"/>
                  </a:cubicBezTo>
                  <a:cubicBezTo>
                    <a:pt x="33" y="13"/>
                    <a:pt x="26" y="0"/>
                    <a:pt x="17" y="0"/>
                  </a:cubicBezTo>
                  <a:cubicBezTo>
                    <a:pt x="7" y="0"/>
                    <a:pt x="0" y="13"/>
                    <a:pt x="0" y="24"/>
                  </a:cubicBezTo>
                  <a:cubicBezTo>
                    <a:pt x="0" y="33"/>
                    <a:pt x="5" y="41"/>
                    <a:pt x="12" y="44"/>
                  </a:cubicBezTo>
                  <a:cubicBezTo>
                    <a:pt x="12" y="92"/>
                    <a:pt x="12" y="92"/>
                    <a:pt x="12" y="92"/>
                  </a:cubicBezTo>
                  <a:lnTo>
                    <a:pt x="21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48" name="Oval 236"/>
            <p:cNvSpPr>
              <a:spLocks noChangeArrowheads="1"/>
            </p:cNvSpPr>
            <p:nvPr/>
          </p:nvSpPr>
          <p:spPr bwMode="auto">
            <a:xfrm>
              <a:off x="3724275" y="6403975"/>
              <a:ext cx="168275" cy="168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49" name="Rectangle 237"/>
            <p:cNvSpPr>
              <a:spLocks noChangeArrowheads="1"/>
            </p:cNvSpPr>
            <p:nvPr/>
          </p:nvSpPr>
          <p:spPr bwMode="auto">
            <a:xfrm>
              <a:off x="3798888" y="6362700"/>
              <a:ext cx="19050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50" name="Rectangle 239"/>
            <p:cNvSpPr>
              <a:spLocks noChangeArrowheads="1"/>
            </p:cNvSpPr>
            <p:nvPr/>
          </p:nvSpPr>
          <p:spPr bwMode="auto">
            <a:xfrm>
              <a:off x="3903663" y="6478588"/>
              <a:ext cx="3016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51" name="Rectangle 240"/>
            <p:cNvSpPr>
              <a:spLocks noChangeArrowheads="1"/>
            </p:cNvSpPr>
            <p:nvPr/>
          </p:nvSpPr>
          <p:spPr bwMode="auto">
            <a:xfrm>
              <a:off x="3798888" y="6583363"/>
              <a:ext cx="19050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52" name="Rectangle 241"/>
            <p:cNvSpPr>
              <a:spLocks noChangeArrowheads="1"/>
            </p:cNvSpPr>
            <p:nvPr/>
          </p:nvSpPr>
          <p:spPr bwMode="auto">
            <a:xfrm>
              <a:off x="3683000" y="6478588"/>
              <a:ext cx="3016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53" name="Freeform 242"/>
            <p:cNvSpPr>
              <a:spLocks/>
            </p:cNvSpPr>
            <p:nvPr/>
          </p:nvSpPr>
          <p:spPr bwMode="auto">
            <a:xfrm>
              <a:off x="3870325" y="6392863"/>
              <a:ext cx="33338" cy="33338"/>
            </a:xfrm>
            <a:custGeom>
              <a:avLst/>
              <a:gdLst>
                <a:gd name="T0" fmla="*/ 21 w 21"/>
                <a:gd name="T1" fmla="*/ 9 h 21"/>
                <a:gd name="T2" fmla="*/ 9 w 21"/>
                <a:gd name="T3" fmla="*/ 21 h 21"/>
                <a:gd name="T4" fmla="*/ 0 w 21"/>
                <a:gd name="T5" fmla="*/ 11 h 21"/>
                <a:gd name="T6" fmla="*/ 12 w 21"/>
                <a:gd name="T7" fmla="*/ 0 h 21"/>
                <a:gd name="T8" fmla="*/ 21 w 21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21" y="9"/>
                  </a:moveTo>
                  <a:lnTo>
                    <a:pt x="9" y="21"/>
                  </a:lnTo>
                  <a:lnTo>
                    <a:pt x="0" y="11"/>
                  </a:lnTo>
                  <a:lnTo>
                    <a:pt x="12" y="0"/>
                  </a:lnTo>
                  <a:lnTo>
                    <a:pt x="21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54" name="Freeform 243"/>
            <p:cNvSpPr>
              <a:spLocks/>
            </p:cNvSpPr>
            <p:nvPr/>
          </p:nvSpPr>
          <p:spPr bwMode="auto">
            <a:xfrm>
              <a:off x="3870325" y="6550025"/>
              <a:ext cx="33338" cy="33338"/>
            </a:xfrm>
            <a:custGeom>
              <a:avLst/>
              <a:gdLst>
                <a:gd name="T0" fmla="*/ 9 w 21"/>
                <a:gd name="T1" fmla="*/ 0 h 21"/>
                <a:gd name="T2" fmla="*/ 21 w 21"/>
                <a:gd name="T3" fmla="*/ 12 h 21"/>
                <a:gd name="T4" fmla="*/ 12 w 21"/>
                <a:gd name="T5" fmla="*/ 21 h 21"/>
                <a:gd name="T6" fmla="*/ 0 w 21"/>
                <a:gd name="T7" fmla="*/ 9 h 21"/>
                <a:gd name="T8" fmla="*/ 9 w 21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9" y="0"/>
                  </a:moveTo>
                  <a:lnTo>
                    <a:pt x="21" y="12"/>
                  </a:lnTo>
                  <a:lnTo>
                    <a:pt x="12" y="21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55" name="Freeform 244"/>
            <p:cNvSpPr>
              <a:spLocks/>
            </p:cNvSpPr>
            <p:nvPr/>
          </p:nvSpPr>
          <p:spPr bwMode="auto">
            <a:xfrm>
              <a:off x="3713163" y="6550025"/>
              <a:ext cx="33338" cy="33338"/>
            </a:xfrm>
            <a:custGeom>
              <a:avLst/>
              <a:gdLst>
                <a:gd name="T0" fmla="*/ 11 w 21"/>
                <a:gd name="T1" fmla="*/ 0 h 21"/>
                <a:gd name="T2" fmla="*/ 21 w 21"/>
                <a:gd name="T3" fmla="*/ 9 h 21"/>
                <a:gd name="T4" fmla="*/ 9 w 21"/>
                <a:gd name="T5" fmla="*/ 21 h 21"/>
                <a:gd name="T6" fmla="*/ 0 w 21"/>
                <a:gd name="T7" fmla="*/ 12 h 21"/>
                <a:gd name="T8" fmla="*/ 11 w 21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11" y="0"/>
                  </a:moveTo>
                  <a:lnTo>
                    <a:pt x="21" y="9"/>
                  </a:lnTo>
                  <a:lnTo>
                    <a:pt x="9" y="21"/>
                  </a:lnTo>
                  <a:lnTo>
                    <a:pt x="0" y="12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56" name="Freeform 245"/>
            <p:cNvSpPr>
              <a:spLocks/>
            </p:cNvSpPr>
            <p:nvPr/>
          </p:nvSpPr>
          <p:spPr bwMode="auto">
            <a:xfrm>
              <a:off x="3713163" y="6392863"/>
              <a:ext cx="33338" cy="33338"/>
            </a:xfrm>
            <a:custGeom>
              <a:avLst/>
              <a:gdLst>
                <a:gd name="T0" fmla="*/ 21 w 21"/>
                <a:gd name="T1" fmla="*/ 11 h 21"/>
                <a:gd name="T2" fmla="*/ 11 w 21"/>
                <a:gd name="T3" fmla="*/ 21 h 21"/>
                <a:gd name="T4" fmla="*/ 0 w 21"/>
                <a:gd name="T5" fmla="*/ 9 h 21"/>
                <a:gd name="T6" fmla="*/ 9 w 21"/>
                <a:gd name="T7" fmla="*/ 0 h 21"/>
                <a:gd name="T8" fmla="*/ 21 w 21"/>
                <a:gd name="T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21" y="11"/>
                  </a:moveTo>
                  <a:lnTo>
                    <a:pt x="11" y="21"/>
                  </a:lnTo>
                  <a:lnTo>
                    <a:pt x="0" y="9"/>
                  </a:lnTo>
                  <a:lnTo>
                    <a:pt x="9" y="0"/>
                  </a:lnTo>
                  <a:lnTo>
                    <a:pt x="21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57" name="Freeform 246"/>
            <p:cNvSpPr>
              <a:spLocks/>
            </p:cNvSpPr>
            <p:nvPr/>
          </p:nvSpPr>
          <p:spPr bwMode="auto">
            <a:xfrm>
              <a:off x="3836988" y="6365875"/>
              <a:ext cx="28575" cy="38100"/>
            </a:xfrm>
            <a:custGeom>
              <a:avLst/>
              <a:gdLst>
                <a:gd name="T0" fmla="*/ 18 w 18"/>
                <a:gd name="T1" fmla="*/ 5 h 24"/>
                <a:gd name="T2" fmla="*/ 11 w 18"/>
                <a:gd name="T3" fmla="*/ 24 h 24"/>
                <a:gd name="T4" fmla="*/ 0 w 18"/>
                <a:gd name="T5" fmla="*/ 19 h 24"/>
                <a:gd name="T6" fmla="*/ 7 w 18"/>
                <a:gd name="T7" fmla="*/ 0 h 24"/>
                <a:gd name="T8" fmla="*/ 18 w 18"/>
                <a:gd name="T9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8" y="5"/>
                  </a:moveTo>
                  <a:lnTo>
                    <a:pt x="11" y="24"/>
                  </a:lnTo>
                  <a:lnTo>
                    <a:pt x="0" y="19"/>
                  </a:lnTo>
                  <a:lnTo>
                    <a:pt x="7" y="0"/>
                  </a:lnTo>
                  <a:lnTo>
                    <a:pt x="1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58" name="Freeform 247"/>
            <p:cNvSpPr>
              <a:spLocks/>
            </p:cNvSpPr>
            <p:nvPr/>
          </p:nvSpPr>
          <p:spPr bwMode="auto">
            <a:xfrm>
              <a:off x="3892550" y="6516688"/>
              <a:ext cx="38100" cy="30163"/>
            </a:xfrm>
            <a:custGeom>
              <a:avLst/>
              <a:gdLst>
                <a:gd name="T0" fmla="*/ 5 w 24"/>
                <a:gd name="T1" fmla="*/ 0 h 19"/>
                <a:gd name="T2" fmla="*/ 24 w 24"/>
                <a:gd name="T3" fmla="*/ 7 h 19"/>
                <a:gd name="T4" fmla="*/ 19 w 24"/>
                <a:gd name="T5" fmla="*/ 19 h 19"/>
                <a:gd name="T6" fmla="*/ 0 w 24"/>
                <a:gd name="T7" fmla="*/ 11 h 19"/>
                <a:gd name="T8" fmla="*/ 5 w 24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9">
                  <a:moveTo>
                    <a:pt x="5" y="0"/>
                  </a:moveTo>
                  <a:lnTo>
                    <a:pt x="24" y="7"/>
                  </a:lnTo>
                  <a:lnTo>
                    <a:pt x="19" y="19"/>
                  </a:lnTo>
                  <a:lnTo>
                    <a:pt x="0" y="11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59" name="Freeform 248"/>
            <p:cNvSpPr>
              <a:spLocks/>
            </p:cNvSpPr>
            <p:nvPr/>
          </p:nvSpPr>
          <p:spPr bwMode="auto">
            <a:xfrm>
              <a:off x="3749675" y="6572250"/>
              <a:ext cx="33338" cy="38100"/>
            </a:xfrm>
            <a:custGeom>
              <a:avLst/>
              <a:gdLst>
                <a:gd name="T0" fmla="*/ 21 w 21"/>
                <a:gd name="T1" fmla="*/ 5 h 24"/>
                <a:gd name="T2" fmla="*/ 12 w 21"/>
                <a:gd name="T3" fmla="*/ 24 h 24"/>
                <a:gd name="T4" fmla="*/ 0 w 21"/>
                <a:gd name="T5" fmla="*/ 19 h 24"/>
                <a:gd name="T6" fmla="*/ 7 w 21"/>
                <a:gd name="T7" fmla="*/ 0 h 24"/>
                <a:gd name="T8" fmla="*/ 21 w 21"/>
                <a:gd name="T9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4">
                  <a:moveTo>
                    <a:pt x="21" y="5"/>
                  </a:moveTo>
                  <a:lnTo>
                    <a:pt x="12" y="24"/>
                  </a:lnTo>
                  <a:lnTo>
                    <a:pt x="0" y="19"/>
                  </a:lnTo>
                  <a:lnTo>
                    <a:pt x="7" y="0"/>
                  </a:lnTo>
                  <a:lnTo>
                    <a:pt x="2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60" name="Freeform 249"/>
            <p:cNvSpPr>
              <a:spLocks/>
            </p:cNvSpPr>
            <p:nvPr/>
          </p:nvSpPr>
          <p:spPr bwMode="auto">
            <a:xfrm>
              <a:off x="3686175" y="6429375"/>
              <a:ext cx="38100" cy="30163"/>
            </a:xfrm>
            <a:custGeom>
              <a:avLst/>
              <a:gdLst>
                <a:gd name="T0" fmla="*/ 19 w 24"/>
                <a:gd name="T1" fmla="*/ 19 h 19"/>
                <a:gd name="T2" fmla="*/ 0 w 24"/>
                <a:gd name="T3" fmla="*/ 12 h 19"/>
                <a:gd name="T4" fmla="*/ 7 w 24"/>
                <a:gd name="T5" fmla="*/ 0 h 19"/>
                <a:gd name="T6" fmla="*/ 24 w 24"/>
                <a:gd name="T7" fmla="*/ 7 h 19"/>
                <a:gd name="T8" fmla="*/ 19 w 2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9">
                  <a:moveTo>
                    <a:pt x="19" y="19"/>
                  </a:moveTo>
                  <a:lnTo>
                    <a:pt x="0" y="12"/>
                  </a:lnTo>
                  <a:lnTo>
                    <a:pt x="7" y="0"/>
                  </a:lnTo>
                  <a:lnTo>
                    <a:pt x="24" y="7"/>
                  </a:lnTo>
                  <a:lnTo>
                    <a:pt x="1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61" name="Freeform 250"/>
            <p:cNvSpPr>
              <a:spLocks/>
            </p:cNvSpPr>
            <p:nvPr/>
          </p:nvSpPr>
          <p:spPr bwMode="auto">
            <a:xfrm>
              <a:off x="3892550" y="6429375"/>
              <a:ext cx="38100" cy="30163"/>
            </a:xfrm>
            <a:custGeom>
              <a:avLst/>
              <a:gdLst>
                <a:gd name="T0" fmla="*/ 0 w 24"/>
                <a:gd name="T1" fmla="*/ 7 h 19"/>
                <a:gd name="T2" fmla="*/ 19 w 24"/>
                <a:gd name="T3" fmla="*/ 0 h 19"/>
                <a:gd name="T4" fmla="*/ 24 w 24"/>
                <a:gd name="T5" fmla="*/ 12 h 19"/>
                <a:gd name="T6" fmla="*/ 5 w 24"/>
                <a:gd name="T7" fmla="*/ 19 h 19"/>
                <a:gd name="T8" fmla="*/ 0 w 24"/>
                <a:gd name="T9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9">
                  <a:moveTo>
                    <a:pt x="0" y="7"/>
                  </a:moveTo>
                  <a:lnTo>
                    <a:pt x="19" y="0"/>
                  </a:lnTo>
                  <a:lnTo>
                    <a:pt x="24" y="12"/>
                  </a:lnTo>
                  <a:lnTo>
                    <a:pt x="5" y="19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62" name="Freeform 251"/>
            <p:cNvSpPr>
              <a:spLocks/>
            </p:cNvSpPr>
            <p:nvPr/>
          </p:nvSpPr>
          <p:spPr bwMode="auto">
            <a:xfrm>
              <a:off x="3836988" y="6572250"/>
              <a:ext cx="28575" cy="38100"/>
            </a:xfrm>
            <a:custGeom>
              <a:avLst/>
              <a:gdLst>
                <a:gd name="T0" fmla="*/ 18 w 18"/>
                <a:gd name="T1" fmla="*/ 17 h 24"/>
                <a:gd name="T2" fmla="*/ 7 w 18"/>
                <a:gd name="T3" fmla="*/ 24 h 24"/>
                <a:gd name="T4" fmla="*/ 0 w 18"/>
                <a:gd name="T5" fmla="*/ 5 h 24"/>
                <a:gd name="T6" fmla="*/ 11 w 18"/>
                <a:gd name="T7" fmla="*/ 0 h 24"/>
                <a:gd name="T8" fmla="*/ 18 w 18"/>
                <a:gd name="T9" fmla="*/ 1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8" y="17"/>
                  </a:moveTo>
                  <a:lnTo>
                    <a:pt x="7" y="24"/>
                  </a:lnTo>
                  <a:lnTo>
                    <a:pt x="0" y="5"/>
                  </a:lnTo>
                  <a:lnTo>
                    <a:pt x="11" y="0"/>
                  </a:lnTo>
                  <a:lnTo>
                    <a:pt x="18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63" name="Freeform 252"/>
            <p:cNvSpPr>
              <a:spLocks/>
            </p:cNvSpPr>
            <p:nvPr/>
          </p:nvSpPr>
          <p:spPr bwMode="auto">
            <a:xfrm>
              <a:off x="3686175" y="6516688"/>
              <a:ext cx="38100" cy="30163"/>
            </a:xfrm>
            <a:custGeom>
              <a:avLst/>
              <a:gdLst>
                <a:gd name="T0" fmla="*/ 24 w 24"/>
                <a:gd name="T1" fmla="*/ 11 h 19"/>
                <a:gd name="T2" fmla="*/ 7 w 24"/>
                <a:gd name="T3" fmla="*/ 19 h 19"/>
                <a:gd name="T4" fmla="*/ 0 w 24"/>
                <a:gd name="T5" fmla="*/ 7 h 19"/>
                <a:gd name="T6" fmla="*/ 19 w 24"/>
                <a:gd name="T7" fmla="*/ 0 h 19"/>
                <a:gd name="T8" fmla="*/ 24 w 24"/>
                <a:gd name="T9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9">
                  <a:moveTo>
                    <a:pt x="24" y="11"/>
                  </a:moveTo>
                  <a:lnTo>
                    <a:pt x="7" y="19"/>
                  </a:lnTo>
                  <a:lnTo>
                    <a:pt x="0" y="7"/>
                  </a:lnTo>
                  <a:lnTo>
                    <a:pt x="19" y="0"/>
                  </a:lnTo>
                  <a:lnTo>
                    <a:pt x="24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64" name="Freeform 253"/>
            <p:cNvSpPr>
              <a:spLocks/>
            </p:cNvSpPr>
            <p:nvPr/>
          </p:nvSpPr>
          <p:spPr bwMode="auto">
            <a:xfrm>
              <a:off x="3749675" y="6365875"/>
              <a:ext cx="30163" cy="38100"/>
            </a:xfrm>
            <a:custGeom>
              <a:avLst/>
              <a:gdLst>
                <a:gd name="T0" fmla="*/ 19 w 19"/>
                <a:gd name="T1" fmla="*/ 19 h 24"/>
                <a:gd name="T2" fmla="*/ 7 w 19"/>
                <a:gd name="T3" fmla="*/ 24 h 24"/>
                <a:gd name="T4" fmla="*/ 0 w 19"/>
                <a:gd name="T5" fmla="*/ 7 h 24"/>
                <a:gd name="T6" fmla="*/ 12 w 19"/>
                <a:gd name="T7" fmla="*/ 0 h 24"/>
                <a:gd name="T8" fmla="*/ 19 w 19"/>
                <a:gd name="T9" fmla="*/ 1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4">
                  <a:moveTo>
                    <a:pt x="19" y="19"/>
                  </a:moveTo>
                  <a:lnTo>
                    <a:pt x="7" y="24"/>
                  </a:lnTo>
                  <a:lnTo>
                    <a:pt x="0" y="7"/>
                  </a:lnTo>
                  <a:lnTo>
                    <a:pt x="12" y="0"/>
                  </a:lnTo>
                  <a:lnTo>
                    <a:pt x="1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465" name="Group 19"/>
          <p:cNvGrpSpPr/>
          <p:nvPr/>
        </p:nvGrpSpPr>
        <p:grpSpPr>
          <a:xfrm>
            <a:off x="118542" y="46543"/>
            <a:ext cx="7492786" cy="3953571"/>
            <a:chOff x="-17463" y="12700"/>
            <a:chExt cx="11753852" cy="6546851"/>
          </a:xfrm>
          <a:solidFill>
            <a:srgbClr val="0083E6"/>
          </a:solidFill>
        </p:grpSpPr>
        <p:sp>
          <p:nvSpPr>
            <p:cNvPr id="466" name="Freeform 319"/>
            <p:cNvSpPr>
              <a:spLocks/>
            </p:cNvSpPr>
            <p:nvPr/>
          </p:nvSpPr>
          <p:spPr bwMode="auto">
            <a:xfrm>
              <a:off x="4257675" y="2344738"/>
              <a:ext cx="484188" cy="436563"/>
            </a:xfrm>
            <a:custGeom>
              <a:avLst/>
              <a:gdLst>
                <a:gd name="T0" fmla="*/ 13 w 129"/>
                <a:gd name="T1" fmla="*/ 12 h 116"/>
                <a:gd name="T2" fmla="*/ 1 w 129"/>
                <a:gd name="T3" fmla="*/ 35 h 116"/>
                <a:gd name="T4" fmla="*/ 0 w 129"/>
                <a:gd name="T5" fmla="*/ 42 h 116"/>
                <a:gd name="T6" fmla="*/ 0 w 129"/>
                <a:gd name="T7" fmla="*/ 43 h 116"/>
                <a:gd name="T8" fmla="*/ 0 w 129"/>
                <a:gd name="T9" fmla="*/ 50 h 116"/>
                <a:gd name="T10" fmla="*/ 1 w 129"/>
                <a:gd name="T11" fmla="*/ 54 h 116"/>
                <a:gd name="T12" fmla="*/ 6 w 129"/>
                <a:gd name="T13" fmla="*/ 76 h 116"/>
                <a:gd name="T14" fmla="*/ 19 w 129"/>
                <a:gd name="T15" fmla="*/ 101 h 116"/>
                <a:gd name="T16" fmla="*/ 20 w 129"/>
                <a:gd name="T17" fmla="*/ 102 h 116"/>
                <a:gd name="T18" fmla="*/ 29 w 129"/>
                <a:gd name="T19" fmla="*/ 111 h 116"/>
                <a:gd name="T20" fmla="*/ 31 w 129"/>
                <a:gd name="T21" fmla="*/ 113 h 116"/>
                <a:gd name="T22" fmla="*/ 45 w 129"/>
                <a:gd name="T23" fmla="*/ 115 h 116"/>
                <a:gd name="T24" fmla="*/ 45 w 129"/>
                <a:gd name="T25" fmla="*/ 115 h 116"/>
                <a:gd name="T26" fmla="*/ 52 w 129"/>
                <a:gd name="T27" fmla="*/ 112 h 116"/>
                <a:gd name="T28" fmla="*/ 56 w 129"/>
                <a:gd name="T29" fmla="*/ 111 h 116"/>
                <a:gd name="T30" fmla="*/ 65 w 129"/>
                <a:gd name="T31" fmla="*/ 109 h 116"/>
                <a:gd name="T32" fmla="*/ 65 w 129"/>
                <a:gd name="T33" fmla="*/ 109 h 116"/>
                <a:gd name="T34" fmla="*/ 73 w 129"/>
                <a:gd name="T35" fmla="*/ 111 h 116"/>
                <a:gd name="T36" fmla="*/ 77 w 129"/>
                <a:gd name="T37" fmla="*/ 112 h 116"/>
                <a:gd name="T38" fmla="*/ 84 w 129"/>
                <a:gd name="T39" fmla="*/ 115 h 116"/>
                <a:gd name="T40" fmla="*/ 84 w 129"/>
                <a:gd name="T41" fmla="*/ 115 h 116"/>
                <a:gd name="T42" fmla="*/ 98 w 129"/>
                <a:gd name="T43" fmla="*/ 113 h 116"/>
                <a:gd name="T44" fmla="*/ 101 w 129"/>
                <a:gd name="T45" fmla="*/ 111 h 116"/>
                <a:gd name="T46" fmla="*/ 109 w 129"/>
                <a:gd name="T47" fmla="*/ 102 h 116"/>
                <a:gd name="T48" fmla="*/ 110 w 129"/>
                <a:gd name="T49" fmla="*/ 101 h 116"/>
                <a:gd name="T50" fmla="*/ 124 w 129"/>
                <a:gd name="T51" fmla="*/ 76 h 116"/>
                <a:gd name="T52" fmla="*/ 129 w 129"/>
                <a:gd name="T53" fmla="*/ 54 h 116"/>
                <a:gd name="T54" fmla="*/ 129 w 129"/>
                <a:gd name="T55" fmla="*/ 50 h 116"/>
                <a:gd name="T56" fmla="*/ 129 w 129"/>
                <a:gd name="T57" fmla="*/ 43 h 116"/>
                <a:gd name="T58" fmla="*/ 129 w 129"/>
                <a:gd name="T59" fmla="*/ 42 h 116"/>
                <a:gd name="T60" fmla="*/ 128 w 129"/>
                <a:gd name="T61" fmla="*/ 35 h 116"/>
                <a:gd name="T62" fmla="*/ 116 w 129"/>
                <a:gd name="T63" fmla="*/ 12 h 116"/>
                <a:gd name="T64" fmla="*/ 113 w 129"/>
                <a:gd name="T65" fmla="*/ 9 h 116"/>
                <a:gd name="T66" fmla="*/ 95 w 129"/>
                <a:gd name="T67" fmla="*/ 1 h 116"/>
                <a:gd name="T68" fmla="*/ 75 w 129"/>
                <a:gd name="T69" fmla="*/ 4 h 116"/>
                <a:gd name="T70" fmla="*/ 65 w 129"/>
                <a:gd name="T71" fmla="*/ 8 h 116"/>
                <a:gd name="T72" fmla="*/ 54 w 129"/>
                <a:gd name="T73" fmla="*/ 4 h 116"/>
                <a:gd name="T74" fmla="*/ 34 w 129"/>
                <a:gd name="T75" fmla="*/ 1 h 116"/>
                <a:gd name="T76" fmla="*/ 16 w 129"/>
                <a:gd name="T77" fmla="*/ 9 h 116"/>
                <a:gd name="T78" fmla="*/ 13 w 129"/>
                <a:gd name="T79" fmla="*/ 1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9" h="116">
                  <a:moveTo>
                    <a:pt x="13" y="12"/>
                  </a:moveTo>
                  <a:cubicBezTo>
                    <a:pt x="7" y="18"/>
                    <a:pt x="3" y="26"/>
                    <a:pt x="1" y="35"/>
                  </a:cubicBezTo>
                  <a:cubicBezTo>
                    <a:pt x="1" y="38"/>
                    <a:pt x="1" y="40"/>
                    <a:pt x="0" y="42"/>
                  </a:cubicBezTo>
                  <a:cubicBezTo>
                    <a:pt x="0" y="42"/>
                    <a:pt x="0" y="43"/>
                    <a:pt x="0" y="43"/>
                  </a:cubicBezTo>
                  <a:cubicBezTo>
                    <a:pt x="0" y="45"/>
                    <a:pt x="0" y="47"/>
                    <a:pt x="0" y="50"/>
                  </a:cubicBezTo>
                  <a:cubicBezTo>
                    <a:pt x="0" y="51"/>
                    <a:pt x="0" y="53"/>
                    <a:pt x="1" y="54"/>
                  </a:cubicBezTo>
                  <a:cubicBezTo>
                    <a:pt x="1" y="62"/>
                    <a:pt x="3" y="69"/>
                    <a:pt x="6" y="76"/>
                  </a:cubicBezTo>
                  <a:cubicBezTo>
                    <a:pt x="9" y="85"/>
                    <a:pt x="13" y="93"/>
                    <a:pt x="19" y="101"/>
                  </a:cubicBezTo>
                  <a:cubicBezTo>
                    <a:pt x="20" y="101"/>
                    <a:pt x="20" y="102"/>
                    <a:pt x="20" y="102"/>
                  </a:cubicBezTo>
                  <a:cubicBezTo>
                    <a:pt x="23" y="105"/>
                    <a:pt x="25" y="109"/>
                    <a:pt x="29" y="111"/>
                  </a:cubicBezTo>
                  <a:cubicBezTo>
                    <a:pt x="29" y="112"/>
                    <a:pt x="30" y="112"/>
                    <a:pt x="31" y="113"/>
                  </a:cubicBezTo>
                  <a:cubicBezTo>
                    <a:pt x="35" y="116"/>
                    <a:pt x="40" y="116"/>
                    <a:pt x="45" y="115"/>
                  </a:cubicBezTo>
                  <a:cubicBezTo>
                    <a:pt x="45" y="115"/>
                    <a:pt x="45" y="115"/>
                    <a:pt x="45" y="115"/>
                  </a:cubicBezTo>
                  <a:cubicBezTo>
                    <a:pt x="48" y="114"/>
                    <a:pt x="50" y="113"/>
                    <a:pt x="52" y="112"/>
                  </a:cubicBezTo>
                  <a:cubicBezTo>
                    <a:pt x="53" y="112"/>
                    <a:pt x="55" y="111"/>
                    <a:pt x="56" y="111"/>
                  </a:cubicBezTo>
                  <a:cubicBezTo>
                    <a:pt x="59" y="110"/>
                    <a:pt x="64" y="109"/>
                    <a:pt x="65" y="109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8" y="109"/>
                    <a:pt x="70" y="110"/>
                    <a:pt x="73" y="111"/>
                  </a:cubicBezTo>
                  <a:cubicBezTo>
                    <a:pt x="74" y="111"/>
                    <a:pt x="76" y="112"/>
                    <a:pt x="77" y="112"/>
                  </a:cubicBezTo>
                  <a:cubicBezTo>
                    <a:pt x="79" y="113"/>
                    <a:pt x="82" y="114"/>
                    <a:pt x="84" y="115"/>
                  </a:cubicBezTo>
                  <a:cubicBezTo>
                    <a:pt x="84" y="115"/>
                    <a:pt x="84" y="115"/>
                    <a:pt x="84" y="115"/>
                  </a:cubicBezTo>
                  <a:cubicBezTo>
                    <a:pt x="89" y="116"/>
                    <a:pt x="94" y="116"/>
                    <a:pt x="98" y="113"/>
                  </a:cubicBezTo>
                  <a:cubicBezTo>
                    <a:pt x="99" y="112"/>
                    <a:pt x="100" y="112"/>
                    <a:pt x="101" y="111"/>
                  </a:cubicBezTo>
                  <a:cubicBezTo>
                    <a:pt x="104" y="109"/>
                    <a:pt x="107" y="105"/>
                    <a:pt x="109" y="102"/>
                  </a:cubicBezTo>
                  <a:cubicBezTo>
                    <a:pt x="109" y="102"/>
                    <a:pt x="110" y="101"/>
                    <a:pt x="110" y="101"/>
                  </a:cubicBezTo>
                  <a:cubicBezTo>
                    <a:pt x="116" y="93"/>
                    <a:pt x="120" y="85"/>
                    <a:pt x="124" y="76"/>
                  </a:cubicBezTo>
                  <a:cubicBezTo>
                    <a:pt x="126" y="69"/>
                    <a:pt x="128" y="62"/>
                    <a:pt x="129" y="54"/>
                  </a:cubicBezTo>
                  <a:cubicBezTo>
                    <a:pt x="129" y="53"/>
                    <a:pt x="129" y="51"/>
                    <a:pt x="129" y="50"/>
                  </a:cubicBezTo>
                  <a:cubicBezTo>
                    <a:pt x="129" y="47"/>
                    <a:pt x="129" y="45"/>
                    <a:pt x="129" y="43"/>
                  </a:cubicBezTo>
                  <a:cubicBezTo>
                    <a:pt x="129" y="43"/>
                    <a:pt x="129" y="42"/>
                    <a:pt x="129" y="42"/>
                  </a:cubicBezTo>
                  <a:cubicBezTo>
                    <a:pt x="129" y="40"/>
                    <a:pt x="129" y="38"/>
                    <a:pt x="128" y="35"/>
                  </a:cubicBezTo>
                  <a:cubicBezTo>
                    <a:pt x="126" y="26"/>
                    <a:pt x="123" y="18"/>
                    <a:pt x="116" y="12"/>
                  </a:cubicBezTo>
                  <a:cubicBezTo>
                    <a:pt x="115" y="11"/>
                    <a:pt x="114" y="10"/>
                    <a:pt x="113" y="9"/>
                  </a:cubicBezTo>
                  <a:cubicBezTo>
                    <a:pt x="108" y="5"/>
                    <a:pt x="102" y="2"/>
                    <a:pt x="95" y="1"/>
                  </a:cubicBezTo>
                  <a:cubicBezTo>
                    <a:pt x="88" y="0"/>
                    <a:pt x="81" y="2"/>
                    <a:pt x="75" y="4"/>
                  </a:cubicBezTo>
                  <a:cubicBezTo>
                    <a:pt x="72" y="5"/>
                    <a:pt x="65" y="8"/>
                    <a:pt x="65" y="8"/>
                  </a:cubicBezTo>
                  <a:cubicBezTo>
                    <a:pt x="64" y="8"/>
                    <a:pt x="57" y="5"/>
                    <a:pt x="54" y="4"/>
                  </a:cubicBezTo>
                  <a:cubicBezTo>
                    <a:pt x="48" y="2"/>
                    <a:pt x="41" y="0"/>
                    <a:pt x="34" y="1"/>
                  </a:cubicBezTo>
                  <a:cubicBezTo>
                    <a:pt x="27" y="2"/>
                    <a:pt x="21" y="5"/>
                    <a:pt x="16" y="9"/>
                  </a:cubicBezTo>
                  <a:cubicBezTo>
                    <a:pt x="15" y="10"/>
                    <a:pt x="14" y="11"/>
                    <a:pt x="1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67" name="Freeform 320"/>
            <p:cNvSpPr>
              <a:spLocks/>
            </p:cNvSpPr>
            <p:nvPr/>
          </p:nvSpPr>
          <p:spPr bwMode="auto">
            <a:xfrm>
              <a:off x="4384675" y="2209800"/>
              <a:ext cx="115888" cy="131763"/>
            </a:xfrm>
            <a:custGeom>
              <a:avLst/>
              <a:gdLst>
                <a:gd name="T0" fmla="*/ 10 w 31"/>
                <a:gd name="T1" fmla="*/ 26 h 35"/>
                <a:gd name="T2" fmla="*/ 22 w 31"/>
                <a:gd name="T3" fmla="*/ 35 h 35"/>
                <a:gd name="T4" fmla="*/ 30 w 31"/>
                <a:gd name="T5" fmla="*/ 35 h 35"/>
                <a:gd name="T6" fmla="*/ 31 w 31"/>
                <a:gd name="T7" fmla="*/ 35 h 35"/>
                <a:gd name="T8" fmla="*/ 24 w 31"/>
                <a:gd name="T9" fmla="*/ 14 h 35"/>
                <a:gd name="T10" fmla="*/ 3 w 31"/>
                <a:gd name="T11" fmla="*/ 1 h 35"/>
                <a:gd name="T12" fmla="*/ 1 w 31"/>
                <a:gd name="T13" fmla="*/ 0 h 35"/>
                <a:gd name="T14" fmla="*/ 0 w 31"/>
                <a:gd name="T15" fmla="*/ 0 h 35"/>
                <a:gd name="T16" fmla="*/ 1 w 31"/>
                <a:gd name="T17" fmla="*/ 9 h 35"/>
                <a:gd name="T18" fmla="*/ 10 w 31"/>
                <a:gd name="T19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5">
                  <a:moveTo>
                    <a:pt x="10" y="26"/>
                  </a:moveTo>
                  <a:cubicBezTo>
                    <a:pt x="13" y="30"/>
                    <a:pt x="17" y="33"/>
                    <a:pt x="22" y="35"/>
                  </a:cubicBezTo>
                  <a:cubicBezTo>
                    <a:pt x="25" y="35"/>
                    <a:pt x="27" y="35"/>
                    <a:pt x="30" y="35"/>
                  </a:cubicBezTo>
                  <a:cubicBezTo>
                    <a:pt x="30" y="35"/>
                    <a:pt x="30" y="35"/>
                    <a:pt x="31" y="35"/>
                  </a:cubicBezTo>
                  <a:cubicBezTo>
                    <a:pt x="31" y="27"/>
                    <a:pt x="29" y="20"/>
                    <a:pt x="24" y="14"/>
                  </a:cubicBezTo>
                  <a:cubicBezTo>
                    <a:pt x="19" y="7"/>
                    <a:pt x="11" y="2"/>
                    <a:pt x="3" y="1"/>
                  </a:cubicBezTo>
                  <a:cubicBezTo>
                    <a:pt x="2" y="1"/>
                    <a:pt x="2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3"/>
                    <a:pt x="0" y="6"/>
                    <a:pt x="1" y="9"/>
                  </a:cubicBezTo>
                  <a:cubicBezTo>
                    <a:pt x="2" y="16"/>
                    <a:pt x="5" y="22"/>
                    <a:pt x="1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68" name="Freeform 321"/>
            <p:cNvSpPr>
              <a:spLocks/>
            </p:cNvSpPr>
            <p:nvPr/>
          </p:nvSpPr>
          <p:spPr bwMode="auto">
            <a:xfrm>
              <a:off x="3473450" y="3798888"/>
              <a:ext cx="520700" cy="123825"/>
            </a:xfrm>
            <a:custGeom>
              <a:avLst/>
              <a:gdLst>
                <a:gd name="T0" fmla="*/ 328 w 328"/>
                <a:gd name="T1" fmla="*/ 0 h 78"/>
                <a:gd name="T2" fmla="*/ 298 w 328"/>
                <a:gd name="T3" fmla="*/ 0 h 78"/>
                <a:gd name="T4" fmla="*/ 298 w 328"/>
                <a:gd name="T5" fmla="*/ 47 h 78"/>
                <a:gd name="T6" fmla="*/ 28 w 328"/>
                <a:gd name="T7" fmla="*/ 47 h 78"/>
                <a:gd name="T8" fmla="*/ 28 w 328"/>
                <a:gd name="T9" fmla="*/ 0 h 78"/>
                <a:gd name="T10" fmla="*/ 0 w 328"/>
                <a:gd name="T11" fmla="*/ 0 h 78"/>
                <a:gd name="T12" fmla="*/ 0 w 328"/>
                <a:gd name="T13" fmla="*/ 78 h 78"/>
                <a:gd name="T14" fmla="*/ 328 w 328"/>
                <a:gd name="T15" fmla="*/ 78 h 78"/>
                <a:gd name="T16" fmla="*/ 328 w 328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8" h="78">
                  <a:moveTo>
                    <a:pt x="328" y="0"/>
                  </a:moveTo>
                  <a:lnTo>
                    <a:pt x="298" y="0"/>
                  </a:lnTo>
                  <a:lnTo>
                    <a:pt x="298" y="47"/>
                  </a:lnTo>
                  <a:lnTo>
                    <a:pt x="28" y="47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78"/>
                  </a:lnTo>
                  <a:lnTo>
                    <a:pt x="328" y="78"/>
                  </a:lnTo>
                  <a:lnTo>
                    <a:pt x="3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69" name="Freeform 322"/>
            <p:cNvSpPr>
              <a:spLocks/>
            </p:cNvSpPr>
            <p:nvPr/>
          </p:nvSpPr>
          <p:spPr bwMode="auto">
            <a:xfrm>
              <a:off x="3544887" y="3427413"/>
              <a:ext cx="385763" cy="412750"/>
            </a:xfrm>
            <a:custGeom>
              <a:avLst/>
              <a:gdLst>
                <a:gd name="T0" fmla="*/ 42 w 243"/>
                <a:gd name="T1" fmla="*/ 109 h 260"/>
                <a:gd name="T2" fmla="*/ 0 w 243"/>
                <a:gd name="T3" fmla="*/ 109 h 260"/>
                <a:gd name="T4" fmla="*/ 120 w 243"/>
                <a:gd name="T5" fmla="*/ 260 h 260"/>
                <a:gd name="T6" fmla="*/ 243 w 243"/>
                <a:gd name="T7" fmla="*/ 109 h 260"/>
                <a:gd name="T8" fmla="*/ 201 w 243"/>
                <a:gd name="T9" fmla="*/ 109 h 260"/>
                <a:gd name="T10" fmla="*/ 201 w 243"/>
                <a:gd name="T11" fmla="*/ 0 h 260"/>
                <a:gd name="T12" fmla="*/ 42 w 243"/>
                <a:gd name="T13" fmla="*/ 0 h 260"/>
                <a:gd name="T14" fmla="*/ 42 w 243"/>
                <a:gd name="T15" fmla="*/ 109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3" h="260">
                  <a:moveTo>
                    <a:pt x="42" y="109"/>
                  </a:moveTo>
                  <a:lnTo>
                    <a:pt x="0" y="109"/>
                  </a:lnTo>
                  <a:lnTo>
                    <a:pt x="120" y="260"/>
                  </a:lnTo>
                  <a:lnTo>
                    <a:pt x="243" y="109"/>
                  </a:lnTo>
                  <a:lnTo>
                    <a:pt x="201" y="109"/>
                  </a:lnTo>
                  <a:lnTo>
                    <a:pt x="201" y="0"/>
                  </a:lnTo>
                  <a:lnTo>
                    <a:pt x="42" y="0"/>
                  </a:lnTo>
                  <a:lnTo>
                    <a:pt x="42" y="1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70" name="Freeform 323"/>
            <p:cNvSpPr>
              <a:spLocks noEditPoints="1"/>
            </p:cNvSpPr>
            <p:nvPr/>
          </p:nvSpPr>
          <p:spPr bwMode="auto">
            <a:xfrm>
              <a:off x="2932112" y="3430588"/>
              <a:ext cx="608013" cy="747713"/>
            </a:xfrm>
            <a:custGeom>
              <a:avLst/>
              <a:gdLst>
                <a:gd name="T0" fmla="*/ 113 w 162"/>
                <a:gd name="T1" fmla="*/ 183 h 199"/>
                <a:gd name="T2" fmla="*/ 162 w 162"/>
                <a:gd name="T3" fmla="*/ 199 h 199"/>
                <a:gd name="T4" fmla="*/ 113 w 162"/>
                <a:gd name="T5" fmla="*/ 114 h 199"/>
                <a:gd name="T6" fmla="*/ 102 w 162"/>
                <a:gd name="T7" fmla="*/ 97 h 199"/>
                <a:gd name="T8" fmla="*/ 93 w 162"/>
                <a:gd name="T9" fmla="*/ 138 h 199"/>
                <a:gd name="T10" fmla="*/ 97 w 162"/>
                <a:gd name="T11" fmla="*/ 151 h 199"/>
                <a:gd name="T12" fmla="*/ 93 w 162"/>
                <a:gd name="T13" fmla="*/ 147 h 199"/>
                <a:gd name="T14" fmla="*/ 100 w 162"/>
                <a:gd name="T15" fmla="*/ 169 h 199"/>
                <a:gd name="T16" fmla="*/ 93 w 162"/>
                <a:gd name="T17" fmla="*/ 183 h 199"/>
                <a:gd name="T18" fmla="*/ 93 w 162"/>
                <a:gd name="T19" fmla="*/ 183 h 199"/>
                <a:gd name="T20" fmla="*/ 81 w 162"/>
                <a:gd name="T21" fmla="*/ 169 h 199"/>
                <a:gd name="T22" fmla="*/ 93 w 162"/>
                <a:gd name="T23" fmla="*/ 53 h 199"/>
                <a:gd name="T24" fmla="*/ 86 w 162"/>
                <a:gd name="T25" fmla="*/ 30 h 199"/>
                <a:gd name="T26" fmla="*/ 81 w 162"/>
                <a:gd name="T27" fmla="*/ 59 h 199"/>
                <a:gd name="T28" fmla="*/ 81 w 162"/>
                <a:gd name="T29" fmla="*/ 97 h 199"/>
                <a:gd name="T30" fmla="*/ 88 w 162"/>
                <a:gd name="T31" fmla="*/ 114 h 199"/>
                <a:gd name="T32" fmla="*/ 81 w 162"/>
                <a:gd name="T33" fmla="*/ 135 h 199"/>
                <a:gd name="T34" fmla="*/ 93 w 162"/>
                <a:gd name="T35" fmla="*/ 161 h 199"/>
                <a:gd name="T36" fmla="*/ 88 w 162"/>
                <a:gd name="T37" fmla="*/ 142 h 199"/>
                <a:gd name="T38" fmla="*/ 93 w 162"/>
                <a:gd name="T39" fmla="*/ 53 h 199"/>
                <a:gd name="T40" fmla="*/ 81 w 162"/>
                <a:gd name="T41" fmla="*/ 183 h 199"/>
                <a:gd name="T42" fmla="*/ 81 w 162"/>
                <a:gd name="T43" fmla="*/ 169 h 199"/>
                <a:gd name="T44" fmla="*/ 81 w 162"/>
                <a:gd name="T45" fmla="*/ 169 h 199"/>
                <a:gd name="T46" fmla="*/ 69 w 162"/>
                <a:gd name="T47" fmla="*/ 183 h 199"/>
                <a:gd name="T48" fmla="*/ 81 w 162"/>
                <a:gd name="T49" fmla="*/ 0 h 199"/>
                <a:gd name="T50" fmla="*/ 73 w 162"/>
                <a:gd name="T51" fmla="*/ 30 h 199"/>
                <a:gd name="T52" fmla="*/ 69 w 162"/>
                <a:gd name="T53" fmla="*/ 138 h 199"/>
                <a:gd name="T54" fmla="*/ 69 w 162"/>
                <a:gd name="T55" fmla="*/ 147 h 199"/>
                <a:gd name="T56" fmla="*/ 81 w 162"/>
                <a:gd name="T57" fmla="*/ 150 h 199"/>
                <a:gd name="T58" fmla="*/ 81 w 162"/>
                <a:gd name="T59" fmla="*/ 135 h 199"/>
                <a:gd name="T60" fmla="*/ 71 w 162"/>
                <a:gd name="T61" fmla="*/ 125 h 199"/>
                <a:gd name="T62" fmla="*/ 81 w 162"/>
                <a:gd name="T63" fmla="*/ 114 h 199"/>
                <a:gd name="T64" fmla="*/ 81 w 162"/>
                <a:gd name="T65" fmla="*/ 114 h 199"/>
                <a:gd name="T66" fmla="*/ 81 w 162"/>
                <a:gd name="T67" fmla="*/ 97 h 199"/>
                <a:gd name="T68" fmla="*/ 81 w 162"/>
                <a:gd name="T69" fmla="*/ 59 h 199"/>
                <a:gd name="T70" fmla="*/ 81 w 162"/>
                <a:gd name="T71" fmla="*/ 59 h 199"/>
                <a:gd name="T72" fmla="*/ 0 w 162"/>
                <a:gd name="T73" fmla="*/ 199 h 199"/>
                <a:gd name="T74" fmla="*/ 49 w 162"/>
                <a:gd name="T75" fmla="*/ 183 h 199"/>
                <a:gd name="T76" fmla="*/ 69 w 162"/>
                <a:gd name="T77" fmla="*/ 169 h 199"/>
                <a:gd name="T78" fmla="*/ 69 w 162"/>
                <a:gd name="T79" fmla="*/ 161 h 199"/>
                <a:gd name="T80" fmla="*/ 65 w 162"/>
                <a:gd name="T81" fmla="*/ 151 h 199"/>
                <a:gd name="T82" fmla="*/ 69 w 162"/>
                <a:gd name="T83" fmla="*/ 137 h 199"/>
                <a:gd name="T84" fmla="*/ 69 w 162"/>
                <a:gd name="T85" fmla="*/ 53 h 199"/>
                <a:gd name="T86" fmla="*/ 49 w 162"/>
                <a:gd name="T87" fmla="*/ 97 h 199"/>
                <a:gd name="T88" fmla="*/ 55 w 162"/>
                <a:gd name="T89" fmla="*/ 114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2" h="199">
                  <a:moveTo>
                    <a:pt x="93" y="183"/>
                  </a:moveTo>
                  <a:cubicBezTo>
                    <a:pt x="113" y="183"/>
                    <a:pt x="113" y="183"/>
                    <a:pt x="113" y="183"/>
                  </a:cubicBezTo>
                  <a:cubicBezTo>
                    <a:pt x="129" y="199"/>
                    <a:pt x="129" y="199"/>
                    <a:pt x="129" y="199"/>
                  </a:cubicBezTo>
                  <a:cubicBezTo>
                    <a:pt x="162" y="199"/>
                    <a:pt x="162" y="199"/>
                    <a:pt x="162" y="199"/>
                  </a:cubicBezTo>
                  <a:cubicBezTo>
                    <a:pt x="136" y="185"/>
                    <a:pt x="119" y="149"/>
                    <a:pt x="107" y="114"/>
                  </a:cubicBezTo>
                  <a:cubicBezTo>
                    <a:pt x="113" y="114"/>
                    <a:pt x="113" y="114"/>
                    <a:pt x="113" y="114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98" y="80"/>
                    <a:pt x="95" y="65"/>
                    <a:pt x="93" y="53"/>
                  </a:cubicBezTo>
                  <a:cubicBezTo>
                    <a:pt x="93" y="138"/>
                    <a:pt x="93" y="138"/>
                    <a:pt x="93" y="138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4" y="142"/>
                    <a:pt x="96" y="146"/>
                    <a:pt x="97" y="151"/>
                  </a:cubicBezTo>
                  <a:cubicBezTo>
                    <a:pt x="97" y="151"/>
                    <a:pt x="97" y="151"/>
                    <a:pt x="97" y="151"/>
                  </a:cubicBezTo>
                  <a:cubicBezTo>
                    <a:pt x="93" y="147"/>
                    <a:pt x="93" y="147"/>
                    <a:pt x="93" y="147"/>
                  </a:cubicBezTo>
                  <a:cubicBezTo>
                    <a:pt x="93" y="161"/>
                    <a:pt x="93" y="161"/>
                    <a:pt x="93" y="161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93" y="169"/>
                    <a:pt x="93" y="169"/>
                    <a:pt x="93" y="169"/>
                  </a:cubicBezTo>
                  <a:lnTo>
                    <a:pt x="93" y="183"/>
                  </a:lnTo>
                  <a:close/>
                  <a:moveTo>
                    <a:pt x="81" y="183"/>
                  </a:moveTo>
                  <a:cubicBezTo>
                    <a:pt x="93" y="183"/>
                    <a:pt x="93" y="183"/>
                    <a:pt x="93" y="183"/>
                  </a:cubicBezTo>
                  <a:cubicBezTo>
                    <a:pt x="93" y="169"/>
                    <a:pt x="93" y="169"/>
                    <a:pt x="93" y="169"/>
                  </a:cubicBezTo>
                  <a:cubicBezTo>
                    <a:pt x="81" y="169"/>
                    <a:pt x="81" y="169"/>
                    <a:pt x="81" y="169"/>
                  </a:cubicBezTo>
                  <a:cubicBezTo>
                    <a:pt x="81" y="183"/>
                    <a:pt x="81" y="183"/>
                    <a:pt x="81" y="183"/>
                  </a:cubicBezTo>
                  <a:close/>
                  <a:moveTo>
                    <a:pt x="93" y="53"/>
                  </a:moveTo>
                  <a:cubicBezTo>
                    <a:pt x="90" y="39"/>
                    <a:pt x="89" y="30"/>
                    <a:pt x="89" y="30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61"/>
                    <a:pt x="83" y="88"/>
                    <a:pt x="84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9" y="118"/>
                    <a:pt x="91" y="125"/>
                  </a:cubicBezTo>
                  <a:cubicBezTo>
                    <a:pt x="81" y="135"/>
                    <a:pt x="81" y="135"/>
                    <a:pt x="81" y="135"/>
                  </a:cubicBezTo>
                  <a:cubicBezTo>
                    <a:pt x="81" y="150"/>
                    <a:pt x="81" y="150"/>
                    <a:pt x="81" y="150"/>
                  </a:cubicBezTo>
                  <a:cubicBezTo>
                    <a:pt x="93" y="161"/>
                    <a:pt x="93" y="161"/>
                    <a:pt x="93" y="161"/>
                  </a:cubicBezTo>
                  <a:cubicBezTo>
                    <a:pt x="93" y="147"/>
                    <a:pt x="93" y="147"/>
                    <a:pt x="93" y="147"/>
                  </a:cubicBezTo>
                  <a:cubicBezTo>
                    <a:pt x="88" y="142"/>
                    <a:pt x="88" y="142"/>
                    <a:pt x="88" y="142"/>
                  </a:cubicBezTo>
                  <a:cubicBezTo>
                    <a:pt x="93" y="138"/>
                    <a:pt x="93" y="138"/>
                    <a:pt x="93" y="138"/>
                  </a:cubicBezTo>
                  <a:lnTo>
                    <a:pt x="93" y="53"/>
                  </a:lnTo>
                  <a:close/>
                  <a:moveTo>
                    <a:pt x="69" y="183"/>
                  </a:moveTo>
                  <a:cubicBezTo>
                    <a:pt x="81" y="183"/>
                    <a:pt x="81" y="183"/>
                    <a:pt x="81" y="183"/>
                  </a:cubicBezTo>
                  <a:cubicBezTo>
                    <a:pt x="81" y="183"/>
                    <a:pt x="81" y="183"/>
                    <a:pt x="81" y="183"/>
                  </a:cubicBezTo>
                  <a:cubicBezTo>
                    <a:pt x="81" y="169"/>
                    <a:pt x="81" y="169"/>
                    <a:pt x="81" y="169"/>
                  </a:cubicBezTo>
                  <a:cubicBezTo>
                    <a:pt x="81" y="169"/>
                    <a:pt x="81" y="169"/>
                    <a:pt x="81" y="169"/>
                  </a:cubicBezTo>
                  <a:cubicBezTo>
                    <a:pt x="81" y="169"/>
                    <a:pt x="81" y="169"/>
                    <a:pt x="81" y="169"/>
                  </a:cubicBezTo>
                  <a:cubicBezTo>
                    <a:pt x="69" y="169"/>
                    <a:pt x="69" y="169"/>
                    <a:pt x="69" y="169"/>
                  </a:cubicBezTo>
                  <a:cubicBezTo>
                    <a:pt x="69" y="183"/>
                    <a:pt x="69" y="183"/>
                    <a:pt x="69" y="183"/>
                  </a:cubicBezTo>
                  <a:close/>
                  <a:moveTo>
                    <a:pt x="81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3" y="30"/>
                    <a:pt x="72" y="39"/>
                    <a:pt x="69" y="53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74" y="142"/>
                    <a:pt x="74" y="142"/>
                    <a:pt x="74" y="142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9" y="161"/>
                    <a:pt x="69" y="161"/>
                    <a:pt x="69" y="161"/>
                  </a:cubicBezTo>
                  <a:cubicBezTo>
                    <a:pt x="81" y="150"/>
                    <a:pt x="81" y="150"/>
                    <a:pt x="81" y="150"/>
                  </a:cubicBezTo>
                  <a:cubicBezTo>
                    <a:pt x="81" y="150"/>
                    <a:pt x="81" y="150"/>
                    <a:pt x="81" y="150"/>
                  </a:cubicBezTo>
                  <a:cubicBezTo>
                    <a:pt x="81" y="135"/>
                    <a:pt x="81" y="135"/>
                    <a:pt x="81" y="135"/>
                  </a:cubicBezTo>
                  <a:cubicBezTo>
                    <a:pt x="81" y="135"/>
                    <a:pt x="81" y="135"/>
                    <a:pt x="81" y="135"/>
                  </a:cubicBezTo>
                  <a:cubicBezTo>
                    <a:pt x="71" y="125"/>
                    <a:pt x="71" y="125"/>
                    <a:pt x="71" y="125"/>
                  </a:cubicBezTo>
                  <a:cubicBezTo>
                    <a:pt x="73" y="118"/>
                    <a:pt x="73" y="114"/>
                    <a:pt x="73" y="114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9" y="88"/>
                    <a:pt x="81" y="59"/>
                    <a:pt x="81" y="59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59"/>
                    <a:pt x="81" y="59"/>
                    <a:pt x="81" y="59"/>
                  </a:cubicBezTo>
                  <a:lnTo>
                    <a:pt x="81" y="0"/>
                  </a:lnTo>
                  <a:close/>
                  <a:moveTo>
                    <a:pt x="0" y="199"/>
                  </a:moveTo>
                  <a:cubicBezTo>
                    <a:pt x="32" y="199"/>
                    <a:pt x="32" y="199"/>
                    <a:pt x="32" y="199"/>
                  </a:cubicBezTo>
                  <a:cubicBezTo>
                    <a:pt x="49" y="183"/>
                    <a:pt x="49" y="183"/>
                    <a:pt x="49" y="183"/>
                  </a:cubicBezTo>
                  <a:cubicBezTo>
                    <a:pt x="69" y="183"/>
                    <a:pt x="69" y="183"/>
                    <a:pt x="69" y="183"/>
                  </a:cubicBezTo>
                  <a:cubicBezTo>
                    <a:pt x="69" y="169"/>
                    <a:pt x="69" y="169"/>
                    <a:pt x="69" y="169"/>
                  </a:cubicBezTo>
                  <a:cubicBezTo>
                    <a:pt x="62" y="169"/>
                    <a:pt x="62" y="169"/>
                    <a:pt x="62" y="169"/>
                  </a:cubicBezTo>
                  <a:cubicBezTo>
                    <a:pt x="69" y="161"/>
                    <a:pt x="69" y="161"/>
                    <a:pt x="69" y="161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5" y="151"/>
                    <a:pt x="65" y="151"/>
                    <a:pt x="65" y="151"/>
                  </a:cubicBezTo>
                  <a:cubicBezTo>
                    <a:pt x="66" y="146"/>
                    <a:pt x="67" y="142"/>
                    <a:pt x="69" y="137"/>
                  </a:cubicBezTo>
                  <a:cubicBezTo>
                    <a:pt x="69" y="137"/>
                    <a:pt x="69" y="137"/>
                    <a:pt x="69" y="137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67" y="65"/>
                    <a:pt x="64" y="80"/>
                    <a:pt x="5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43" y="149"/>
                    <a:pt x="26" y="185"/>
                    <a:pt x="0" y="1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71" name="Freeform 324"/>
            <p:cNvSpPr>
              <a:spLocks noEditPoints="1"/>
            </p:cNvSpPr>
            <p:nvPr/>
          </p:nvSpPr>
          <p:spPr bwMode="auto">
            <a:xfrm>
              <a:off x="3498850" y="1793875"/>
              <a:ext cx="736600" cy="735013"/>
            </a:xfrm>
            <a:custGeom>
              <a:avLst/>
              <a:gdLst>
                <a:gd name="T0" fmla="*/ 98 w 196"/>
                <a:gd name="T1" fmla="*/ 196 h 196"/>
                <a:gd name="T2" fmla="*/ 196 w 196"/>
                <a:gd name="T3" fmla="*/ 98 h 196"/>
                <a:gd name="T4" fmla="*/ 98 w 196"/>
                <a:gd name="T5" fmla="*/ 0 h 196"/>
                <a:gd name="T6" fmla="*/ 98 w 196"/>
                <a:gd name="T7" fmla="*/ 69 h 196"/>
                <a:gd name="T8" fmla="*/ 127 w 196"/>
                <a:gd name="T9" fmla="*/ 98 h 196"/>
                <a:gd name="T10" fmla="*/ 98 w 196"/>
                <a:gd name="T11" fmla="*/ 126 h 196"/>
                <a:gd name="T12" fmla="*/ 98 w 196"/>
                <a:gd name="T13" fmla="*/ 196 h 196"/>
                <a:gd name="T14" fmla="*/ 98 w 196"/>
                <a:gd name="T15" fmla="*/ 0 h 196"/>
                <a:gd name="T16" fmla="*/ 0 w 196"/>
                <a:gd name="T17" fmla="*/ 98 h 196"/>
                <a:gd name="T18" fmla="*/ 98 w 196"/>
                <a:gd name="T19" fmla="*/ 196 h 196"/>
                <a:gd name="T20" fmla="*/ 98 w 196"/>
                <a:gd name="T21" fmla="*/ 196 h 196"/>
                <a:gd name="T22" fmla="*/ 98 w 196"/>
                <a:gd name="T23" fmla="*/ 126 h 196"/>
                <a:gd name="T24" fmla="*/ 98 w 196"/>
                <a:gd name="T25" fmla="*/ 126 h 196"/>
                <a:gd name="T26" fmla="*/ 98 w 196"/>
                <a:gd name="T27" fmla="*/ 126 h 196"/>
                <a:gd name="T28" fmla="*/ 70 w 196"/>
                <a:gd name="T29" fmla="*/ 98 h 196"/>
                <a:gd name="T30" fmla="*/ 98 w 196"/>
                <a:gd name="T31" fmla="*/ 69 h 196"/>
                <a:gd name="T32" fmla="*/ 98 w 196"/>
                <a:gd name="T33" fmla="*/ 69 h 196"/>
                <a:gd name="T34" fmla="*/ 98 w 196"/>
                <a:gd name="T3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6" h="196">
                  <a:moveTo>
                    <a:pt x="98" y="196"/>
                  </a:moveTo>
                  <a:cubicBezTo>
                    <a:pt x="152" y="196"/>
                    <a:pt x="196" y="152"/>
                    <a:pt x="196" y="98"/>
                  </a:cubicBezTo>
                  <a:cubicBezTo>
                    <a:pt x="196" y="44"/>
                    <a:pt x="152" y="0"/>
                    <a:pt x="98" y="0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114" y="69"/>
                    <a:pt x="127" y="82"/>
                    <a:pt x="127" y="98"/>
                  </a:cubicBezTo>
                  <a:cubicBezTo>
                    <a:pt x="127" y="113"/>
                    <a:pt x="114" y="126"/>
                    <a:pt x="98" y="126"/>
                  </a:cubicBezTo>
                  <a:lnTo>
                    <a:pt x="98" y="196"/>
                  </a:lnTo>
                  <a:close/>
                  <a:moveTo>
                    <a:pt x="98" y="0"/>
                  </a:moveTo>
                  <a:cubicBezTo>
                    <a:pt x="44" y="0"/>
                    <a:pt x="0" y="44"/>
                    <a:pt x="0" y="98"/>
                  </a:cubicBezTo>
                  <a:cubicBezTo>
                    <a:pt x="0" y="152"/>
                    <a:pt x="44" y="196"/>
                    <a:pt x="98" y="196"/>
                  </a:cubicBezTo>
                  <a:cubicBezTo>
                    <a:pt x="98" y="196"/>
                    <a:pt x="98" y="196"/>
                    <a:pt x="98" y="196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83" y="126"/>
                    <a:pt x="70" y="113"/>
                    <a:pt x="70" y="98"/>
                  </a:cubicBezTo>
                  <a:cubicBezTo>
                    <a:pt x="70" y="82"/>
                    <a:pt x="83" y="69"/>
                    <a:pt x="98" y="69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8" y="0"/>
                    <a:pt x="98" y="0"/>
                    <a:pt x="9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72" name="Freeform 325"/>
            <p:cNvSpPr>
              <a:spLocks noEditPoints="1"/>
            </p:cNvSpPr>
            <p:nvPr/>
          </p:nvSpPr>
          <p:spPr bwMode="auto">
            <a:xfrm>
              <a:off x="3781425" y="2074863"/>
              <a:ext cx="171450" cy="173038"/>
            </a:xfrm>
            <a:custGeom>
              <a:avLst/>
              <a:gdLst>
                <a:gd name="T0" fmla="*/ 23 w 46"/>
                <a:gd name="T1" fmla="*/ 46 h 46"/>
                <a:gd name="T2" fmla="*/ 46 w 46"/>
                <a:gd name="T3" fmla="*/ 23 h 46"/>
                <a:gd name="T4" fmla="*/ 23 w 46"/>
                <a:gd name="T5" fmla="*/ 0 h 46"/>
                <a:gd name="T6" fmla="*/ 23 w 46"/>
                <a:gd name="T7" fmla="*/ 7 h 46"/>
                <a:gd name="T8" fmla="*/ 39 w 46"/>
                <a:gd name="T9" fmla="*/ 23 h 46"/>
                <a:gd name="T10" fmla="*/ 23 w 46"/>
                <a:gd name="T11" fmla="*/ 39 h 46"/>
                <a:gd name="T12" fmla="*/ 23 w 46"/>
                <a:gd name="T13" fmla="*/ 46 h 46"/>
                <a:gd name="T14" fmla="*/ 23 w 46"/>
                <a:gd name="T15" fmla="*/ 0 h 46"/>
                <a:gd name="T16" fmla="*/ 0 w 46"/>
                <a:gd name="T17" fmla="*/ 23 h 46"/>
                <a:gd name="T18" fmla="*/ 23 w 46"/>
                <a:gd name="T19" fmla="*/ 46 h 46"/>
                <a:gd name="T20" fmla="*/ 23 w 46"/>
                <a:gd name="T21" fmla="*/ 46 h 46"/>
                <a:gd name="T22" fmla="*/ 23 w 46"/>
                <a:gd name="T23" fmla="*/ 39 h 46"/>
                <a:gd name="T24" fmla="*/ 23 w 46"/>
                <a:gd name="T25" fmla="*/ 39 h 46"/>
                <a:gd name="T26" fmla="*/ 23 w 46"/>
                <a:gd name="T27" fmla="*/ 39 h 46"/>
                <a:gd name="T28" fmla="*/ 7 w 46"/>
                <a:gd name="T29" fmla="*/ 23 h 46"/>
                <a:gd name="T30" fmla="*/ 23 w 46"/>
                <a:gd name="T31" fmla="*/ 7 h 46"/>
                <a:gd name="T32" fmla="*/ 23 w 46"/>
                <a:gd name="T33" fmla="*/ 7 h 46"/>
                <a:gd name="T34" fmla="*/ 23 w 46"/>
                <a:gd name="T3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36" y="46"/>
                    <a:pt x="46" y="35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32" y="7"/>
                    <a:pt x="39" y="14"/>
                    <a:pt x="39" y="23"/>
                  </a:cubicBezTo>
                  <a:cubicBezTo>
                    <a:pt x="39" y="32"/>
                    <a:pt x="32" y="39"/>
                    <a:pt x="23" y="39"/>
                  </a:cubicBezTo>
                  <a:lnTo>
                    <a:pt x="23" y="46"/>
                  </a:lnTo>
                  <a:close/>
                  <a:moveTo>
                    <a:pt x="23" y="0"/>
                  </a:moveTo>
                  <a:cubicBezTo>
                    <a:pt x="11" y="0"/>
                    <a:pt x="0" y="10"/>
                    <a:pt x="0" y="23"/>
                  </a:cubicBezTo>
                  <a:cubicBezTo>
                    <a:pt x="0" y="35"/>
                    <a:pt x="11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14" y="39"/>
                    <a:pt x="7" y="32"/>
                    <a:pt x="7" y="23"/>
                  </a:cubicBezTo>
                  <a:cubicBezTo>
                    <a:pt x="7" y="14"/>
                    <a:pt x="14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73" name="Freeform 326"/>
            <p:cNvSpPr>
              <a:spLocks noEditPoints="1"/>
            </p:cNvSpPr>
            <p:nvPr/>
          </p:nvSpPr>
          <p:spPr bwMode="auto">
            <a:xfrm>
              <a:off x="7597775" y="2435225"/>
              <a:ext cx="266700" cy="555625"/>
            </a:xfrm>
            <a:custGeom>
              <a:avLst/>
              <a:gdLst>
                <a:gd name="T0" fmla="*/ 36 w 71"/>
                <a:gd name="T1" fmla="*/ 127 h 148"/>
                <a:gd name="T2" fmla="*/ 71 w 71"/>
                <a:gd name="T3" fmla="*/ 143 h 148"/>
                <a:gd name="T4" fmla="*/ 69 w 71"/>
                <a:gd name="T5" fmla="*/ 15 h 148"/>
                <a:gd name="T6" fmla="*/ 36 w 71"/>
                <a:gd name="T7" fmla="*/ 0 h 148"/>
                <a:gd name="T8" fmla="*/ 36 w 71"/>
                <a:gd name="T9" fmla="*/ 20 h 148"/>
                <a:gd name="T10" fmla="*/ 61 w 71"/>
                <a:gd name="T11" fmla="*/ 27 h 148"/>
                <a:gd name="T12" fmla="*/ 58 w 71"/>
                <a:gd name="T13" fmla="*/ 28 h 148"/>
                <a:gd name="T14" fmla="*/ 36 w 71"/>
                <a:gd name="T15" fmla="*/ 24 h 148"/>
                <a:gd name="T16" fmla="*/ 36 w 71"/>
                <a:gd name="T17" fmla="*/ 40 h 148"/>
                <a:gd name="T18" fmla="*/ 60 w 71"/>
                <a:gd name="T19" fmla="*/ 44 h 148"/>
                <a:gd name="T20" fmla="*/ 59 w 71"/>
                <a:gd name="T21" fmla="*/ 48 h 148"/>
                <a:gd name="T22" fmla="*/ 53 w 71"/>
                <a:gd name="T23" fmla="*/ 46 h 148"/>
                <a:gd name="T24" fmla="*/ 36 w 71"/>
                <a:gd name="T25" fmla="*/ 44 h 148"/>
                <a:gd name="T26" fmla="*/ 36 w 71"/>
                <a:gd name="T27" fmla="*/ 60 h 148"/>
                <a:gd name="T28" fmla="*/ 61 w 71"/>
                <a:gd name="T29" fmla="*/ 67 h 148"/>
                <a:gd name="T30" fmla="*/ 58 w 71"/>
                <a:gd name="T31" fmla="*/ 68 h 148"/>
                <a:gd name="T32" fmla="*/ 36 w 71"/>
                <a:gd name="T33" fmla="*/ 64 h 148"/>
                <a:gd name="T34" fmla="*/ 36 w 71"/>
                <a:gd name="T35" fmla="*/ 127 h 148"/>
                <a:gd name="T36" fmla="*/ 36 w 71"/>
                <a:gd name="T37" fmla="*/ 127 h 148"/>
                <a:gd name="T38" fmla="*/ 18 w 71"/>
                <a:gd name="T39" fmla="*/ 66 h 148"/>
                <a:gd name="T40" fmla="*/ 11 w 71"/>
                <a:gd name="T41" fmla="*/ 67 h 148"/>
                <a:gd name="T42" fmla="*/ 12 w 71"/>
                <a:gd name="T43" fmla="*/ 64 h 148"/>
                <a:gd name="T44" fmla="*/ 36 w 71"/>
                <a:gd name="T45" fmla="*/ 44 h 148"/>
                <a:gd name="T46" fmla="*/ 13 w 71"/>
                <a:gd name="T47" fmla="*/ 48 h 148"/>
                <a:gd name="T48" fmla="*/ 12 w 71"/>
                <a:gd name="T49" fmla="*/ 44 h 148"/>
                <a:gd name="T50" fmla="*/ 36 w 71"/>
                <a:gd name="T51" fmla="*/ 40 h 148"/>
                <a:gd name="T52" fmla="*/ 18 w 71"/>
                <a:gd name="T53" fmla="*/ 26 h 148"/>
                <a:gd name="T54" fmla="*/ 11 w 71"/>
                <a:gd name="T55" fmla="*/ 27 h 148"/>
                <a:gd name="T56" fmla="*/ 12 w 71"/>
                <a:gd name="T57" fmla="*/ 24 h 148"/>
                <a:gd name="T58" fmla="*/ 36 w 71"/>
                <a:gd name="T59" fmla="*/ 0 h 148"/>
                <a:gd name="T60" fmla="*/ 1 w 71"/>
                <a:gd name="T61" fmla="*/ 32 h 148"/>
                <a:gd name="T62" fmla="*/ 2 w 71"/>
                <a:gd name="T63" fmla="*/ 143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1" h="148">
                  <a:moveTo>
                    <a:pt x="36" y="127"/>
                  </a:moveTo>
                  <a:cubicBezTo>
                    <a:pt x="36" y="127"/>
                    <a:pt x="36" y="127"/>
                    <a:pt x="36" y="127"/>
                  </a:cubicBezTo>
                  <a:cubicBezTo>
                    <a:pt x="52" y="127"/>
                    <a:pt x="66" y="131"/>
                    <a:pt x="70" y="143"/>
                  </a:cubicBezTo>
                  <a:cubicBezTo>
                    <a:pt x="71" y="148"/>
                    <a:pt x="71" y="148"/>
                    <a:pt x="71" y="143"/>
                  </a:cubicBezTo>
                  <a:cubicBezTo>
                    <a:pt x="71" y="120"/>
                    <a:pt x="71" y="55"/>
                    <a:pt x="71" y="32"/>
                  </a:cubicBezTo>
                  <a:cubicBezTo>
                    <a:pt x="71" y="27"/>
                    <a:pt x="71" y="20"/>
                    <a:pt x="69" y="15"/>
                  </a:cubicBezTo>
                  <a:cubicBezTo>
                    <a:pt x="65" y="3"/>
                    <a:pt x="52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46" y="20"/>
                    <a:pt x="54" y="21"/>
                    <a:pt x="60" y="24"/>
                  </a:cubicBezTo>
                  <a:cubicBezTo>
                    <a:pt x="61" y="25"/>
                    <a:pt x="61" y="26"/>
                    <a:pt x="61" y="27"/>
                  </a:cubicBezTo>
                  <a:cubicBezTo>
                    <a:pt x="60" y="28"/>
                    <a:pt x="60" y="28"/>
                    <a:pt x="59" y="28"/>
                  </a:cubicBezTo>
                  <a:cubicBezTo>
                    <a:pt x="59" y="28"/>
                    <a:pt x="58" y="28"/>
                    <a:pt x="58" y="28"/>
                  </a:cubicBezTo>
                  <a:cubicBezTo>
                    <a:pt x="57" y="27"/>
                    <a:pt x="55" y="26"/>
                    <a:pt x="53" y="26"/>
                  </a:cubicBezTo>
                  <a:cubicBezTo>
                    <a:pt x="49" y="25"/>
                    <a:pt x="43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46" y="40"/>
                    <a:pt x="54" y="41"/>
                    <a:pt x="60" y="44"/>
                  </a:cubicBezTo>
                  <a:cubicBezTo>
                    <a:pt x="61" y="45"/>
                    <a:pt x="61" y="46"/>
                    <a:pt x="61" y="47"/>
                  </a:cubicBezTo>
                  <a:cubicBezTo>
                    <a:pt x="60" y="47"/>
                    <a:pt x="60" y="48"/>
                    <a:pt x="59" y="48"/>
                  </a:cubicBezTo>
                  <a:cubicBezTo>
                    <a:pt x="59" y="48"/>
                    <a:pt x="58" y="48"/>
                    <a:pt x="58" y="48"/>
                  </a:cubicBezTo>
                  <a:cubicBezTo>
                    <a:pt x="57" y="47"/>
                    <a:pt x="55" y="46"/>
                    <a:pt x="53" y="46"/>
                  </a:cubicBezTo>
                  <a:cubicBezTo>
                    <a:pt x="49" y="44"/>
                    <a:pt x="43" y="44"/>
                    <a:pt x="36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46" y="60"/>
                    <a:pt x="54" y="61"/>
                    <a:pt x="60" y="64"/>
                  </a:cubicBezTo>
                  <a:cubicBezTo>
                    <a:pt x="61" y="64"/>
                    <a:pt x="61" y="66"/>
                    <a:pt x="61" y="67"/>
                  </a:cubicBezTo>
                  <a:cubicBezTo>
                    <a:pt x="60" y="67"/>
                    <a:pt x="60" y="68"/>
                    <a:pt x="59" y="68"/>
                  </a:cubicBezTo>
                  <a:cubicBezTo>
                    <a:pt x="59" y="68"/>
                    <a:pt x="58" y="68"/>
                    <a:pt x="58" y="68"/>
                  </a:cubicBezTo>
                  <a:cubicBezTo>
                    <a:pt x="57" y="67"/>
                    <a:pt x="55" y="66"/>
                    <a:pt x="53" y="66"/>
                  </a:cubicBezTo>
                  <a:cubicBezTo>
                    <a:pt x="49" y="64"/>
                    <a:pt x="43" y="64"/>
                    <a:pt x="36" y="64"/>
                  </a:cubicBezTo>
                  <a:cubicBezTo>
                    <a:pt x="36" y="64"/>
                    <a:pt x="36" y="64"/>
                    <a:pt x="36" y="64"/>
                  </a:cubicBezTo>
                  <a:lnTo>
                    <a:pt x="36" y="127"/>
                  </a:lnTo>
                  <a:close/>
                  <a:moveTo>
                    <a:pt x="2" y="143"/>
                  </a:moveTo>
                  <a:cubicBezTo>
                    <a:pt x="6" y="131"/>
                    <a:pt x="19" y="127"/>
                    <a:pt x="36" y="127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29" y="64"/>
                    <a:pt x="23" y="64"/>
                    <a:pt x="18" y="66"/>
                  </a:cubicBezTo>
                  <a:cubicBezTo>
                    <a:pt x="16" y="66"/>
                    <a:pt x="15" y="67"/>
                    <a:pt x="13" y="68"/>
                  </a:cubicBezTo>
                  <a:cubicBezTo>
                    <a:pt x="12" y="68"/>
                    <a:pt x="11" y="68"/>
                    <a:pt x="11" y="67"/>
                  </a:cubicBezTo>
                  <a:cubicBezTo>
                    <a:pt x="10" y="66"/>
                    <a:pt x="11" y="64"/>
                    <a:pt x="12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8" y="61"/>
                    <a:pt x="25" y="60"/>
                    <a:pt x="36" y="60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29" y="44"/>
                    <a:pt x="23" y="44"/>
                    <a:pt x="18" y="46"/>
                  </a:cubicBezTo>
                  <a:cubicBezTo>
                    <a:pt x="16" y="46"/>
                    <a:pt x="15" y="47"/>
                    <a:pt x="13" y="48"/>
                  </a:cubicBezTo>
                  <a:cubicBezTo>
                    <a:pt x="12" y="48"/>
                    <a:pt x="11" y="48"/>
                    <a:pt x="11" y="47"/>
                  </a:cubicBezTo>
                  <a:cubicBezTo>
                    <a:pt x="10" y="46"/>
                    <a:pt x="11" y="45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8" y="41"/>
                    <a:pt x="25" y="40"/>
                    <a:pt x="36" y="40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29" y="24"/>
                    <a:pt x="23" y="25"/>
                    <a:pt x="18" y="26"/>
                  </a:cubicBezTo>
                  <a:cubicBezTo>
                    <a:pt x="16" y="26"/>
                    <a:pt x="15" y="27"/>
                    <a:pt x="13" y="28"/>
                  </a:cubicBezTo>
                  <a:cubicBezTo>
                    <a:pt x="12" y="28"/>
                    <a:pt x="11" y="28"/>
                    <a:pt x="11" y="27"/>
                  </a:cubicBezTo>
                  <a:cubicBezTo>
                    <a:pt x="10" y="26"/>
                    <a:pt x="11" y="25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8" y="21"/>
                    <a:pt x="25" y="20"/>
                    <a:pt x="36" y="2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0" y="0"/>
                    <a:pt x="6" y="3"/>
                    <a:pt x="2" y="15"/>
                  </a:cubicBezTo>
                  <a:cubicBezTo>
                    <a:pt x="1" y="20"/>
                    <a:pt x="1" y="27"/>
                    <a:pt x="1" y="32"/>
                  </a:cubicBezTo>
                  <a:cubicBezTo>
                    <a:pt x="1" y="55"/>
                    <a:pt x="1" y="120"/>
                    <a:pt x="1" y="143"/>
                  </a:cubicBezTo>
                  <a:cubicBezTo>
                    <a:pt x="1" y="148"/>
                    <a:pt x="0" y="148"/>
                    <a:pt x="2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74" name="Freeform 327"/>
            <p:cNvSpPr>
              <a:spLocks noEditPoints="1"/>
            </p:cNvSpPr>
            <p:nvPr/>
          </p:nvSpPr>
          <p:spPr bwMode="auto">
            <a:xfrm>
              <a:off x="7886700" y="2435225"/>
              <a:ext cx="261938" cy="555625"/>
            </a:xfrm>
            <a:custGeom>
              <a:avLst/>
              <a:gdLst>
                <a:gd name="T0" fmla="*/ 70 w 70"/>
                <a:gd name="T1" fmla="*/ 143 h 148"/>
                <a:gd name="T2" fmla="*/ 69 w 70"/>
                <a:gd name="T3" fmla="*/ 15 h 148"/>
                <a:gd name="T4" fmla="*/ 35 w 70"/>
                <a:gd name="T5" fmla="*/ 20 h 148"/>
                <a:gd name="T6" fmla="*/ 60 w 70"/>
                <a:gd name="T7" fmla="*/ 27 h 148"/>
                <a:gd name="T8" fmla="*/ 58 w 70"/>
                <a:gd name="T9" fmla="*/ 28 h 148"/>
                <a:gd name="T10" fmla="*/ 53 w 70"/>
                <a:gd name="T11" fmla="*/ 26 h 148"/>
                <a:gd name="T12" fmla="*/ 35 w 70"/>
                <a:gd name="T13" fmla="*/ 40 h 148"/>
                <a:gd name="T14" fmla="*/ 60 w 70"/>
                <a:gd name="T15" fmla="*/ 47 h 148"/>
                <a:gd name="T16" fmla="*/ 58 w 70"/>
                <a:gd name="T17" fmla="*/ 48 h 148"/>
                <a:gd name="T18" fmla="*/ 53 w 70"/>
                <a:gd name="T19" fmla="*/ 46 h 148"/>
                <a:gd name="T20" fmla="*/ 35 w 70"/>
                <a:gd name="T21" fmla="*/ 60 h 148"/>
                <a:gd name="T22" fmla="*/ 60 w 70"/>
                <a:gd name="T23" fmla="*/ 67 h 148"/>
                <a:gd name="T24" fmla="*/ 58 w 70"/>
                <a:gd name="T25" fmla="*/ 68 h 148"/>
                <a:gd name="T26" fmla="*/ 53 w 70"/>
                <a:gd name="T27" fmla="*/ 66 h 148"/>
                <a:gd name="T28" fmla="*/ 35 w 70"/>
                <a:gd name="T29" fmla="*/ 127 h 148"/>
                <a:gd name="T30" fmla="*/ 69 w 70"/>
                <a:gd name="T31" fmla="*/ 143 h 148"/>
                <a:gd name="T32" fmla="*/ 35 w 70"/>
                <a:gd name="T33" fmla="*/ 0 h 148"/>
                <a:gd name="T34" fmla="*/ 0 w 70"/>
                <a:gd name="T35" fmla="*/ 32 h 148"/>
                <a:gd name="T36" fmla="*/ 1 w 70"/>
                <a:gd name="T37" fmla="*/ 143 h 148"/>
                <a:gd name="T38" fmla="*/ 35 w 70"/>
                <a:gd name="T39" fmla="*/ 64 h 148"/>
                <a:gd name="T40" fmla="*/ 18 w 70"/>
                <a:gd name="T41" fmla="*/ 66 h 148"/>
                <a:gd name="T42" fmla="*/ 10 w 70"/>
                <a:gd name="T43" fmla="*/ 67 h 148"/>
                <a:gd name="T44" fmla="*/ 35 w 70"/>
                <a:gd name="T45" fmla="*/ 60 h 148"/>
                <a:gd name="T46" fmla="*/ 35 w 70"/>
                <a:gd name="T47" fmla="*/ 44 h 148"/>
                <a:gd name="T48" fmla="*/ 18 w 70"/>
                <a:gd name="T49" fmla="*/ 46 h 148"/>
                <a:gd name="T50" fmla="*/ 10 w 70"/>
                <a:gd name="T51" fmla="*/ 47 h 148"/>
                <a:gd name="T52" fmla="*/ 35 w 70"/>
                <a:gd name="T53" fmla="*/ 40 h 148"/>
                <a:gd name="T54" fmla="*/ 35 w 70"/>
                <a:gd name="T55" fmla="*/ 24 h 148"/>
                <a:gd name="T56" fmla="*/ 18 w 70"/>
                <a:gd name="T57" fmla="*/ 26 h 148"/>
                <a:gd name="T58" fmla="*/ 10 w 70"/>
                <a:gd name="T59" fmla="*/ 27 h 148"/>
                <a:gd name="T60" fmla="*/ 35 w 70"/>
                <a:gd name="T61" fmla="*/ 20 h 148"/>
                <a:gd name="T62" fmla="*/ 35 w 70"/>
                <a:gd name="T6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0" h="148">
                  <a:moveTo>
                    <a:pt x="69" y="143"/>
                  </a:moveTo>
                  <a:cubicBezTo>
                    <a:pt x="70" y="148"/>
                    <a:pt x="70" y="148"/>
                    <a:pt x="70" y="143"/>
                  </a:cubicBezTo>
                  <a:cubicBezTo>
                    <a:pt x="70" y="120"/>
                    <a:pt x="70" y="55"/>
                    <a:pt x="70" y="32"/>
                  </a:cubicBezTo>
                  <a:cubicBezTo>
                    <a:pt x="70" y="27"/>
                    <a:pt x="70" y="20"/>
                    <a:pt x="69" y="15"/>
                  </a:cubicBezTo>
                  <a:cubicBezTo>
                    <a:pt x="65" y="3"/>
                    <a:pt x="51" y="0"/>
                    <a:pt x="35" y="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46" y="20"/>
                    <a:pt x="53" y="21"/>
                    <a:pt x="59" y="24"/>
                  </a:cubicBezTo>
                  <a:cubicBezTo>
                    <a:pt x="60" y="25"/>
                    <a:pt x="61" y="26"/>
                    <a:pt x="60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28"/>
                    <a:pt x="59" y="28"/>
                    <a:pt x="58" y="28"/>
                  </a:cubicBezTo>
                  <a:cubicBezTo>
                    <a:pt x="58" y="28"/>
                    <a:pt x="58" y="28"/>
                    <a:pt x="57" y="28"/>
                  </a:cubicBezTo>
                  <a:cubicBezTo>
                    <a:pt x="56" y="27"/>
                    <a:pt x="54" y="26"/>
                    <a:pt x="53" y="26"/>
                  </a:cubicBezTo>
                  <a:cubicBezTo>
                    <a:pt x="48" y="25"/>
                    <a:pt x="42" y="24"/>
                    <a:pt x="35" y="24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46" y="40"/>
                    <a:pt x="53" y="41"/>
                    <a:pt x="59" y="44"/>
                  </a:cubicBezTo>
                  <a:cubicBezTo>
                    <a:pt x="60" y="45"/>
                    <a:pt x="61" y="46"/>
                    <a:pt x="60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0" y="47"/>
                    <a:pt x="59" y="48"/>
                    <a:pt x="58" y="48"/>
                  </a:cubicBezTo>
                  <a:cubicBezTo>
                    <a:pt x="58" y="48"/>
                    <a:pt x="58" y="48"/>
                    <a:pt x="57" y="48"/>
                  </a:cubicBezTo>
                  <a:cubicBezTo>
                    <a:pt x="56" y="47"/>
                    <a:pt x="54" y="46"/>
                    <a:pt x="53" y="46"/>
                  </a:cubicBezTo>
                  <a:cubicBezTo>
                    <a:pt x="48" y="44"/>
                    <a:pt x="42" y="44"/>
                    <a:pt x="35" y="44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46" y="60"/>
                    <a:pt x="53" y="61"/>
                    <a:pt x="59" y="64"/>
                  </a:cubicBezTo>
                  <a:cubicBezTo>
                    <a:pt x="60" y="64"/>
                    <a:pt x="61" y="66"/>
                    <a:pt x="60" y="67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60" y="67"/>
                    <a:pt x="59" y="68"/>
                    <a:pt x="58" y="68"/>
                  </a:cubicBezTo>
                  <a:cubicBezTo>
                    <a:pt x="58" y="68"/>
                    <a:pt x="58" y="68"/>
                    <a:pt x="57" y="68"/>
                  </a:cubicBezTo>
                  <a:cubicBezTo>
                    <a:pt x="56" y="67"/>
                    <a:pt x="54" y="66"/>
                    <a:pt x="53" y="66"/>
                  </a:cubicBezTo>
                  <a:cubicBezTo>
                    <a:pt x="48" y="64"/>
                    <a:pt x="42" y="64"/>
                    <a:pt x="35" y="64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52" y="127"/>
                    <a:pt x="65" y="131"/>
                    <a:pt x="69" y="143"/>
                  </a:cubicBezTo>
                  <a:close/>
                  <a:moveTo>
                    <a:pt x="35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19" y="0"/>
                    <a:pt x="6" y="3"/>
                    <a:pt x="2" y="15"/>
                  </a:cubicBezTo>
                  <a:cubicBezTo>
                    <a:pt x="0" y="20"/>
                    <a:pt x="0" y="27"/>
                    <a:pt x="0" y="32"/>
                  </a:cubicBezTo>
                  <a:cubicBezTo>
                    <a:pt x="0" y="55"/>
                    <a:pt x="0" y="120"/>
                    <a:pt x="0" y="143"/>
                  </a:cubicBezTo>
                  <a:cubicBezTo>
                    <a:pt x="0" y="148"/>
                    <a:pt x="0" y="148"/>
                    <a:pt x="1" y="143"/>
                  </a:cubicBezTo>
                  <a:cubicBezTo>
                    <a:pt x="5" y="131"/>
                    <a:pt x="19" y="127"/>
                    <a:pt x="35" y="127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28" y="64"/>
                    <a:pt x="22" y="64"/>
                    <a:pt x="18" y="66"/>
                  </a:cubicBezTo>
                  <a:cubicBezTo>
                    <a:pt x="16" y="66"/>
                    <a:pt x="14" y="67"/>
                    <a:pt x="13" y="68"/>
                  </a:cubicBezTo>
                  <a:cubicBezTo>
                    <a:pt x="12" y="68"/>
                    <a:pt x="11" y="68"/>
                    <a:pt x="10" y="67"/>
                  </a:cubicBezTo>
                  <a:cubicBezTo>
                    <a:pt x="10" y="66"/>
                    <a:pt x="10" y="64"/>
                    <a:pt x="11" y="64"/>
                  </a:cubicBezTo>
                  <a:cubicBezTo>
                    <a:pt x="17" y="61"/>
                    <a:pt x="25" y="60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28" y="44"/>
                    <a:pt x="22" y="44"/>
                    <a:pt x="18" y="46"/>
                  </a:cubicBezTo>
                  <a:cubicBezTo>
                    <a:pt x="16" y="46"/>
                    <a:pt x="14" y="47"/>
                    <a:pt x="13" y="48"/>
                  </a:cubicBezTo>
                  <a:cubicBezTo>
                    <a:pt x="12" y="48"/>
                    <a:pt x="11" y="48"/>
                    <a:pt x="10" y="47"/>
                  </a:cubicBezTo>
                  <a:cubicBezTo>
                    <a:pt x="10" y="46"/>
                    <a:pt x="10" y="45"/>
                    <a:pt x="11" y="44"/>
                  </a:cubicBezTo>
                  <a:cubicBezTo>
                    <a:pt x="17" y="41"/>
                    <a:pt x="25" y="40"/>
                    <a:pt x="35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28" y="24"/>
                    <a:pt x="22" y="25"/>
                    <a:pt x="18" y="26"/>
                  </a:cubicBezTo>
                  <a:cubicBezTo>
                    <a:pt x="16" y="26"/>
                    <a:pt x="14" y="27"/>
                    <a:pt x="13" y="28"/>
                  </a:cubicBezTo>
                  <a:cubicBezTo>
                    <a:pt x="12" y="28"/>
                    <a:pt x="11" y="28"/>
                    <a:pt x="10" y="27"/>
                  </a:cubicBezTo>
                  <a:cubicBezTo>
                    <a:pt x="10" y="26"/>
                    <a:pt x="10" y="25"/>
                    <a:pt x="11" y="24"/>
                  </a:cubicBezTo>
                  <a:cubicBezTo>
                    <a:pt x="17" y="21"/>
                    <a:pt x="2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lnTo>
                    <a:pt x="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75" name="Freeform 328"/>
            <p:cNvSpPr>
              <a:spLocks/>
            </p:cNvSpPr>
            <p:nvPr/>
          </p:nvSpPr>
          <p:spPr bwMode="auto">
            <a:xfrm>
              <a:off x="57150" y="2638425"/>
              <a:ext cx="390525" cy="93663"/>
            </a:xfrm>
            <a:custGeom>
              <a:avLst/>
              <a:gdLst>
                <a:gd name="T0" fmla="*/ 104 w 104"/>
                <a:gd name="T1" fmla="*/ 4 h 25"/>
                <a:gd name="T2" fmla="*/ 94 w 104"/>
                <a:gd name="T3" fmla="*/ 7 h 25"/>
                <a:gd name="T4" fmla="*/ 80 w 104"/>
                <a:gd name="T5" fmla="*/ 0 h 25"/>
                <a:gd name="T6" fmla="*/ 66 w 104"/>
                <a:gd name="T7" fmla="*/ 7 h 25"/>
                <a:gd name="T8" fmla="*/ 52 w 104"/>
                <a:gd name="T9" fmla="*/ 0 h 25"/>
                <a:gd name="T10" fmla="*/ 38 w 104"/>
                <a:gd name="T11" fmla="*/ 7 h 25"/>
                <a:gd name="T12" fmla="*/ 24 w 104"/>
                <a:gd name="T13" fmla="*/ 0 h 25"/>
                <a:gd name="T14" fmla="*/ 10 w 104"/>
                <a:gd name="T15" fmla="*/ 7 h 25"/>
                <a:gd name="T16" fmla="*/ 0 w 104"/>
                <a:gd name="T17" fmla="*/ 4 h 25"/>
                <a:gd name="T18" fmla="*/ 0 w 104"/>
                <a:gd name="T19" fmla="*/ 18 h 25"/>
                <a:gd name="T20" fmla="*/ 7 w 104"/>
                <a:gd name="T21" fmla="*/ 16 h 25"/>
                <a:gd name="T22" fmla="*/ 24 w 104"/>
                <a:gd name="T23" fmla="*/ 20 h 25"/>
                <a:gd name="T24" fmla="*/ 32 w 104"/>
                <a:gd name="T25" fmla="*/ 23 h 25"/>
                <a:gd name="T26" fmla="*/ 39 w 104"/>
                <a:gd name="T27" fmla="*/ 21 h 25"/>
                <a:gd name="T28" fmla="*/ 54 w 104"/>
                <a:gd name="T29" fmla="*/ 16 h 25"/>
                <a:gd name="T30" fmla="*/ 70 w 104"/>
                <a:gd name="T31" fmla="*/ 21 h 25"/>
                <a:gd name="T32" fmla="*/ 84 w 104"/>
                <a:gd name="T33" fmla="*/ 23 h 25"/>
                <a:gd name="T34" fmla="*/ 101 w 104"/>
                <a:gd name="T35" fmla="*/ 15 h 25"/>
                <a:gd name="T36" fmla="*/ 104 w 104"/>
                <a:gd name="T37" fmla="*/ 15 h 25"/>
                <a:gd name="T38" fmla="*/ 104 w 104"/>
                <a:gd name="T39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4" h="25">
                  <a:moveTo>
                    <a:pt x="104" y="4"/>
                  </a:moveTo>
                  <a:cubicBezTo>
                    <a:pt x="102" y="6"/>
                    <a:pt x="98" y="7"/>
                    <a:pt x="94" y="7"/>
                  </a:cubicBezTo>
                  <a:cubicBezTo>
                    <a:pt x="89" y="7"/>
                    <a:pt x="84" y="5"/>
                    <a:pt x="80" y="0"/>
                  </a:cubicBezTo>
                  <a:cubicBezTo>
                    <a:pt x="77" y="5"/>
                    <a:pt x="72" y="7"/>
                    <a:pt x="66" y="7"/>
                  </a:cubicBezTo>
                  <a:cubicBezTo>
                    <a:pt x="61" y="7"/>
                    <a:pt x="55" y="5"/>
                    <a:pt x="52" y="0"/>
                  </a:cubicBezTo>
                  <a:cubicBezTo>
                    <a:pt x="49" y="5"/>
                    <a:pt x="44" y="7"/>
                    <a:pt x="38" y="7"/>
                  </a:cubicBezTo>
                  <a:cubicBezTo>
                    <a:pt x="32" y="7"/>
                    <a:pt x="27" y="5"/>
                    <a:pt x="24" y="0"/>
                  </a:cubicBezTo>
                  <a:cubicBezTo>
                    <a:pt x="21" y="5"/>
                    <a:pt x="16" y="7"/>
                    <a:pt x="10" y="7"/>
                  </a:cubicBezTo>
                  <a:cubicBezTo>
                    <a:pt x="6" y="7"/>
                    <a:pt x="3" y="6"/>
                    <a:pt x="0" y="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" y="17"/>
                    <a:pt x="4" y="17"/>
                    <a:pt x="7" y="16"/>
                  </a:cubicBezTo>
                  <a:cubicBezTo>
                    <a:pt x="13" y="16"/>
                    <a:pt x="18" y="17"/>
                    <a:pt x="24" y="20"/>
                  </a:cubicBezTo>
                  <a:cubicBezTo>
                    <a:pt x="26" y="21"/>
                    <a:pt x="29" y="23"/>
                    <a:pt x="32" y="23"/>
                  </a:cubicBezTo>
                  <a:cubicBezTo>
                    <a:pt x="34" y="23"/>
                    <a:pt x="37" y="22"/>
                    <a:pt x="39" y="21"/>
                  </a:cubicBezTo>
                  <a:cubicBezTo>
                    <a:pt x="44" y="18"/>
                    <a:pt x="49" y="16"/>
                    <a:pt x="54" y="16"/>
                  </a:cubicBezTo>
                  <a:cubicBezTo>
                    <a:pt x="60" y="16"/>
                    <a:pt x="65" y="18"/>
                    <a:pt x="70" y="21"/>
                  </a:cubicBezTo>
                  <a:cubicBezTo>
                    <a:pt x="74" y="23"/>
                    <a:pt x="79" y="25"/>
                    <a:pt x="84" y="23"/>
                  </a:cubicBezTo>
                  <a:cubicBezTo>
                    <a:pt x="89" y="20"/>
                    <a:pt x="94" y="16"/>
                    <a:pt x="101" y="15"/>
                  </a:cubicBezTo>
                  <a:cubicBezTo>
                    <a:pt x="102" y="15"/>
                    <a:pt x="103" y="15"/>
                    <a:pt x="104" y="15"/>
                  </a:cubicBezTo>
                  <a:lnTo>
                    <a:pt x="10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76" name="Freeform 329"/>
            <p:cNvSpPr>
              <a:spLocks/>
            </p:cNvSpPr>
            <p:nvPr/>
          </p:nvSpPr>
          <p:spPr bwMode="auto">
            <a:xfrm>
              <a:off x="57150" y="2732088"/>
              <a:ext cx="390525" cy="63500"/>
            </a:xfrm>
            <a:custGeom>
              <a:avLst/>
              <a:gdLst>
                <a:gd name="T0" fmla="*/ 95 w 104"/>
                <a:gd name="T1" fmla="*/ 3 h 17"/>
                <a:gd name="T2" fmla="*/ 80 w 104"/>
                <a:gd name="T3" fmla="*/ 9 h 17"/>
                <a:gd name="T4" fmla="*/ 66 w 104"/>
                <a:gd name="T5" fmla="*/ 6 h 17"/>
                <a:gd name="T6" fmla="*/ 54 w 104"/>
                <a:gd name="T7" fmla="*/ 1 h 17"/>
                <a:gd name="T8" fmla="*/ 40 w 104"/>
                <a:gd name="T9" fmla="*/ 7 h 17"/>
                <a:gd name="T10" fmla="*/ 25 w 104"/>
                <a:gd name="T11" fmla="*/ 7 h 17"/>
                <a:gd name="T12" fmla="*/ 11 w 104"/>
                <a:gd name="T13" fmla="*/ 2 h 17"/>
                <a:gd name="T14" fmla="*/ 0 w 104"/>
                <a:gd name="T15" fmla="*/ 7 h 17"/>
                <a:gd name="T16" fmla="*/ 0 w 104"/>
                <a:gd name="T17" fmla="*/ 17 h 17"/>
                <a:gd name="T18" fmla="*/ 104 w 104"/>
                <a:gd name="T19" fmla="*/ 17 h 17"/>
                <a:gd name="T20" fmla="*/ 104 w 104"/>
                <a:gd name="T21" fmla="*/ 0 h 17"/>
                <a:gd name="T22" fmla="*/ 95 w 104"/>
                <a:gd name="T23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4" h="17">
                  <a:moveTo>
                    <a:pt x="95" y="3"/>
                  </a:moveTo>
                  <a:cubicBezTo>
                    <a:pt x="90" y="6"/>
                    <a:pt x="86" y="9"/>
                    <a:pt x="80" y="9"/>
                  </a:cubicBezTo>
                  <a:cubicBezTo>
                    <a:pt x="75" y="10"/>
                    <a:pt x="70" y="8"/>
                    <a:pt x="66" y="6"/>
                  </a:cubicBezTo>
                  <a:cubicBezTo>
                    <a:pt x="62" y="4"/>
                    <a:pt x="58" y="1"/>
                    <a:pt x="54" y="1"/>
                  </a:cubicBezTo>
                  <a:cubicBezTo>
                    <a:pt x="49" y="2"/>
                    <a:pt x="44" y="5"/>
                    <a:pt x="40" y="7"/>
                  </a:cubicBezTo>
                  <a:cubicBezTo>
                    <a:pt x="35" y="8"/>
                    <a:pt x="30" y="9"/>
                    <a:pt x="25" y="7"/>
                  </a:cubicBezTo>
                  <a:cubicBezTo>
                    <a:pt x="20" y="5"/>
                    <a:pt x="16" y="2"/>
                    <a:pt x="11" y="2"/>
                  </a:cubicBezTo>
                  <a:cubicBezTo>
                    <a:pt x="6" y="2"/>
                    <a:pt x="3" y="3"/>
                    <a:pt x="0" y="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1" y="0"/>
                    <a:pt x="98" y="2"/>
                    <a:pt x="9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77" name="Freeform 330"/>
            <p:cNvSpPr>
              <a:spLocks/>
            </p:cNvSpPr>
            <p:nvPr/>
          </p:nvSpPr>
          <p:spPr bwMode="auto">
            <a:xfrm>
              <a:off x="42862" y="2465388"/>
              <a:ext cx="420688" cy="187325"/>
            </a:xfrm>
            <a:custGeom>
              <a:avLst/>
              <a:gdLst>
                <a:gd name="T0" fmla="*/ 109 w 112"/>
                <a:gd name="T1" fmla="*/ 45 h 50"/>
                <a:gd name="T2" fmla="*/ 109 w 112"/>
                <a:gd name="T3" fmla="*/ 45 h 50"/>
                <a:gd name="T4" fmla="*/ 112 w 112"/>
                <a:gd name="T5" fmla="*/ 36 h 50"/>
                <a:gd name="T6" fmla="*/ 112 w 112"/>
                <a:gd name="T7" fmla="*/ 12 h 50"/>
                <a:gd name="T8" fmla="*/ 62 w 112"/>
                <a:gd name="T9" fmla="*/ 12 h 50"/>
                <a:gd name="T10" fmla="*/ 62 w 112"/>
                <a:gd name="T11" fmla="*/ 11 h 50"/>
                <a:gd name="T12" fmla="*/ 62 w 112"/>
                <a:gd name="T13" fmla="*/ 9 h 50"/>
                <a:gd name="T14" fmla="*/ 62 w 112"/>
                <a:gd name="T15" fmla="*/ 0 h 50"/>
                <a:gd name="T16" fmla="*/ 56 w 112"/>
                <a:gd name="T17" fmla="*/ 1 h 50"/>
                <a:gd name="T18" fmla="*/ 51 w 112"/>
                <a:gd name="T19" fmla="*/ 0 h 50"/>
                <a:gd name="T20" fmla="*/ 51 w 112"/>
                <a:gd name="T21" fmla="*/ 9 h 50"/>
                <a:gd name="T22" fmla="*/ 51 w 112"/>
                <a:gd name="T23" fmla="*/ 11 h 50"/>
                <a:gd name="T24" fmla="*/ 51 w 112"/>
                <a:gd name="T25" fmla="*/ 12 h 50"/>
                <a:gd name="T26" fmla="*/ 0 w 112"/>
                <a:gd name="T27" fmla="*/ 12 h 50"/>
                <a:gd name="T28" fmla="*/ 0 w 112"/>
                <a:gd name="T29" fmla="*/ 36 h 50"/>
                <a:gd name="T30" fmla="*/ 3 w 112"/>
                <a:gd name="T31" fmla="*/ 45 h 50"/>
                <a:gd name="T32" fmla="*/ 4 w 112"/>
                <a:gd name="T33" fmla="*/ 45 h 50"/>
                <a:gd name="T34" fmla="*/ 4 w 112"/>
                <a:gd name="T35" fmla="*/ 46 h 50"/>
                <a:gd name="T36" fmla="*/ 14 w 112"/>
                <a:gd name="T37" fmla="*/ 50 h 50"/>
                <a:gd name="T38" fmla="*/ 28 w 112"/>
                <a:gd name="T39" fmla="*/ 36 h 50"/>
                <a:gd name="T40" fmla="*/ 42 w 112"/>
                <a:gd name="T41" fmla="*/ 50 h 50"/>
                <a:gd name="T42" fmla="*/ 56 w 112"/>
                <a:gd name="T43" fmla="*/ 36 h 50"/>
                <a:gd name="T44" fmla="*/ 70 w 112"/>
                <a:gd name="T45" fmla="*/ 50 h 50"/>
                <a:gd name="T46" fmla="*/ 84 w 112"/>
                <a:gd name="T47" fmla="*/ 36 h 50"/>
                <a:gd name="T48" fmla="*/ 98 w 112"/>
                <a:gd name="T49" fmla="*/ 50 h 50"/>
                <a:gd name="T50" fmla="*/ 108 w 112"/>
                <a:gd name="T51" fmla="*/ 46 h 50"/>
                <a:gd name="T52" fmla="*/ 109 w 112"/>
                <a:gd name="T53" fmla="*/ 4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2" h="50">
                  <a:moveTo>
                    <a:pt x="109" y="45"/>
                  </a:moveTo>
                  <a:cubicBezTo>
                    <a:pt x="109" y="45"/>
                    <a:pt x="109" y="45"/>
                    <a:pt x="109" y="45"/>
                  </a:cubicBezTo>
                  <a:cubicBezTo>
                    <a:pt x="111" y="42"/>
                    <a:pt x="112" y="39"/>
                    <a:pt x="112" y="36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0" y="1"/>
                    <a:pt x="58" y="1"/>
                    <a:pt x="56" y="1"/>
                  </a:cubicBezTo>
                  <a:cubicBezTo>
                    <a:pt x="54" y="1"/>
                    <a:pt x="52" y="1"/>
                    <a:pt x="51" y="0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9"/>
                    <a:pt x="1" y="42"/>
                    <a:pt x="3" y="45"/>
                  </a:cubicBezTo>
                  <a:cubicBezTo>
                    <a:pt x="3" y="45"/>
                    <a:pt x="4" y="45"/>
                    <a:pt x="4" y="45"/>
                  </a:cubicBezTo>
                  <a:cubicBezTo>
                    <a:pt x="4" y="45"/>
                    <a:pt x="4" y="46"/>
                    <a:pt x="4" y="46"/>
                  </a:cubicBezTo>
                  <a:cubicBezTo>
                    <a:pt x="7" y="48"/>
                    <a:pt x="10" y="50"/>
                    <a:pt x="14" y="50"/>
                  </a:cubicBezTo>
                  <a:cubicBezTo>
                    <a:pt x="22" y="50"/>
                    <a:pt x="28" y="44"/>
                    <a:pt x="28" y="36"/>
                  </a:cubicBezTo>
                  <a:cubicBezTo>
                    <a:pt x="28" y="44"/>
                    <a:pt x="34" y="50"/>
                    <a:pt x="42" y="50"/>
                  </a:cubicBezTo>
                  <a:cubicBezTo>
                    <a:pt x="50" y="50"/>
                    <a:pt x="56" y="44"/>
                    <a:pt x="56" y="36"/>
                  </a:cubicBezTo>
                  <a:cubicBezTo>
                    <a:pt x="56" y="44"/>
                    <a:pt x="63" y="50"/>
                    <a:pt x="70" y="50"/>
                  </a:cubicBezTo>
                  <a:cubicBezTo>
                    <a:pt x="78" y="50"/>
                    <a:pt x="84" y="44"/>
                    <a:pt x="84" y="36"/>
                  </a:cubicBezTo>
                  <a:cubicBezTo>
                    <a:pt x="84" y="44"/>
                    <a:pt x="91" y="50"/>
                    <a:pt x="98" y="50"/>
                  </a:cubicBezTo>
                  <a:cubicBezTo>
                    <a:pt x="102" y="50"/>
                    <a:pt x="106" y="48"/>
                    <a:pt x="108" y="46"/>
                  </a:cubicBezTo>
                  <a:cubicBezTo>
                    <a:pt x="109" y="46"/>
                    <a:pt x="109" y="45"/>
                    <a:pt x="109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78" name="Freeform 331"/>
            <p:cNvSpPr>
              <a:spLocks/>
            </p:cNvSpPr>
            <p:nvPr/>
          </p:nvSpPr>
          <p:spPr bwMode="auto">
            <a:xfrm>
              <a:off x="15875" y="2806700"/>
              <a:ext cx="473075" cy="57150"/>
            </a:xfrm>
            <a:custGeom>
              <a:avLst/>
              <a:gdLst>
                <a:gd name="T0" fmla="*/ 63 w 126"/>
                <a:gd name="T1" fmla="*/ 15 h 15"/>
                <a:gd name="T2" fmla="*/ 126 w 126"/>
                <a:gd name="T3" fmla="*/ 0 h 15"/>
                <a:gd name="T4" fmla="*/ 116 w 126"/>
                <a:gd name="T5" fmla="*/ 0 h 15"/>
                <a:gd name="T6" fmla="*/ 116 w 126"/>
                <a:gd name="T7" fmla="*/ 0 h 15"/>
                <a:gd name="T8" fmla="*/ 115 w 126"/>
                <a:gd name="T9" fmla="*/ 0 h 15"/>
                <a:gd name="T10" fmla="*/ 11 w 126"/>
                <a:gd name="T11" fmla="*/ 0 h 15"/>
                <a:gd name="T12" fmla="*/ 11 w 126"/>
                <a:gd name="T13" fmla="*/ 0 h 15"/>
                <a:gd name="T14" fmla="*/ 10 w 126"/>
                <a:gd name="T15" fmla="*/ 0 h 15"/>
                <a:gd name="T16" fmla="*/ 0 w 126"/>
                <a:gd name="T17" fmla="*/ 0 h 15"/>
                <a:gd name="T18" fmla="*/ 63 w 126"/>
                <a:gd name="T1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" h="15">
                  <a:moveTo>
                    <a:pt x="63" y="15"/>
                  </a:moveTo>
                  <a:cubicBezTo>
                    <a:pt x="98" y="15"/>
                    <a:pt x="126" y="8"/>
                    <a:pt x="126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29" y="15"/>
                    <a:pt x="6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79" name="Freeform 332"/>
            <p:cNvSpPr>
              <a:spLocks/>
            </p:cNvSpPr>
            <p:nvPr/>
          </p:nvSpPr>
          <p:spPr bwMode="auto">
            <a:xfrm>
              <a:off x="222250" y="2360613"/>
              <a:ext cx="60325" cy="96838"/>
            </a:xfrm>
            <a:custGeom>
              <a:avLst/>
              <a:gdLst>
                <a:gd name="T0" fmla="*/ 5 w 16"/>
                <a:gd name="T1" fmla="*/ 25 h 26"/>
                <a:gd name="T2" fmla="*/ 8 w 16"/>
                <a:gd name="T3" fmla="*/ 26 h 26"/>
                <a:gd name="T4" fmla="*/ 12 w 16"/>
                <a:gd name="T5" fmla="*/ 25 h 26"/>
                <a:gd name="T6" fmla="*/ 16 w 16"/>
                <a:gd name="T7" fmla="*/ 17 h 26"/>
                <a:gd name="T8" fmla="*/ 8 w 16"/>
                <a:gd name="T9" fmla="*/ 0 h 26"/>
                <a:gd name="T10" fmla="*/ 8 w 16"/>
                <a:gd name="T11" fmla="*/ 0 h 26"/>
                <a:gd name="T12" fmla="*/ 0 w 16"/>
                <a:gd name="T13" fmla="*/ 17 h 26"/>
                <a:gd name="T14" fmla="*/ 5 w 16"/>
                <a:gd name="T1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6">
                  <a:moveTo>
                    <a:pt x="5" y="25"/>
                  </a:moveTo>
                  <a:cubicBezTo>
                    <a:pt x="6" y="25"/>
                    <a:pt x="7" y="26"/>
                    <a:pt x="8" y="26"/>
                  </a:cubicBezTo>
                  <a:cubicBezTo>
                    <a:pt x="10" y="26"/>
                    <a:pt x="11" y="25"/>
                    <a:pt x="12" y="25"/>
                  </a:cubicBezTo>
                  <a:cubicBezTo>
                    <a:pt x="14" y="23"/>
                    <a:pt x="16" y="20"/>
                    <a:pt x="16" y="17"/>
                  </a:cubicBezTo>
                  <a:cubicBezTo>
                    <a:pt x="16" y="14"/>
                    <a:pt x="12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4"/>
                    <a:pt x="0" y="17"/>
                  </a:cubicBezTo>
                  <a:cubicBezTo>
                    <a:pt x="0" y="20"/>
                    <a:pt x="2" y="23"/>
                    <a:pt x="5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80" name="Freeform 333"/>
            <p:cNvSpPr>
              <a:spLocks/>
            </p:cNvSpPr>
            <p:nvPr/>
          </p:nvSpPr>
          <p:spPr bwMode="auto">
            <a:xfrm>
              <a:off x="1314450" y="1609725"/>
              <a:ext cx="323850" cy="322263"/>
            </a:xfrm>
            <a:custGeom>
              <a:avLst/>
              <a:gdLst>
                <a:gd name="T0" fmla="*/ 41 w 86"/>
                <a:gd name="T1" fmla="*/ 86 h 86"/>
                <a:gd name="T2" fmla="*/ 43 w 86"/>
                <a:gd name="T3" fmla="*/ 86 h 86"/>
                <a:gd name="T4" fmla="*/ 86 w 86"/>
                <a:gd name="T5" fmla="*/ 43 h 86"/>
                <a:gd name="T6" fmla="*/ 43 w 86"/>
                <a:gd name="T7" fmla="*/ 0 h 86"/>
                <a:gd name="T8" fmla="*/ 0 w 86"/>
                <a:gd name="T9" fmla="*/ 42 h 86"/>
                <a:gd name="T10" fmla="*/ 24 w 86"/>
                <a:gd name="T11" fmla="*/ 57 h 86"/>
                <a:gd name="T12" fmla="*/ 41 w 86"/>
                <a:gd name="T13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86">
                  <a:moveTo>
                    <a:pt x="41" y="86"/>
                  </a:moveTo>
                  <a:cubicBezTo>
                    <a:pt x="42" y="86"/>
                    <a:pt x="43" y="86"/>
                    <a:pt x="43" y="86"/>
                  </a:cubicBezTo>
                  <a:cubicBezTo>
                    <a:pt x="67" y="86"/>
                    <a:pt x="86" y="67"/>
                    <a:pt x="86" y="43"/>
                  </a:cubicBezTo>
                  <a:cubicBezTo>
                    <a:pt x="86" y="19"/>
                    <a:pt x="67" y="0"/>
                    <a:pt x="43" y="0"/>
                  </a:cubicBezTo>
                  <a:cubicBezTo>
                    <a:pt x="20" y="0"/>
                    <a:pt x="1" y="19"/>
                    <a:pt x="0" y="42"/>
                  </a:cubicBezTo>
                  <a:cubicBezTo>
                    <a:pt x="9" y="45"/>
                    <a:pt x="17" y="50"/>
                    <a:pt x="24" y="57"/>
                  </a:cubicBezTo>
                  <a:cubicBezTo>
                    <a:pt x="32" y="65"/>
                    <a:pt x="38" y="75"/>
                    <a:pt x="41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81" name="Freeform 334"/>
            <p:cNvSpPr>
              <a:spLocks/>
            </p:cNvSpPr>
            <p:nvPr/>
          </p:nvSpPr>
          <p:spPr bwMode="auto">
            <a:xfrm>
              <a:off x="1431925" y="1514475"/>
              <a:ext cx="88900" cy="71438"/>
            </a:xfrm>
            <a:custGeom>
              <a:avLst/>
              <a:gdLst>
                <a:gd name="T0" fmla="*/ 56 w 56"/>
                <a:gd name="T1" fmla="*/ 45 h 45"/>
                <a:gd name="T2" fmla="*/ 28 w 56"/>
                <a:gd name="T3" fmla="*/ 0 h 45"/>
                <a:gd name="T4" fmla="*/ 0 w 56"/>
                <a:gd name="T5" fmla="*/ 45 h 45"/>
                <a:gd name="T6" fmla="*/ 56 w 56"/>
                <a:gd name="T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56" y="45"/>
                  </a:moveTo>
                  <a:lnTo>
                    <a:pt x="28" y="0"/>
                  </a:lnTo>
                  <a:lnTo>
                    <a:pt x="0" y="45"/>
                  </a:lnTo>
                  <a:lnTo>
                    <a:pt x="56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82" name="Freeform 335"/>
            <p:cNvSpPr>
              <a:spLocks/>
            </p:cNvSpPr>
            <p:nvPr/>
          </p:nvSpPr>
          <p:spPr bwMode="auto">
            <a:xfrm>
              <a:off x="1660525" y="1725613"/>
              <a:ext cx="71438" cy="90488"/>
            </a:xfrm>
            <a:custGeom>
              <a:avLst/>
              <a:gdLst>
                <a:gd name="T0" fmla="*/ 0 w 45"/>
                <a:gd name="T1" fmla="*/ 57 h 57"/>
                <a:gd name="T2" fmla="*/ 45 w 45"/>
                <a:gd name="T3" fmla="*/ 28 h 57"/>
                <a:gd name="T4" fmla="*/ 0 w 45"/>
                <a:gd name="T5" fmla="*/ 0 h 57"/>
                <a:gd name="T6" fmla="*/ 0 w 45"/>
                <a:gd name="T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57">
                  <a:moveTo>
                    <a:pt x="0" y="57"/>
                  </a:moveTo>
                  <a:lnTo>
                    <a:pt x="45" y="28"/>
                  </a:lnTo>
                  <a:lnTo>
                    <a:pt x="0" y="0"/>
                  </a:lnTo>
                  <a:lnTo>
                    <a:pt x="0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83" name="Freeform 336"/>
            <p:cNvSpPr>
              <a:spLocks/>
            </p:cNvSpPr>
            <p:nvPr/>
          </p:nvSpPr>
          <p:spPr bwMode="auto">
            <a:xfrm>
              <a:off x="1250950" y="1725613"/>
              <a:ext cx="44450" cy="33338"/>
            </a:xfrm>
            <a:custGeom>
              <a:avLst/>
              <a:gdLst>
                <a:gd name="T0" fmla="*/ 12 w 12"/>
                <a:gd name="T1" fmla="*/ 0 h 9"/>
                <a:gd name="T2" fmla="*/ 0 w 12"/>
                <a:gd name="T3" fmla="*/ 7 h 9"/>
                <a:gd name="T4" fmla="*/ 12 w 12"/>
                <a:gd name="T5" fmla="*/ 9 h 9"/>
                <a:gd name="T6" fmla="*/ 12 w 12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9">
                  <a:moveTo>
                    <a:pt x="12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4" y="8"/>
                    <a:pt x="8" y="8"/>
                    <a:pt x="12" y="9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84" name="Freeform 337"/>
            <p:cNvSpPr>
              <a:spLocks/>
            </p:cNvSpPr>
            <p:nvPr/>
          </p:nvSpPr>
          <p:spPr bwMode="auto">
            <a:xfrm>
              <a:off x="1573212" y="1590675"/>
              <a:ext cx="82550" cy="82550"/>
            </a:xfrm>
            <a:custGeom>
              <a:avLst/>
              <a:gdLst>
                <a:gd name="T0" fmla="*/ 0 w 52"/>
                <a:gd name="T1" fmla="*/ 12 h 52"/>
                <a:gd name="T2" fmla="*/ 41 w 52"/>
                <a:gd name="T3" fmla="*/ 52 h 52"/>
                <a:gd name="T4" fmla="*/ 52 w 52"/>
                <a:gd name="T5" fmla="*/ 0 h 52"/>
                <a:gd name="T6" fmla="*/ 0 w 52"/>
                <a:gd name="T7" fmla="*/ 1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2">
                  <a:moveTo>
                    <a:pt x="0" y="12"/>
                  </a:moveTo>
                  <a:lnTo>
                    <a:pt x="41" y="52"/>
                  </a:lnTo>
                  <a:lnTo>
                    <a:pt x="52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85" name="Freeform 338"/>
            <p:cNvSpPr>
              <a:spLocks/>
            </p:cNvSpPr>
            <p:nvPr/>
          </p:nvSpPr>
          <p:spPr bwMode="auto">
            <a:xfrm>
              <a:off x="1573212" y="1868488"/>
              <a:ext cx="82550" cy="82550"/>
            </a:xfrm>
            <a:custGeom>
              <a:avLst/>
              <a:gdLst>
                <a:gd name="T0" fmla="*/ 41 w 52"/>
                <a:gd name="T1" fmla="*/ 0 h 52"/>
                <a:gd name="T2" fmla="*/ 0 w 52"/>
                <a:gd name="T3" fmla="*/ 40 h 52"/>
                <a:gd name="T4" fmla="*/ 52 w 52"/>
                <a:gd name="T5" fmla="*/ 52 h 52"/>
                <a:gd name="T6" fmla="*/ 41 w 52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2">
                  <a:moveTo>
                    <a:pt x="41" y="0"/>
                  </a:moveTo>
                  <a:lnTo>
                    <a:pt x="0" y="40"/>
                  </a:lnTo>
                  <a:lnTo>
                    <a:pt x="52" y="52"/>
                  </a:lnTo>
                  <a:lnTo>
                    <a:pt x="4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86" name="Freeform 339"/>
            <p:cNvSpPr>
              <a:spLocks/>
            </p:cNvSpPr>
            <p:nvPr/>
          </p:nvSpPr>
          <p:spPr bwMode="auto">
            <a:xfrm>
              <a:off x="1295400" y="1590675"/>
              <a:ext cx="82550" cy="82550"/>
            </a:xfrm>
            <a:custGeom>
              <a:avLst/>
              <a:gdLst>
                <a:gd name="T0" fmla="*/ 12 w 52"/>
                <a:gd name="T1" fmla="*/ 52 h 52"/>
                <a:gd name="T2" fmla="*/ 52 w 52"/>
                <a:gd name="T3" fmla="*/ 12 h 52"/>
                <a:gd name="T4" fmla="*/ 0 w 52"/>
                <a:gd name="T5" fmla="*/ 0 h 52"/>
                <a:gd name="T6" fmla="*/ 12 w 52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2">
                  <a:moveTo>
                    <a:pt x="12" y="52"/>
                  </a:moveTo>
                  <a:lnTo>
                    <a:pt x="52" y="12"/>
                  </a:lnTo>
                  <a:lnTo>
                    <a:pt x="0" y="0"/>
                  </a:lnTo>
                  <a:lnTo>
                    <a:pt x="12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87" name="Freeform 340"/>
            <p:cNvSpPr>
              <a:spLocks/>
            </p:cNvSpPr>
            <p:nvPr/>
          </p:nvSpPr>
          <p:spPr bwMode="auto">
            <a:xfrm>
              <a:off x="954087" y="1774825"/>
              <a:ext cx="709613" cy="434975"/>
            </a:xfrm>
            <a:custGeom>
              <a:avLst/>
              <a:gdLst>
                <a:gd name="T0" fmla="*/ 155 w 189"/>
                <a:gd name="T1" fmla="*/ 49 h 116"/>
                <a:gd name="T2" fmla="*/ 150 w 189"/>
                <a:gd name="T3" fmla="*/ 49 h 116"/>
                <a:gd name="T4" fmla="*/ 134 w 189"/>
                <a:gd name="T5" fmla="*/ 57 h 116"/>
                <a:gd name="T6" fmla="*/ 133 w 189"/>
                <a:gd name="T7" fmla="*/ 48 h 116"/>
                <a:gd name="T8" fmla="*/ 131 w 189"/>
                <a:gd name="T9" fmla="*/ 41 h 116"/>
                <a:gd name="T10" fmla="*/ 96 w 189"/>
                <a:gd name="T11" fmla="*/ 4 h 116"/>
                <a:gd name="T12" fmla="*/ 91 w 189"/>
                <a:gd name="T13" fmla="*/ 2 h 116"/>
                <a:gd name="T14" fmla="*/ 76 w 189"/>
                <a:gd name="T15" fmla="*/ 0 h 116"/>
                <a:gd name="T16" fmla="*/ 73 w 189"/>
                <a:gd name="T17" fmla="*/ 0 h 116"/>
                <a:gd name="T18" fmla="*/ 17 w 189"/>
                <a:gd name="T19" fmla="*/ 58 h 116"/>
                <a:gd name="T20" fmla="*/ 20 w 189"/>
                <a:gd name="T21" fmla="*/ 75 h 116"/>
                <a:gd name="T22" fmla="*/ 0 w 189"/>
                <a:gd name="T23" fmla="*/ 95 h 116"/>
                <a:gd name="T24" fmla="*/ 21 w 189"/>
                <a:gd name="T25" fmla="*/ 116 h 116"/>
                <a:gd name="T26" fmla="*/ 76 w 189"/>
                <a:gd name="T27" fmla="*/ 116 h 116"/>
                <a:gd name="T28" fmla="*/ 78 w 189"/>
                <a:gd name="T29" fmla="*/ 116 h 116"/>
                <a:gd name="T30" fmla="*/ 155 w 189"/>
                <a:gd name="T31" fmla="*/ 116 h 116"/>
                <a:gd name="T32" fmla="*/ 189 w 189"/>
                <a:gd name="T33" fmla="*/ 82 h 116"/>
                <a:gd name="T34" fmla="*/ 155 w 189"/>
                <a:gd name="T35" fmla="*/ 4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9" h="116">
                  <a:moveTo>
                    <a:pt x="155" y="49"/>
                  </a:moveTo>
                  <a:cubicBezTo>
                    <a:pt x="154" y="49"/>
                    <a:pt x="152" y="49"/>
                    <a:pt x="150" y="49"/>
                  </a:cubicBezTo>
                  <a:cubicBezTo>
                    <a:pt x="144" y="50"/>
                    <a:pt x="138" y="53"/>
                    <a:pt x="134" y="57"/>
                  </a:cubicBezTo>
                  <a:cubicBezTo>
                    <a:pt x="134" y="54"/>
                    <a:pt x="133" y="51"/>
                    <a:pt x="133" y="48"/>
                  </a:cubicBezTo>
                  <a:cubicBezTo>
                    <a:pt x="132" y="45"/>
                    <a:pt x="132" y="43"/>
                    <a:pt x="131" y="41"/>
                  </a:cubicBezTo>
                  <a:cubicBezTo>
                    <a:pt x="126" y="24"/>
                    <a:pt x="113" y="10"/>
                    <a:pt x="96" y="4"/>
                  </a:cubicBezTo>
                  <a:cubicBezTo>
                    <a:pt x="95" y="3"/>
                    <a:pt x="93" y="2"/>
                    <a:pt x="91" y="2"/>
                  </a:cubicBezTo>
                  <a:cubicBezTo>
                    <a:pt x="86" y="1"/>
                    <a:pt x="81" y="0"/>
                    <a:pt x="76" y="0"/>
                  </a:cubicBezTo>
                  <a:cubicBezTo>
                    <a:pt x="75" y="0"/>
                    <a:pt x="74" y="0"/>
                    <a:pt x="73" y="0"/>
                  </a:cubicBezTo>
                  <a:cubicBezTo>
                    <a:pt x="42" y="1"/>
                    <a:pt x="17" y="27"/>
                    <a:pt x="17" y="58"/>
                  </a:cubicBezTo>
                  <a:cubicBezTo>
                    <a:pt x="17" y="64"/>
                    <a:pt x="18" y="70"/>
                    <a:pt x="20" y="75"/>
                  </a:cubicBezTo>
                  <a:cubicBezTo>
                    <a:pt x="9" y="75"/>
                    <a:pt x="0" y="84"/>
                    <a:pt x="0" y="95"/>
                  </a:cubicBezTo>
                  <a:cubicBezTo>
                    <a:pt x="0" y="107"/>
                    <a:pt x="9" y="116"/>
                    <a:pt x="21" y="116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155" y="116"/>
                    <a:pt x="155" y="116"/>
                    <a:pt x="155" y="116"/>
                  </a:cubicBezTo>
                  <a:cubicBezTo>
                    <a:pt x="174" y="116"/>
                    <a:pt x="189" y="101"/>
                    <a:pt x="189" y="82"/>
                  </a:cubicBezTo>
                  <a:cubicBezTo>
                    <a:pt x="189" y="64"/>
                    <a:pt x="174" y="49"/>
                    <a:pt x="155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88" name="Rectangle 341"/>
            <p:cNvSpPr>
              <a:spLocks noChangeArrowheads="1"/>
            </p:cNvSpPr>
            <p:nvPr/>
          </p:nvSpPr>
          <p:spPr bwMode="auto">
            <a:xfrm>
              <a:off x="673100" y="169863"/>
              <a:ext cx="698500" cy="447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89" name="Freeform 342"/>
            <p:cNvSpPr>
              <a:spLocks/>
            </p:cNvSpPr>
            <p:nvPr/>
          </p:nvSpPr>
          <p:spPr bwMode="auto">
            <a:xfrm>
              <a:off x="728662" y="681038"/>
              <a:ext cx="109538" cy="71438"/>
            </a:xfrm>
            <a:custGeom>
              <a:avLst/>
              <a:gdLst>
                <a:gd name="T0" fmla="*/ 2 w 29"/>
                <a:gd name="T1" fmla="*/ 18 h 19"/>
                <a:gd name="T2" fmla="*/ 3 w 29"/>
                <a:gd name="T3" fmla="*/ 19 h 19"/>
                <a:gd name="T4" fmla="*/ 26 w 29"/>
                <a:gd name="T5" fmla="*/ 19 h 19"/>
                <a:gd name="T6" fmla="*/ 27 w 29"/>
                <a:gd name="T7" fmla="*/ 18 h 19"/>
                <a:gd name="T8" fmla="*/ 29 w 29"/>
                <a:gd name="T9" fmla="*/ 16 h 19"/>
                <a:gd name="T10" fmla="*/ 29 w 29"/>
                <a:gd name="T11" fmla="*/ 14 h 19"/>
                <a:gd name="T12" fmla="*/ 14 w 29"/>
                <a:gd name="T13" fmla="*/ 0 h 19"/>
                <a:gd name="T14" fmla="*/ 0 w 29"/>
                <a:gd name="T15" fmla="*/ 14 h 19"/>
                <a:gd name="T16" fmla="*/ 0 w 29"/>
                <a:gd name="T17" fmla="*/ 16 h 19"/>
                <a:gd name="T18" fmla="*/ 2 w 29"/>
                <a:gd name="T19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19">
                  <a:moveTo>
                    <a:pt x="2" y="18"/>
                  </a:moveTo>
                  <a:cubicBezTo>
                    <a:pt x="2" y="19"/>
                    <a:pt x="2" y="19"/>
                    <a:pt x="3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19"/>
                    <a:pt x="27" y="19"/>
                    <a:pt x="27" y="18"/>
                  </a:cubicBezTo>
                  <a:cubicBezTo>
                    <a:pt x="28" y="18"/>
                    <a:pt x="28" y="17"/>
                    <a:pt x="29" y="16"/>
                  </a:cubicBezTo>
                  <a:cubicBezTo>
                    <a:pt x="29" y="16"/>
                    <a:pt x="29" y="15"/>
                    <a:pt x="29" y="14"/>
                  </a:cubicBezTo>
                  <a:cubicBezTo>
                    <a:pt x="29" y="6"/>
                    <a:pt x="23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90" name="Freeform 343"/>
            <p:cNvSpPr>
              <a:spLocks/>
            </p:cNvSpPr>
            <p:nvPr/>
          </p:nvSpPr>
          <p:spPr bwMode="auto">
            <a:xfrm>
              <a:off x="965200" y="681038"/>
              <a:ext cx="112713" cy="71438"/>
            </a:xfrm>
            <a:custGeom>
              <a:avLst/>
              <a:gdLst>
                <a:gd name="T0" fmla="*/ 2 w 30"/>
                <a:gd name="T1" fmla="*/ 18 h 19"/>
                <a:gd name="T2" fmla="*/ 3 w 30"/>
                <a:gd name="T3" fmla="*/ 19 h 19"/>
                <a:gd name="T4" fmla="*/ 27 w 30"/>
                <a:gd name="T5" fmla="*/ 19 h 19"/>
                <a:gd name="T6" fmla="*/ 27 w 30"/>
                <a:gd name="T7" fmla="*/ 18 h 19"/>
                <a:gd name="T8" fmla="*/ 30 w 30"/>
                <a:gd name="T9" fmla="*/ 16 h 19"/>
                <a:gd name="T10" fmla="*/ 30 w 30"/>
                <a:gd name="T11" fmla="*/ 14 h 19"/>
                <a:gd name="T12" fmla="*/ 15 w 30"/>
                <a:gd name="T13" fmla="*/ 0 h 19"/>
                <a:gd name="T14" fmla="*/ 0 w 30"/>
                <a:gd name="T15" fmla="*/ 14 h 19"/>
                <a:gd name="T16" fmla="*/ 0 w 30"/>
                <a:gd name="T17" fmla="*/ 16 h 19"/>
                <a:gd name="T18" fmla="*/ 2 w 30"/>
                <a:gd name="T19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9">
                  <a:moveTo>
                    <a:pt x="2" y="18"/>
                  </a:moveTo>
                  <a:cubicBezTo>
                    <a:pt x="2" y="19"/>
                    <a:pt x="3" y="19"/>
                    <a:pt x="3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8"/>
                  </a:cubicBezTo>
                  <a:cubicBezTo>
                    <a:pt x="28" y="18"/>
                    <a:pt x="29" y="17"/>
                    <a:pt x="30" y="16"/>
                  </a:cubicBezTo>
                  <a:cubicBezTo>
                    <a:pt x="30" y="16"/>
                    <a:pt x="30" y="15"/>
                    <a:pt x="30" y="14"/>
                  </a:cubicBez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1" y="17"/>
                    <a:pt x="2" y="18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91" name="Freeform 344"/>
            <p:cNvSpPr>
              <a:spLocks/>
            </p:cNvSpPr>
            <p:nvPr/>
          </p:nvSpPr>
          <p:spPr bwMode="auto">
            <a:xfrm>
              <a:off x="1206500" y="681038"/>
              <a:ext cx="112713" cy="71438"/>
            </a:xfrm>
            <a:custGeom>
              <a:avLst/>
              <a:gdLst>
                <a:gd name="T0" fmla="*/ 2 w 30"/>
                <a:gd name="T1" fmla="*/ 19 h 19"/>
                <a:gd name="T2" fmla="*/ 26 w 30"/>
                <a:gd name="T3" fmla="*/ 19 h 19"/>
                <a:gd name="T4" fmla="*/ 27 w 30"/>
                <a:gd name="T5" fmla="*/ 18 h 19"/>
                <a:gd name="T6" fmla="*/ 30 w 30"/>
                <a:gd name="T7" fmla="*/ 16 h 19"/>
                <a:gd name="T8" fmla="*/ 30 w 30"/>
                <a:gd name="T9" fmla="*/ 14 h 19"/>
                <a:gd name="T10" fmla="*/ 15 w 30"/>
                <a:gd name="T11" fmla="*/ 0 h 19"/>
                <a:gd name="T12" fmla="*/ 0 w 30"/>
                <a:gd name="T13" fmla="*/ 14 h 19"/>
                <a:gd name="T14" fmla="*/ 1 w 30"/>
                <a:gd name="T15" fmla="*/ 17 h 19"/>
                <a:gd name="T16" fmla="*/ 2 w 30"/>
                <a:gd name="T17" fmla="*/ 18 h 19"/>
                <a:gd name="T18" fmla="*/ 2 w 30"/>
                <a:gd name="T1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9">
                  <a:moveTo>
                    <a:pt x="2" y="19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7" y="19"/>
                    <a:pt x="27" y="18"/>
                  </a:cubicBezTo>
                  <a:cubicBezTo>
                    <a:pt x="28" y="17"/>
                    <a:pt x="29" y="16"/>
                    <a:pt x="30" y="16"/>
                  </a:cubicBezTo>
                  <a:cubicBezTo>
                    <a:pt x="30" y="15"/>
                    <a:pt x="30" y="15"/>
                    <a:pt x="30" y="14"/>
                  </a:cubicBez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1" y="18"/>
                    <a:pt x="1" y="18"/>
                    <a:pt x="2" y="18"/>
                  </a:cubicBezTo>
                  <a:cubicBezTo>
                    <a:pt x="2" y="19"/>
                    <a:pt x="2" y="19"/>
                    <a:pt x="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92" name="Freeform 345"/>
            <p:cNvSpPr>
              <a:spLocks/>
            </p:cNvSpPr>
            <p:nvPr/>
          </p:nvSpPr>
          <p:spPr bwMode="auto">
            <a:xfrm>
              <a:off x="669925" y="749300"/>
              <a:ext cx="228600" cy="74613"/>
            </a:xfrm>
            <a:custGeom>
              <a:avLst/>
              <a:gdLst>
                <a:gd name="T0" fmla="*/ 9 w 61"/>
                <a:gd name="T1" fmla="*/ 0 h 20"/>
                <a:gd name="T2" fmla="*/ 4 w 61"/>
                <a:gd name="T3" fmla="*/ 2 h 20"/>
                <a:gd name="T4" fmla="*/ 3 w 61"/>
                <a:gd name="T5" fmla="*/ 13 h 20"/>
                <a:gd name="T6" fmla="*/ 19 w 61"/>
                <a:gd name="T7" fmla="*/ 20 h 20"/>
                <a:gd name="T8" fmla="*/ 42 w 61"/>
                <a:gd name="T9" fmla="*/ 20 h 20"/>
                <a:gd name="T10" fmla="*/ 58 w 61"/>
                <a:gd name="T11" fmla="*/ 13 h 20"/>
                <a:gd name="T12" fmla="*/ 57 w 61"/>
                <a:gd name="T13" fmla="*/ 2 h 20"/>
                <a:gd name="T14" fmla="*/ 52 w 61"/>
                <a:gd name="T15" fmla="*/ 0 h 20"/>
                <a:gd name="T16" fmla="*/ 46 w 61"/>
                <a:gd name="T17" fmla="*/ 3 h 20"/>
                <a:gd name="T18" fmla="*/ 43 w 61"/>
                <a:gd name="T19" fmla="*/ 5 h 20"/>
                <a:gd name="T20" fmla="*/ 42 w 61"/>
                <a:gd name="T21" fmla="*/ 5 h 20"/>
                <a:gd name="T22" fmla="*/ 19 w 61"/>
                <a:gd name="T23" fmla="*/ 5 h 20"/>
                <a:gd name="T24" fmla="*/ 18 w 61"/>
                <a:gd name="T25" fmla="*/ 5 h 20"/>
                <a:gd name="T26" fmla="*/ 15 w 61"/>
                <a:gd name="T27" fmla="*/ 3 h 20"/>
                <a:gd name="T28" fmla="*/ 9 w 61"/>
                <a:gd name="T2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20">
                  <a:moveTo>
                    <a:pt x="9" y="0"/>
                  </a:moveTo>
                  <a:cubicBezTo>
                    <a:pt x="7" y="0"/>
                    <a:pt x="5" y="1"/>
                    <a:pt x="4" y="2"/>
                  </a:cubicBezTo>
                  <a:cubicBezTo>
                    <a:pt x="1" y="5"/>
                    <a:pt x="0" y="10"/>
                    <a:pt x="3" y="13"/>
                  </a:cubicBezTo>
                  <a:cubicBezTo>
                    <a:pt x="7" y="18"/>
                    <a:pt x="13" y="20"/>
                    <a:pt x="19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8" y="20"/>
                    <a:pt x="54" y="18"/>
                    <a:pt x="58" y="13"/>
                  </a:cubicBezTo>
                  <a:cubicBezTo>
                    <a:pt x="61" y="10"/>
                    <a:pt x="60" y="5"/>
                    <a:pt x="57" y="2"/>
                  </a:cubicBezTo>
                  <a:cubicBezTo>
                    <a:pt x="56" y="1"/>
                    <a:pt x="54" y="0"/>
                    <a:pt x="52" y="0"/>
                  </a:cubicBezTo>
                  <a:cubicBezTo>
                    <a:pt x="50" y="0"/>
                    <a:pt x="48" y="1"/>
                    <a:pt x="46" y="3"/>
                  </a:cubicBezTo>
                  <a:cubicBezTo>
                    <a:pt x="45" y="4"/>
                    <a:pt x="44" y="5"/>
                    <a:pt x="43" y="5"/>
                  </a:cubicBezTo>
                  <a:cubicBezTo>
                    <a:pt x="43" y="5"/>
                    <a:pt x="42" y="5"/>
                    <a:pt x="42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5"/>
                    <a:pt x="16" y="4"/>
                    <a:pt x="15" y="3"/>
                  </a:cubicBezTo>
                  <a:cubicBezTo>
                    <a:pt x="13" y="1"/>
                    <a:pt x="11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93" name="Freeform 346"/>
            <p:cNvSpPr>
              <a:spLocks/>
            </p:cNvSpPr>
            <p:nvPr/>
          </p:nvSpPr>
          <p:spPr bwMode="auto">
            <a:xfrm>
              <a:off x="909637" y="749300"/>
              <a:ext cx="225425" cy="74613"/>
            </a:xfrm>
            <a:custGeom>
              <a:avLst/>
              <a:gdLst>
                <a:gd name="T0" fmla="*/ 14 w 60"/>
                <a:gd name="T1" fmla="*/ 2 h 20"/>
                <a:gd name="T2" fmla="*/ 13 w 60"/>
                <a:gd name="T3" fmla="*/ 2 h 20"/>
                <a:gd name="T4" fmla="*/ 13 w 60"/>
                <a:gd name="T5" fmla="*/ 2 h 20"/>
                <a:gd name="T6" fmla="*/ 13 w 60"/>
                <a:gd name="T7" fmla="*/ 2 h 20"/>
                <a:gd name="T8" fmla="*/ 12 w 60"/>
                <a:gd name="T9" fmla="*/ 1 h 20"/>
                <a:gd name="T10" fmla="*/ 12 w 60"/>
                <a:gd name="T11" fmla="*/ 1 h 20"/>
                <a:gd name="T12" fmla="*/ 12 w 60"/>
                <a:gd name="T13" fmla="*/ 1 h 20"/>
                <a:gd name="T14" fmla="*/ 11 w 60"/>
                <a:gd name="T15" fmla="*/ 1 h 20"/>
                <a:gd name="T16" fmla="*/ 11 w 60"/>
                <a:gd name="T17" fmla="*/ 1 h 20"/>
                <a:gd name="T18" fmla="*/ 10 w 60"/>
                <a:gd name="T19" fmla="*/ 1 h 20"/>
                <a:gd name="T20" fmla="*/ 10 w 60"/>
                <a:gd name="T21" fmla="*/ 0 h 20"/>
                <a:gd name="T22" fmla="*/ 10 w 60"/>
                <a:gd name="T23" fmla="*/ 0 h 20"/>
                <a:gd name="T24" fmla="*/ 9 w 60"/>
                <a:gd name="T25" fmla="*/ 0 h 20"/>
                <a:gd name="T26" fmla="*/ 9 w 60"/>
                <a:gd name="T27" fmla="*/ 0 h 20"/>
                <a:gd name="T28" fmla="*/ 8 w 60"/>
                <a:gd name="T29" fmla="*/ 0 h 20"/>
                <a:gd name="T30" fmla="*/ 8 w 60"/>
                <a:gd name="T31" fmla="*/ 0 h 20"/>
                <a:gd name="T32" fmla="*/ 8 w 60"/>
                <a:gd name="T33" fmla="*/ 0 h 20"/>
                <a:gd name="T34" fmla="*/ 7 w 60"/>
                <a:gd name="T35" fmla="*/ 0 h 20"/>
                <a:gd name="T36" fmla="*/ 7 w 60"/>
                <a:gd name="T37" fmla="*/ 0 h 20"/>
                <a:gd name="T38" fmla="*/ 6 w 60"/>
                <a:gd name="T39" fmla="*/ 1 h 20"/>
                <a:gd name="T40" fmla="*/ 6 w 60"/>
                <a:gd name="T41" fmla="*/ 1 h 20"/>
                <a:gd name="T42" fmla="*/ 4 w 60"/>
                <a:gd name="T43" fmla="*/ 1 h 20"/>
                <a:gd name="T44" fmla="*/ 4 w 60"/>
                <a:gd name="T45" fmla="*/ 1 h 20"/>
                <a:gd name="T46" fmla="*/ 3 w 60"/>
                <a:gd name="T47" fmla="*/ 2 h 20"/>
                <a:gd name="T48" fmla="*/ 2 w 60"/>
                <a:gd name="T49" fmla="*/ 13 h 20"/>
                <a:gd name="T50" fmla="*/ 18 w 60"/>
                <a:gd name="T51" fmla="*/ 20 h 20"/>
                <a:gd name="T52" fmla="*/ 42 w 60"/>
                <a:gd name="T53" fmla="*/ 20 h 20"/>
                <a:gd name="T54" fmla="*/ 57 w 60"/>
                <a:gd name="T55" fmla="*/ 13 h 20"/>
                <a:gd name="T56" fmla="*/ 56 w 60"/>
                <a:gd name="T57" fmla="*/ 2 h 20"/>
                <a:gd name="T58" fmla="*/ 55 w 60"/>
                <a:gd name="T59" fmla="*/ 1 h 20"/>
                <a:gd name="T60" fmla="*/ 55 w 60"/>
                <a:gd name="T61" fmla="*/ 1 h 20"/>
                <a:gd name="T62" fmla="*/ 54 w 60"/>
                <a:gd name="T63" fmla="*/ 1 h 20"/>
                <a:gd name="T64" fmla="*/ 54 w 60"/>
                <a:gd name="T65" fmla="*/ 1 h 20"/>
                <a:gd name="T66" fmla="*/ 53 w 60"/>
                <a:gd name="T67" fmla="*/ 0 h 20"/>
                <a:gd name="T68" fmla="*/ 53 w 60"/>
                <a:gd name="T69" fmla="*/ 0 h 20"/>
                <a:gd name="T70" fmla="*/ 51 w 60"/>
                <a:gd name="T71" fmla="*/ 0 h 20"/>
                <a:gd name="T72" fmla="*/ 51 w 60"/>
                <a:gd name="T73" fmla="*/ 0 h 20"/>
                <a:gd name="T74" fmla="*/ 51 w 60"/>
                <a:gd name="T75" fmla="*/ 0 h 20"/>
                <a:gd name="T76" fmla="*/ 51 w 60"/>
                <a:gd name="T77" fmla="*/ 0 h 20"/>
                <a:gd name="T78" fmla="*/ 50 w 60"/>
                <a:gd name="T79" fmla="*/ 0 h 20"/>
                <a:gd name="T80" fmla="*/ 50 w 60"/>
                <a:gd name="T81" fmla="*/ 0 h 20"/>
                <a:gd name="T82" fmla="*/ 50 w 60"/>
                <a:gd name="T83" fmla="*/ 0 h 20"/>
                <a:gd name="T84" fmla="*/ 49 w 60"/>
                <a:gd name="T85" fmla="*/ 1 h 20"/>
                <a:gd name="T86" fmla="*/ 49 w 60"/>
                <a:gd name="T87" fmla="*/ 1 h 20"/>
                <a:gd name="T88" fmla="*/ 48 w 60"/>
                <a:gd name="T89" fmla="*/ 1 h 20"/>
                <a:gd name="T90" fmla="*/ 48 w 60"/>
                <a:gd name="T91" fmla="*/ 1 h 20"/>
                <a:gd name="T92" fmla="*/ 48 w 60"/>
                <a:gd name="T93" fmla="*/ 1 h 20"/>
                <a:gd name="T94" fmla="*/ 47 w 60"/>
                <a:gd name="T95" fmla="*/ 1 h 20"/>
                <a:gd name="T96" fmla="*/ 47 w 60"/>
                <a:gd name="T97" fmla="*/ 2 h 20"/>
                <a:gd name="T98" fmla="*/ 47 w 60"/>
                <a:gd name="T99" fmla="*/ 2 h 20"/>
                <a:gd name="T100" fmla="*/ 46 w 60"/>
                <a:gd name="T101" fmla="*/ 2 h 20"/>
                <a:gd name="T102" fmla="*/ 46 w 60"/>
                <a:gd name="T103" fmla="*/ 2 h 20"/>
                <a:gd name="T104" fmla="*/ 46 w 60"/>
                <a:gd name="T105" fmla="*/ 3 h 20"/>
                <a:gd name="T106" fmla="*/ 42 w 60"/>
                <a:gd name="T107" fmla="*/ 5 h 20"/>
                <a:gd name="T108" fmla="*/ 42 w 60"/>
                <a:gd name="T109" fmla="*/ 5 h 20"/>
                <a:gd name="T110" fmla="*/ 18 w 60"/>
                <a:gd name="T111" fmla="*/ 5 h 20"/>
                <a:gd name="T112" fmla="*/ 18 w 60"/>
                <a:gd name="T113" fmla="*/ 5 h 20"/>
                <a:gd name="T114" fmla="*/ 14 w 60"/>
                <a:gd name="T115" fmla="*/ 3 h 20"/>
                <a:gd name="T116" fmla="*/ 14 w 60"/>
                <a:gd name="T11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0" h="20">
                  <a:moveTo>
                    <a:pt x="14" y="2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1"/>
                    <a:pt x="10" y="1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0" y="5"/>
                    <a:pt x="0" y="10"/>
                    <a:pt x="2" y="13"/>
                  </a:cubicBezTo>
                  <a:cubicBezTo>
                    <a:pt x="6" y="18"/>
                    <a:pt x="12" y="20"/>
                    <a:pt x="18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8" y="20"/>
                    <a:pt x="53" y="18"/>
                    <a:pt x="57" y="13"/>
                  </a:cubicBezTo>
                  <a:cubicBezTo>
                    <a:pt x="60" y="10"/>
                    <a:pt x="60" y="5"/>
                    <a:pt x="56" y="2"/>
                  </a:cubicBezTo>
                  <a:cubicBezTo>
                    <a:pt x="56" y="2"/>
                    <a:pt x="56" y="2"/>
                    <a:pt x="55" y="1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5" y="1"/>
                    <a:pt x="54" y="1"/>
                    <a:pt x="54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4" y="1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2" y="0"/>
                    <a:pt x="52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49" y="1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1"/>
                    <a:pt x="47" y="1"/>
                    <a:pt x="47" y="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6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5" y="4"/>
                    <a:pt x="43" y="5"/>
                    <a:pt x="42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6" y="5"/>
                    <a:pt x="15" y="4"/>
                    <a:pt x="14" y="3"/>
                  </a:cubicBezTo>
                  <a:cubicBezTo>
                    <a:pt x="14" y="3"/>
                    <a:pt x="14" y="3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94" name="Freeform 347"/>
            <p:cNvSpPr>
              <a:spLocks/>
            </p:cNvSpPr>
            <p:nvPr/>
          </p:nvSpPr>
          <p:spPr bwMode="auto">
            <a:xfrm>
              <a:off x="1146175" y="749300"/>
              <a:ext cx="225425" cy="74613"/>
            </a:xfrm>
            <a:custGeom>
              <a:avLst/>
              <a:gdLst>
                <a:gd name="T0" fmla="*/ 14 w 60"/>
                <a:gd name="T1" fmla="*/ 3 h 20"/>
                <a:gd name="T2" fmla="*/ 9 w 60"/>
                <a:gd name="T3" fmla="*/ 0 h 20"/>
                <a:gd name="T4" fmla="*/ 4 w 60"/>
                <a:gd name="T5" fmla="*/ 2 h 20"/>
                <a:gd name="T6" fmla="*/ 3 w 60"/>
                <a:gd name="T7" fmla="*/ 13 h 20"/>
                <a:gd name="T8" fmla="*/ 18 w 60"/>
                <a:gd name="T9" fmla="*/ 20 h 20"/>
                <a:gd name="T10" fmla="*/ 42 w 60"/>
                <a:gd name="T11" fmla="*/ 20 h 20"/>
                <a:gd name="T12" fmla="*/ 58 w 60"/>
                <a:gd name="T13" fmla="*/ 13 h 20"/>
                <a:gd name="T14" fmla="*/ 57 w 60"/>
                <a:gd name="T15" fmla="*/ 2 h 20"/>
                <a:gd name="T16" fmla="*/ 52 w 60"/>
                <a:gd name="T17" fmla="*/ 0 h 20"/>
                <a:gd name="T18" fmla="*/ 46 w 60"/>
                <a:gd name="T19" fmla="*/ 3 h 20"/>
                <a:gd name="T20" fmla="*/ 44 w 60"/>
                <a:gd name="T21" fmla="*/ 5 h 20"/>
                <a:gd name="T22" fmla="*/ 42 w 60"/>
                <a:gd name="T23" fmla="*/ 5 h 20"/>
                <a:gd name="T24" fmla="*/ 19 w 60"/>
                <a:gd name="T25" fmla="*/ 5 h 20"/>
                <a:gd name="T26" fmla="*/ 18 w 60"/>
                <a:gd name="T27" fmla="*/ 5 h 20"/>
                <a:gd name="T28" fmla="*/ 14 w 60"/>
                <a:gd name="T29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20">
                  <a:moveTo>
                    <a:pt x="14" y="3"/>
                  </a:moveTo>
                  <a:cubicBezTo>
                    <a:pt x="13" y="1"/>
                    <a:pt x="11" y="0"/>
                    <a:pt x="9" y="0"/>
                  </a:cubicBezTo>
                  <a:cubicBezTo>
                    <a:pt x="7" y="0"/>
                    <a:pt x="5" y="1"/>
                    <a:pt x="4" y="2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7" y="18"/>
                    <a:pt x="12" y="20"/>
                    <a:pt x="18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8" y="20"/>
                    <a:pt x="54" y="18"/>
                    <a:pt x="58" y="13"/>
                  </a:cubicBezTo>
                  <a:cubicBezTo>
                    <a:pt x="60" y="10"/>
                    <a:pt x="60" y="5"/>
                    <a:pt x="57" y="2"/>
                  </a:cubicBezTo>
                  <a:cubicBezTo>
                    <a:pt x="55" y="1"/>
                    <a:pt x="54" y="0"/>
                    <a:pt x="52" y="0"/>
                  </a:cubicBezTo>
                  <a:cubicBezTo>
                    <a:pt x="50" y="0"/>
                    <a:pt x="47" y="1"/>
                    <a:pt x="46" y="3"/>
                  </a:cubicBezTo>
                  <a:cubicBezTo>
                    <a:pt x="45" y="4"/>
                    <a:pt x="44" y="4"/>
                    <a:pt x="44" y="5"/>
                  </a:cubicBezTo>
                  <a:cubicBezTo>
                    <a:pt x="43" y="5"/>
                    <a:pt x="43" y="5"/>
                    <a:pt x="42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5"/>
                    <a:pt x="15" y="4"/>
                    <a:pt x="1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95" name="Freeform 348"/>
            <p:cNvSpPr>
              <a:spLocks/>
            </p:cNvSpPr>
            <p:nvPr/>
          </p:nvSpPr>
          <p:spPr bwMode="auto">
            <a:xfrm>
              <a:off x="7935912" y="3009900"/>
              <a:ext cx="484188" cy="398463"/>
            </a:xfrm>
            <a:custGeom>
              <a:avLst/>
              <a:gdLst>
                <a:gd name="T0" fmla="*/ 250 w 305"/>
                <a:gd name="T1" fmla="*/ 0 h 251"/>
                <a:gd name="T2" fmla="*/ 108 w 305"/>
                <a:gd name="T3" fmla="*/ 140 h 251"/>
                <a:gd name="T4" fmla="*/ 54 w 305"/>
                <a:gd name="T5" fmla="*/ 88 h 251"/>
                <a:gd name="T6" fmla="*/ 0 w 305"/>
                <a:gd name="T7" fmla="*/ 142 h 251"/>
                <a:gd name="T8" fmla="*/ 54 w 305"/>
                <a:gd name="T9" fmla="*/ 196 h 251"/>
                <a:gd name="T10" fmla="*/ 108 w 305"/>
                <a:gd name="T11" fmla="*/ 251 h 251"/>
                <a:gd name="T12" fmla="*/ 163 w 305"/>
                <a:gd name="T13" fmla="*/ 196 h 251"/>
                <a:gd name="T14" fmla="*/ 305 w 305"/>
                <a:gd name="T15" fmla="*/ 55 h 251"/>
                <a:gd name="T16" fmla="*/ 250 w 305"/>
                <a:gd name="T17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5" h="251">
                  <a:moveTo>
                    <a:pt x="250" y="0"/>
                  </a:moveTo>
                  <a:lnTo>
                    <a:pt x="108" y="140"/>
                  </a:lnTo>
                  <a:lnTo>
                    <a:pt x="54" y="88"/>
                  </a:lnTo>
                  <a:lnTo>
                    <a:pt x="0" y="142"/>
                  </a:lnTo>
                  <a:lnTo>
                    <a:pt x="54" y="196"/>
                  </a:lnTo>
                  <a:lnTo>
                    <a:pt x="108" y="251"/>
                  </a:lnTo>
                  <a:lnTo>
                    <a:pt x="163" y="196"/>
                  </a:lnTo>
                  <a:lnTo>
                    <a:pt x="305" y="55"/>
                  </a:lnTo>
                  <a:lnTo>
                    <a:pt x="25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96" name="Freeform 349"/>
            <p:cNvSpPr>
              <a:spLocks noEditPoints="1"/>
            </p:cNvSpPr>
            <p:nvPr/>
          </p:nvSpPr>
          <p:spPr bwMode="auto">
            <a:xfrm>
              <a:off x="11031537" y="1439863"/>
              <a:ext cx="461963" cy="461963"/>
            </a:xfrm>
            <a:custGeom>
              <a:avLst/>
              <a:gdLst>
                <a:gd name="T0" fmla="*/ 62 w 123"/>
                <a:gd name="T1" fmla="*/ 123 h 123"/>
                <a:gd name="T2" fmla="*/ 71 w 123"/>
                <a:gd name="T3" fmla="*/ 123 h 123"/>
                <a:gd name="T4" fmla="*/ 71 w 123"/>
                <a:gd name="T5" fmla="*/ 114 h 123"/>
                <a:gd name="T6" fmla="*/ 92 w 123"/>
                <a:gd name="T7" fmla="*/ 106 h 123"/>
                <a:gd name="T8" fmla="*/ 98 w 123"/>
                <a:gd name="T9" fmla="*/ 112 h 123"/>
                <a:gd name="T10" fmla="*/ 112 w 123"/>
                <a:gd name="T11" fmla="*/ 98 h 123"/>
                <a:gd name="T12" fmla="*/ 106 w 123"/>
                <a:gd name="T13" fmla="*/ 92 h 123"/>
                <a:gd name="T14" fmla="*/ 114 w 123"/>
                <a:gd name="T15" fmla="*/ 71 h 123"/>
                <a:gd name="T16" fmla="*/ 123 w 123"/>
                <a:gd name="T17" fmla="*/ 71 h 123"/>
                <a:gd name="T18" fmla="*/ 123 w 123"/>
                <a:gd name="T19" fmla="*/ 52 h 123"/>
                <a:gd name="T20" fmla="*/ 114 w 123"/>
                <a:gd name="T21" fmla="*/ 52 h 123"/>
                <a:gd name="T22" fmla="*/ 106 w 123"/>
                <a:gd name="T23" fmla="*/ 31 h 123"/>
                <a:gd name="T24" fmla="*/ 112 w 123"/>
                <a:gd name="T25" fmla="*/ 25 h 123"/>
                <a:gd name="T26" fmla="*/ 98 w 123"/>
                <a:gd name="T27" fmla="*/ 11 h 123"/>
                <a:gd name="T28" fmla="*/ 92 w 123"/>
                <a:gd name="T29" fmla="*/ 18 h 123"/>
                <a:gd name="T30" fmla="*/ 71 w 123"/>
                <a:gd name="T31" fmla="*/ 9 h 123"/>
                <a:gd name="T32" fmla="*/ 71 w 123"/>
                <a:gd name="T33" fmla="*/ 0 h 123"/>
                <a:gd name="T34" fmla="*/ 62 w 123"/>
                <a:gd name="T35" fmla="*/ 0 h 123"/>
                <a:gd name="T36" fmla="*/ 62 w 123"/>
                <a:gd name="T37" fmla="*/ 22 h 123"/>
                <a:gd name="T38" fmla="*/ 62 w 123"/>
                <a:gd name="T39" fmla="*/ 22 h 123"/>
                <a:gd name="T40" fmla="*/ 101 w 123"/>
                <a:gd name="T41" fmla="*/ 62 h 123"/>
                <a:gd name="T42" fmla="*/ 62 w 123"/>
                <a:gd name="T43" fmla="*/ 101 h 123"/>
                <a:gd name="T44" fmla="*/ 62 w 123"/>
                <a:gd name="T45" fmla="*/ 123 h 123"/>
                <a:gd name="T46" fmla="*/ 18 w 123"/>
                <a:gd name="T47" fmla="*/ 92 h 123"/>
                <a:gd name="T48" fmla="*/ 11 w 123"/>
                <a:gd name="T49" fmla="*/ 98 h 123"/>
                <a:gd name="T50" fmla="*/ 25 w 123"/>
                <a:gd name="T51" fmla="*/ 112 h 123"/>
                <a:gd name="T52" fmla="*/ 31 w 123"/>
                <a:gd name="T53" fmla="*/ 106 h 123"/>
                <a:gd name="T54" fmla="*/ 52 w 123"/>
                <a:gd name="T55" fmla="*/ 114 h 123"/>
                <a:gd name="T56" fmla="*/ 52 w 123"/>
                <a:gd name="T57" fmla="*/ 123 h 123"/>
                <a:gd name="T58" fmla="*/ 62 w 123"/>
                <a:gd name="T59" fmla="*/ 123 h 123"/>
                <a:gd name="T60" fmla="*/ 62 w 123"/>
                <a:gd name="T61" fmla="*/ 101 h 123"/>
                <a:gd name="T62" fmla="*/ 22 w 123"/>
                <a:gd name="T63" fmla="*/ 62 h 123"/>
                <a:gd name="T64" fmla="*/ 62 w 123"/>
                <a:gd name="T65" fmla="*/ 22 h 123"/>
                <a:gd name="T66" fmla="*/ 62 w 123"/>
                <a:gd name="T67" fmla="*/ 0 h 123"/>
                <a:gd name="T68" fmla="*/ 52 w 123"/>
                <a:gd name="T69" fmla="*/ 0 h 123"/>
                <a:gd name="T70" fmla="*/ 52 w 123"/>
                <a:gd name="T71" fmla="*/ 9 h 123"/>
                <a:gd name="T72" fmla="*/ 31 w 123"/>
                <a:gd name="T73" fmla="*/ 18 h 123"/>
                <a:gd name="T74" fmla="*/ 25 w 123"/>
                <a:gd name="T75" fmla="*/ 11 h 123"/>
                <a:gd name="T76" fmla="*/ 11 w 123"/>
                <a:gd name="T77" fmla="*/ 25 h 123"/>
                <a:gd name="T78" fmla="*/ 18 w 123"/>
                <a:gd name="T79" fmla="*/ 31 h 123"/>
                <a:gd name="T80" fmla="*/ 9 w 123"/>
                <a:gd name="T81" fmla="*/ 52 h 123"/>
                <a:gd name="T82" fmla="*/ 0 w 123"/>
                <a:gd name="T83" fmla="*/ 52 h 123"/>
                <a:gd name="T84" fmla="*/ 0 w 123"/>
                <a:gd name="T85" fmla="*/ 71 h 123"/>
                <a:gd name="T86" fmla="*/ 9 w 123"/>
                <a:gd name="T87" fmla="*/ 71 h 123"/>
                <a:gd name="T88" fmla="*/ 18 w 123"/>
                <a:gd name="T89" fmla="*/ 92 h 123"/>
                <a:gd name="T90" fmla="*/ 62 w 123"/>
                <a:gd name="T91" fmla="*/ 22 h 123"/>
                <a:gd name="T92" fmla="*/ 62 w 123"/>
                <a:gd name="T93" fmla="*/ 2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3" h="123">
                  <a:moveTo>
                    <a:pt x="62" y="123"/>
                  </a:moveTo>
                  <a:cubicBezTo>
                    <a:pt x="71" y="123"/>
                    <a:pt x="71" y="123"/>
                    <a:pt x="71" y="123"/>
                  </a:cubicBezTo>
                  <a:cubicBezTo>
                    <a:pt x="71" y="114"/>
                    <a:pt x="71" y="114"/>
                    <a:pt x="71" y="114"/>
                  </a:cubicBezTo>
                  <a:cubicBezTo>
                    <a:pt x="79" y="113"/>
                    <a:pt x="86" y="110"/>
                    <a:pt x="92" y="106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112" y="98"/>
                    <a:pt x="112" y="98"/>
                    <a:pt x="112" y="98"/>
                  </a:cubicBezTo>
                  <a:cubicBezTo>
                    <a:pt x="106" y="92"/>
                    <a:pt x="106" y="92"/>
                    <a:pt x="106" y="92"/>
                  </a:cubicBezTo>
                  <a:cubicBezTo>
                    <a:pt x="110" y="86"/>
                    <a:pt x="113" y="79"/>
                    <a:pt x="114" y="71"/>
                  </a:cubicBezTo>
                  <a:cubicBezTo>
                    <a:pt x="123" y="71"/>
                    <a:pt x="123" y="71"/>
                    <a:pt x="123" y="71"/>
                  </a:cubicBezTo>
                  <a:cubicBezTo>
                    <a:pt x="123" y="52"/>
                    <a:pt x="123" y="52"/>
                    <a:pt x="123" y="52"/>
                  </a:cubicBezTo>
                  <a:cubicBezTo>
                    <a:pt x="114" y="52"/>
                    <a:pt x="114" y="52"/>
                    <a:pt x="114" y="52"/>
                  </a:cubicBezTo>
                  <a:cubicBezTo>
                    <a:pt x="113" y="44"/>
                    <a:pt x="110" y="37"/>
                    <a:pt x="106" y="31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98" y="11"/>
                    <a:pt x="98" y="11"/>
                    <a:pt x="98" y="11"/>
                  </a:cubicBezTo>
                  <a:cubicBezTo>
                    <a:pt x="92" y="18"/>
                    <a:pt x="92" y="18"/>
                    <a:pt x="92" y="18"/>
                  </a:cubicBezTo>
                  <a:cubicBezTo>
                    <a:pt x="86" y="13"/>
                    <a:pt x="79" y="11"/>
                    <a:pt x="71" y="9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83" y="22"/>
                    <a:pt x="101" y="40"/>
                    <a:pt x="101" y="62"/>
                  </a:cubicBezTo>
                  <a:cubicBezTo>
                    <a:pt x="101" y="83"/>
                    <a:pt x="83" y="101"/>
                    <a:pt x="62" y="101"/>
                  </a:cubicBezTo>
                  <a:lnTo>
                    <a:pt x="62" y="123"/>
                  </a:lnTo>
                  <a:close/>
                  <a:moveTo>
                    <a:pt x="18" y="92"/>
                  </a:moveTo>
                  <a:cubicBezTo>
                    <a:pt x="11" y="98"/>
                    <a:pt x="11" y="98"/>
                    <a:pt x="11" y="98"/>
                  </a:cubicBezTo>
                  <a:cubicBezTo>
                    <a:pt x="25" y="112"/>
                    <a:pt x="25" y="112"/>
                    <a:pt x="25" y="112"/>
                  </a:cubicBezTo>
                  <a:cubicBezTo>
                    <a:pt x="31" y="106"/>
                    <a:pt x="31" y="106"/>
                    <a:pt x="31" y="106"/>
                  </a:cubicBezTo>
                  <a:cubicBezTo>
                    <a:pt x="37" y="110"/>
                    <a:pt x="44" y="113"/>
                    <a:pt x="52" y="114"/>
                  </a:cubicBezTo>
                  <a:cubicBezTo>
                    <a:pt x="52" y="123"/>
                    <a:pt x="52" y="123"/>
                    <a:pt x="52" y="123"/>
                  </a:cubicBezTo>
                  <a:cubicBezTo>
                    <a:pt x="62" y="123"/>
                    <a:pt x="62" y="123"/>
                    <a:pt x="62" y="12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40" y="101"/>
                    <a:pt x="22" y="83"/>
                    <a:pt x="22" y="62"/>
                  </a:cubicBezTo>
                  <a:cubicBezTo>
                    <a:pt x="22" y="40"/>
                    <a:pt x="40" y="22"/>
                    <a:pt x="62" y="22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4" y="11"/>
                    <a:pt x="37" y="13"/>
                    <a:pt x="31" y="18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3" y="37"/>
                    <a:pt x="10" y="44"/>
                    <a:pt x="9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0" y="79"/>
                    <a:pt x="13" y="86"/>
                    <a:pt x="18" y="92"/>
                  </a:cubicBezTo>
                  <a:close/>
                  <a:moveTo>
                    <a:pt x="62" y="22"/>
                  </a:moveTo>
                  <a:cubicBezTo>
                    <a:pt x="62" y="22"/>
                    <a:pt x="62" y="22"/>
                    <a:pt x="62" y="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97" name="Freeform 350"/>
            <p:cNvSpPr>
              <a:spLocks noEditPoints="1"/>
            </p:cNvSpPr>
            <p:nvPr/>
          </p:nvSpPr>
          <p:spPr bwMode="auto">
            <a:xfrm>
              <a:off x="11425239" y="1195680"/>
              <a:ext cx="311150" cy="314325"/>
            </a:xfrm>
            <a:custGeom>
              <a:avLst/>
              <a:gdLst>
                <a:gd name="T0" fmla="*/ 77 w 83"/>
                <a:gd name="T1" fmla="*/ 35 h 84"/>
                <a:gd name="T2" fmla="*/ 83 w 83"/>
                <a:gd name="T3" fmla="*/ 33 h 84"/>
                <a:gd name="T4" fmla="*/ 77 w 83"/>
                <a:gd name="T5" fmla="*/ 18 h 84"/>
                <a:gd name="T6" fmla="*/ 71 w 83"/>
                <a:gd name="T7" fmla="*/ 21 h 84"/>
                <a:gd name="T8" fmla="*/ 62 w 83"/>
                <a:gd name="T9" fmla="*/ 12 h 84"/>
                <a:gd name="T10" fmla="*/ 64 w 83"/>
                <a:gd name="T11" fmla="*/ 6 h 84"/>
                <a:gd name="T12" fmla="*/ 50 w 83"/>
                <a:gd name="T13" fmla="*/ 0 h 84"/>
                <a:gd name="T14" fmla="*/ 47 w 83"/>
                <a:gd name="T15" fmla="*/ 6 h 84"/>
                <a:gd name="T16" fmla="*/ 41 w 83"/>
                <a:gd name="T17" fmla="*/ 5 h 84"/>
                <a:gd name="T18" fmla="*/ 41 w 83"/>
                <a:gd name="T19" fmla="*/ 17 h 84"/>
                <a:gd name="T20" fmla="*/ 64 w 83"/>
                <a:gd name="T21" fmla="*/ 32 h 84"/>
                <a:gd name="T22" fmla="*/ 51 w 83"/>
                <a:gd name="T23" fmla="*/ 64 h 84"/>
                <a:gd name="T24" fmla="*/ 51 w 83"/>
                <a:gd name="T25" fmla="*/ 64 h 84"/>
                <a:gd name="T26" fmla="*/ 41 w 83"/>
                <a:gd name="T27" fmla="*/ 66 h 84"/>
                <a:gd name="T28" fmla="*/ 41 w 83"/>
                <a:gd name="T29" fmla="*/ 66 h 84"/>
                <a:gd name="T30" fmla="*/ 41 w 83"/>
                <a:gd name="T31" fmla="*/ 78 h 84"/>
                <a:gd name="T32" fmla="*/ 48 w 83"/>
                <a:gd name="T33" fmla="*/ 78 h 84"/>
                <a:gd name="T34" fmla="*/ 51 w 83"/>
                <a:gd name="T35" fmla="*/ 84 h 84"/>
                <a:gd name="T36" fmla="*/ 65 w 83"/>
                <a:gd name="T37" fmla="*/ 77 h 84"/>
                <a:gd name="T38" fmla="*/ 63 w 83"/>
                <a:gd name="T39" fmla="*/ 72 h 84"/>
                <a:gd name="T40" fmla="*/ 72 w 83"/>
                <a:gd name="T41" fmla="*/ 62 h 84"/>
                <a:gd name="T42" fmla="*/ 77 w 83"/>
                <a:gd name="T43" fmla="*/ 65 h 84"/>
                <a:gd name="T44" fmla="*/ 83 w 83"/>
                <a:gd name="T45" fmla="*/ 50 h 84"/>
                <a:gd name="T46" fmla="*/ 77 w 83"/>
                <a:gd name="T47" fmla="*/ 48 h 84"/>
                <a:gd name="T48" fmla="*/ 77 w 83"/>
                <a:gd name="T49" fmla="*/ 35 h 84"/>
                <a:gd name="T50" fmla="*/ 41 w 83"/>
                <a:gd name="T51" fmla="*/ 5 h 84"/>
                <a:gd name="T52" fmla="*/ 35 w 83"/>
                <a:gd name="T53" fmla="*/ 6 h 84"/>
                <a:gd name="T54" fmla="*/ 32 w 83"/>
                <a:gd name="T55" fmla="*/ 0 h 84"/>
                <a:gd name="T56" fmla="*/ 18 w 83"/>
                <a:gd name="T57" fmla="*/ 6 h 84"/>
                <a:gd name="T58" fmla="*/ 20 w 83"/>
                <a:gd name="T59" fmla="*/ 12 h 84"/>
                <a:gd name="T60" fmla="*/ 11 w 83"/>
                <a:gd name="T61" fmla="*/ 21 h 84"/>
                <a:gd name="T62" fmla="*/ 5 w 83"/>
                <a:gd name="T63" fmla="*/ 19 h 84"/>
                <a:gd name="T64" fmla="*/ 0 w 83"/>
                <a:gd name="T65" fmla="*/ 34 h 84"/>
                <a:gd name="T66" fmla="*/ 5 w 83"/>
                <a:gd name="T67" fmla="*/ 36 h 84"/>
                <a:gd name="T68" fmla="*/ 6 w 83"/>
                <a:gd name="T69" fmla="*/ 49 h 84"/>
                <a:gd name="T70" fmla="*/ 0 w 83"/>
                <a:gd name="T71" fmla="*/ 51 h 84"/>
                <a:gd name="T72" fmla="*/ 6 w 83"/>
                <a:gd name="T73" fmla="*/ 66 h 84"/>
                <a:gd name="T74" fmla="*/ 12 w 83"/>
                <a:gd name="T75" fmla="*/ 63 h 84"/>
                <a:gd name="T76" fmla="*/ 21 w 83"/>
                <a:gd name="T77" fmla="*/ 72 h 84"/>
                <a:gd name="T78" fmla="*/ 19 w 83"/>
                <a:gd name="T79" fmla="*/ 78 h 84"/>
                <a:gd name="T80" fmla="*/ 33 w 83"/>
                <a:gd name="T81" fmla="*/ 84 h 84"/>
                <a:gd name="T82" fmla="*/ 35 w 83"/>
                <a:gd name="T83" fmla="*/ 78 h 84"/>
                <a:gd name="T84" fmla="*/ 41 w 83"/>
                <a:gd name="T85" fmla="*/ 78 h 84"/>
                <a:gd name="T86" fmla="*/ 41 w 83"/>
                <a:gd name="T87" fmla="*/ 66 h 84"/>
                <a:gd name="T88" fmla="*/ 19 w 83"/>
                <a:gd name="T89" fmla="*/ 51 h 84"/>
                <a:gd name="T90" fmla="*/ 32 w 83"/>
                <a:gd name="T91" fmla="*/ 19 h 84"/>
                <a:gd name="T92" fmla="*/ 41 w 83"/>
                <a:gd name="T93" fmla="*/ 17 h 84"/>
                <a:gd name="T94" fmla="*/ 41 w 83"/>
                <a:gd name="T95" fmla="*/ 17 h 84"/>
                <a:gd name="T96" fmla="*/ 41 w 83"/>
                <a:gd name="T97" fmla="*/ 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3" h="84">
                  <a:moveTo>
                    <a:pt x="77" y="35"/>
                  </a:moveTo>
                  <a:cubicBezTo>
                    <a:pt x="83" y="33"/>
                    <a:pt x="83" y="33"/>
                    <a:pt x="83" y="33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9" y="17"/>
                    <a:pt x="65" y="14"/>
                    <a:pt x="62" y="12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5" y="6"/>
                    <a:pt x="43" y="5"/>
                    <a:pt x="41" y="5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51" y="17"/>
                    <a:pt x="60" y="23"/>
                    <a:pt x="64" y="32"/>
                  </a:cubicBezTo>
                  <a:cubicBezTo>
                    <a:pt x="69" y="45"/>
                    <a:pt x="63" y="59"/>
                    <a:pt x="51" y="64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48" y="66"/>
                    <a:pt x="45" y="66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4" y="78"/>
                    <a:pt x="46" y="78"/>
                    <a:pt x="48" y="78"/>
                  </a:cubicBezTo>
                  <a:cubicBezTo>
                    <a:pt x="51" y="84"/>
                    <a:pt x="51" y="84"/>
                    <a:pt x="51" y="84"/>
                  </a:cubicBezTo>
                  <a:cubicBezTo>
                    <a:pt x="65" y="77"/>
                    <a:pt x="65" y="77"/>
                    <a:pt x="65" y="77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6" y="69"/>
                    <a:pt x="69" y="66"/>
                    <a:pt x="72" y="62"/>
                  </a:cubicBezTo>
                  <a:cubicBezTo>
                    <a:pt x="77" y="65"/>
                    <a:pt x="77" y="65"/>
                    <a:pt x="77" y="65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8" y="44"/>
                    <a:pt x="78" y="39"/>
                    <a:pt x="77" y="35"/>
                  </a:cubicBezTo>
                  <a:close/>
                  <a:moveTo>
                    <a:pt x="41" y="5"/>
                  </a:moveTo>
                  <a:cubicBezTo>
                    <a:pt x="39" y="5"/>
                    <a:pt x="37" y="6"/>
                    <a:pt x="35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7" y="15"/>
                    <a:pt x="14" y="18"/>
                    <a:pt x="11" y="21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40"/>
                    <a:pt x="5" y="44"/>
                    <a:pt x="6" y="49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4" y="67"/>
                    <a:pt x="17" y="70"/>
                    <a:pt x="21" y="72"/>
                  </a:cubicBezTo>
                  <a:cubicBezTo>
                    <a:pt x="19" y="78"/>
                    <a:pt x="19" y="78"/>
                    <a:pt x="19" y="78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7" y="78"/>
                    <a:pt x="39" y="78"/>
                    <a:pt x="41" y="78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32" y="66"/>
                    <a:pt x="23" y="61"/>
                    <a:pt x="19" y="51"/>
                  </a:cubicBezTo>
                  <a:cubicBezTo>
                    <a:pt x="14" y="39"/>
                    <a:pt x="19" y="25"/>
                    <a:pt x="32" y="19"/>
                  </a:cubicBezTo>
                  <a:cubicBezTo>
                    <a:pt x="35" y="18"/>
                    <a:pt x="38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lnTo>
                    <a:pt x="4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98" name="Freeform 351"/>
            <p:cNvSpPr>
              <a:spLocks/>
            </p:cNvSpPr>
            <p:nvPr/>
          </p:nvSpPr>
          <p:spPr bwMode="auto">
            <a:xfrm>
              <a:off x="3457575" y="6278563"/>
              <a:ext cx="161925" cy="201613"/>
            </a:xfrm>
            <a:custGeom>
              <a:avLst/>
              <a:gdLst>
                <a:gd name="T0" fmla="*/ 0 w 43"/>
                <a:gd name="T1" fmla="*/ 0 h 54"/>
                <a:gd name="T2" fmla="*/ 17 w 43"/>
                <a:gd name="T3" fmla="*/ 54 h 54"/>
                <a:gd name="T4" fmla="*/ 43 w 43"/>
                <a:gd name="T5" fmla="*/ 0 h 54"/>
                <a:gd name="T6" fmla="*/ 0 w 43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54">
                  <a:moveTo>
                    <a:pt x="0" y="0"/>
                  </a:moveTo>
                  <a:cubicBezTo>
                    <a:pt x="1" y="22"/>
                    <a:pt x="8" y="40"/>
                    <a:pt x="17" y="54"/>
                  </a:cubicBezTo>
                  <a:cubicBezTo>
                    <a:pt x="32" y="40"/>
                    <a:pt x="41" y="21"/>
                    <a:pt x="4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99" name="Freeform 352"/>
            <p:cNvSpPr>
              <a:spLocks/>
            </p:cNvSpPr>
            <p:nvPr/>
          </p:nvSpPr>
          <p:spPr bwMode="auto">
            <a:xfrm>
              <a:off x="3457575" y="6026150"/>
              <a:ext cx="161925" cy="198438"/>
            </a:xfrm>
            <a:custGeom>
              <a:avLst/>
              <a:gdLst>
                <a:gd name="T0" fmla="*/ 17 w 43"/>
                <a:gd name="T1" fmla="*/ 0 h 53"/>
                <a:gd name="T2" fmla="*/ 0 w 43"/>
                <a:gd name="T3" fmla="*/ 53 h 53"/>
                <a:gd name="T4" fmla="*/ 43 w 43"/>
                <a:gd name="T5" fmla="*/ 53 h 53"/>
                <a:gd name="T6" fmla="*/ 17 w 43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53">
                  <a:moveTo>
                    <a:pt x="17" y="0"/>
                  </a:moveTo>
                  <a:cubicBezTo>
                    <a:pt x="8" y="13"/>
                    <a:pt x="1" y="32"/>
                    <a:pt x="0" y="53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41" y="32"/>
                    <a:pt x="32" y="13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00" name="Freeform 353"/>
            <p:cNvSpPr>
              <a:spLocks/>
            </p:cNvSpPr>
            <p:nvPr/>
          </p:nvSpPr>
          <p:spPr bwMode="auto">
            <a:xfrm>
              <a:off x="3338512" y="5943600"/>
              <a:ext cx="141288" cy="280988"/>
            </a:xfrm>
            <a:custGeom>
              <a:avLst/>
              <a:gdLst>
                <a:gd name="T0" fmla="*/ 0 w 38"/>
                <a:gd name="T1" fmla="*/ 0 h 75"/>
                <a:gd name="T2" fmla="*/ 0 w 38"/>
                <a:gd name="T3" fmla="*/ 75 h 75"/>
                <a:gd name="T4" fmla="*/ 19 w 38"/>
                <a:gd name="T5" fmla="*/ 75 h 75"/>
                <a:gd name="T6" fmla="*/ 38 w 38"/>
                <a:gd name="T7" fmla="*/ 13 h 75"/>
                <a:gd name="T8" fmla="*/ 0 w 38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5">
                  <a:moveTo>
                    <a:pt x="0" y="0"/>
                  </a:moveTo>
                  <a:cubicBezTo>
                    <a:pt x="0" y="75"/>
                    <a:pt x="0" y="75"/>
                    <a:pt x="0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0" y="50"/>
                    <a:pt x="28" y="29"/>
                    <a:pt x="38" y="13"/>
                  </a:cubicBezTo>
                  <a:cubicBezTo>
                    <a:pt x="27" y="6"/>
                    <a:pt x="14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01" name="Freeform 354"/>
            <p:cNvSpPr>
              <a:spLocks/>
            </p:cNvSpPr>
            <p:nvPr/>
          </p:nvSpPr>
          <p:spPr bwMode="auto">
            <a:xfrm>
              <a:off x="3143250" y="6278563"/>
              <a:ext cx="141288" cy="280988"/>
            </a:xfrm>
            <a:custGeom>
              <a:avLst/>
              <a:gdLst>
                <a:gd name="T0" fmla="*/ 38 w 38"/>
                <a:gd name="T1" fmla="*/ 75 h 75"/>
                <a:gd name="T2" fmla="*/ 38 w 38"/>
                <a:gd name="T3" fmla="*/ 0 h 75"/>
                <a:gd name="T4" fmla="*/ 19 w 38"/>
                <a:gd name="T5" fmla="*/ 0 h 75"/>
                <a:gd name="T6" fmla="*/ 0 w 38"/>
                <a:gd name="T7" fmla="*/ 62 h 75"/>
                <a:gd name="T8" fmla="*/ 38 w 38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5">
                  <a:moveTo>
                    <a:pt x="38" y="75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25"/>
                    <a:pt x="10" y="46"/>
                    <a:pt x="0" y="62"/>
                  </a:cubicBezTo>
                  <a:cubicBezTo>
                    <a:pt x="11" y="69"/>
                    <a:pt x="24" y="74"/>
                    <a:pt x="38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02" name="Freeform 355"/>
            <p:cNvSpPr>
              <a:spLocks/>
            </p:cNvSpPr>
            <p:nvPr/>
          </p:nvSpPr>
          <p:spPr bwMode="auto">
            <a:xfrm>
              <a:off x="3143250" y="5943600"/>
              <a:ext cx="141288" cy="280988"/>
            </a:xfrm>
            <a:custGeom>
              <a:avLst/>
              <a:gdLst>
                <a:gd name="T0" fmla="*/ 19 w 38"/>
                <a:gd name="T1" fmla="*/ 75 h 75"/>
                <a:gd name="T2" fmla="*/ 38 w 38"/>
                <a:gd name="T3" fmla="*/ 75 h 75"/>
                <a:gd name="T4" fmla="*/ 38 w 38"/>
                <a:gd name="T5" fmla="*/ 0 h 75"/>
                <a:gd name="T6" fmla="*/ 0 w 38"/>
                <a:gd name="T7" fmla="*/ 14 h 75"/>
                <a:gd name="T8" fmla="*/ 19 w 38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5">
                  <a:moveTo>
                    <a:pt x="19" y="75"/>
                  </a:moveTo>
                  <a:cubicBezTo>
                    <a:pt x="38" y="75"/>
                    <a:pt x="38" y="75"/>
                    <a:pt x="38" y="75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4" y="1"/>
                    <a:pt x="11" y="6"/>
                    <a:pt x="0" y="14"/>
                  </a:cubicBezTo>
                  <a:cubicBezTo>
                    <a:pt x="10" y="29"/>
                    <a:pt x="18" y="51"/>
                    <a:pt x="19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03" name="Freeform 356"/>
            <p:cNvSpPr>
              <a:spLocks/>
            </p:cNvSpPr>
            <p:nvPr/>
          </p:nvSpPr>
          <p:spPr bwMode="auto">
            <a:xfrm>
              <a:off x="3003550" y="6278563"/>
              <a:ext cx="157163" cy="198438"/>
            </a:xfrm>
            <a:custGeom>
              <a:avLst/>
              <a:gdLst>
                <a:gd name="T0" fmla="*/ 26 w 42"/>
                <a:gd name="T1" fmla="*/ 53 h 53"/>
                <a:gd name="T2" fmla="*/ 42 w 42"/>
                <a:gd name="T3" fmla="*/ 0 h 53"/>
                <a:gd name="T4" fmla="*/ 0 w 42"/>
                <a:gd name="T5" fmla="*/ 0 h 53"/>
                <a:gd name="T6" fmla="*/ 26 w 42"/>
                <a:gd name="T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53">
                  <a:moveTo>
                    <a:pt x="26" y="53"/>
                  </a:moveTo>
                  <a:cubicBezTo>
                    <a:pt x="35" y="40"/>
                    <a:pt x="41" y="21"/>
                    <a:pt x="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21"/>
                    <a:pt x="12" y="40"/>
                    <a:pt x="26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04" name="Freeform 357"/>
            <p:cNvSpPr>
              <a:spLocks/>
            </p:cNvSpPr>
            <p:nvPr/>
          </p:nvSpPr>
          <p:spPr bwMode="auto">
            <a:xfrm>
              <a:off x="3003550" y="6026150"/>
              <a:ext cx="157163" cy="198438"/>
            </a:xfrm>
            <a:custGeom>
              <a:avLst/>
              <a:gdLst>
                <a:gd name="T0" fmla="*/ 26 w 42"/>
                <a:gd name="T1" fmla="*/ 0 h 53"/>
                <a:gd name="T2" fmla="*/ 0 w 42"/>
                <a:gd name="T3" fmla="*/ 53 h 53"/>
                <a:gd name="T4" fmla="*/ 42 w 42"/>
                <a:gd name="T5" fmla="*/ 53 h 53"/>
                <a:gd name="T6" fmla="*/ 26 w 42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53">
                  <a:moveTo>
                    <a:pt x="26" y="0"/>
                  </a:moveTo>
                  <a:cubicBezTo>
                    <a:pt x="12" y="14"/>
                    <a:pt x="2" y="32"/>
                    <a:pt x="0" y="53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41" y="32"/>
                    <a:pt x="35" y="13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05" name="Freeform 358"/>
            <p:cNvSpPr>
              <a:spLocks/>
            </p:cNvSpPr>
            <p:nvPr/>
          </p:nvSpPr>
          <p:spPr bwMode="auto">
            <a:xfrm>
              <a:off x="3338512" y="6278563"/>
              <a:ext cx="141288" cy="280988"/>
            </a:xfrm>
            <a:custGeom>
              <a:avLst/>
              <a:gdLst>
                <a:gd name="T0" fmla="*/ 0 w 38"/>
                <a:gd name="T1" fmla="*/ 75 h 75"/>
                <a:gd name="T2" fmla="*/ 38 w 38"/>
                <a:gd name="T3" fmla="*/ 62 h 75"/>
                <a:gd name="T4" fmla="*/ 19 w 38"/>
                <a:gd name="T5" fmla="*/ 0 h 75"/>
                <a:gd name="T6" fmla="*/ 0 w 38"/>
                <a:gd name="T7" fmla="*/ 0 h 75"/>
                <a:gd name="T8" fmla="*/ 0 w 38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5">
                  <a:moveTo>
                    <a:pt x="0" y="75"/>
                  </a:moveTo>
                  <a:cubicBezTo>
                    <a:pt x="14" y="74"/>
                    <a:pt x="27" y="69"/>
                    <a:pt x="38" y="62"/>
                  </a:cubicBezTo>
                  <a:cubicBezTo>
                    <a:pt x="28" y="47"/>
                    <a:pt x="20" y="25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06" name="Freeform 359"/>
            <p:cNvSpPr>
              <a:spLocks noEditPoints="1"/>
            </p:cNvSpPr>
            <p:nvPr/>
          </p:nvSpPr>
          <p:spPr bwMode="auto">
            <a:xfrm>
              <a:off x="2782887" y="1574800"/>
              <a:ext cx="561975" cy="447675"/>
            </a:xfrm>
            <a:custGeom>
              <a:avLst/>
              <a:gdLst>
                <a:gd name="T0" fmla="*/ 135 w 150"/>
                <a:gd name="T1" fmla="*/ 27 h 119"/>
                <a:gd name="T2" fmla="*/ 122 w 150"/>
                <a:gd name="T3" fmla="*/ 27 h 119"/>
                <a:gd name="T4" fmla="*/ 122 w 150"/>
                <a:gd name="T5" fmla="*/ 34 h 119"/>
                <a:gd name="T6" fmla="*/ 137 w 150"/>
                <a:gd name="T7" fmla="*/ 67 h 119"/>
                <a:gd name="T8" fmla="*/ 137 w 150"/>
                <a:gd name="T9" fmla="*/ 83 h 119"/>
                <a:gd name="T10" fmla="*/ 122 w 150"/>
                <a:gd name="T11" fmla="*/ 119 h 119"/>
                <a:gd name="T12" fmla="*/ 150 w 150"/>
                <a:gd name="T13" fmla="*/ 112 h 119"/>
                <a:gd name="T14" fmla="*/ 150 w 150"/>
                <a:gd name="T15" fmla="*/ 43 h 119"/>
                <a:gd name="T16" fmla="*/ 121 w 150"/>
                <a:gd name="T17" fmla="*/ 0 h 119"/>
                <a:gd name="T18" fmla="*/ 75 w 150"/>
                <a:gd name="T19" fmla="*/ 10 h 119"/>
                <a:gd name="T20" fmla="*/ 122 w 150"/>
                <a:gd name="T21" fmla="*/ 27 h 119"/>
                <a:gd name="T22" fmla="*/ 75 w 150"/>
                <a:gd name="T23" fmla="*/ 95 h 119"/>
                <a:gd name="T24" fmla="*/ 114 w 150"/>
                <a:gd name="T25" fmla="*/ 112 h 119"/>
                <a:gd name="T26" fmla="*/ 122 w 150"/>
                <a:gd name="T27" fmla="*/ 119 h 119"/>
                <a:gd name="T28" fmla="*/ 107 w 150"/>
                <a:gd name="T29" fmla="*/ 83 h 119"/>
                <a:gd name="T30" fmla="*/ 122 w 150"/>
                <a:gd name="T31" fmla="*/ 67 h 119"/>
                <a:gd name="T32" fmla="*/ 75 w 150"/>
                <a:gd name="T33" fmla="*/ 34 h 119"/>
                <a:gd name="T34" fmla="*/ 75 w 150"/>
                <a:gd name="T35" fmla="*/ 0 h 119"/>
                <a:gd name="T36" fmla="*/ 29 w 150"/>
                <a:gd name="T37" fmla="*/ 1 h 119"/>
                <a:gd name="T38" fmla="*/ 38 w 150"/>
                <a:gd name="T39" fmla="*/ 10 h 119"/>
                <a:gd name="T40" fmla="*/ 75 w 150"/>
                <a:gd name="T41" fmla="*/ 10 h 119"/>
                <a:gd name="T42" fmla="*/ 29 w 150"/>
                <a:gd name="T43" fmla="*/ 119 h 119"/>
                <a:gd name="T44" fmla="*/ 36 w 150"/>
                <a:gd name="T45" fmla="*/ 112 h 119"/>
                <a:gd name="T46" fmla="*/ 75 w 150"/>
                <a:gd name="T47" fmla="*/ 95 h 119"/>
                <a:gd name="T48" fmla="*/ 29 w 150"/>
                <a:gd name="T49" fmla="*/ 34 h 119"/>
                <a:gd name="T50" fmla="*/ 44 w 150"/>
                <a:gd name="T51" fmla="*/ 67 h 119"/>
                <a:gd name="T52" fmla="*/ 44 w 150"/>
                <a:gd name="T53" fmla="*/ 83 h 119"/>
                <a:gd name="T54" fmla="*/ 29 w 150"/>
                <a:gd name="T55" fmla="*/ 119 h 119"/>
                <a:gd name="T56" fmla="*/ 15 w 150"/>
                <a:gd name="T57" fmla="*/ 27 h 119"/>
                <a:gd name="T58" fmla="*/ 0 w 150"/>
                <a:gd name="T59" fmla="*/ 91 h 119"/>
                <a:gd name="T60" fmla="*/ 0 w 150"/>
                <a:gd name="T61" fmla="*/ 112 h 119"/>
                <a:gd name="T62" fmla="*/ 29 w 150"/>
                <a:gd name="T63" fmla="*/ 119 h 119"/>
                <a:gd name="T64" fmla="*/ 14 w 150"/>
                <a:gd name="T65" fmla="*/ 83 h 119"/>
                <a:gd name="T66" fmla="*/ 29 w 150"/>
                <a:gd name="T67" fmla="*/ 67 h 119"/>
                <a:gd name="T68" fmla="*/ 25 w 150"/>
                <a:gd name="T69" fmla="*/ 34 h 119"/>
                <a:gd name="T70" fmla="*/ 29 w 150"/>
                <a:gd name="T71" fmla="*/ 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0" h="119">
                  <a:moveTo>
                    <a:pt x="150" y="43"/>
                  </a:moveTo>
                  <a:cubicBezTo>
                    <a:pt x="135" y="27"/>
                    <a:pt x="135" y="27"/>
                    <a:pt x="135" y="27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37" y="67"/>
                    <a:pt x="137" y="67"/>
                    <a:pt x="137" y="67"/>
                  </a:cubicBezTo>
                  <a:cubicBezTo>
                    <a:pt x="137" y="83"/>
                    <a:pt x="137" y="83"/>
                    <a:pt x="137" y="83"/>
                  </a:cubicBezTo>
                  <a:cubicBezTo>
                    <a:pt x="137" y="83"/>
                    <a:pt x="137" y="83"/>
                    <a:pt x="137" y="83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22" y="119"/>
                    <a:pt x="122" y="119"/>
                    <a:pt x="122" y="119"/>
                  </a:cubicBezTo>
                  <a:cubicBezTo>
                    <a:pt x="143" y="119"/>
                    <a:pt x="143" y="119"/>
                    <a:pt x="143" y="119"/>
                  </a:cubicBezTo>
                  <a:cubicBezTo>
                    <a:pt x="147" y="119"/>
                    <a:pt x="150" y="116"/>
                    <a:pt x="150" y="112"/>
                  </a:cubicBezTo>
                  <a:cubicBezTo>
                    <a:pt x="150" y="95"/>
                    <a:pt x="150" y="95"/>
                    <a:pt x="150" y="95"/>
                  </a:cubicBezTo>
                  <a:lnTo>
                    <a:pt x="150" y="43"/>
                  </a:lnTo>
                  <a:close/>
                  <a:moveTo>
                    <a:pt x="122" y="1"/>
                  </a:moveTo>
                  <a:cubicBezTo>
                    <a:pt x="121" y="0"/>
                    <a:pt x="121" y="0"/>
                    <a:pt x="12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22" y="1"/>
                    <a:pt x="122" y="1"/>
                    <a:pt x="122" y="1"/>
                  </a:cubicBezTo>
                  <a:close/>
                  <a:moveTo>
                    <a:pt x="75" y="95"/>
                  </a:moveTo>
                  <a:cubicBezTo>
                    <a:pt x="114" y="95"/>
                    <a:pt x="114" y="95"/>
                    <a:pt x="114" y="95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4" y="116"/>
                    <a:pt x="117" y="119"/>
                    <a:pt x="121" y="119"/>
                  </a:cubicBezTo>
                  <a:cubicBezTo>
                    <a:pt x="122" y="119"/>
                    <a:pt x="122" y="119"/>
                    <a:pt x="122" y="119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07" y="83"/>
                    <a:pt x="107" y="83"/>
                    <a:pt x="107" y="83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75" y="34"/>
                    <a:pt x="75" y="34"/>
                    <a:pt x="75" y="34"/>
                  </a:cubicBezTo>
                  <a:lnTo>
                    <a:pt x="75" y="95"/>
                  </a:lnTo>
                  <a:close/>
                  <a:moveTo>
                    <a:pt x="75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0"/>
                    <a:pt x="75" y="0"/>
                    <a:pt x="75" y="0"/>
                  </a:cubicBezTo>
                  <a:close/>
                  <a:moveTo>
                    <a:pt x="29" y="119"/>
                  </a:moveTo>
                  <a:cubicBezTo>
                    <a:pt x="29" y="119"/>
                    <a:pt x="29" y="119"/>
                    <a:pt x="29" y="119"/>
                  </a:cubicBezTo>
                  <a:cubicBezTo>
                    <a:pt x="33" y="119"/>
                    <a:pt x="36" y="116"/>
                    <a:pt x="36" y="112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75" y="95"/>
                    <a:pt x="75" y="95"/>
                    <a:pt x="75" y="95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29" y="83"/>
                    <a:pt x="29" y="83"/>
                    <a:pt x="29" y="83"/>
                  </a:cubicBezTo>
                  <a:lnTo>
                    <a:pt x="29" y="119"/>
                  </a:lnTo>
                  <a:close/>
                  <a:moveTo>
                    <a:pt x="29" y="1"/>
                  </a:moveTo>
                  <a:cubicBezTo>
                    <a:pt x="15" y="27"/>
                    <a:pt x="15" y="27"/>
                    <a:pt x="15" y="2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16"/>
                    <a:pt x="3" y="119"/>
                    <a:pt x="7" y="119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9" y="27"/>
                    <a:pt x="29" y="27"/>
                    <a:pt x="29" y="27"/>
                  </a:cubicBezTo>
                  <a:lnTo>
                    <a:pt x="29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07" name="Freeform 360"/>
            <p:cNvSpPr>
              <a:spLocks/>
            </p:cNvSpPr>
            <p:nvPr/>
          </p:nvSpPr>
          <p:spPr bwMode="auto">
            <a:xfrm>
              <a:off x="4849812" y="5561013"/>
              <a:ext cx="236538" cy="242888"/>
            </a:xfrm>
            <a:custGeom>
              <a:avLst/>
              <a:gdLst>
                <a:gd name="T0" fmla="*/ 14 w 63"/>
                <a:gd name="T1" fmla="*/ 59 h 65"/>
                <a:gd name="T2" fmla="*/ 31 w 63"/>
                <a:gd name="T3" fmla="*/ 65 h 65"/>
                <a:gd name="T4" fmla="*/ 63 w 63"/>
                <a:gd name="T5" fmla="*/ 33 h 65"/>
                <a:gd name="T6" fmla="*/ 31 w 63"/>
                <a:gd name="T7" fmla="*/ 0 h 65"/>
                <a:gd name="T8" fmla="*/ 0 w 63"/>
                <a:gd name="T9" fmla="*/ 28 h 65"/>
                <a:gd name="T10" fmla="*/ 31 w 63"/>
                <a:gd name="T11" fmla="*/ 28 h 65"/>
                <a:gd name="T12" fmla="*/ 42 w 63"/>
                <a:gd name="T13" fmla="*/ 28 h 65"/>
                <a:gd name="T14" fmla="*/ 35 w 63"/>
                <a:gd name="T15" fmla="*/ 36 h 65"/>
                <a:gd name="T16" fmla="*/ 14 w 63"/>
                <a:gd name="T17" fmla="*/ 5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65">
                  <a:moveTo>
                    <a:pt x="14" y="59"/>
                  </a:moveTo>
                  <a:cubicBezTo>
                    <a:pt x="19" y="63"/>
                    <a:pt x="25" y="65"/>
                    <a:pt x="31" y="65"/>
                  </a:cubicBezTo>
                  <a:cubicBezTo>
                    <a:pt x="49" y="65"/>
                    <a:pt x="63" y="50"/>
                    <a:pt x="63" y="33"/>
                  </a:cubicBezTo>
                  <a:cubicBezTo>
                    <a:pt x="63" y="15"/>
                    <a:pt x="49" y="0"/>
                    <a:pt x="31" y="0"/>
                  </a:cubicBezTo>
                  <a:cubicBezTo>
                    <a:pt x="15" y="0"/>
                    <a:pt x="2" y="12"/>
                    <a:pt x="0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35" y="36"/>
                    <a:pt x="35" y="36"/>
                    <a:pt x="35" y="36"/>
                  </a:cubicBezTo>
                  <a:lnTo>
                    <a:pt x="14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08" name="Freeform 361"/>
            <p:cNvSpPr>
              <a:spLocks/>
            </p:cNvSpPr>
            <p:nvPr/>
          </p:nvSpPr>
          <p:spPr bwMode="auto">
            <a:xfrm>
              <a:off x="4471987" y="5684838"/>
              <a:ext cx="495300" cy="465138"/>
            </a:xfrm>
            <a:custGeom>
              <a:avLst/>
              <a:gdLst>
                <a:gd name="T0" fmla="*/ 59 w 132"/>
                <a:gd name="T1" fmla="*/ 66 h 124"/>
                <a:gd name="T2" fmla="*/ 59 w 132"/>
                <a:gd name="T3" fmla="*/ 70 h 124"/>
                <a:gd name="T4" fmla="*/ 59 w 132"/>
                <a:gd name="T5" fmla="*/ 73 h 124"/>
                <a:gd name="T6" fmla="*/ 59 w 132"/>
                <a:gd name="T7" fmla="*/ 113 h 124"/>
                <a:gd name="T8" fmla="*/ 44 w 132"/>
                <a:gd name="T9" fmla="*/ 124 h 124"/>
                <a:gd name="T10" fmla="*/ 87 w 132"/>
                <a:gd name="T11" fmla="*/ 124 h 124"/>
                <a:gd name="T12" fmla="*/ 73 w 132"/>
                <a:gd name="T13" fmla="*/ 113 h 124"/>
                <a:gd name="T14" fmla="*/ 73 w 132"/>
                <a:gd name="T15" fmla="*/ 73 h 124"/>
                <a:gd name="T16" fmla="*/ 73 w 132"/>
                <a:gd name="T17" fmla="*/ 70 h 124"/>
                <a:gd name="T18" fmla="*/ 73 w 132"/>
                <a:gd name="T19" fmla="*/ 66 h 124"/>
                <a:gd name="T20" fmla="*/ 111 w 132"/>
                <a:gd name="T21" fmla="*/ 24 h 124"/>
                <a:gd name="T22" fmla="*/ 132 w 132"/>
                <a:gd name="T23" fmla="*/ 0 h 124"/>
                <a:gd name="T24" fmla="*/ 100 w 132"/>
                <a:gd name="T25" fmla="*/ 0 h 124"/>
                <a:gd name="T26" fmla="*/ 0 w 132"/>
                <a:gd name="T27" fmla="*/ 0 h 124"/>
                <a:gd name="T28" fmla="*/ 59 w 132"/>
                <a:gd name="T29" fmla="*/ 66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2" h="124">
                  <a:moveTo>
                    <a:pt x="59" y="66"/>
                  </a:moveTo>
                  <a:cubicBezTo>
                    <a:pt x="59" y="70"/>
                    <a:pt x="59" y="70"/>
                    <a:pt x="59" y="70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113"/>
                    <a:pt x="59" y="113"/>
                    <a:pt x="59" y="113"/>
                  </a:cubicBezTo>
                  <a:cubicBezTo>
                    <a:pt x="50" y="114"/>
                    <a:pt x="44" y="119"/>
                    <a:pt x="44" y="124"/>
                  </a:cubicBezTo>
                  <a:cubicBezTo>
                    <a:pt x="87" y="124"/>
                    <a:pt x="87" y="124"/>
                    <a:pt x="87" y="124"/>
                  </a:cubicBezTo>
                  <a:cubicBezTo>
                    <a:pt x="87" y="119"/>
                    <a:pt x="81" y="115"/>
                    <a:pt x="73" y="113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3" y="70"/>
                    <a:pt x="73" y="70"/>
                    <a:pt x="73" y="70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09" name="Rectangle 362"/>
            <p:cNvSpPr>
              <a:spLocks noChangeArrowheads="1"/>
            </p:cNvSpPr>
            <p:nvPr/>
          </p:nvSpPr>
          <p:spPr bwMode="auto">
            <a:xfrm>
              <a:off x="4868862" y="174625"/>
              <a:ext cx="585788" cy="6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10" name="Freeform 363"/>
            <p:cNvSpPr>
              <a:spLocks noEditPoints="1"/>
            </p:cNvSpPr>
            <p:nvPr/>
          </p:nvSpPr>
          <p:spPr bwMode="auto">
            <a:xfrm>
              <a:off x="4868862" y="312738"/>
              <a:ext cx="585788" cy="236538"/>
            </a:xfrm>
            <a:custGeom>
              <a:avLst/>
              <a:gdLst>
                <a:gd name="T0" fmla="*/ 312 w 369"/>
                <a:gd name="T1" fmla="*/ 149 h 149"/>
                <a:gd name="T2" fmla="*/ 369 w 369"/>
                <a:gd name="T3" fmla="*/ 149 h 149"/>
                <a:gd name="T4" fmla="*/ 369 w 369"/>
                <a:gd name="T5" fmla="*/ 0 h 149"/>
                <a:gd name="T6" fmla="*/ 312 w 369"/>
                <a:gd name="T7" fmla="*/ 0 h 149"/>
                <a:gd name="T8" fmla="*/ 312 w 369"/>
                <a:gd name="T9" fmla="*/ 71 h 149"/>
                <a:gd name="T10" fmla="*/ 312 w 369"/>
                <a:gd name="T11" fmla="*/ 71 h 149"/>
                <a:gd name="T12" fmla="*/ 341 w 369"/>
                <a:gd name="T13" fmla="*/ 100 h 149"/>
                <a:gd name="T14" fmla="*/ 312 w 369"/>
                <a:gd name="T15" fmla="*/ 126 h 149"/>
                <a:gd name="T16" fmla="*/ 312 w 369"/>
                <a:gd name="T17" fmla="*/ 149 h 149"/>
                <a:gd name="T18" fmla="*/ 0 w 369"/>
                <a:gd name="T19" fmla="*/ 149 h 149"/>
                <a:gd name="T20" fmla="*/ 312 w 369"/>
                <a:gd name="T21" fmla="*/ 149 h 149"/>
                <a:gd name="T22" fmla="*/ 312 w 369"/>
                <a:gd name="T23" fmla="*/ 126 h 149"/>
                <a:gd name="T24" fmla="*/ 286 w 369"/>
                <a:gd name="T25" fmla="*/ 100 h 149"/>
                <a:gd name="T26" fmla="*/ 312 w 369"/>
                <a:gd name="T27" fmla="*/ 71 h 149"/>
                <a:gd name="T28" fmla="*/ 312 w 369"/>
                <a:gd name="T29" fmla="*/ 0 h 149"/>
                <a:gd name="T30" fmla="*/ 0 w 369"/>
                <a:gd name="T31" fmla="*/ 0 h 149"/>
                <a:gd name="T32" fmla="*/ 0 w 369"/>
                <a:gd name="T33" fmla="*/ 149 h 149"/>
                <a:gd name="T34" fmla="*/ 0 w 369"/>
                <a:gd name="T35" fmla="*/ 149 h 149"/>
                <a:gd name="T36" fmla="*/ 312 w 369"/>
                <a:gd name="T37" fmla="*/ 71 h 149"/>
                <a:gd name="T38" fmla="*/ 312 w 369"/>
                <a:gd name="T39" fmla="*/ 7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9" h="149">
                  <a:moveTo>
                    <a:pt x="312" y="149"/>
                  </a:moveTo>
                  <a:lnTo>
                    <a:pt x="369" y="149"/>
                  </a:lnTo>
                  <a:lnTo>
                    <a:pt x="369" y="0"/>
                  </a:lnTo>
                  <a:lnTo>
                    <a:pt x="312" y="0"/>
                  </a:lnTo>
                  <a:lnTo>
                    <a:pt x="312" y="71"/>
                  </a:lnTo>
                  <a:lnTo>
                    <a:pt x="312" y="71"/>
                  </a:lnTo>
                  <a:lnTo>
                    <a:pt x="341" y="100"/>
                  </a:lnTo>
                  <a:lnTo>
                    <a:pt x="312" y="126"/>
                  </a:lnTo>
                  <a:lnTo>
                    <a:pt x="312" y="149"/>
                  </a:lnTo>
                  <a:close/>
                  <a:moveTo>
                    <a:pt x="0" y="149"/>
                  </a:moveTo>
                  <a:lnTo>
                    <a:pt x="312" y="149"/>
                  </a:lnTo>
                  <a:lnTo>
                    <a:pt x="312" y="126"/>
                  </a:lnTo>
                  <a:lnTo>
                    <a:pt x="286" y="100"/>
                  </a:lnTo>
                  <a:lnTo>
                    <a:pt x="312" y="71"/>
                  </a:lnTo>
                  <a:lnTo>
                    <a:pt x="312" y="0"/>
                  </a:lnTo>
                  <a:lnTo>
                    <a:pt x="0" y="0"/>
                  </a:lnTo>
                  <a:lnTo>
                    <a:pt x="0" y="149"/>
                  </a:lnTo>
                  <a:lnTo>
                    <a:pt x="0" y="149"/>
                  </a:lnTo>
                  <a:close/>
                  <a:moveTo>
                    <a:pt x="312" y="71"/>
                  </a:moveTo>
                  <a:lnTo>
                    <a:pt x="312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11" name="Freeform 364"/>
            <p:cNvSpPr>
              <a:spLocks noEditPoints="1"/>
            </p:cNvSpPr>
            <p:nvPr/>
          </p:nvSpPr>
          <p:spPr bwMode="auto">
            <a:xfrm>
              <a:off x="4868862" y="312738"/>
              <a:ext cx="585788" cy="236538"/>
            </a:xfrm>
            <a:custGeom>
              <a:avLst/>
              <a:gdLst>
                <a:gd name="T0" fmla="*/ 312 w 369"/>
                <a:gd name="T1" fmla="*/ 149 h 149"/>
                <a:gd name="T2" fmla="*/ 369 w 369"/>
                <a:gd name="T3" fmla="*/ 149 h 149"/>
                <a:gd name="T4" fmla="*/ 369 w 369"/>
                <a:gd name="T5" fmla="*/ 0 h 149"/>
                <a:gd name="T6" fmla="*/ 312 w 369"/>
                <a:gd name="T7" fmla="*/ 0 h 149"/>
                <a:gd name="T8" fmla="*/ 312 w 369"/>
                <a:gd name="T9" fmla="*/ 71 h 149"/>
                <a:gd name="T10" fmla="*/ 312 w 369"/>
                <a:gd name="T11" fmla="*/ 71 h 149"/>
                <a:gd name="T12" fmla="*/ 341 w 369"/>
                <a:gd name="T13" fmla="*/ 100 h 149"/>
                <a:gd name="T14" fmla="*/ 312 w 369"/>
                <a:gd name="T15" fmla="*/ 126 h 149"/>
                <a:gd name="T16" fmla="*/ 312 w 369"/>
                <a:gd name="T17" fmla="*/ 149 h 149"/>
                <a:gd name="T18" fmla="*/ 0 w 369"/>
                <a:gd name="T19" fmla="*/ 149 h 149"/>
                <a:gd name="T20" fmla="*/ 312 w 369"/>
                <a:gd name="T21" fmla="*/ 149 h 149"/>
                <a:gd name="T22" fmla="*/ 312 w 369"/>
                <a:gd name="T23" fmla="*/ 126 h 149"/>
                <a:gd name="T24" fmla="*/ 286 w 369"/>
                <a:gd name="T25" fmla="*/ 100 h 149"/>
                <a:gd name="T26" fmla="*/ 312 w 369"/>
                <a:gd name="T27" fmla="*/ 71 h 149"/>
                <a:gd name="T28" fmla="*/ 312 w 369"/>
                <a:gd name="T29" fmla="*/ 0 h 149"/>
                <a:gd name="T30" fmla="*/ 0 w 369"/>
                <a:gd name="T31" fmla="*/ 0 h 149"/>
                <a:gd name="T32" fmla="*/ 0 w 369"/>
                <a:gd name="T33" fmla="*/ 149 h 149"/>
                <a:gd name="T34" fmla="*/ 0 w 369"/>
                <a:gd name="T35" fmla="*/ 149 h 149"/>
                <a:gd name="T36" fmla="*/ 312 w 369"/>
                <a:gd name="T37" fmla="*/ 71 h 149"/>
                <a:gd name="T38" fmla="*/ 312 w 369"/>
                <a:gd name="T39" fmla="*/ 7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9" h="149">
                  <a:moveTo>
                    <a:pt x="312" y="149"/>
                  </a:moveTo>
                  <a:lnTo>
                    <a:pt x="369" y="149"/>
                  </a:lnTo>
                  <a:lnTo>
                    <a:pt x="369" y="0"/>
                  </a:lnTo>
                  <a:lnTo>
                    <a:pt x="312" y="0"/>
                  </a:lnTo>
                  <a:lnTo>
                    <a:pt x="312" y="71"/>
                  </a:lnTo>
                  <a:lnTo>
                    <a:pt x="312" y="71"/>
                  </a:lnTo>
                  <a:lnTo>
                    <a:pt x="341" y="100"/>
                  </a:lnTo>
                  <a:lnTo>
                    <a:pt x="312" y="126"/>
                  </a:lnTo>
                  <a:lnTo>
                    <a:pt x="312" y="149"/>
                  </a:lnTo>
                  <a:moveTo>
                    <a:pt x="0" y="149"/>
                  </a:moveTo>
                  <a:lnTo>
                    <a:pt x="312" y="149"/>
                  </a:lnTo>
                  <a:lnTo>
                    <a:pt x="312" y="126"/>
                  </a:lnTo>
                  <a:lnTo>
                    <a:pt x="286" y="100"/>
                  </a:lnTo>
                  <a:lnTo>
                    <a:pt x="312" y="71"/>
                  </a:lnTo>
                  <a:lnTo>
                    <a:pt x="312" y="0"/>
                  </a:lnTo>
                  <a:lnTo>
                    <a:pt x="0" y="0"/>
                  </a:lnTo>
                  <a:lnTo>
                    <a:pt x="0" y="149"/>
                  </a:lnTo>
                  <a:lnTo>
                    <a:pt x="0" y="149"/>
                  </a:lnTo>
                  <a:moveTo>
                    <a:pt x="312" y="71"/>
                  </a:moveTo>
                  <a:lnTo>
                    <a:pt x="312" y="71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12" name="Freeform 365"/>
            <p:cNvSpPr>
              <a:spLocks/>
            </p:cNvSpPr>
            <p:nvPr/>
          </p:nvSpPr>
          <p:spPr bwMode="auto">
            <a:xfrm>
              <a:off x="7432675" y="1597025"/>
              <a:ext cx="404813" cy="365125"/>
            </a:xfrm>
            <a:custGeom>
              <a:avLst/>
              <a:gdLst>
                <a:gd name="T0" fmla="*/ 0 w 255"/>
                <a:gd name="T1" fmla="*/ 93 h 230"/>
                <a:gd name="T2" fmla="*/ 0 w 255"/>
                <a:gd name="T3" fmla="*/ 197 h 230"/>
                <a:gd name="T4" fmla="*/ 5 w 255"/>
                <a:gd name="T5" fmla="*/ 197 h 230"/>
                <a:gd name="T6" fmla="*/ 40 w 255"/>
                <a:gd name="T7" fmla="*/ 197 h 230"/>
                <a:gd name="T8" fmla="*/ 52 w 255"/>
                <a:gd name="T9" fmla="*/ 197 h 230"/>
                <a:gd name="T10" fmla="*/ 52 w 255"/>
                <a:gd name="T11" fmla="*/ 209 h 230"/>
                <a:gd name="T12" fmla="*/ 52 w 255"/>
                <a:gd name="T13" fmla="*/ 230 h 230"/>
                <a:gd name="T14" fmla="*/ 64 w 255"/>
                <a:gd name="T15" fmla="*/ 230 h 230"/>
                <a:gd name="T16" fmla="*/ 64 w 255"/>
                <a:gd name="T17" fmla="*/ 209 h 230"/>
                <a:gd name="T18" fmla="*/ 64 w 255"/>
                <a:gd name="T19" fmla="*/ 197 h 230"/>
                <a:gd name="T20" fmla="*/ 76 w 255"/>
                <a:gd name="T21" fmla="*/ 197 h 230"/>
                <a:gd name="T22" fmla="*/ 111 w 255"/>
                <a:gd name="T23" fmla="*/ 197 h 230"/>
                <a:gd name="T24" fmla="*/ 120 w 255"/>
                <a:gd name="T25" fmla="*/ 197 h 230"/>
                <a:gd name="T26" fmla="*/ 120 w 255"/>
                <a:gd name="T27" fmla="*/ 209 h 230"/>
                <a:gd name="T28" fmla="*/ 120 w 255"/>
                <a:gd name="T29" fmla="*/ 230 h 230"/>
                <a:gd name="T30" fmla="*/ 135 w 255"/>
                <a:gd name="T31" fmla="*/ 230 h 230"/>
                <a:gd name="T32" fmla="*/ 135 w 255"/>
                <a:gd name="T33" fmla="*/ 209 h 230"/>
                <a:gd name="T34" fmla="*/ 135 w 255"/>
                <a:gd name="T35" fmla="*/ 197 h 230"/>
                <a:gd name="T36" fmla="*/ 144 w 255"/>
                <a:gd name="T37" fmla="*/ 197 h 230"/>
                <a:gd name="T38" fmla="*/ 182 w 255"/>
                <a:gd name="T39" fmla="*/ 197 h 230"/>
                <a:gd name="T40" fmla="*/ 191 w 255"/>
                <a:gd name="T41" fmla="*/ 197 h 230"/>
                <a:gd name="T42" fmla="*/ 191 w 255"/>
                <a:gd name="T43" fmla="*/ 209 h 230"/>
                <a:gd name="T44" fmla="*/ 191 w 255"/>
                <a:gd name="T45" fmla="*/ 230 h 230"/>
                <a:gd name="T46" fmla="*/ 206 w 255"/>
                <a:gd name="T47" fmla="*/ 230 h 230"/>
                <a:gd name="T48" fmla="*/ 206 w 255"/>
                <a:gd name="T49" fmla="*/ 209 h 230"/>
                <a:gd name="T50" fmla="*/ 206 w 255"/>
                <a:gd name="T51" fmla="*/ 197 h 230"/>
                <a:gd name="T52" fmla="*/ 215 w 255"/>
                <a:gd name="T53" fmla="*/ 197 h 230"/>
                <a:gd name="T54" fmla="*/ 251 w 255"/>
                <a:gd name="T55" fmla="*/ 197 h 230"/>
                <a:gd name="T56" fmla="*/ 255 w 255"/>
                <a:gd name="T57" fmla="*/ 197 h 230"/>
                <a:gd name="T58" fmla="*/ 255 w 255"/>
                <a:gd name="T59" fmla="*/ 93 h 230"/>
                <a:gd name="T60" fmla="*/ 239 w 255"/>
                <a:gd name="T61" fmla="*/ 93 h 230"/>
                <a:gd name="T62" fmla="*/ 239 w 255"/>
                <a:gd name="T63" fmla="*/ 116 h 230"/>
                <a:gd name="T64" fmla="*/ 215 w 255"/>
                <a:gd name="T65" fmla="*/ 116 h 230"/>
                <a:gd name="T66" fmla="*/ 215 w 255"/>
                <a:gd name="T67" fmla="*/ 93 h 230"/>
                <a:gd name="T68" fmla="*/ 189 w 255"/>
                <a:gd name="T69" fmla="*/ 93 h 230"/>
                <a:gd name="T70" fmla="*/ 189 w 255"/>
                <a:gd name="T71" fmla="*/ 116 h 230"/>
                <a:gd name="T72" fmla="*/ 165 w 255"/>
                <a:gd name="T73" fmla="*/ 116 h 230"/>
                <a:gd name="T74" fmla="*/ 165 w 255"/>
                <a:gd name="T75" fmla="*/ 93 h 230"/>
                <a:gd name="T76" fmla="*/ 144 w 255"/>
                <a:gd name="T77" fmla="*/ 93 h 230"/>
                <a:gd name="T78" fmla="*/ 144 w 255"/>
                <a:gd name="T79" fmla="*/ 0 h 230"/>
                <a:gd name="T80" fmla="*/ 111 w 255"/>
                <a:gd name="T81" fmla="*/ 0 h 230"/>
                <a:gd name="T82" fmla="*/ 111 w 255"/>
                <a:gd name="T83" fmla="*/ 93 h 230"/>
                <a:gd name="T84" fmla="*/ 90 w 255"/>
                <a:gd name="T85" fmla="*/ 93 h 230"/>
                <a:gd name="T86" fmla="*/ 90 w 255"/>
                <a:gd name="T87" fmla="*/ 116 h 230"/>
                <a:gd name="T88" fmla="*/ 66 w 255"/>
                <a:gd name="T89" fmla="*/ 116 h 230"/>
                <a:gd name="T90" fmla="*/ 66 w 255"/>
                <a:gd name="T91" fmla="*/ 93 h 230"/>
                <a:gd name="T92" fmla="*/ 40 w 255"/>
                <a:gd name="T93" fmla="*/ 93 h 230"/>
                <a:gd name="T94" fmla="*/ 40 w 255"/>
                <a:gd name="T95" fmla="*/ 116 h 230"/>
                <a:gd name="T96" fmla="*/ 16 w 255"/>
                <a:gd name="T97" fmla="*/ 116 h 230"/>
                <a:gd name="T98" fmla="*/ 16 w 255"/>
                <a:gd name="T99" fmla="*/ 93 h 230"/>
                <a:gd name="T100" fmla="*/ 0 w 255"/>
                <a:gd name="T101" fmla="*/ 9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5" h="230">
                  <a:moveTo>
                    <a:pt x="0" y="93"/>
                  </a:moveTo>
                  <a:lnTo>
                    <a:pt x="0" y="197"/>
                  </a:lnTo>
                  <a:lnTo>
                    <a:pt x="5" y="197"/>
                  </a:lnTo>
                  <a:lnTo>
                    <a:pt x="40" y="197"/>
                  </a:lnTo>
                  <a:lnTo>
                    <a:pt x="52" y="197"/>
                  </a:lnTo>
                  <a:lnTo>
                    <a:pt x="52" y="209"/>
                  </a:lnTo>
                  <a:lnTo>
                    <a:pt x="52" y="230"/>
                  </a:lnTo>
                  <a:lnTo>
                    <a:pt x="64" y="230"/>
                  </a:lnTo>
                  <a:lnTo>
                    <a:pt x="64" y="209"/>
                  </a:lnTo>
                  <a:lnTo>
                    <a:pt x="64" y="197"/>
                  </a:lnTo>
                  <a:lnTo>
                    <a:pt x="76" y="197"/>
                  </a:lnTo>
                  <a:lnTo>
                    <a:pt x="111" y="197"/>
                  </a:lnTo>
                  <a:lnTo>
                    <a:pt x="120" y="197"/>
                  </a:lnTo>
                  <a:lnTo>
                    <a:pt x="120" y="209"/>
                  </a:lnTo>
                  <a:lnTo>
                    <a:pt x="120" y="230"/>
                  </a:lnTo>
                  <a:lnTo>
                    <a:pt x="135" y="230"/>
                  </a:lnTo>
                  <a:lnTo>
                    <a:pt x="135" y="209"/>
                  </a:lnTo>
                  <a:lnTo>
                    <a:pt x="135" y="197"/>
                  </a:lnTo>
                  <a:lnTo>
                    <a:pt x="144" y="197"/>
                  </a:lnTo>
                  <a:lnTo>
                    <a:pt x="182" y="197"/>
                  </a:lnTo>
                  <a:lnTo>
                    <a:pt x="191" y="197"/>
                  </a:lnTo>
                  <a:lnTo>
                    <a:pt x="191" y="209"/>
                  </a:lnTo>
                  <a:lnTo>
                    <a:pt x="191" y="230"/>
                  </a:lnTo>
                  <a:lnTo>
                    <a:pt x="206" y="230"/>
                  </a:lnTo>
                  <a:lnTo>
                    <a:pt x="206" y="209"/>
                  </a:lnTo>
                  <a:lnTo>
                    <a:pt x="206" y="197"/>
                  </a:lnTo>
                  <a:lnTo>
                    <a:pt x="215" y="197"/>
                  </a:lnTo>
                  <a:lnTo>
                    <a:pt x="251" y="197"/>
                  </a:lnTo>
                  <a:lnTo>
                    <a:pt x="255" y="197"/>
                  </a:lnTo>
                  <a:lnTo>
                    <a:pt x="255" y="93"/>
                  </a:lnTo>
                  <a:lnTo>
                    <a:pt x="239" y="93"/>
                  </a:lnTo>
                  <a:lnTo>
                    <a:pt x="239" y="116"/>
                  </a:lnTo>
                  <a:lnTo>
                    <a:pt x="215" y="116"/>
                  </a:lnTo>
                  <a:lnTo>
                    <a:pt x="215" y="93"/>
                  </a:lnTo>
                  <a:lnTo>
                    <a:pt x="189" y="93"/>
                  </a:lnTo>
                  <a:lnTo>
                    <a:pt x="189" y="116"/>
                  </a:lnTo>
                  <a:lnTo>
                    <a:pt x="165" y="116"/>
                  </a:lnTo>
                  <a:lnTo>
                    <a:pt x="165" y="93"/>
                  </a:lnTo>
                  <a:lnTo>
                    <a:pt x="144" y="93"/>
                  </a:lnTo>
                  <a:lnTo>
                    <a:pt x="144" y="0"/>
                  </a:lnTo>
                  <a:lnTo>
                    <a:pt x="111" y="0"/>
                  </a:lnTo>
                  <a:lnTo>
                    <a:pt x="111" y="93"/>
                  </a:lnTo>
                  <a:lnTo>
                    <a:pt x="90" y="93"/>
                  </a:lnTo>
                  <a:lnTo>
                    <a:pt x="90" y="116"/>
                  </a:lnTo>
                  <a:lnTo>
                    <a:pt x="66" y="116"/>
                  </a:lnTo>
                  <a:lnTo>
                    <a:pt x="66" y="93"/>
                  </a:lnTo>
                  <a:lnTo>
                    <a:pt x="40" y="93"/>
                  </a:lnTo>
                  <a:lnTo>
                    <a:pt x="40" y="116"/>
                  </a:lnTo>
                  <a:lnTo>
                    <a:pt x="16" y="116"/>
                  </a:lnTo>
                  <a:lnTo>
                    <a:pt x="16" y="93"/>
                  </a:lnTo>
                  <a:lnTo>
                    <a:pt x="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13" name="Freeform 366"/>
            <p:cNvSpPr>
              <a:spLocks/>
            </p:cNvSpPr>
            <p:nvPr/>
          </p:nvSpPr>
          <p:spPr bwMode="auto">
            <a:xfrm>
              <a:off x="7346950" y="1928813"/>
              <a:ext cx="577850" cy="296863"/>
            </a:xfrm>
            <a:custGeom>
              <a:avLst/>
              <a:gdLst>
                <a:gd name="T0" fmla="*/ 364 w 364"/>
                <a:gd name="T1" fmla="*/ 0 h 187"/>
                <a:gd name="T2" fmla="*/ 340 w 364"/>
                <a:gd name="T3" fmla="*/ 0 h 187"/>
                <a:gd name="T4" fmla="*/ 340 w 364"/>
                <a:gd name="T5" fmla="*/ 30 h 187"/>
                <a:gd name="T6" fmla="*/ 309 w 364"/>
                <a:gd name="T7" fmla="*/ 30 h 187"/>
                <a:gd name="T8" fmla="*/ 305 w 364"/>
                <a:gd name="T9" fmla="*/ 30 h 187"/>
                <a:gd name="T10" fmla="*/ 305 w 364"/>
                <a:gd name="T11" fmla="*/ 0 h 187"/>
                <a:gd name="T12" fmla="*/ 269 w 364"/>
                <a:gd name="T13" fmla="*/ 0 h 187"/>
                <a:gd name="T14" fmla="*/ 269 w 364"/>
                <a:gd name="T15" fmla="*/ 30 h 187"/>
                <a:gd name="T16" fmla="*/ 236 w 364"/>
                <a:gd name="T17" fmla="*/ 30 h 187"/>
                <a:gd name="T18" fmla="*/ 236 w 364"/>
                <a:gd name="T19" fmla="*/ 0 h 187"/>
                <a:gd name="T20" fmla="*/ 198 w 364"/>
                <a:gd name="T21" fmla="*/ 0 h 187"/>
                <a:gd name="T22" fmla="*/ 198 w 364"/>
                <a:gd name="T23" fmla="*/ 30 h 187"/>
                <a:gd name="T24" fmla="*/ 165 w 364"/>
                <a:gd name="T25" fmla="*/ 30 h 187"/>
                <a:gd name="T26" fmla="*/ 165 w 364"/>
                <a:gd name="T27" fmla="*/ 0 h 187"/>
                <a:gd name="T28" fmla="*/ 130 w 364"/>
                <a:gd name="T29" fmla="*/ 0 h 187"/>
                <a:gd name="T30" fmla="*/ 130 w 364"/>
                <a:gd name="T31" fmla="*/ 30 h 187"/>
                <a:gd name="T32" fmla="*/ 94 w 364"/>
                <a:gd name="T33" fmla="*/ 30 h 187"/>
                <a:gd name="T34" fmla="*/ 94 w 364"/>
                <a:gd name="T35" fmla="*/ 0 h 187"/>
                <a:gd name="T36" fmla="*/ 59 w 364"/>
                <a:gd name="T37" fmla="*/ 0 h 187"/>
                <a:gd name="T38" fmla="*/ 59 w 364"/>
                <a:gd name="T39" fmla="*/ 30 h 187"/>
                <a:gd name="T40" fmla="*/ 54 w 364"/>
                <a:gd name="T41" fmla="*/ 30 h 187"/>
                <a:gd name="T42" fmla="*/ 26 w 364"/>
                <a:gd name="T43" fmla="*/ 30 h 187"/>
                <a:gd name="T44" fmla="*/ 26 w 364"/>
                <a:gd name="T45" fmla="*/ 0 h 187"/>
                <a:gd name="T46" fmla="*/ 0 w 364"/>
                <a:gd name="T47" fmla="*/ 0 h 187"/>
                <a:gd name="T48" fmla="*/ 0 w 364"/>
                <a:gd name="T49" fmla="*/ 187 h 187"/>
                <a:gd name="T50" fmla="*/ 139 w 364"/>
                <a:gd name="T51" fmla="*/ 187 h 187"/>
                <a:gd name="T52" fmla="*/ 139 w 364"/>
                <a:gd name="T53" fmla="*/ 113 h 187"/>
                <a:gd name="T54" fmla="*/ 234 w 364"/>
                <a:gd name="T55" fmla="*/ 113 h 187"/>
                <a:gd name="T56" fmla="*/ 234 w 364"/>
                <a:gd name="T57" fmla="*/ 187 h 187"/>
                <a:gd name="T58" fmla="*/ 364 w 364"/>
                <a:gd name="T59" fmla="*/ 187 h 187"/>
                <a:gd name="T60" fmla="*/ 364 w 364"/>
                <a:gd name="T61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64" h="187">
                  <a:moveTo>
                    <a:pt x="364" y="0"/>
                  </a:moveTo>
                  <a:lnTo>
                    <a:pt x="340" y="0"/>
                  </a:lnTo>
                  <a:lnTo>
                    <a:pt x="340" y="30"/>
                  </a:lnTo>
                  <a:lnTo>
                    <a:pt x="309" y="30"/>
                  </a:lnTo>
                  <a:lnTo>
                    <a:pt x="305" y="30"/>
                  </a:lnTo>
                  <a:lnTo>
                    <a:pt x="305" y="0"/>
                  </a:lnTo>
                  <a:lnTo>
                    <a:pt x="269" y="0"/>
                  </a:lnTo>
                  <a:lnTo>
                    <a:pt x="269" y="30"/>
                  </a:lnTo>
                  <a:lnTo>
                    <a:pt x="236" y="30"/>
                  </a:lnTo>
                  <a:lnTo>
                    <a:pt x="236" y="0"/>
                  </a:lnTo>
                  <a:lnTo>
                    <a:pt x="198" y="0"/>
                  </a:lnTo>
                  <a:lnTo>
                    <a:pt x="198" y="30"/>
                  </a:lnTo>
                  <a:lnTo>
                    <a:pt x="165" y="30"/>
                  </a:lnTo>
                  <a:lnTo>
                    <a:pt x="165" y="0"/>
                  </a:lnTo>
                  <a:lnTo>
                    <a:pt x="130" y="0"/>
                  </a:lnTo>
                  <a:lnTo>
                    <a:pt x="130" y="30"/>
                  </a:lnTo>
                  <a:lnTo>
                    <a:pt x="94" y="30"/>
                  </a:lnTo>
                  <a:lnTo>
                    <a:pt x="94" y="0"/>
                  </a:lnTo>
                  <a:lnTo>
                    <a:pt x="59" y="0"/>
                  </a:lnTo>
                  <a:lnTo>
                    <a:pt x="59" y="30"/>
                  </a:lnTo>
                  <a:lnTo>
                    <a:pt x="54" y="30"/>
                  </a:lnTo>
                  <a:lnTo>
                    <a:pt x="26" y="3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87"/>
                  </a:lnTo>
                  <a:lnTo>
                    <a:pt x="139" y="187"/>
                  </a:lnTo>
                  <a:lnTo>
                    <a:pt x="139" y="113"/>
                  </a:lnTo>
                  <a:lnTo>
                    <a:pt x="234" y="113"/>
                  </a:lnTo>
                  <a:lnTo>
                    <a:pt x="234" y="187"/>
                  </a:lnTo>
                  <a:lnTo>
                    <a:pt x="364" y="187"/>
                  </a:lnTo>
                  <a:lnTo>
                    <a:pt x="3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14" name="Freeform 367"/>
            <p:cNvSpPr>
              <a:spLocks/>
            </p:cNvSpPr>
            <p:nvPr/>
          </p:nvSpPr>
          <p:spPr bwMode="auto">
            <a:xfrm>
              <a:off x="7688262" y="1612900"/>
              <a:ext cx="165100" cy="104775"/>
            </a:xfrm>
            <a:custGeom>
              <a:avLst/>
              <a:gdLst>
                <a:gd name="T0" fmla="*/ 0 w 104"/>
                <a:gd name="T1" fmla="*/ 0 h 66"/>
                <a:gd name="T2" fmla="*/ 0 w 104"/>
                <a:gd name="T3" fmla="*/ 66 h 66"/>
                <a:gd name="T4" fmla="*/ 104 w 104"/>
                <a:gd name="T5" fmla="*/ 33 h 66"/>
                <a:gd name="T6" fmla="*/ 0 w 104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66">
                  <a:moveTo>
                    <a:pt x="0" y="0"/>
                  </a:moveTo>
                  <a:lnTo>
                    <a:pt x="0" y="66"/>
                  </a:lnTo>
                  <a:lnTo>
                    <a:pt x="104" y="3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15" name="Freeform 368"/>
            <p:cNvSpPr>
              <a:spLocks/>
            </p:cNvSpPr>
            <p:nvPr/>
          </p:nvSpPr>
          <p:spPr bwMode="auto">
            <a:xfrm>
              <a:off x="6862762" y="1241425"/>
              <a:ext cx="592138" cy="157163"/>
            </a:xfrm>
            <a:custGeom>
              <a:avLst/>
              <a:gdLst>
                <a:gd name="T0" fmla="*/ 49 w 373"/>
                <a:gd name="T1" fmla="*/ 99 h 99"/>
                <a:gd name="T2" fmla="*/ 59 w 373"/>
                <a:gd name="T3" fmla="*/ 99 h 99"/>
                <a:gd name="T4" fmla="*/ 314 w 373"/>
                <a:gd name="T5" fmla="*/ 99 h 99"/>
                <a:gd name="T6" fmla="*/ 319 w 373"/>
                <a:gd name="T7" fmla="*/ 99 h 99"/>
                <a:gd name="T8" fmla="*/ 373 w 373"/>
                <a:gd name="T9" fmla="*/ 0 h 99"/>
                <a:gd name="T10" fmla="*/ 371 w 373"/>
                <a:gd name="T11" fmla="*/ 0 h 99"/>
                <a:gd name="T12" fmla="*/ 316 w 373"/>
                <a:gd name="T13" fmla="*/ 0 h 99"/>
                <a:gd name="T14" fmla="*/ 271 w 373"/>
                <a:gd name="T15" fmla="*/ 0 h 99"/>
                <a:gd name="T16" fmla="*/ 99 w 373"/>
                <a:gd name="T17" fmla="*/ 0 h 99"/>
                <a:gd name="T18" fmla="*/ 56 w 373"/>
                <a:gd name="T19" fmla="*/ 0 h 99"/>
                <a:gd name="T20" fmla="*/ 0 w 373"/>
                <a:gd name="T21" fmla="*/ 0 h 99"/>
                <a:gd name="T22" fmla="*/ 49 w 373"/>
                <a:gd name="T23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3" h="99">
                  <a:moveTo>
                    <a:pt x="49" y="99"/>
                  </a:moveTo>
                  <a:lnTo>
                    <a:pt x="59" y="99"/>
                  </a:lnTo>
                  <a:lnTo>
                    <a:pt x="314" y="99"/>
                  </a:lnTo>
                  <a:lnTo>
                    <a:pt x="319" y="99"/>
                  </a:lnTo>
                  <a:lnTo>
                    <a:pt x="373" y="0"/>
                  </a:lnTo>
                  <a:lnTo>
                    <a:pt x="371" y="0"/>
                  </a:lnTo>
                  <a:lnTo>
                    <a:pt x="316" y="0"/>
                  </a:lnTo>
                  <a:lnTo>
                    <a:pt x="271" y="0"/>
                  </a:lnTo>
                  <a:lnTo>
                    <a:pt x="99" y="0"/>
                  </a:lnTo>
                  <a:lnTo>
                    <a:pt x="56" y="0"/>
                  </a:lnTo>
                  <a:lnTo>
                    <a:pt x="0" y="0"/>
                  </a:lnTo>
                  <a:lnTo>
                    <a:pt x="49" y="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16" name="Freeform 369"/>
            <p:cNvSpPr>
              <a:spLocks/>
            </p:cNvSpPr>
            <p:nvPr/>
          </p:nvSpPr>
          <p:spPr bwMode="auto">
            <a:xfrm>
              <a:off x="6858000" y="1274763"/>
              <a:ext cx="593725" cy="280988"/>
            </a:xfrm>
            <a:custGeom>
              <a:avLst/>
              <a:gdLst>
                <a:gd name="T0" fmla="*/ 0 w 158"/>
                <a:gd name="T1" fmla="*/ 75 h 75"/>
                <a:gd name="T2" fmla="*/ 158 w 158"/>
                <a:gd name="T3" fmla="*/ 75 h 75"/>
                <a:gd name="T4" fmla="*/ 158 w 158"/>
                <a:gd name="T5" fmla="*/ 0 h 75"/>
                <a:gd name="T6" fmla="*/ 140 w 158"/>
                <a:gd name="T7" fmla="*/ 35 h 75"/>
                <a:gd name="T8" fmla="*/ 139 w 158"/>
                <a:gd name="T9" fmla="*/ 37 h 75"/>
                <a:gd name="T10" fmla="*/ 136 w 158"/>
                <a:gd name="T11" fmla="*/ 37 h 75"/>
                <a:gd name="T12" fmla="*/ 131 w 158"/>
                <a:gd name="T13" fmla="*/ 37 h 75"/>
                <a:gd name="T14" fmla="*/ 92 w 158"/>
                <a:gd name="T15" fmla="*/ 37 h 75"/>
                <a:gd name="T16" fmla="*/ 92 w 158"/>
                <a:gd name="T17" fmla="*/ 39 h 75"/>
                <a:gd name="T18" fmla="*/ 90 w 158"/>
                <a:gd name="T19" fmla="*/ 46 h 75"/>
                <a:gd name="T20" fmla="*/ 80 w 158"/>
                <a:gd name="T21" fmla="*/ 51 h 75"/>
                <a:gd name="T22" fmla="*/ 69 w 158"/>
                <a:gd name="T23" fmla="*/ 46 h 75"/>
                <a:gd name="T24" fmla="*/ 67 w 158"/>
                <a:gd name="T25" fmla="*/ 39 h 75"/>
                <a:gd name="T26" fmla="*/ 68 w 158"/>
                <a:gd name="T27" fmla="*/ 37 h 75"/>
                <a:gd name="T28" fmla="*/ 29 w 158"/>
                <a:gd name="T29" fmla="*/ 37 h 75"/>
                <a:gd name="T30" fmla="*/ 22 w 158"/>
                <a:gd name="T31" fmla="*/ 37 h 75"/>
                <a:gd name="T32" fmla="*/ 19 w 158"/>
                <a:gd name="T33" fmla="*/ 37 h 75"/>
                <a:gd name="T34" fmla="*/ 18 w 158"/>
                <a:gd name="T35" fmla="*/ 35 h 75"/>
                <a:gd name="T36" fmla="*/ 0 w 158"/>
                <a:gd name="T37" fmla="*/ 1 h 75"/>
                <a:gd name="T38" fmla="*/ 0 w 158"/>
                <a:gd name="T3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" h="75">
                  <a:moveTo>
                    <a:pt x="0" y="75"/>
                  </a:moveTo>
                  <a:cubicBezTo>
                    <a:pt x="158" y="75"/>
                    <a:pt x="158" y="75"/>
                    <a:pt x="158" y="75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0" y="35"/>
                    <a:pt x="140" y="35"/>
                    <a:pt x="140" y="35"/>
                  </a:cubicBezTo>
                  <a:cubicBezTo>
                    <a:pt x="139" y="37"/>
                    <a:pt x="139" y="37"/>
                    <a:pt x="139" y="37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1" y="37"/>
                    <a:pt x="131" y="37"/>
                    <a:pt x="131" y="37"/>
                  </a:cubicBezTo>
                  <a:cubicBezTo>
                    <a:pt x="92" y="37"/>
                    <a:pt x="92" y="37"/>
                    <a:pt x="92" y="37"/>
                  </a:cubicBezTo>
                  <a:cubicBezTo>
                    <a:pt x="92" y="38"/>
                    <a:pt x="92" y="38"/>
                    <a:pt x="92" y="39"/>
                  </a:cubicBezTo>
                  <a:cubicBezTo>
                    <a:pt x="92" y="42"/>
                    <a:pt x="91" y="44"/>
                    <a:pt x="90" y="46"/>
                  </a:cubicBezTo>
                  <a:cubicBezTo>
                    <a:pt x="88" y="50"/>
                    <a:pt x="84" y="51"/>
                    <a:pt x="80" y="51"/>
                  </a:cubicBezTo>
                  <a:cubicBezTo>
                    <a:pt x="75" y="51"/>
                    <a:pt x="72" y="50"/>
                    <a:pt x="69" y="46"/>
                  </a:cubicBezTo>
                  <a:cubicBezTo>
                    <a:pt x="68" y="44"/>
                    <a:pt x="67" y="42"/>
                    <a:pt x="67" y="39"/>
                  </a:cubicBezTo>
                  <a:cubicBezTo>
                    <a:pt x="67" y="38"/>
                    <a:pt x="68" y="38"/>
                    <a:pt x="68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17" name="Freeform 370"/>
            <p:cNvSpPr>
              <a:spLocks/>
            </p:cNvSpPr>
            <p:nvPr/>
          </p:nvSpPr>
          <p:spPr bwMode="auto">
            <a:xfrm>
              <a:off x="6951662" y="1027113"/>
              <a:ext cx="412750" cy="195263"/>
            </a:xfrm>
            <a:custGeom>
              <a:avLst/>
              <a:gdLst>
                <a:gd name="T0" fmla="*/ 110 w 110"/>
                <a:gd name="T1" fmla="*/ 52 h 52"/>
                <a:gd name="T2" fmla="*/ 110 w 110"/>
                <a:gd name="T3" fmla="*/ 23 h 52"/>
                <a:gd name="T4" fmla="*/ 89 w 110"/>
                <a:gd name="T5" fmla="*/ 0 h 52"/>
                <a:gd name="T6" fmla="*/ 21 w 110"/>
                <a:gd name="T7" fmla="*/ 0 h 52"/>
                <a:gd name="T8" fmla="*/ 0 w 110"/>
                <a:gd name="T9" fmla="*/ 23 h 52"/>
                <a:gd name="T10" fmla="*/ 0 w 110"/>
                <a:gd name="T11" fmla="*/ 52 h 52"/>
                <a:gd name="T12" fmla="*/ 18 w 110"/>
                <a:gd name="T13" fmla="*/ 52 h 52"/>
                <a:gd name="T14" fmla="*/ 18 w 110"/>
                <a:gd name="T15" fmla="*/ 23 h 52"/>
                <a:gd name="T16" fmla="*/ 21 w 110"/>
                <a:gd name="T17" fmla="*/ 19 h 52"/>
                <a:gd name="T18" fmla="*/ 89 w 110"/>
                <a:gd name="T19" fmla="*/ 19 h 52"/>
                <a:gd name="T20" fmla="*/ 91 w 110"/>
                <a:gd name="T21" fmla="*/ 23 h 52"/>
                <a:gd name="T22" fmla="*/ 91 w 110"/>
                <a:gd name="T23" fmla="*/ 52 h 52"/>
                <a:gd name="T24" fmla="*/ 110 w 110"/>
                <a:gd name="T2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" h="52">
                  <a:moveTo>
                    <a:pt x="110" y="52"/>
                  </a:moveTo>
                  <a:cubicBezTo>
                    <a:pt x="110" y="23"/>
                    <a:pt x="110" y="23"/>
                    <a:pt x="110" y="23"/>
                  </a:cubicBezTo>
                  <a:cubicBezTo>
                    <a:pt x="110" y="11"/>
                    <a:pt x="101" y="0"/>
                    <a:pt x="89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1"/>
                    <a:pt x="0" y="23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1"/>
                    <a:pt x="19" y="19"/>
                    <a:pt x="21" y="19"/>
                  </a:cubicBezTo>
                  <a:cubicBezTo>
                    <a:pt x="89" y="19"/>
                    <a:pt x="89" y="19"/>
                    <a:pt x="89" y="19"/>
                  </a:cubicBezTo>
                  <a:cubicBezTo>
                    <a:pt x="90" y="19"/>
                    <a:pt x="91" y="21"/>
                    <a:pt x="91" y="23"/>
                  </a:cubicBezTo>
                  <a:cubicBezTo>
                    <a:pt x="91" y="52"/>
                    <a:pt x="91" y="52"/>
                    <a:pt x="91" y="52"/>
                  </a:cubicBezTo>
                  <a:lnTo>
                    <a:pt x="11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18" name="Freeform 371"/>
            <p:cNvSpPr>
              <a:spLocks/>
            </p:cNvSpPr>
            <p:nvPr/>
          </p:nvSpPr>
          <p:spPr bwMode="auto">
            <a:xfrm>
              <a:off x="6711950" y="628650"/>
              <a:ext cx="198438" cy="217488"/>
            </a:xfrm>
            <a:custGeom>
              <a:avLst/>
              <a:gdLst>
                <a:gd name="T0" fmla="*/ 34 w 53"/>
                <a:gd name="T1" fmla="*/ 0 h 58"/>
                <a:gd name="T2" fmla="*/ 15 w 53"/>
                <a:gd name="T3" fmla="*/ 15 h 58"/>
                <a:gd name="T4" fmla="*/ 7 w 53"/>
                <a:gd name="T5" fmla="*/ 17 h 58"/>
                <a:gd name="T6" fmla="*/ 7 w 53"/>
                <a:gd name="T7" fmla="*/ 18 h 58"/>
                <a:gd name="T8" fmla="*/ 15 w 53"/>
                <a:gd name="T9" fmla="*/ 53 h 58"/>
                <a:gd name="T10" fmla="*/ 46 w 53"/>
                <a:gd name="T11" fmla="*/ 36 h 58"/>
                <a:gd name="T12" fmla="*/ 39 w 53"/>
                <a:gd name="T13" fmla="*/ 1 h 58"/>
                <a:gd name="T14" fmla="*/ 34 w 53"/>
                <a:gd name="T1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8">
                  <a:moveTo>
                    <a:pt x="34" y="0"/>
                  </a:moveTo>
                  <a:cubicBezTo>
                    <a:pt x="30" y="7"/>
                    <a:pt x="23" y="12"/>
                    <a:pt x="15" y="15"/>
                  </a:cubicBezTo>
                  <a:cubicBezTo>
                    <a:pt x="12" y="16"/>
                    <a:pt x="10" y="17"/>
                    <a:pt x="7" y="17"/>
                  </a:cubicBezTo>
                  <a:cubicBezTo>
                    <a:pt x="7" y="17"/>
                    <a:pt x="7" y="18"/>
                    <a:pt x="7" y="18"/>
                  </a:cubicBezTo>
                  <a:cubicBezTo>
                    <a:pt x="0" y="32"/>
                    <a:pt x="4" y="47"/>
                    <a:pt x="15" y="53"/>
                  </a:cubicBezTo>
                  <a:cubicBezTo>
                    <a:pt x="25" y="58"/>
                    <a:pt x="40" y="50"/>
                    <a:pt x="46" y="36"/>
                  </a:cubicBezTo>
                  <a:cubicBezTo>
                    <a:pt x="53" y="22"/>
                    <a:pt x="50" y="7"/>
                    <a:pt x="39" y="1"/>
                  </a:cubicBezTo>
                  <a:cubicBezTo>
                    <a:pt x="37" y="1"/>
                    <a:pt x="36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19" name="Freeform 372"/>
            <p:cNvSpPr>
              <a:spLocks/>
            </p:cNvSpPr>
            <p:nvPr/>
          </p:nvSpPr>
          <p:spPr bwMode="auto">
            <a:xfrm>
              <a:off x="6467475" y="369888"/>
              <a:ext cx="398463" cy="311150"/>
            </a:xfrm>
            <a:custGeom>
              <a:avLst/>
              <a:gdLst>
                <a:gd name="T0" fmla="*/ 37 w 106"/>
                <a:gd name="T1" fmla="*/ 76 h 83"/>
                <a:gd name="T2" fmla="*/ 76 w 106"/>
                <a:gd name="T3" fmla="*/ 80 h 83"/>
                <a:gd name="T4" fmla="*/ 78 w 106"/>
                <a:gd name="T5" fmla="*/ 79 h 83"/>
                <a:gd name="T6" fmla="*/ 93 w 106"/>
                <a:gd name="T7" fmla="*/ 69 h 83"/>
                <a:gd name="T8" fmla="*/ 97 w 106"/>
                <a:gd name="T9" fmla="*/ 63 h 83"/>
                <a:gd name="T10" fmla="*/ 69 w 106"/>
                <a:gd name="T11" fmla="*/ 8 h 83"/>
                <a:gd name="T12" fmla="*/ 27 w 106"/>
                <a:gd name="T13" fmla="*/ 5 h 83"/>
                <a:gd name="T14" fmla="*/ 8 w 106"/>
                <a:gd name="T15" fmla="*/ 21 h 83"/>
                <a:gd name="T16" fmla="*/ 37 w 106"/>
                <a:gd name="T17" fmla="*/ 7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83">
                  <a:moveTo>
                    <a:pt x="37" y="76"/>
                  </a:moveTo>
                  <a:cubicBezTo>
                    <a:pt x="50" y="82"/>
                    <a:pt x="65" y="83"/>
                    <a:pt x="76" y="80"/>
                  </a:cubicBezTo>
                  <a:cubicBezTo>
                    <a:pt x="77" y="80"/>
                    <a:pt x="77" y="79"/>
                    <a:pt x="78" y="79"/>
                  </a:cubicBezTo>
                  <a:cubicBezTo>
                    <a:pt x="84" y="77"/>
                    <a:pt x="89" y="74"/>
                    <a:pt x="93" y="69"/>
                  </a:cubicBezTo>
                  <a:cubicBezTo>
                    <a:pt x="94" y="67"/>
                    <a:pt x="96" y="65"/>
                    <a:pt x="97" y="63"/>
                  </a:cubicBezTo>
                  <a:cubicBezTo>
                    <a:pt x="106" y="44"/>
                    <a:pt x="93" y="19"/>
                    <a:pt x="69" y="8"/>
                  </a:cubicBezTo>
                  <a:cubicBezTo>
                    <a:pt x="54" y="1"/>
                    <a:pt x="39" y="0"/>
                    <a:pt x="27" y="5"/>
                  </a:cubicBezTo>
                  <a:cubicBezTo>
                    <a:pt x="19" y="8"/>
                    <a:pt x="12" y="13"/>
                    <a:pt x="8" y="21"/>
                  </a:cubicBezTo>
                  <a:cubicBezTo>
                    <a:pt x="0" y="40"/>
                    <a:pt x="12" y="65"/>
                    <a:pt x="37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20" name="Freeform 373"/>
            <p:cNvSpPr>
              <a:spLocks/>
            </p:cNvSpPr>
            <p:nvPr/>
          </p:nvSpPr>
          <p:spPr bwMode="auto">
            <a:xfrm>
              <a:off x="6956425" y="560388"/>
              <a:ext cx="231775" cy="173038"/>
            </a:xfrm>
            <a:custGeom>
              <a:avLst/>
              <a:gdLst>
                <a:gd name="T0" fmla="*/ 56 w 62"/>
                <a:gd name="T1" fmla="*/ 32 h 46"/>
                <a:gd name="T2" fmla="*/ 40 w 62"/>
                <a:gd name="T3" fmla="*/ 0 h 46"/>
                <a:gd name="T4" fmla="*/ 40 w 62"/>
                <a:gd name="T5" fmla="*/ 0 h 46"/>
                <a:gd name="T6" fmla="*/ 33 w 62"/>
                <a:gd name="T7" fmla="*/ 3 h 46"/>
                <a:gd name="T8" fmla="*/ 8 w 62"/>
                <a:gd name="T9" fmla="*/ 4 h 46"/>
                <a:gd name="T10" fmla="*/ 5 w 62"/>
                <a:gd name="T11" fmla="*/ 8 h 46"/>
                <a:gd name="T12" fmla="*/ 22 w 62"/>
                <a:gd name="T13" fmla="*/ 40 h 46"/>
                <a:gd name="T14" fmla="*/ 56 w 62"/>
                <a:gd name="T15" fmla="*/ 3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46">
                  <a:moveTo>
                    <a:pt x="56" y="32"/>
                  </a:moveTo>
                  <a:cubicBezTo>
                    <a:pt x="62" y="21"/>
                    <a:pt x="54" y="7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7" y="1"/>
                    <a:pt x="35" y="2"/>
                    <a:pt x="33" y="3"/>
                  </a:cubicBezTo>
                  <a:cubicBezTo>
                    <a:pt x="24" y="6"/>
                    <a:pt x="16" y="7"/>
                    <a:pt x="8" y="4"/>
                  </a:cubicBezTo>
                  <a:cubicBezTo>
                    <a:pt x="7" y="5"/>
                    <a:pt x="6" y="7"/>
                    <a:pt x="5" y="8"/>
                  </a:cubicBezTo>
                  <a:cubicBezTo>
                    <a:pt x="0" y="19"/>
                    <a:pt x="7" y="33"/>
                    <a:pt x="22" y="40"/>
                  </a:cubicBezTo>
                  <a:cubicBezTo>
                    <a:pt x="36" y="46"/>
                    <a:pt x="51" y="43"/>
                    <a:pt x="5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21" name="Freeform 374"/>
            <p:cNvSpPr>
              <a:spLocks/>
            </p:cNvSpPr>
            <p:nvPr/>
          </p:nvSpPr>
          <p:spPr bwMode="auto">
            <a:xfrm>
              <a:off x="6884987" y="207963"/>
              <a:ext cx="341313" cy="357188"/>
            </a:xfrm>
            <a:custGeom>
              <a:avLst/>
              <a:gdLst>
                <a:gd name="T0" fmla="*/ 66 w 91"/>
                <a:gd name="T1" fmla="*/ 3 h 95"/>
                <a:gd name="T2" fmla="*/ 41 w 91"/>
                <a:gd name="T3" fmla="*/ 3 h 95"/>
                <a:gd name="T4" fmla="*/ 11 w 91"/>
                <a:gd name="T5" fmla="*/ 31 h 95"/>
                <a:gd name="T6" fmla="*/ 25 w 91"/>
                <a:gd name="T7" fmla="*/ 92 h 95"/>
                <a:gd name="T8" fmla="*/ 32 w 91"/>
                <a:gd name="T9" fmla="*/ 94 h 95"/>
                <a:gd name="T10" fmla="*/ 50 w 91"/>
                <a:gd name="T11" fmla="*/ 92 h 95"/>
                <a:gd name="T12" fmla="*/ 51 w 91"/>
                <a:gd name="T13" fmla="*/ 92 h 95"/>
                <a:gd name="T14" fmla="*/ 80 w 91"/>
                <a:gd name="T15" fmla="*/ 64 h 95"/>
                <a:gd name="T16" fmla="*/ 66 w 91"/>
                <a:gd name="T17" fmla="*/ 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5">
                  <a:moveTo>
                    <a:pt x="66" y="3"/>
                  </a:moveTo>
                  <a:cubicBezTo>
                    <a:pt x="58" y="0"/>
                    <a:pt x="49" y="0"/>
                    <a:pt x="41" y="3"/>
                  </a:cubicBezTo>
                  <a:cubicBezTo>
                    <a:pt x="29" y="7"/>
                    <a:pt x="18" y="17"/>
                    <a:pt x="11" y="31"/>
                  </a:cubicBezTo>
                  <a:cubicBezTo>
                    <a:pt x="0" y="56"/>
                    <a:pt x="6" y="83"/>
                    <a:pt x="25" y="92"/>
                  </a:cubicBezTo>
                  <a:cubicBezTo>
                    <a:pt x="27" y="93"/>
                    <a:pt x="29" y="94"/>
                    <a:pt x="32" y="94"/>
                  </a:cubicBezTo>
                  <a:cubicBezTo>
                    <a:pt x="38" y="95"/>
                    <a:pt x="44" y="94"/>
                    <a:pt x="50" y="92"/>
                  </a:cubicBezTo>
                  <a:cubicBezTo>
                    <a:pt x="50" y="92"/>
                    <a:pt x="51" y="92"/>
                    <a:pt x="51" y="92"/>
                  </a:cubicBezTo>
                  <a:cubicBezTo>
                    <a:pt x="63" y="87"/>
                    <a:pt x="73" y="77"/>
                    <a:pt x="80" y="64"/>
                  </a:cubicBezTo>
                  <a:cubicBezTo>
                    <a:pt x="91" y="39"/>
                    <a:pt x="85" y="12"/>
                    <a:pt x="6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22" name="Freeform 375"/>
            <p:cNvSpPr>
              <a:spLocks/>
            </p:cNvSpPr>
            <p:nvPr/>
          </p:nvSpPr>
          <p:spPr bwMode="auto">
            <a:xfrm>
              <a:off x="6756400" y="309563"/>
              <a:ext cx="236538" cy="458788"/>
            </a:xfrm>
            <a:custGeom>
              <a:avLst/>
              <a:gdLst>
                <a:gd name="T0" fmla="*/ 31 w 63"/>
                <a:gd name="T1" fmla="*/ 5 h 122"/>
                <a:gd name="T2" fmla="*/ 26 w 63"/>
                <a:gd name="T3" fmla="*/ 3 h 122"/>
                <a:gd name="T4" fmla="*/ 22 w 63"/>
                <a:gd name="T5" fmla="*/ 17 h 122"/>
                <a:gd name="T6" fmla="*/ 20 w 63"/>
                <a:gd name="T7" fmla="*/ 17 h 122"/>
                <a:gd name="T8" fmla="*/ 17 w 63"/>
                <a:gd name="T9" fmla="*/ 19 h 122"/>
                <a:gd name="T10" fmla="*/ 5 w 63"/>
                <a:gd name="T11" fmla="*/ 10 h 122"/>
                <a:gd name="T12" fmla="*/ 3 w 63"/>
                <a:gd name="T13" fmla="*/ 15 h 122"/>
                <a:gd name="T14" fmla="*/ 15 w 63"/>
                <a:gd name="T15" fmla="*/ 23 h 122"/>
                <a:gd name="T16" fmla="*/ 15 w 63"/>
                <a:gd name="T17" fmla="*/ 27 h 122"/>
                <a:gd name="T18" fmla="*/ 21 w 63"/>
                <a:gd name="T19" fmla="*/ 42 h 122"/>
                <a:gd name="T20" fmla="*/ 28 w 63"/>
                <a:gd name="T21" fmla="*/ 61 h 122"/>
                <a:gd name="T22" fmla="*/ 47 w 63"/>
                <a:gd name="T23" fmla="*/ 116 h 122"/>
                <a:gd name="T24" fmla="*/ 57 w 63"/>
                <a:gd name="T25" fmla="*/ 120 h 122"/>
                <a:gd name="T26" fmla="*/ 61 w 63"/>
                <a:gd name="T27" fmla="*/ 111 h 122"/>
                <a:gd name="T28" fmla="*/ 42 w 63"/>
                <a:gd name="T29" fmla="*/ 56 h 122"/>
                <a:gd name="T30" fmla="*/ 35 w 63"/>
                <a:gd name="T31" fmla="*/ 37 h 122"/>
                <a:gd name="T32" fmla="*/ 29 w 63"/>
                <a:gd name="T33" fmla="*/ 22 h 122"/>
                <a:gd name="T34" fmla="*/ 27 w 63"/>
                <a:gd name="T35" fmla="*/ 19 h 122"/>
                <a:gd name="T36" fmla="*/ 31 w 63"/>
                <a:gd name="T37" fmla="*/ 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3" h="122">
                  <a:moveTo>
                    <a:pt x="31" y="5"/>
                  </a:moveTo>
                  <a:cubicBezTo>
                    <a:pt x="32" y="2"/>
                    <a:pt x="28" y="0"/>
                    <a:pt x="26" y="3"/>
                  </a:cubicBezTo>
                  <a:cubicBezTo>
                    <a:pt x="24" y="7"/>
                    <a:pt x="23" y="12"/>
                    <a:pt x="22" y="17"/>
                  </a:cubicBezTo>
                  <a:cubicBezTo>
                    <a:pt x="21" y="17"/>
                    <a:pt x="20" y="17"/>
                    <a:pt x="20" y="17"/>
                  </a:cubicBezTo>
                  <a:cubicBezTo>
                    <a:pt x="19" y="18"/>
                    <a:pt x="18" y="18"/>
                    <a:pt x="17" y="19"/>
                  </a:cubicBezTo>
                  <a:cubicBezTo>
                    <a:pt x="14" y="15"/>
                    <a:pt x="10" y="12"/>
                    <a:pt x="5" y="10"/>
                  </a:cubicBezTo>
                  <a:cubicBezTo>
                    <a:pt x="2" y="9"/>
                    <a:pt x="0" y="14"/>
                    <a:pt x="3" y="15"/>
                  </a:cubicBezTo>
                  <a:cubicBezTo>
                    <a:pt x="8" y="17"/>
                    <a:pt x="11" y="20"/>
                    <a:pt x="15" y="23"/>
                  </a:cubicBezTo>
                  <a:cubicBezTo>
                    <a:pt x="15" y="24"/>
                    <a:pt x="15" y="26"/>
                    <a:pt x="15" y="27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47" y="116"/>
                    <a:pt x="47" y="116"/>
                    <a:pt x="47" y="116"/>
                  </a:cubicBezTo>
                  <a:cubicBezTo>
                    <a:pt x="49" y="120"/>
                    <a:pt x="53" y="122"/>
                    <a:pt x="57" y="120"/>
                  </a:cubicBezTo>
                  <a:cubicBezTo>
                    <a:pt x="61" y="119"/>
                    <a:pt x="63" y="115"/>
                    <a:pt x="61" y="111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1"/>
                    <a:pt x="28" y="20"/>
                    <a:pt x="27" y="19"/>
                  </a:cubicBezTo>
                  <a:cubicBezTo>
                    <a:pt x="27" y="14"/>
                    <a:pt x="29" y="10"/>
                    <a:pt x="3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23" name="Freeform 376"/>
            <p:cNvSpPr>
              <a:spLocks noEditPoints="1"/>
            </p:cNvSpPr>
            <p:nvPr/>
          </p:nvSpPr>
          <p:spPr bwMode="auto">
            <a:xfrm>
              <a:off x="10986294" y="605630"/>
              <a:ext cx="601663" cy="436563"/>
            </a:xfrm>
            <a:custGeom>
              <a:avLst/>
              <a:gdLst>
                <a:gd name="T0" fmla="*/ 107 w 160"/>
                <a:gd name="T1" fmla="*/ 116 h 116"/>
                <a:gd name="T2" fmla="*/ 160 w 160"/>
                <a:gd name="T3" fmla="*/ 116 h 116"/>
                <a:gd name="T4" fmla="*/ 160 w 160"/>
                <a:gd name="T5" fmla="*/ 0 h 116"/>
                <a:gd name="T6" fmla="*/ 107 w 160"/>
                <a:gd name="T7" fmla="*/ 0 h 116"/>
                <a:gd name="T8" fmla="*/ 107 w 160"/>
                <a:gd name="T9" fmla="*/ 49 h 116"/>
                <a:gd name="T10" fmla="*/ 145 w 160"/>
                <a:gd name="T11" fmla="*/ 102 h 116"/>
                <a:gd name="T12" fmla="*/ 107 w 160"/>
                <a:gd name="T13" fmla="*/ 102 h 116"/>
                <a:gd name="T14" fmla="*/ 107 w 160"/>
                <a:gd name="T15" fmla="*/ 116 h 116"/>
                <a:gd name="T16" fmla="*/ 73 w 160"/>
                <a:gd name="T17" fmla="*/ 116 h 116"/>
                <a:gd name="T18" fmla="*/ 107 w 160"/>
                <a:gd name="T19" fmla="*/ 116 h 116"/>
                <a:gd name="T20" fmla="*/ 107 w 160"/>
                <a:gd name="T21" fmla="*/ 102 h 116"/>
                <a:gd name="T22" fmla="*/ 83 w 160"/>
                <a:gd name="T23" fmla="*/ 102 h 116"/>
                <a:gd name="T24" fmla="*/ 81 w 160"/>
                <a:gd name="T25" fmla="*/ 100 h 116"/>
                <a:gd name="T26" fmla="*/ 73 w 160"/>
                <a:gd name="T27" fmla="*/ 88 h 116"/>
                <a:gd name="T28" fmla="*/ 73 w 160"/>
                <a:gd name="T29" fmla="*/ 96 h 116"/>
                <a:gd name="T30" fmla="*/ 78 w 160"/>
                <a:gd name="T31" fmla="*/ 102 h 116"/>
                <a:gd name="T32" fmla="*/ 73 w 160"/>
                <a:gd name="T33" fmla="*/ 102 h 116"/>
                <a:gd name="T34" fmla="*/ 73 w 160"/>
                <a:gd name="T35" fmla="*/ 116 h 116"/>
                <a:gd name="T36" fmla="*/ 107 w 160"/>
                <a:gd name="T37" fmla="*/ 0 h 116"/>
                <a:gd name="T38" fmla="*/ 73 w 160"/>
                <a:gd name="T39" fmla="*/ 0 h 116"/>
                <a:gd name="T40" fmla="*/ 73 w 160"/>
                <a:gd name="T41" fmla="*/ 75 h 116"/>
                <a:gd name="T42" fmla="*/ 99 w 160"/>
                <a:gd name="T43" fmla="*/ 38 h 116"/>
                <a:gd name="T44" fmla="*/ 99 w 160"/>
                <a:gd name="T45" fmla="*/ 38 h 116"/>
                <a:gd name="T46" fmla="*/ 107 w 160"/>
                <a:gd name="T47" fmla="*/ 49 h 116"/>
                <a:gd name="T48" fmla="*/ 107 w 160"/>
                <a:gd name="T49" fmla="*/ 0 h 116"/>
                <a:gd name="T50" fmla="*/ 46 w 160"/>
                <a:gd name="T51" fmla="*/ 116 h 116"/>
                <a:gd name="T52" fmla="*/ 73 w 160"/>
                <a:gd name="T53" fmla="*/ 116 h 116"/>
                <a:gd name="T54" fmla="*/ 73 w 160"/>
                <a:gd name="T55" fmla="*/ 102 h 116"/>
                <a:gd name="T56" fmla="*/ 53 w 160"/>
                <a:gd name="T57" fmla="*/ 102 h 116"/>
                <a:gd name="T58" fmla="*/ 46 w 160"/>
                <a:gd name="T59" fmla="*/ 102 h 116"/>
                <a:gd name="T60" fmla="*/ 46 w 160"/>
                <a:gd name="T61" fmla="*/ 116 h 116"/>
                <a:gd name="T62" fmla="*/ 73 w 160"/>
                <a:gd name="T63" fmla="*/ 0 h 116"/>
                <a:gd name="T64" fmla="*/ 46 w 160"/>
                <a:gd name="T65" fmla="*/ 0 h 116"/>
                <a:gd name="T66" fmla="*/ 46 w 160"/>
                <a:gd name="T67" fmla="*/ 20 h 116"/>
                <a:gd name="T68" fmla="*/ 48 w 160"/>
                <a:gd name="T69" fmla="*/ 28 h 116"/>
                <a:gd name="T70" fmla="*/ 46 w 160"/>
                <a:gd name="T71" fmla="*/ 36 h 116"/>
                <a:gd name="T72" fmla="*/ 46 w 160"/>
                <a:gd name="T73" fmla="*/ 58 h 116"/>
                <a:gd name="T74" fmla="*/ 46 w 160"/>
                <a:gd name="T75" fmla="*/ 58 h 116"/>
                <a:gd name="T76" fmla="*/ 65 w 160"/>
                <a:gd name="T77" fmla="*/ 85 h 116"/>
                <a:gd name="T78" fmla="*/ 73 w 160"/>
                <a:gd name="T79" fmla="*/ 96 h 116"/>
                <a:gd name="T80" fmla="*/ 73 w 160"/>
                <a:gd name="T81" fmla="*/ 88 h 116"/>
                <a:gd name="T82" fmla="*/ 68 w 160"/>
                <a:gd name="T83" fmla="*/ 81 h 116"/>
                <a:gd name="T84" fmla="*/ 73 w 160"/>
                <a:gd name="T85" fmla="*/ 75 h 116"/>
                <a:gd name="T86" fmla="*/ 73 w 160"/>
                <a:gd name="T87" fmla="*/ 0 h 116"/>
                <a:gd name="T88" fmla="*/ 0 w 160"/>
                <a:gd name="T89" fmla="*/ 116 h 116"/>
                <a:gd name="T90" fmla="*/ 46 w 160"/>
                <a:gd name="T91" fmla="*/ 116 h 116"/>
                <a:gd name="T92" fmla="*/ 46 w 160"/>
                <a:gd name="T93" fmla="*/ 102 h 116"/>
                <a:gd name="T94" fmla="*/ 14 w 160"/>
                <a:gd name="T95" fmla="*/ 102 h 116"/>
                <a:gd name="T96" fmla="*/ 14 w 160"/>
                <a:gd name="T97" fmla="*/ 102 h 116"/>
                <a:gd name="T98" fmla="*/ 46 w 160"/>
                <a:gd name="T99" fmla="*/ 58 h 116"/>
                <a:gd name="T100" fmla="*/ 46 w 160"/>
                <a:gd name="T101" fmla="*/ 36 h 116"/>
                <a:gd name="T102" fmla="*/ 36 w 160"/>
                <a:gd name="T103" fmla="*/ 40 h 116"/>
                <a:gd name="T104" fmla="*/ 23 w 160"/>
                <a:gd name="T105" fmla="*/ 28 h 116"/>
                <a:gd name="T106" fmla="*/ 36 w 160"/>
                <a:gd name="T107" fmla="*/ 15 h 116"/>
                <a:gd name="T108" fmla="*/ 36 w 160"/>
                <a:gd name="T109" fmla="*/ 15 h 116"/>
                <a:gd name="T110" fmla="*/ 46 w 160"/>
                <a:gd name="T111" fmla="*/ 20 h 116"/>
                <a:gd name="T112" fmla="*/ 46 w 160"/>
                <a:gd name="T113" fmla="*/ 0 h 116"/>
                <a:gd name="T114" fmla="*/ 0 w 160"/>
                <a:gd name="T115" fmla="*/ 0 h 116"/>
                <a:gd name="T116" fmla="*/ 0 w 160"/>
                <a:gd name="T117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0" h="116">
                  <a:moveTo>
                    <a:pt x="107" y="116"/>
                  </a:moveTo>
                  <a:cubicBezTo>
                    <a:pt x="160" y="116"/>
                    <a:pt x="160" y="116"/>
                    <a:pt x="160" y="116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45" y="102"/>
                    <a:pt x="145" y="102"/>
                    <a:pt x="145" y="102"/>
                  </a:cubicBezTo>
                  <a:cubicBezTo>
                    <a:pt x="107" y="102"/>
                    <a:pt x="107" y="102"/>
                    <a:pt x="107" y="102"/>
                  </a:cubicBezTo>
                  <a:lnTo>
                    <a:pt x="107" y="116"/>
                  </a:lnTo>
                  <a:close/>
                  <a:moveTo>
                    <a:pt x="73" y="116"/>
                  </a:moveTo>
                  <a:cubicBezTo>
                    <a:pt x="107" y="116"/>
                    <a:pt x="107" y="116"/>
                    <a:pt x="107" y="116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81" y="100"/>
                    <a:pt x="81" y="100"/>
                    <a:pt x="81" y="100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73" y="96"/>
                    <a:pt x="73" y="96"/>
                    <a:pt x="73" y="96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73" y="116"/>
                    <a:pt x="73" y="116"/>
                    <a:pt x="73" y="116"/>
                  </a:cubicBezTo>
                  <a:close/>
                  <a:moveTo>
                    <a:pt x="107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107" y="49"/>
                    <a:pt x="107" y="49"/>
                    <a:pt x="107" y="49"/>
                  </a:cubicBezTo>
                  <a:lnTo>
                    <a:pt x="107" y="0"/>
                  </a:lnTo>
                  <a:close/>
                  <a:moveTo>
                    <a:pt x="46" y="116"/>
                  </a:moveTo>
                  <a:cubicBezTo>
                    <a:pt x="73" y="116"/>
                    <a:pt x="73" y="116"/>
                    <a:pt x="73" y="116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16"/>
                    <a:pt x="46" y="116"/>
                    <a:pt x="46" y="116"/>
                  </a:cubicBezTo>
                  <a:close/>
                  <a:moveTo>
                    <a:pt x="73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7" y="22"/>
                    <a:pt x="48" y="25"/>
                    <a:pt x="48" y="28"/>
                  </a:cubicBezTo>
                  <a:cubicBezTo>
                    <a:pt x="48" y="31"/>
                    <a:pt x="47" y="33"/>
                    <a:pt x="46" y="36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3" y="96"/>
                    <a:pt x="73" y="96"/>
                    <a:pt x="73" y="96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73" y="75"/>
                    <a:pt x="73" y="75"/>
                    <a:pt x="73" y="75"/>
                  </a:cubicBezTo>
                  <a:lnTo>
                    <a:pt x="73" y="0"/>
                  </a:lnTo>
                  <a:close/>
                  <a:moveTo>
                    <a:pt x="0" y="116"/>
                  </a:moveTo>
                  <a:cubicBezTo>
                    <a:pt x="46" y="116"/>
                    <a:pt x="46" y="116"/>
                    <a:pt x="46" y="116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14" y="102"/>
                    <a:pt x="14" y="102"/>
                    <a:pt x="14" y="102"/>
                  </a:cubicBezTo>
                  <a:cubicBezTo>
                    <a:pt x="14" y="102"/>
                    <a:pt x="14" y="102"/>
                    <a:pt x="14" y="102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3" y="39"/>
                    <a:pt x="40" y="40"/>
                    <a:pt x="36" y="40"/>
                  </a:cubicBezTo>
                  <a:cubicBezTo>
                    <a:pt x="29" y="40"/>
                    <a:pt x="23" y="35"/>
                    <a:pt x="23" y="28"/>
                  </a:cubicBezTo>
                  <a:cubicBezTo>
                    <a:pt x="23" y="21"/>
                    <a:pt x="29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40" y="15"/>
                    <a:pt x="43" y="17"/>
                    <a:pt x="46" y="2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24" name="Freeform 377"/>
            <p:cNvSpPr>
              <a:spLocks/>
            </p:cNvSpPr>
            <p:nvPr/>
          </p:nvSpPr>
          <p:spPr bwMode="auto">
            <a:xfrm>
              <a:off x="6224587" y="3460750"/>
              <a:ext cx="212725" cy="319088"/>
            </a:xfrm>
            <a:custGeom>
              <a:avLst/>
              <a:gdLst>
                <a:gd name="T0" fmla="*/ 134 w 134"/>
                <a:gd name="T1" fmla="*/ 38 h 201"/>
                <a:gd name="T2" fmla="*/ 101 w 134"/>
                <a:gd name="T3" fmla="*/ 38 h 201"/>
                <a:gd name="T4" fmla="*/ 120 w 134"/>
                <a:gd name="T5" fmla="*/ 0 h 201"/>
                <a:gd name="T6" fmla="*/ 75 w 134"/>
                <a:gd name="T7" fmla="*/ 0 h 201"/>
                <a:gd name="T8" fmla="*/ 71 w 134"/>
                <a:gd name="T9" fmla="*/ 0 h 201"/>
                <a:gd name="T10" fmla="*/ 52 w 134"/>
                <a:gd name="T11" fmla="*/ 0 h 201"/>
                <a:gd name="T12" fmla="*/ 9 w 134"/>
                <a:gd name="T13" fmla="*/ 85 h 201"/>
                <a:gd name="T14" fmla="*/ 47 w 134"/>
                <a:gd name="T15" fmla="*/ 85 h 201"/>
                <a:gd name="T16" fmla="*/ 0 w 134"/>
                <a:gd name="T17" fmla="*/ 201 h 201"/>
                <a:gd name="T18" fmla="*/ 134 w 134"/>
                <a:gd name="T19" fmla="*/ 3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201">
                  <a:moveTo>
                    <a:pt x="134" y="38"/>
                  </a:moveTo>
                  <a:lnTo>
                    <a:pt x="101" y="38"/>
                  </a:lnTo>
                  <a:lnTo>
                    <a:pt x="120" y="0"/>
                  </a:lnTo>
                  <a:lnTo>
                    <a:pt x="75" y="0"/>
                  </a:lnTo>
                  <a:lnTo>
                    <a:pt x="71" y="0"/>
                  </a:lnTo>
                  <a:lnTo>
                    <a:pt x="52" y="0"/>
                  </a:lnTo>
                  <a:lnTo>
                    <a:pt x="9" y="85"/>
                  </a:lnTo>
                  <a:lnTo>
                    <a:pt x="47" y="85"/>
                  </a:lnTo>
                  <a:lnTo>
                    <a:pt x="0" y="201"/>
                  </a:lnTo>
                  <a:lnTo>
                    <a:pt x="134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25" name="Freeform 378"/>
            <p:cNvSpPr>
              <a:spLocks/>
            </p:cNvSpPr>
            <p:nvPr/>
          </p:nvSpPr>
          <p:spPr bwMode="auto">
            <a:xfrm>
              <a:off x="6100762" y="3078163"/>
              <a:ext cx="588963" cy="363538"/>
            </a:xfrm>
            <a:custGeom>
              <a:avLst/>
              <a:gdLst>
                <a:gd name="T0" fmla="*/ 0 w 157"/>
                <a:gd name="T1" fmla="*/ 80 h 97"/>
                <a:gd name="T2" fmla="*/ 17 w 157"/>
                <a:gd name="T3" fmla="*/ 97 h 97"/>
                <a:gd name="T4" fmla="*/ 57 w 157"/>
                <a:gd name="T5" fmla="*/ 97 h 97"/>
                <a:gd name="T6" fmla="*/ 63 w 157"/>
                <a:gd name="T7" fmla="*/ 97 h 97"/>
                <a:gd name="T8" fmla="*/ 65 w 157"/>
                <a:gd name="T9" fmla="*/ 97 h 97"/>
                <a:gd name="T10" fmla="*/ 86 w 157"/>
                <a:gd name="T11" fmla="*/ 97 h 97"/>
                <a:gd name="T12" fmla="*/ 129 w 157"/>
                <a:gd name="T13" fmla="*/ 97 h 97"/>
                <a:gd name="T14" fmla="*/ 157 w 157"/>
                <a:gd name="T15" fmla="*/ 69 h 97"/>
                <a:gd name="T16" fmla="*/ 129 w 157"/>
                <a:gd name="T17" fmla="*/ 41 h 97"/>
                <a:gd name="T18" fmla="*/ 111 w 157"/>
                <a:gd name="T19" fmla="*/ 48 h 97"/>
                <a:gd name="T20" fmla="*/ 63 w 157"/>
                <a:gd name="T21" fmla="*/ 0 h 97"/>
                <a:gd name="T22" fmla="*/ 15 w 157"/>
                <a:gd name="T23" fmla="*/ 49 h 97"/>
                <a:gd name="T24" fmla="*/ 17 w 157"/>
                <a:gd name="T25" fmla="*/ 63 h 97"/>
                <a:gd name="T26" fmla="*/ 0 w 157"/>
                <a:gd name="T27" fmla="*/ 8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7" h="97">
                  <a:moveTo>
                    <a:pt x="0" y="80"/>
                  </a:moveTo>
                  <a:cubicBezTo>
                    <a:pt x="0" y="89"/>
                    <a:pt x="8" y="97"/>
                    <a:pt x="17" y="97"/>
                  </a:cubicBezTo>
                  <a:cubicBezTo>
                    <a:pt x="57" y="97"/>
                    <a:pt x="57" y="97"/>
                    <a:pt x="57" y="97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65" y="97"/>
                    <a:pt x="65" y="97"/>
                    <a:pt x="65" y="97"/>
                  </a:cubicBezTo>
                  <a:cubicBezTo>
                    <a:pt x="86" y="97"/>
                    <a:pt x="86" y="97"/>
                    <a:pt x="86" y="97"/>
                  </a:cubicBezTo>
                  <a:cubicBezTo>
                    <a:pt x="129" y="97"/>
                    <a:pt x="129" y="97"/>
                    <a:pt x="129" y="97"/>
                  </a:cubicBezTo>
                  <a:cubicBezTo>
                    <a:pt x="145" y="97"/>
                    <a:pt x="157" y="84"/>
                    <a:pt x="157" y="69"/>
                  </a:cubicBezTo>
                  <a:cubicBezTo>
                    <a:pt x="157" y="54"/>
                    <a:pt x="145" y="41"/>
                    <a:pt x="129" y="41"/>
                  </a:cubicBezTo>
                  <a:cubicBezTo>
                    <a:pt x="122" y="41"/>
                    <a:pt x="116" y="44"/>
                    <a:pt x="111" y="48"/>
                  </a:cubicBezTo>
                  <a:cubicBezTo>
                    <a:pt x="111" y="21"/>
                    <a:pt x="89" y="0"/>
                    <a:pt x="63" y="0"/>
                  </a:cubicBezTo>
                  <a:cubicBezTo>
                    <a:pt x="36" y="0"/>
                    <a:pt x="15" y="22"/>
                    <a:pt x="15" y="49"/>
                  </a:cubicBezTo>
                  <a:cubicBezTo>
                    <a:pt x="15" y="54"/>
                    <a:pt x="15" y="58"/>
                    <a:pt x="17" y="63"/>
                  </a:cubicBezTo>
                  <a:cubicBezTo>
                    <a:pt x="8" y="63"/>
                    <a:pt x="0" y="70"/>
                    <a:pt x="0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26" name="Freeform 379"/>
            <p:cNvSpPr>
              <a:spLocks/>
            </p:cNvSpPr>
            <p:nvPr/>
          </p:nvSpPr>
          <p:spPr bwMode="auto">
            <a:xfrm>
              <a:off x="7050087" y="3103563"/>
              <a:ext cx="63500" cy="200025"/>
            </a:xfrm>
            <a:custGeom>
              <a:avLst/>
              <a:gdLst>
                <a:gd name="T0" fmla="*/ 17 w 17"/>
                <a:gd name="T1" fmla="*/ 53 h 53"/>
                <a:gd name="T2" fmla="*/ 17 w 17"/>
                <a:gd name="T3" fmla="*/ 0 h 53"/>
                <a:gd name="T4" fmla="*/ 9 w 17"/>
                <a:gd name="T5" fmla="*/ 0 h 53"/>
                <a:gd name="T6" fmla="*/ 0 w 17"/>
                <a:gd name="T7" fmla="*/ 0 h 53"/>
                <a:gd name="T8" fmla="*/ 0 w 17"/>
                <a:gd name="T9" fmla="*/ 53 h 53"/>
                <a:gd name="T10" fmla="*/ 9 w 17"/>
                <a:gd name="T11" fmla="*/ 52 h 53"/>
                <a:gd name="T12" fmla="*/ 17 w 17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3">
                  <a:moveTo>
                    <a:pt x="17" y="53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4" y="0"/>
                    <a:pt x="11" y="0"/>
                    <a:pt x="9" y="0"/>
                  </a:cubicBezTo>
                  <a:cubicBezTo>
                    <a:pt x="6" y="0"/>
                    <a:pt x="3" y="0"/>
                    <a:pt x="0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3" y="52"/>
                    <a:pt x="6" y="52"/>
                    <a:pt x="9" y="52"/>
                  </a:cubicBezTo>
                  <a:cubicBezTo>
                    <a:pt x="11" y="52"/>
                    <a:pt x="14" y="52"/>
                    <a:pt x="17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27" name="Freeform 380"/>
            <p:cNvSpPr>
              <a:spLocks/>
            </p:cNvSpPr>
            <p:nvPr/>
          </p:nvSpPr>
          <p:spPr bwMode="auto">
            <a:xfrm>
              <a:off x="6794500" y="2652713"/>
              <a:ext cx="574675" cy="431800"/>
            </a:xfrm>
            <a:custGeom>
              <a:avLst/>
              <a:gdLst>
                <a:gd name="T0" fmla="*/ 153 w 153"/>
                <a:gd name="T1" fmla="*/ 38 h 115"/>
                <a:gd name="T2" fmla="*/ 143 w 153"/>
                <a:gd name="T3" fmla="*/ 0 h 115"/>
                <a:gd name="T4" fmla="*/ 110 w 153"/>
                <a:gd name="T5" fmla="*/ 18 h 115"/>
                <a:gd name="T6" fmla="*/ 77 w 153"/>
                <a:gd name="T7" fmla="*/ 0 h 115"/>
                <a:gd name="T8" fmla="*/ 43 w 153"/>
                <a:gd name="T9" fmla="*/ 18 h 115"/>
                <a:gd name="T10" fmla="*/ 10 w 153"/>
                <a:gd name="T11" fmla="*/ 0 h 115"/>
                <a:gd name="T12" fmla="*/ 0 w 153"/>
                <a:gd name="T13" fmla="*/ 38 h 115"/>
                <a:gd name="T14" fmla="*/ 68 w 153"/>
                <a:gd name="T15" fmla="*/ 114 h 115"/>
                <a:gd name="T16" fmla="*/ 77 w 153"/>
                <a:gd name="T17" fmla="*/ 115 h 115"/>
                <a:gd name="T18" fmla="*/ 85 w 153"/>
                <a:gd name="T19" fmla="*/ 114 h 115"/>
                <a:gd name="T20" fmla="*/ 153 w 153"/>
                <a:gd name="T21" fmla="*/ 3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3" h="115">
                  <a:moveTo>
                    <a:pt x="153" y="38"/>
                  </a:moveTo>
                  <a:cubicBezTo>
                    <a:pt x="153" y="24"/>
                    <a:pt x="150" y="11"/>
                    <a:pt x="143" y="0"/>
                  </a:cubicBezTo>
                  <a:cubicBezTo>
                    <a:pt x="110" y="18"/>
                    <a:pt x="110" y="18"/>
                    <a:pt x="110" y="18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11"/>
                    <a:pt x="0" y="24"/>
                    <a:pt x="0" y="38"/>
                  </a:cubicBezTo>
                  <a:cubicBezTo>
                    <a:pt x="0" y="77"/>
                    <a:pt x="30" y="110"/>
                    <a:pt x="68" y="114"/>
                  </a:cubicBezTo>
                  <a:cubicBezTo>
                    <a:pt x="71" y="114"/>
                    <a:pt x="74" y="115"/>
                    <a:pt x="77" y="115"/>
                  </a:cubicBezTo>
                  <a:cubicBezTo>
                    <a:pt x="79" y="115"/>
                    <a:pt x="82" y="114"/>
                    <a:pt x="85" y="114"/>
                  </a:cubicBezTo>
                  <a:cubicBezTo>
                    <a:pt x="123" y="110"/>
                    <a:pt x="153" y="77"/>
                    <a:pt x="15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28" name="Freeform 381"/>
            <p:cNvSpPr>
              <a:spLocks/>
            </p:cNvSpPr>
            <p:nvPr/>
          </p:nvSpPr>
          <p:spPr bwMode="auto">
            <a:xfrm>
              <a:off x="6915150" y="3108325"/>
              <a:ext cx="119063" cy="119063"/>
            </a:xfrm>
            <a:custGeom>
              <a:avLst/>
              <a:gdLst>
                <a:gd name="T0" fmla="*/ 31 w 32"/>
                <a:gd name="T1" fmla="*/ 31 h 32"/>
                <a:gd name="T2" fmla="*/ 24 w 32"/>
                <a:gd name="T3" fmla="*/ 9 h 32"/>
                <a:gd name="T4" fmla="*/ 1 w 32"/>
                <a:gd name="T5" fmla="*/ 2 h 32"/>
                <a:gd name="T6" fmla="*/ 8 w 32"/>
                <a:gd name="T7" fmla="*/ 24 h 32"/>
                <a:gd name="T8" fmla="*/ 31 w 32"/>
                <a:gd name="T9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31" y="31"/>
                  </a:moveTo>
                  <a:cubicBezTo>
                    <a:pt x="32" y="23"/>
                    <a:pt x="30" y="15"/>
                    <a:pt x="24" y="9"/>
                  </a:cubicBezTo>
                  <a:cubicBezTo>
                    <a:pt x="18" y="3"/>
                    <a:pt x="9" y="0"/>
                    <a:pt x="1" y="2"/>
                  </a:cubicBezTo>
                  <a:cubicBezTo>
                    <a:pt x="0" y="10"/>
                    <a:pt x="2" y="18"/>
                    <a:pt x="8" y="24"/>
                  </a:cubicBezTo>
                  <a:cubicBezTo>
                    <a:pt x="14" y="30"/>
                    <a:pt x="23" y="32"/>
                    <a:pt x="3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29" name="Freeform 382"/>
            <p:cNvSpPr>
              <a:spLocks/>
            </p:cNvSpPr>
            <p:nvPr/>
          </p:nvSpPr>
          <p:spPr bwMode="auto">
            <a:xfrm>
              <a:off x="7127875" y="3108325"/>
              <a:ext cx="120650" cy="119063"/>
            </a:xfrm>
            <a:custGeom>
              <a:avLst/>
              <a:gdLst>
                <a:gd name="T0" fmla="*/ 24 w 32"/>
                <a:gd name="T1" fmla="*/ 24 h 32"/>
                <a:gd name="T2" fmla="*/ 31 w 32"/>
                <a:gd name="T3" fmla="*/ 2 h 32"/>
                <a:gd name="T4" fmla="*/ 8 w 32"/>
                <a:gd name="T5" fmla="*/ 9 h 32"/>
                <a:gd name="T6" fmla="*/ 2 w 32"/>
                <a:gd name="T7" fmla="*/ 31 h 32"/>
                <a:gd name="T8" fmla="*/ 24 w 32"/>
                <a:gd name="T9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24" y="24"/>
                  </a:moveTo>
                  <a:cubicBezTo>
                    <a:pt x="30" y="18"/>
                    <a:pt x="32" y="10"/>
                    <a:pt x="31" y="2"/>
                  </a:cubicBezTo>
                  <a:cubicBezTo>
                    <a:pt x="23" y="0"/>
                    <a:pt x="14" y="3"/>
                    <a:pt x="8" y="9"/>
                  </a:cubicBezTo>
                  <a:cubicBezTo>
                    <a:pt x="2" y="15"/>
                    <a:pt x="0" y="23"/>
                    <a:pt x="2" y="31"/>
                  </a:cubicBezTo>
                  <a:cubicBezTo>
                    <a:pt x="9" y="32"/>
                    <a:pt x="18" y="30"/>
                    <a:pt x="24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30" name="Freeform 383"/>
            <p:cNvSpPr>
              <a:spLocks/>
            </p:cNvSpPr>
            <p:nvPr/>
          </p:nvSpPr>
          <p:spPr bwMode="auto">
            <a:xfrm>
              <a:off x="6915150" y="3321050"/>
              <a:ext cx="336550" cy="98425"/>
            </a:xfrm>
            <a:custGeom>
              <a:avLst/>
              <a:gdLst>
                <a:gd name="T0" fmla="*/ 53 w 90"/>
                <a:gd name="T1" fmla="*/ 0 h 26"/>
                <a:gd name="T2" fmla="*/ 45 w 90"/>
                <a:gd name="T3" fmla="*/ 0 h 26"/>
                <a:gd name="T4" fmla="*/ 36 w 90"/>
                <a:gd name="T5" fmla="*/ 0 h 26"/>
                <a:gd name="T6" fmla="*/ 0 w 90"/>
                <a:gd name="T7" fmla="*/ 26 h 26"/>
                <a:gd name="T8" fmla="*/ 90 w 90"/>
                <a:gd name="T9" fmla="*/ 26 h 26"/>
                <a:gd name="T10" fmla="*/ 53 w 90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26">
                  <a:moveTo>
                    <a:pt x="53" y="0"/>
                  </a:moveTo>
                  <a:cubicBezTo>
                    <a:pt x="50" y="0"/>
                    <a:pt x="47" y="0"/>
                    <a:pt x="45" y="0"/>
                  </a:cubicBezTo>
                  <a:cubicBezTo>
                    <a:pt x="42" y="0"/>
                    <a:pt x="39" y="0"/>
                    <a:pt x="36" y="0"/>
                  </a:cubicBezTo>
                  <a:cubicBezTo>
                    <a:pt x="15" y="2"/>
                    <a:pt x="0" y="13"/>
                    <a:pt x="0" y="26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90" y="13"/>
                    <a:pt x="74" y="2"/>
                    <a:pt x="5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31" name="Freeform 384"/>
            <p:cNvSpPr>
              <a:spLocks noEditPoints="1"/>
            </p:cNvSpPr>
            <p:nvPr/>
          </p:nvSpPr>
          <p:spPr bwMode="auto">
            <a:xfrm>
              <a:off x="10693400" y="139700"/>
              <a:ext cx="555625" cy="279400"/>
            </a:xfrm>
            <a:custGeom>
              <a:avLst/>
              <a:gdLst>
                <a:gd name="T0" fmla="*/ 127 w 148"/>
                <a:gd name="T1" fmla="*/ 52 h 74"/>
                <a:gd name="T2" fmla="*/ 148 w 148"/>
                <a:gd name="T3" fmla="*/ 27 h 74"/>
                <a:gd name="T4" fmla="*/ 127 w 148"/>
                <a:gd name="T5" fmla="*/ 1 h 74"/>
                <a:gd name="T6" fmla="*/ 127 w 148"/>
                <a:gd name="T7" fmla="*/ 13 h 74"/>
                <a:gd name="T8" fmla="*/ 137 w 148"/>
                <a:gd name="T9" fmla="*/ 27 h 74"/>
                <a:gd name="T10" fmla="*/ 127 w 148"/>
                <a:gd name="T11" fmla="*/ 41 h 74"/>
                <a:gd name="T12" fmla="*/ 127 w 148"/>
                <a:gd name="T13" fmla="*/ 52 h 74"/>
                <a:gd name="T14" fmla="*/ 62 w 148"/>
                <a:gd name="T15" fmla="*/ 74 h 74"/>
                <a:gd name="T16" fmla="*/ 111 w 148"/>
                <a:gd name="T17" fmla="*/ 50 h 74"/>
                <a:gd name="T18" fmla="*/ 122 w 148"/>
                <a:gd name="T19" fmla="*/ 53 h 74"/>
                <a:gd name="T20" fmla="*/ 127 w 148"/>
                <a:gd name="T21" fmla="*/ 52 h 74"/>
                <a:gd name="T22" fmla="*/ 127 w 148"/>
                <a:gd name="T23" fmla="*/ 41 h 74"/>
                <a:gd name="T24" fmla="*/ 122 w 148"/>
                <a:gd name="T25" fmla="*/ 41 h 74"/>
                <a:gd name="T26" fmla="*/ 117 w 148"/>
                <a:gd name="T27" fmla="*/ 41 h 74"/>
                <a:gd name="T28" fmla="*/ 124 w 148"/>
                <a:gd name="T29" fmla="*/ 12 h 74"/>
                <a:gd name="T30" fmla="*/ 124 w 148"/>
                <a:gd name="T31" fmla="*/ 12 h 74"/>
                <a:gd name="T32" fmla="*/ 124 w 148"/>
                <a:gd name="T33" fmla="*/ 12 h 74"/>
                <a:gd name="T34" fmla="*/ 127 w 148"/>
                <a:gd name="T35" fmla="*/ 13 h 74"/>
                <a:gd name="T36" fmla="*/ 127 w 148"/>
                <a:gd name="T37" fmla="*/ 1 h 74"/>
                <a:gd name="T38" fmla="*/ 123 w 148"/>
                <a:gd name="T39" fmla="*/ 0 h 74"/>
                <a:gd name="T40" fmla="*/ 123 w 148"/>
                <a:gd name="T41" fmla="*/ 0 h 74"/>
                <a:gd name="T42" fmla="*/ 1 w 148"/>
                <a:gd name="T43" fmla="*/ 0 h 74"/>
                <a:gd name="T44" fmla="*/ 0 w 148"/>
                <a:gd name="T45" fmla="*/ 12 h 74"/>
                <a:gd name="T46" fmla="*/ 62 w 148"/>
                <a:gd name="T4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8" h="74">
                  <a:moveTo>
                    <a:pt x="127" y="52"/>
                  </a:moveTo>
                  <a:cubicBezTo>
                    <a:pt x="139" y="50"/>
                    <a:pt x="148" y="39"/>
                    <a:pt x="148" y="27"/>
                  </a:cubicBezTo>
                  <a:cubicBezTo>
                    <a:pt x="148" y="14"/>
                    <a:pt x="139" y="3"/>
                    <a:pt x="127" y="1"/>
                  </a:cubicBezTo>
                  <a:cubicBezTo>
                    <a:pt x="127" y="13"/>
                    <a:pt x="127" y="13"/>
                    <a:pt x="127" y="13"/>
                  </a:cubicBezTo>
                  <a:cubicBezTo>
                    <a:pt x="133" y="15"/>
                    <a:pt x="137" y="20"/>
                    <a:pt x="137" y="27"/>
                  </a:cubicBezTo>
                  <a:cubicBezTo>
                    <a:pt x="137" y="33"/>
                    <a:pt x="133" y="38"/>
                    <a:pt x="127" y="41"/>
                  </a:cubicBezTo>
                  <a:lnTo>
                    <a:pt x="127" y="52"/>
                  </a:lnTo>
                  <a:close/>
                  <a:moveTo>
                    <a:pt x="62" y="74"/>
                  </a:moveTo>
                  <a:cubicBezTo>
                    <a:pt x="82" y="74"/>
                    <a:pt x="100" y="65"/>
                    <a:pt x="111" y="50"/>
                  </a:cubicBezTo>
                  <a:cubicBezTo>
                    <a:pt x="114" y="52"/>
                    <a:pt x="118" y="53"/>
                    <a:pt x="122" y="53"/>
                  </a:cubicBezTo>
                  <a:cubicBezTo>
                    <a:pt x="124" y="53"/>
                    <a:pt x="125" y="53"/>
                    <a:pt x="127" y="52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5" y="41"/>
                    <a:pt x="124" y="41"/>
                    <a:pt x="122" y="41"/>
                  </a:cubicBezTo>
                  <a:cubicBezTo>
                    <a:pt x="120" y="41"/>
                    <a:pt x="119" y="41"/>
                    <a:pt x="117" y="41"/>
                  </a:cubicBezTo>
                  <a:cubicBezTo>
                    <a:pt x="122" y="32"/>
                    <a:pt x="124" y="22"/>
                    <a:pt x="124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5" y="12"/>
                    <a:pt x="126" y="12"/>
                    <a:pt x="127" y="13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6" y="0"/>
                    <a:pt x="124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0" y="12"/>
                  </a:cubicBezTo>
                  <a:cubicBezTo>
                    <a:pt x="0" y="46"/>
                    <a:pt x="28" y="74"/>
                    <a:pt x="62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32" name="Rectangle 385"/>
            <p:cNvSpPr>
              <a:spLocks noChangeArrowheads="1"/>
            </p:cNvSpPr>
            <p:nvPr/>
          </p:nvSpPr>
          <p:spPr bwMode="auto">
            <a:xfrm>
              <a:off x="10693400" y="444500"/>
              <a:ext cx="503238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33" name="Freeform 386"/>
            <p:cNvSpPr>
              <a:spLocks/>
            </p:cNvSpPr>
            <p:nvPr/>
          </p:nvSpPr>
          <p:spPr bwMode="auto">
            <a:xfrm>
              <a:off x="10810875" y="12700"/>
              <a:ext cx="88900" cy="112713"/>
            </a:xfrm>
            <a:custGeom>
              <a:avLst/>
              <a:gdLst>
                <a:gd name="T0" fmla="*/ 8 w 24"/>
                <a:gd name="T1" fmla="*/ 15 h 30"/>
                <a:gd name="T2" fmla="*/ 11 w 24"/>
                <a:gd name="T3" fmla="*/ 28 h 30"/>
                <a:gd name="T4" fmla="*/ 21 w 24"/>
                <a:gd name="T5" fmla="*/ 6 h 30"/>
                <a:gd name="T6" fmla="*/ 19 w 24"/>
                <a:gd name="T7" fmla="*/ 0 h 30"/>
                <a:gd name="T8" fmla="*/ 5 w 24"/>
                <a:gd name="T9" fmla="*/ 0 h 30"/>
                <a:gd name="T10" fmla="*/ 8 w 24"/>
                <a:gd name="T11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30">
                  <a:moveTo>
                    <a:pt x="8" y="15"/>
                  </a:moveTo>
                  <a:cubicBezTo>
                    <a:pt x="0" y="18"/>
                    <a:pt x="4" y="30"/>
                    <a:pt x="11" y="28"/>
                  </a:cubicBezTo>
                  <a:cubicBezTo>
                    <a:pt x="21" y="24"/>
                    <a:pt x="24" y="15"/>
                    <a:pt x="21" y="6"/>
                  </a:cubicBezTo>
                  <a:cubicBezTo>
                    <a:pt x="21" y="4"/>
                    <a:pt x="20" y="2"/>
                    <a:pt x="1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6"/>
                    <a:pt x="12" y="14"/>
                    <a:pt x="8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34" name="Freeform 387"/>
            <p:cNvSpPr>
              <a:spLocks/>
            </p:cNvSpPr>
            <p:nvPr/>
          </p:nvSpPr>
          <p:spPr bwMode="auto">
            <a:xfrm>
              <a:off x="10941050" y="12700"/>
              <a:ext cx="90488" cy="112713"/>
            </a:xfrm>
            <a:custGeom>
              <a:avLst/>
              <a:gdLst>
                <a:gd name="T0" fmla="*/ 8 w 24"/>
                <a:gd name="T1" fmla="*/ 15 h 30"/>
                <a:gd name="T2" fmla="*/ 11 w 24"/>
                <a:gd name="T3" fmla="*/ 28 h 30"/>
                <a:gd name="T4" fmla="*/ 21 w 24"/>
                <a:gd name="T5" fmla="*/ 6 h 30"/>
                <a:gd name="T6" fmla="*/ 19 w 24"/>
                <a:gd name="T7" fmla="*/ 0 h 30"/>
                <a:gd name="T8" fmla="*/ 5 w 24"/>
                <a:gd name="T9" fmla="*/ 0 h 30"/>
                <a:gd name="T10" fmla="*/ 8 w 24"/>
                <a:gd name="T11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30">
                  <a:moveTo>
                    <a:pt x="8" y="15"/>
                  </a:moveTo>
                  <a:cubicBezTo>
                    <a:pt x="0" y="18"/>
                    <a:pt x="4" y="30"/>
                    <a:pt x="11" y="28"/>
                  </a:cubicBezTo>
                  <a:cubicBezTo>
                    <a:pt x="21" y="24"/>
                    <a:pt x="24" y="15"/>
                    <a:pt x="21" y="6"/>
                  </a:cubicBezTo>
                  <a:cubicBezTo>
                    <a:pt x="21" y="4"/>
                    <a:pt x="20" y="2"/>
                    <a:pt x="1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6"/>
                    <a:pt x="12" y="14"/>
                    <a:pt x="8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35" name="Freeform 388"/>
            <p:cNvSpPr>
              <a:spLocks/>
            </p:cNvSpPr>
            <p:nvPr/>
          </p:nvSpPr>
          <p:spPr bwMode="auto">
            <a:xfrm>
              <a:off x="-17463" y="1477963"/>
              <a:ext cx="303214" cy="327025"/>
            </a:xfrm>
            <a:custGeom>
              <a:avLst/>
              <a:gdLst>
                <a:gd name="T0" fmla="*/ 35 w 81"/>
                <a:gd name="T1" fmla="*/ 86 h 87"/>
                <a:gd name="T2" fmla="*/ 38 w 81"/>
                <a:gd name="T3" fmla="*/ 87 h 87"/>
                <a:gd name="T4" fmla="*/ 81 w 81"/>
                <a:gd name="T5" fmla="*/ 43 h 87"/>
                <a:gd name="T6" fmla="*/ 38 w 81"/>
                <a:gd name="T7" fmla="*/ 0 h 87"/>
                <a:gd name="T8" fmla="*/ 0 w 81"/>
                <a:gd name="T9" fmla="*/ 22 h 87"/>
                <a:gd name="T10" fmla="*/ 0 w 81"/>
                <a:gd name="T11" fmla="*/ 45 h 87"/>
                <a:gd name="T12" fmla="*/ 18 w 81"/>
                <a:gd name="T13" fmla="*/ 57 h 87"/>
                <a:gd name="T14" fmla="*/ 35 w 81"/>
                <a:gd name="T15" fmla="*/ 8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87">
                  <a:moveTo>
                    <a:pt x="35" y="86"/>
                  </a:moveTo>
                  <a:cubicBezTo>
                    <a:pt x="36" y="86"/>
                    <a:pt x="37" y="87"/>
                    <a:pt x="38" y="87"/>
                  </a:cubicBezTo>
                  <a:cubicBezTo>
                    <a:pt x="61" y="87"/>
                    <a:pt x="81" y="67"/>
                    <a:pt x="81" y="43"/>
                  </a:cubicBezTo>
                  <a:cubicBezTo>
                    <a:pt x="81" y="20"/>
                    <a:pt x="61" y="0"/>
                    <a:pt x="38" y="0"/>
                  </a:cubicBezTo>
                  <a:cubicBezTo>
                    <a:pt x="22" y="0"/>
                    <a:pt x="8" y="9"/>
                    <a:pt x="0" y="22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7" y="48"/>
                    <a:pt x="13" y="52"/>
                    <a:pt x="18" y="57"/>
                  </a:cubicBezTo>
                  <a:cubicBezTo>
                    <a:pt x="27" y="65"/>
                    <a:pt x="33" y="75"/>
                    <a:pt x="35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36" name="Freeform 389"/>
            <p:cNvSpPr>
              <a:spLocks/>
            </p:cNvSpPr>
            <p:nvPr/>
          </p:nvSpPr>
          <p:spPr bwMode="auto">
            <a:xfrm>
              <a:off x="79375" y="1387475"/>
              <a:ext cx="90488" cy="71438"/>
            </a:xfrm>
            <a:custGeom>
              <a:avLst/>
              <a:gdLst>
                <a:gd name="T0" fmla="*/ 57 w 57"/>
                <a:gd name="T1" fmla="*/ 45 h 45"/>
                <a:gd name="T2" fmla="*/ 29 w 57"/>
                <a:gd name="T3" fmla="*/ 0 h 45"/>
                <a:gd name="T4" fmla="*/ 0 w 57"/>
                <a:gd name="T5" fmla="*/ 45 h 45"/>
                <a:gd name="T6" fmla="*/ 57 w 57"/>
                <a:gd name="T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45">
                  <a:moveTo>
                    <a:pt x="57" y="45"/>
                  </a:moveTo>
                  <a:lnTo>
                    <a:pt x="29" y="0"/>
                  </a:lnTo>
                  <a:lnTo>
                    <a:pt x="0" y="45"/>
                  </a:lnTo>
                  <a:lnTo>
                    <a:pt x="57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37" name="Freeform 390"/>
            <p:cNvSpPr>
              <a:spLocks/>
            </p:cNvSpPr>
            <p:nvPr/>
          </p:nvSpPr>
          <p:spPr bwMode="auto">
            <a:xfrm>
              <a:off x="304800" y="1593850"/>
              <a:ext cx="71438" cy="90488"/>
            </a:xfrm>
            <a:custGeom>
              <a:avLst/>
              <a:gdLst>
                <a:gd name="T0" fmla="*/ 0 w 45"/>
                <a:gd name="T1" fmla="*/ 57 h 57"/>
                <a:gd name="T2" fmla="*/ 45 w 45"/>
                <a:gd name="T3" fmla="*/ 28 h 57"/>
                <a:gd name="T4" fmla="*/ 0 w 45"/>
                <a:gd name="T5" fmla="*/ 0 h 57"/>
                <a:gd name="T6" fmla="*/ 0 w 45"/>
                <a:gd name="T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57">
                  <a:moveTo>
                    <a:pt x="0" y="57"/>
                  </a:moveTo>
                  <a:lnTo>
                    <a:pt x="45" y="28"/>
                  </a:lnTo>
                  <a:lnTo>
                    <a:pt x="0" y="0"/>
                  </a:lnTo>
                  <a:lnTo>
                    <a:pt x="0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38" name="Freeform 391"/>
            <p:cNvSpPr>
              <a:spLocks/>
            </p:cNvSpPr>
            <p:nvPr/>
          </p:nvSpPr>
          <p:spPr bwMode="auto">
            <a:xfrm>
              <a:off x="222250" y="1462088"/>
              <a:ext cx="82550" cy="79375"/>
            </a:xfrm>
            <a:custGeom>
              <a:avLst/>
              <a:gdLst>
                <a:gd name="T0" fmla="*/ 0 w 52"/>
                <a:gd name="T1" fmla="*/ 10 h 50"/>
                <a:gd name="T2" fmla="*/ 40 w 52"/>
                <a:gd name="T3" fmla="*/ 50 h 50"/>
                <a:gd name="T4" fmla="*/ 52 w 52"/>
                <a:gd name="T5" fmla="*/ 0 h 50"/>
                <a:gd name="T6" fmla="*/ 0 w 52"/>
                <a:gd name="T7" fmla="*/ 1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0">
                  <a:moveTo>
                    <a:pt x="0" y="10"/>
                  </a:moveTo>
                  <a:lnTo>
                    <a:pt x="40" y="50"/>
                  </a:lnTo>
                  <a:lnTo>
                    <a:pt x="5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39" name="Freeform 392"/>
            <p:cNvSpPr>
              <a:spLocks/>
            </p:cNvSpPr>
            <p:nvPr/>
          </p:nvSpPr>
          <p:spPr bwMode="auto">
            <a:xfrm>
              <a:off x="222250" y="1736725"/>
              <a:ext cx="82550" cy="82550"/>
            </a:xfrm>
            <a:custGeom>
              <a:avLst/>
              <a:gdLst>
                <a:gd name="T0" fmla="*/ 40 w 52"/>
                <a:gd name="T1" fmla="*/ 0 h 52"/>
                <a:gd name="T2" fmla="*/ 0 w 52"/>
                <a:gd name="T3" fmla="*/ 40 h 52"/>
                <a:gd name="T4" fmla="*/ 52 w 52"/>
                <a:gd name="T5" fmla="*/ 52 h 52"/>
                <a:gd name="T6" fmla="*/ 40 w 52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2">
                  <a:moveTo>
                    <a:pt x="40" y="0"/>
                  </a:moveTo>
                  <a:lnTo>
                    <a:pt x="0" y="40"/>
                  </a:lnTo>
                  <a:lnTo>
                    <a:pt x="52" y="52"/>
                  </a:ln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40" name="Freeform 393"/>
            <p:cNvSpPr>
              <a:spLocks/>
            </p:cNvSpPr>
            <p:nvPr/>
          </p:nvSpPr>
          <p:spPr bwMode="auto">
            <a:xfrm>
              <a:off x="-17463" y="1470025"/>
              <a:ext cx="44450" cy="52388"/>
            </a:xfrm>
            <a:custGeom>
              <a:avLst/>
              <a:gdLst>
                <a:gd name="T0" fmla="*/ 0 w 28"/>
                <a:gd name="T1" fmla="*/ 33 h 33"/>
                <a:gd name="T2" fmla="*/ 28 w 28"/>
                <a:gd name="T3" fmla="*/ 5 h 33"/>
                <a:gd name="T4" fmla="*/ 0 w 28"/>
                <a:gd name="T5" fmla="*/ 0 h 33"/>
                <a:gd name="T6" fmla="*/ 0 w 28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33">
                  <a:moveTo>
                    <a:pt x="0" y="33"/>
                  </a:moveTo>
                  <a:lnTo>
                    <a:pt x="28" y="5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4583038" y="2465672"/>
            <a:ext cx="70567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基于移动技术的市场调查和分析挖掘</a:t>
            </a:r>
          </a:p>
        </p:txBody>
      </p:sp>
      <p:grpSp>
        <p:nvGrpSpPr>
          <p:cNvPr id="5" name="Group 16"/>
          <p:cNvGrpSpPr/>
          <p:nvPr/>
        </p:nvGrpSpPr>
        <p:grpSpPr>
          <a:xfrm>
            <a:off x="-251833" y="1390210"/>
            <a:ext cx="4906879" cy="5527425"/>
            <a:chOff x="7075488" y="1492250"/>
            <a:chExt cx="3382963" cy="4022726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840663" y="3851275"/>
              <a:ext cx="2432050" cy="1663700"/>
            </a:xfrm>
            <a:custGeom>
              <a:avLst/>
              <a:gdLst>
                <a:gd name="T0" fmla="*/ 1213 w 1251"/>
                <a:gd name="T1" fmla="*/ 62 h 856"/>
                <a:gd name="T2" fmla="*/ 1213 w 1251"/>
                <a:gd name="T3" fmla="*/ 62 h 856"/>
                <a:gd name="T4" fmla="*/ 1183 w 1251"/>
                <a:gd name="T5" fmla="*/ 231 h 856"/>
                <a:gd name="T6" fmla="*/ 316 w 1251"/>
                <a:gd name="T7" fmla="*/ 856 h 856"/>
                <a:gd name="T8" fmla="*/ 4 w 1251"/>
                <a:gd name="T9" fmla="*/ 856 h 856"/>
                <a:gd name="T10" fmla="*/ 55 w 1251"/>
                <a:gd name="T11" fmla="*/ 745 h 856"/>
                <a:gd name="T12" fmla="*/ 1050 w 1251"/>
                <a:gd name="T13" fmla="*/ 39 h 856"/>
                <a:gd name="T14" fmla="*/ 1213 w 1251"/>
                <a:gd name="T15" fmla="*/ 62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51" h="856">
                  <a:moveTo>
                    <a:pt x="1213" y="62"/>
                  </a:moveTo>
                  <a:cubicBezTo>
                    <a:pt x="1213" y="62"/>
                    <a:pt x="1213" y="62"/>
                    <a:pt x="1213" y="62"/>
                  </a:cubicBezTo>
                  <a:cubicBezTo>
                    <a:pt x="1251" y="117"/>
                    <a:pt x="1237" y="192"/>
                    <a:pt x="1183" y="231"/>
                  </a:cubicBezTo>
                  <a:cubicBezTo>
                    <a:pt x="316" y="856"/>
                    <a:pt x="316" y="856"/>
                    <a:pt x="316" y="856"/>
                  </a:cubicBezTo>
                  <a:cubicBezTo>
                    <a:pt x="4" y="856"/>
                    <a:pt x="4" y="856"/>
                    <a:pt x="4" y="856"/>
                  </a:cubicBezTo>
                  <a:cubicBezTo>
                    <a:pt x="0" y="814"/>
                    <a:pt x="19" y="772"/>
                    <a:pt x="55" y="745"/>
                  </a:cubicBezTo>
                  <a:cubicBezTo>
                    <a:pt x="1050" y="39"/>
                    <a:pt x="1050" y="39"/>
                    <a:pt x="1050" y="39"/>
                  </a:cubicBezTo>
                  <a:cubicBezTo>
                    <a:pt x="1104" y="0"/>
                    <a:pt x="1174" y="8"/>
                    <a:pt x="1213" y="62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7077076" y="4016375"/>
              <a:ext cx="2413000" cy="1498600"/>
            </a:xfrm>
            <a:custGeom>
              <a:avLst/>
              <a:gdLst>
                <a:gd name="T0" fmla="*/ 1016 w 1520"/>
                <a:gd name="T1" fmla="*/ 944 h 944"/>
                <a:gd name="T2" fmla="*/ 1520 w 1520"/>
                <a:gd name="T3" fmla="*/ 518 h 944"/>
                <a:gd name="T4" fmla="*/ 464 w 1520"/>
                <a:gd name="T5" fmla="*/ 0 h 944"/>
                <a:gd name="T6" fmla="*/ 0 w 1520"/>
                <a:gd name="T7" fmla="*/ 944 h 944"/>
                <a:gd name="T8" fmla="*/ 1016 w 1520"/>
                <a:gd name="T9" fmla="*/ 944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0" h="944">
                  <a:moveTo>
                    <a:pt x="1016" y="944"/>
                  </a:moveTo>
                  <a:lnTo>
                    <a:pt x="1520" y="518"/>
                  </a:lnTo>
                  <a:lnTo>
                    <a:pt x="464" y="0"/>
                  </a:lnTo>
                  <a:lnTo>
                    <a:pt x="0" y="944"/>
                  </a:lnTo>
                  <a:lnTo>
                    <a:pt x="1016" y="944"/>
                  </a:ln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8358188" y="4611688"/>
              <a:ext cx="1768475" cy="903288"/>
            </a:xfrm>
            <a:custGeom>
              <a:avLst/>
              <a:gdLst>
                <a:gd name="T0" fmla="*/ 872 w 910"/>
                <a:gd name="T1" fmla="*/ 69 h 465"/>
                <a:gd name="T2" fmla="*/ 872 w 910"/>
                <a:gd name="T3" fmla="*/ 69 h 465"/>
                <a:gd name="T4" fmla="*/ 819 w 910"/>
                <a:gd name="T5" fmla="*/ 209 h 465"/>
                <a:gd name="T6" fmla="*/ 428 w 910"/>
                <a:gd name="T7" fmla="*/ 465 h 465"/>
                <a:gd name="T8" fmla="*/ 0 w 910"/>
                <a:gd name="T9" fmla="*/ 465 h 465"/>
                <a:gd name="T10" fmla="*/ 703 w 910"/>
                <a:gd name="T11" fmla="*/ 39 h 465"/>
                <a:gd name="T12" fmla="*/ 872 w 910"/>
                <a:gd name="T13" fmla="*/ 69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0" h="465">
                  <a:moveTo>
                    <a:pt x="872" y="69"/>
                  </a:moveTo>
                  <a:cubicBezTo>
                    <a:pt x="872" y="69"/>
                    <a:pt x="872" y="69"/>
                    <a:pt x="872" y="69"/>
                  </a:cubicBezTo>
                  <a:cubicBezTo>
                    <a:pt x="910" y="123"/>
                    <a:pt x="872" y="168"/>
                    <a:pt x="819" y="209"/>
                  </a:cubicBezTo>
                  <a:cubicBezTo>
                    <a:pt x="428" y="465"/>
                    <a:pt x="428" y="465"/>
                    <a:pt x="428" y="465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703" y="39"/>
                    <a:pt x="703" y="39"/>
                    <a:pt x="703" y="39"/>
                  </a:cubicBezTo>
                  <a:cubicBezTo>
                    <a:pt x="757" y="0"/>
                    <a:pt x="834" y="14"/>
                    <a:pt x="872" y="69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8291513" y="2949575"/>
              <a:ext cx="2166938" cy="1957388"/>
            </a:xfrm>
            <a:custGeom>
              <a:avLst/>
              <a:gdLst>
                <a:gd name="T0" fmla="*/ 1073 w 1115"/>
                <a:gd name="T1" fmla="*/ 55 h 1007"/>
                <a:gd name="T2" fmla="*/ 1073 w 1115"/>
                <a:gd name="T3" fmla="*/ 55 h 1007"/>
                <a:gd name="T4" fmla="*/ 1060 w 1115"/>
                <a:gd name="T5" fmla="*/ 220 h 1007"/>
                <a:gd name="T6" fmla="*/ 206 w 1115"/>
                <a:gd name="T7" fmla="*/ 964 h 1007"/>
                <a:gd name="T8" fmla="*/ 42 w 1115"/>
                <a:gd name="T9" fmla="*/ 951 h 1007"/>
                <a:gd name="T10" fmla="*/ 42 w 1115"/>
                <a:gd name="T11" fmla="*/ 951 h 1007"/>
                <a:gd name="T12" fmla="*/ 55 w 1115"/>
                <a:gd name="T13" fmla="*/ 786 h 1007"/>
                <a:gd name="T14" fmla="*/ 908 w 1115"/>
                <a:gd name="T15" fmla="*/ 42 h 1007"/>
                <a:gd name="T16" fmla="*/ 1073 w 1115"/>
                <a:gd name="T17" fmla="*/ 55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5" h="1007">
                  <a:moveTo>
                    <a:pt x="1073" y="55"/>
                  </a:moveTo>
                  <a:cubicBezTo>
                    <a:pt x="1073" y="55"/>
                    <a:pt x="1073" y="55"/>
                    <a:pt x="1073" y="55"/>
                  </a:cubicBezTo>
                  <a:cubicBezTo>
                    <a:pt x="1115" y="104"/>
                    <a:pt x="1108" y="178"/>
                    <a:pt x="1060" y="220"/>
                  </a:cubicBezTo>
                  <a:cubicBezTo>
                    <a:pt x="206" y="964"/>
                    <a:pt x="206" y="964"/>
                    <a:pt x="206" y="964"/>
                  </a:cubicBezTo>
                  <a:cubicBezTo>
                    <a:pt x="158" y="1007"/>
                    <a:pt x="83" y="1000"/>
                    <a:pt x="42" y="951"/>
                  </a:cubicBezTo>
                  <a:cubicBezTo>
                    <a:pt x="42" y="951"/>
                    <a:pt x="42" y="951"/>
                    <a:pt x="42" y="951"/>
                  </a:cubicBezTo>
                  <a:cubicBezTo>
                    <a:pt x="0" y="902"/>
                    <a:pt x="6" y="828"/>
                    <a:pt x="55" y="786"/>
                  </a:cubicBezTo>
                  <a:cubicBezTo>
                    <a:pt x="908" y="42"/>
                    <a:pt x="908" y="42"/>
                    <a:pt x="908" y="42"/>
                  </a:cubicBezTo>
                  <a:cubicBezTo>
                    <a:pt x="957" y="0"/>
                    <a:pt x="1031" y="6"/>
                    <a:pt x="1073" y="55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9745663" y="3322638"/>
              <a:ext cx="230188" cy="319088"/>
            </a:xfrm>
            <a:custGeom>
              <a:avLst/>
              <a:gdLst>
                <a:gd name="T0" fmla="*/ 23 w 119"/>
                <a:gd name="T1" fmla="*/ 0 h 164"/>
                <a:gd name="T2" fmla="*/ 119 w 119"/>
                <a:gd name="T3" fmla="*/ 150 h 164"/>
                <a:gd name="T4" fmla="*/ 23 w 119"/>
                <a:gd name="T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9" h="164">
                  <a:moveTo>
                    <a:pt x="23" y="0"/>
                  </a:moveTo>
                  <a:cubicBezTo>
                    <a:pt x="23" y="86"/>
                    <a:pt x="75" y="139"/>
                    <a:pt x="119" y="150"/>
                  </a:cubicBezTo>
                  <a:cubicBezTo>
                    <a:pt x="43" y="164"/>
                    <a:pt x="0" y="104"/>
                    <a:pt x="23" y="0"/>
                  </a:cubicBezTo>
                  <a:close/>
                </a:path>
              </a:pathLst>
            </a:custGeom>
            <a:solidFill>
              <a:srgbClr val="C4A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7075488" y="3735388"/>
              <a:ext cx="981075" cy="1711325"/>
            </a:xfrm>
            <a:custGeom>
              <a:avLst/>
              <a:gdLst>
                <a:gd name="T0" fmla="*/ 105 w 505"/>
                <a:gd name="T1" fmla="*/ 843 h 881"/>
                <a:gd name="T2" fmla="*/ 182 w 505"/>
                <a:gd name="T3" fmla="*/ 881 h 881"/>
                <a:gd name="T4" fmla="*/ 220 w 505"/>
                <a:gd name="T5" fmla="*/ 782 h 881"/>
                <a:gd name="T6" fmla="*/ 441 w 505"/>
                <a:gd name="T7" fmla="*/ 166 h 881"/>
                <a:gd name="T8" fmla="*/ 109 w 505"/>
                <a:gd name="T9" fmla="*/ 157 h 881"/>
                <a:gd name="T10" fmla="*/ 31 w 505"/>
                <a:gd name="T11" fmla="*/ 635 h 881"/>
                <a:gd name="T12" fmla="*/ 105 w 505"/>
                <a:gd name="T13" fmla="*/ 843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5" h="881">
                  <a:moveTo>
                    <a:pt x="105" y="843"/>
                  </a:moveTo>
                  <a:cubicBezTo>
                    <a:pt x="182" y="881"/>
                    <a:pt x="182" y="881"/>
                    <a:pt x="182" y="881"/>
                  </a:cubicBezTo>
                  <a:cubicBezTo>
                    <a:pt x="220" y="782"/>
                    <a:pt x="220" y="782"/>
                    <a:pt x="220" y="782"/>
                  </a:cubicBezTo>
                  <a:cubicBezTo>
                    <a:pt x="441" y="166"/>
                    <a:pt x="441" y="166"/>
                    <a:pt x="441" y="166"/>
                  </a:cubicBezTo>
                  <a:cubicBezTo>
                    <a:pt x="505" y="0"/>
                    <a:pt x="210" y="206"/>
                    <a:pt x="109" y="157"/>
                  </a:cubicBezTo>
                  <a:cubicBezTo>
                    <a:pt x="31" y="635"/>
                    <a:pt x="31" y="635"/>
                    <a:pt x="31" y="635"/>
                  </a:cubicBezTo>
                  <a:cubicBezTo>
                    <a:pt x="0" y="714"/>
                    <a:pt x="34" y="808"/>
                    <a:pt x="105" y="843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7589838" y="4048125"/>
              <a:ext cx="450850" cy="1160463"/>
            </a:xfrm>
            <a:custGeom>
              <a:avLst/>
              <a:gdLst>
                <a:gd name="T0" fmla="*/ 216 w 232"/>
                <a:gd name="T1" fmla="*/ 597 h 597"/>
                <a:gd name="T2" fmla="*/ 176 w 232"/>
                <a:gd name="T3" fmla="*/ 304 h 597"/>
                <a:gd name="T4" fmla="*/ 176 w 232"/>
                <a:gd name="T5" fmla="*/ 11 h 597"/>
                <a:gd name="T6" fmla="*/ 46 w 232"/>
                <a:gd name="T7" fmla="*/ 2 h 597"/>
                <a:gd name="T8" fmla="*/ 0 w 232"/>
                <a:gd name="T9" fmla="*/ 246 h 597"/>
                <a:gd name="T10" fmla="*/ 216 w 232"/>
                <a:gd name="T11" fmla="*/ 597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2" h="597">
                  <a:moveTo>
                    <a:pt x="216" y="597"/>
                  </a:moveTo>
                  <a:cubicBezTo>
                    <a:pt x="226" y="540"/>
                    <a:pt x="213" y="404"/>
                    <a:pt x="176" y="304"/>
                  </a:cubicBezTo>
                  <a:cubicBezTo>
                    <a:pt x="176" y="11"/>
                    <a:pt x="176" y="11"/>
                    <a:pt x="176" y="11"/>
                  </a:cubicBezTo>
                  <a:cubicBezTo>
                    <a:pt x="150" y="22"/>
                    <a:pt x="71" y="0"/>
                    <a:pt x="46" y="2"/>
                  </a:cubicBezTo>
                  <a:cubicBezTo>
                    <a:pt x="61" y="17"/>
                    <a:pt x="28" y="171"/>
                    <a:pt x="0" y="246"/>
                  </a:cubicBezTo>
                  <a:cubicBezTo>
                    <a:pt x="100" y="277"/>
                    <a:pt x="232" y="508"/>
                    <a:pt x="216" y="597"/>
                  </a:cubicBezTo>
                  <a:close/>
                </a:path>
              </a:pathLst>
            </a:custGeom>
            <a:solidFill>
              <a:srgbClr val="C4A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7929563" y="1492250"/>
              <a:ext cx="1898650" cy="3719513"/>
            </a:xfrm>
            <a:custGeom>
              <a:avLst/>
              <a:gdLst>
                <a:gd name="T0" fmla="*/ 200 w 977"/>
                <a:gd name="T1" fmla="*/ 0 h 1914"/>
                <a:gd name="T2" fmla="*/ 778 w 977"/>
                <a:gd name="T3" fmla="*/ 0 h 1914"/>
                <a:gd name="T4" fmla="*/ 976 w 977"/>
                <a:gd name="T5" fmla="*/ 199 h 1914"/>
                <a:gd name="T6" fmla="*/ 975 w 977"/>
                <a:gd name="T7" fmla="*/ 1715 h 1914"/>
                <a:gd name="T8" fmla="*/ 776 w 977"/>
                <a:gd name="T9" fmla="*/ 1914 h 1914"/>
                <a:gd name="T10" fmla="*/ 199 w 977"/>
                <a:gd name="T11" fmla="*/ 1914 h 1914"/>
                <a:gd name="T12" fmla="*/ 0 w 977"/>
                <a:gd name="T13" fmla="*/ 1715 h 1914"/>
                <a:gd name="T14" fmla="*/ 1 w 977"/>
                <a:gd name="T15" fmla="*/ 199 h 1914"/>
                <a:gd name="T16" fmla="*/ 200 w 977"/>
                <a:gd name="T17" fmla="*/ 0 h 1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7" h="1914">
                  <a:moveTo>
                    <a:pt x="200" y="0"/>
                  </a:moveTo>
                  <a:cubicBezTo>
                    <a:pt x="778" y="0"/>
                    <a:pt x="778" y="0"/>
                    <a:pt x="778" y="0"/>
                  </a:cubicBezTo>
                  <a:cubicBezTo>
                    <a:pt x="887" y="0"/>
                    <a:pt x="977" y="90"/>
                    <a:pt x="976" y="199"/>
                  </a:cubicBezTo>
                  <a:cubicBezTo>
                    <a:pt x="975" y="1715"/>
                    <a:pt x="975" y="1715"/>
                    <a:pt x="975" y="1715"/>
                  </a:cubicBezTo>
                  <a:cubicBezTo>
                    <a:pt x="975" y="1825"/>
                    <a:pt x="886" y="1914"/>
                    <a:pt x="776" y="1914"/>
                  </a:cubicBezTo>
                  <a:cubicBezTo>
                    <a:pt x="199" y="1914"/>
                    <a:pt x="199" y="1914"/>
                    <a:pt x="199" y="1914"/>
                  </a:cubicBezTo>
                  <a:cubicBezTo>
                    <a:pt x="89" y="1914"/>
                    <a:pt x="0" y="1824"/>
                    <a:pt x="0" y="1715"/>
                  </a:cubicBezTo>
                  <a:cubicBezTo>
                    <a:pt x="1" y="199"/>
                    <a:pt x="1" y="199"/>
                    <a:pt x="1" y="199"/>
                  </a:cubicBezTo>
                  <a:cubicBezTo>
                    <a:pt x="1" y="89"/>
                    <a:pt x="91" y="0"/>
                    <a:pt x="200" y="0"/>
                  </a:cubicBezTo>
                  <a:close/>
                </a:path>
              </a:pathLst>
            </a:custGeom>
            <a:solidFill>
              <a:srgbClr val="8282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7967663" y="1531938"/>
              <a:ext cx="1822450" cy="3641725"/>
            </a:xfrm>
            <a:custGeom>
              <a:avLst/>
              <a:gdLst>
                <a:gd name="T0" fmla="*/ 193 w 938"/>
                <a:gd name="T1" fmla="*/ 0 h 1874"/>
                <a:gd name="T2" fmla="*/ 747 w 938"/>
                <a:gd name="T3" fmla="*/ 1 h 1874"/>
                <a:gd name="T4" fmla="*/ 938 w 938"/>
                <a:gd name="T5" fmla="*/ 192 h 1874"/>
                <a:gd name="T6" fmla="*/ 937 w 938"/>
                <a:gd name="T7" fmla="*/ 1683 h 1874"/>
                <a:gd name="T8" fmla="*/ 746 w 938"/>
                <a:gd name="T9" fmla="*/ 1874 h 1874"/>
                <a:gd name="T10" fmla="*/ 191 w 938"/>
                <a:gd name="T11" fmla="*/ 1873 h 1874"/>
                <a:gd name="T12" fmla="*/ 0 w 938"/>
                <a:gd name="T13" fmla="*/ 1682 h 1874"/>
                <a:gd name="T14" fmla="*/ 2 w 938"/>
                <a:gd name="T15" fmla="*/ 191 h 1874"/>
                <a:gd name="T16" fmla="*/ 193 w 938"/>
                <a:gd name="T17" fmla="*/ 0 h 1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8" h="1874">
                  <a:moveTo>
                    <a:pt x="193" y="0"/>
                  </a:moveTo>
                  <a:cubicBezTo>
                    <a:pt x="747" y="1"/>
                    <a:pt x="747" y="1"/>
                    <a:pt x="747" y="1"/>
                  </a:cubicBezTo>
                  <a:cubicBezTo>
                    <a:pt x="852" y="1"/>
                    <a:pt x="938" y="87"/>
                    <a:pt x="938" y="192"/>
                  </a:cubicBezTo>
                  <a:cubicBezTo>
                    <a:pt x="937" y="1683"/>
                    <a:pt x="937" y="1683"/>
                    <a:pt x="937" y="1683"/>
                  </a:cubicBezTo>
                  <a:cubicBezTo>
                    <a:pt x="937" y="1788"/>
                    <a:pt x="851" y="1874"/>
                    <a:pt x="746" y="1874"/>
                  </a:cubicBezTo>
                  <a:cubicBezTo>
                    <a:pt x="191" y="1873"/>
                    <a:pt x="191" y="1873"/>
                    <a:pt x="191" y="1873"/>
                  </a:cubicBezTo>
                  <a:cubicBezTo>
                    <a:pt x="86" y="1873"/>
                    <a:pt x="0" y="1787"/>
                    <a:pt x="0" y="1682"/>
                  </a:cubicBezTo>
                  <a:cubicBezTo>
                    <a:pt x="2" y="191"/>
                    <a:pt x="2" y="191"/>
                    <a:pt x="2" y="191"/>
                  </a:cubicBezTo>
                  <a:cubicBezTo>
                    <a:pt x="2" y="86"/>
                    <a:pt x="88" y="0"/>
                    <a:pt x="193" y="0"/>
                  </a:cubicBezTo>
                  <a:close/>
                </a:path>
              </a:pathLst>
            </a:custGeom>
            <a:solidFill>
              <a:srgbClr val="040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8682038" y="4727575"/>
              <a:ext cx="390525" cy="390525"/>
            </a:xfrm>
            <a:custGeom>
              <a:avLst/>
              <a:gdLst>
                <a:gd name="T0" fmla="*/ 101 w 201"/>
                <a:gd name="T1" fmla="*/ 0 h 201"/>
                <a:gd name="T2" fmla="*/ 201 w 201"/>
                <a:gd name="T3" fmla="*/ 101 h 201"/>
                <a:gd name="T4" fmla="*/ 101 w 201"/>
                <a:gd name="T5" fmla="*/ 201 h 201"/>
                <a:gd name="T6" fmla="*/ 0 w 201"/>
                <a:gd name="T7" fmla="*/ 100 h 201"/>
                <a:gd name="T8" fmla="*/ 101 w 201"/>
                <a:gd name="T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201">
                  <a:moveTo>
                    <a:pt x="101" y="0"/>
                  </a:moveTo>
                  <a:cubicBezTo>
                    <a:pt x="156" y="0"/>
                    <a:pt x="201" y="45"/>
                    <a:pt x="201" y="101"/>
                  </a:cubicBezTo>
                  <a:cubicBezTo>
                    <a:pt x="201" y="156"/>
                    <a:pt x="156" y="201"/>
                    <a:pt x="101" y="201"/>
                  </a:cubicBezTo>
                  <a:cubicBezTo>
                    <a:pt x="45" y="201"/>
                    <a:pt x="0" y="156"/>
                    <a:pt x="0" y="100"/>
                  </a:cubicBezTo>
                  <a:cubicBezTo>
                    <a:pt x="0" y="45"/>
                    <a:pt x="45" y="0"/>
                    <a:pt x="101" y="0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8731251" y="4775200"/>
              <a:ext cx="295275" cy="296863"/>
            </a:xfrm>
            <a:custGeom>
              <a:avLst/>
              <a:gdLst>
                <a:gd name="T0" fmla="*/ 76 w 152"/>
                <a:gd name="T1" fmla="*/ 1 h 153"/>
                <a:gd name="T2" fmla="*/ 152 w 152"/>
                <a:gd name="T3" fmla="*/ 77 h 153"/>
                <a:gd name="T4" fmla="*/ 76 w 152"/>
                <a:gd name="T5" fmla="*/ 153 h 153"/>
                <a:gd name="T6" fmla="*/ 0 w 152"/>
                <a:gd name="T7" fmla="*/ 76 h 153"/>
                <a:gd name="T8" fmla="*/ 76 w 152"/>
                <a:gd name="T9" fmla="*/ 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53">
                  <a:moveTo>
                    <a:pt x="76" y="1"/>
                  </a:moveTo>
                  <a:cubicBezTo>
                    <a:pt x="118" y="1"/>
                    <a:pt x="152" y="35"/>
                    <a:pt x="152" y="77"/>
                  </a:cubicBezTo>
                  <a:cubicBezTo>
                    <a:pt x="152" y="119"/>
                    <a:pt x="118" y="153"/>
                    <a:pt x="76" y="153"/>
                  </a:cubicBezTo>
                  <a:cubicBezTo>
                    <a:pt x="34" y="152"/>
                    <a:pt x="0" y="118"/>
                    <a:pt x="0" y="76"/>
                  </a:cubicBezTo>
                  <a:cubicBezTo>
                    <a:pt x="0" y="34"/>
                    <a:pt x="34" y="0"/>
                    <a:pt x="76" y="1"/>
                  </a:cubicBezTo>
                  <a:close/>
                </a:path>
              </a:pathLst>
            </a:custGeom>
            <a:solidFill>
              <a:srgbClr val="040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8170863" y="4892675"/>
              <a:ext cx="357188" cy="60325"/>
            </a:xfrm>
            <a:custGeom>
              <a:avLst/>
              <a:gdLst>
                <a:gd name="T0" fmla="*/ 16 w 184"/>
                <a:gd name="T1" fmla="*/ 31 h 31"/>
                <a:gd name="T2" fmla="*/ 168 w 184"/>
                <a:gd name="T3" fmla="*/ 31 h 31"/>
                <a:gd name="T4" fmla="*/ 184 w 184"/>
                <a:gd name="T5" fmla="*/ 16 h 31"/>
                <a:gd name="T6" fmla="*/ 184 w 184"/>
                <a:gd name="T7" fmla="*/ 16 h 31"/>
                <a:gd name="T8" fmla="*/ 168 w 184"/>
                <a:gd name="T9" fmla="*/ 0 h 31"/>
                <a:gd name="T10" fmla="*/ 16 w 184"/>
                <a:gd name="T11" fmla="*/ 0 h 31"/>
                <a:gd name="T12" fmla="*/ 0 w 184"/>
                <a:gd name="T13" fmla="*/ 15 h 31"/>
                <a:gd name="T14" fmla="*/ 0 w 184"/>
                <a:gd name="T15" fmla="*/ 15 h 31"/>
                <a:gd name="T16" fmla="*/ 16 w 184"/>
                <a:gd name="T1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4" h="31">
                  <a:moveTo>
                    <a:pt x="16" y="31"/>
                  </a:moveTo>
                  <a:cubicBezTo>
                    <a:pt x="168" y="31"/>
                    <a:pt x="168" y="31"/>
                    <a:pt x="168" y="31"/>
                  </a:cubicBezTo>
                  <a:cubicBezTo>
                    <a:pt x="177" y="31"/>
                    <a:pt x="184" y="24"/>
                    <a:pt x="184" y="16"/>
                  </a:cubicBezTo>
                  <a:cubicBezTo>
                    <a:pt x="184" y="16"/>
                    <a:pt x="184" y="16"/>
                    <a:pt x="184" y="16"/>
                  </a:cubicBezTo>
                  <a:cubicBezTo>
                    <a:pt x="184" y="7"/>
                    <a:pt x="177" y="0"/>
                    <a:pt x="16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4"/>
                    <a:pt x="7" y="31"/>
                    <a:pt x="16" y="31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9229726" y="4892675"/>
              <a:ext cx="355600" cy="60325"/>
            </a:xfrm>
            <a:custGeom>
              <a:avLst/>
              <a:gdLst>
                <a:gd name="T0" fmla="*/ 15 w 183"/>
                <a:gd name="T1" fmla="*/ 31 h 31"/>
                <a:gd name="T2" fmla="*/ 168 w 183"/>
                <a:gd name="T3" fmla="*/ 31 h 31"/>
                <a:gd name="T4" fmla="*/ 183 w 183"/>
                <a:gd name="T5" fmla="*/ 16 h 31"/>
                <a:gd name="T6" fmla="*/ 183 w 183"/>
                <a:gd name="T7" fmla="*/ 16 h 31"/>
                <a:gd name="T8" fmla="*/ 168 w 183"/>
                <a:gd name="T9" fmla="*/ 0 h 31"/>
                <a:gd name="T10" fmla="*/ 15 w 183"/>
                <a:gd name="T11" fmla="*/ 0 h 31"/>
                <a:gd name="T12" fmla="*/ 0 w 183"/>
                <a:gd name="T13" fmla="*/ 15 h 31"/>
                <a:gd name="T14" fmla="*/ 0 w 183"/>
                <a:gd name="T15" fmla="*/ 15 h 31"/>
                <a:gd name="T16" fmla="*/ 15 w 183"/>
                <a:gd name="T1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3" h="31">
                  <a:moveTo>
                    <a:pt x="15" y="31"/>
                  </a:moveTo>
                  <a:cubicBezTo>
                    <a:pt x="168" y="31"/>
                    <a:pt x="168" y="31"/>
                    <a:pt x="168" y="31"/>
                  </a:cubicBezTo>
                  <a:cubicBezTo>
                    <a:pt x="176" y="31"/>
                    <a:pt x="183" y="24"/>
                    <a:pt x="183" y="16"/>
                  </a:cubicBezTo>
                  <a:cubicBezTo>
                    <a:pt x="183" y="16"/>
                    <a:pt x="183" y="16"/>
                    <a:pt x="183" y="16"/>
                  </a:cubicBezTo>
                  <a:cubicBezTo>
                    <a:pt x="183" y="7"/>
                    <a:pt x="176" y="0"/>
                    <a:pt x="168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4"/>
                    <a:pt x="7" y="31"/>
                    <a:pt x="15" y="31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8101014" y="1911350"/>
              <a:ext cx="1568084" cy="2754313"/>
            </a:xfrm>
            <a:custGeom>
              <a:avLst/>
              <a:gdLst>
                <a:gd name="T0" fmla="*/ 1 w 776"/>
                <a:gd name="T1" fmla="*/ 0 h 1735"/>
                <a:gd name="T2" fmla="*/ 192 w 776"/>
                <a:gd name="T3" fmla="*/ 0 h 1735"/>
                <a:gd name="T4" fmla="*/ 776 w 776"/>
                <a:gd name="T5" fmla="*/ 1735 h 1735"/>
                <a:gd name="T6" fmla="*/ 0 w 776"/>
                <a:gd name="T7" fmla="*/ 1735 h 1735"/>
                <a:gd name="T8" fmla="*/ 1 w 776"/>
                <a:gd name="T9" fmla="*/ 0 h 1735"/>
                <a:gd name="connsiteX0" fmla="*/ 13 w 11640"/>
                <a:gd name="connsiteY0" fmla="*/ 0 h 10000"/>
                <a:gd name="connsiteX1" fmla="*/ 11640 w 11640"/>
                <a:gd name="connsiteY1" fmla="*/ 36 h 10000"/>
                <a:gd name="connsiteX2" fmla="*/ 10000 w 11640"/>
                <a:gd name="connsiteY2" fmla="*/ 10000 h 10000"/>
                <a:gd name="connsiteX3" fmla="*/ 0 w 11640"/>
                <a:gd name="connsiteY3" fmla="*/ 10000 h 10000"/>
                <a:gd name="connsiteX4" fmla="*/ 13 w 11640"/>
                <a:gd name="connsiteY4" fmla="*/ 0 h 10000"/>
                <a:gd name="connsiteX0" fmla="*/ 13 w 12521"/>
                <a:gd name="connsiteY0" fmla="*/ 0 h 10000"/>
                <a:gd name="connsiteX1" fmla="*/ 11640 w 12521"/>
                <a:gd name="connsiteY1" fmla="*/ 36 h 10000"/>
                <a:gd name="connsiteX2" fmla="*/ 12521 w 12521"/>
                <a:gd name="connsiteY2" fmla="*/ 9928 h 10000"/>
                <a:gd name="connsiteX3" fmla="*/ 0 w 12521"/>
                <a:gd name="connsiteY3" fmla="*/ 10000 h 10000"/>
                <a:gd name="connsiteX4" fmla="*/ 13 w 12521"/>
                <a:gd name="connsiteY4" fmla="*/ 0 h 10000"/>
                <a:gd name="connsiteX0" fmla="*/ 13 w 12637"/>
                <a:gd name="connsiteY0" fmla="*/ 0 h 10000"/>
                <a:gd name="connsiteX1" fmla="*/ 12557 w 12637"/>
                <a:gd name="connsiteY1" fmla="*/ 0 h 10000"/>
                <a:gd name="connsiteX2" fmla="*/ 12521 w 12637"/>
                <a:gd name="connsiteY2" fmla="*/ 9928 h 10000"/>
                <a:gd name="connsiteX3" fmla="*/ 0 w 12637"/>
                <a:gd name="connsiteY3" fmla="*/ 10000 h 10000"/>
                <a:gd name="connsiteX4" fmla="*/ 13 w 12637"/>
                <a:gd name="connsiteY4" fmla="*/ 0 h 10000"/>
                <a:gd name="connsiteX0" fmla="*/ 13 w 12776"/>
                <a:gd name="connsiteY0" fmla="*/ 0 h 10000"/>
                <a:gd name="connsiteX1" fmla="*/ 12709 w 12776"/>
                <a:gd name="connsiteY1" fmla="*/ 8 h 10000"/>
                <a:gd name="connsiteX2" fmla="*/ 12521 w 12776"/>
                <a:gd name="connsiteY2" fmla="*/ 9928 h 10000"/>
                <a:gd name="connsiteX3" fmla="*/ 0 w 12776"/>
                <a:gd name="connsiteY3" fmla="*/ 10000 h 10000"/>
                <a:gd name="connsiteX4" fmla="*/ 13 w 12776"/>
                <a:gd name="connsiteY4" fmla="*/ 0 h 10000"/>
                <a:gd name="connsiteX0" fmla="*/ 13 w 12709"/>
                <a:gd name="connsiteY0" fmla="*/ 0 h 10000"/>
                <a:gd name="connsiteX1" fmla="*/ 12709 w 12709"/>
                <a:gd name="connsiteY1" fmla="*/ 8 h 10000"/>
                <a:gd name="connsiteX2" fmla="*/ 12521 w 12709"/>
                <a:gd name="connsiteY2" fmla="*/ 9928 h 10000"/>
                <a:gd name="connsiteX3" fmla="*/ 0 w 12709"/>
                <a:gd name="connsiteY3" fmla="*/ 10000 h 10000"/>
                <a:gd name="connsiteX4" fmla="*/ 13 w 12709"/>
                <a:gd name="connsiteY4" fmla="*/ 0 h 10000"/>
                <a:gd name="connsiteX0" fmla="*/ 13 w 12724"/>
                <a:gd name="connsiteY0" fmla="*/ 0 h 10000"/>
                <a:gd name="connsiteX1" fmla="*/ 12709 w 12724"/>
                <a:gd name="connsiteY1" fmla="*/ 8 h 10000"/>
                <a:gd name="connsiteX2" fmla="*/ 12724 w 12724"/>
                <a:gd name="connsiteY2" fmla="*/ 10000 h 10000"/>
                <a:gd name="connsiteX3" fmla="*/ 0 w 12724"/>
                <a:gd name="connsiteY3" fmla="*/ 10000 h 10000"/>
                <a:gd name="connsiteX4" fmla="*/ 13 w 12724"/>
                <a:gd name="connsiteY4" fmla="*/ 0 h 10000"/>
                <a:gd name="connsiteX0" fmla="*/ 13 w 12724"/>
                <a:gd name="connsiteY0" fmla="*/ 0 h 10000"/>
                <a:gd name="connsiteX1" fmla="*/ 12709 w 12724"/>
                <a:gd name="connsiteY1" fmla="*/ 8 h 10000"/>
                <a:gd name="connsiteX2" fmla="*/ 12724 w 12724"/>
                <a:gd name="connsiteY2" fmla="*/ 10000 h 10000"/>
                <a:gd name="connsiteX3" fmla="*/ 0 w 12724"/>
                <a:gd name="connsiteY3" fmla="*/ 10000 h 10000"/>
                <a:gd name="connsiteX4" fmla="*/ 13 w 12724"/>
                <a:gd name="connsiteY4" fmla="*/ 0 h 10000"/>
                <a:gd name="connsiteX0" fmla="*/ 13 w 12729"/>
                <a:gd name="connsiteY0" fmla="*/ 0 h 10000"/>
                <a:gd name="connsiteX1" fmla="*/ 12709 w 12729"/>
                <a:gd name="connsiteY1" fmla="*/ 8 h 10000"/>
                <a:gd name="connsiteX2" fmla="*/ 12724 w 12729"/>
                <a:gd name="connsiteY2" fmla="*/ 10000 h 10000"/>
                <a:gd name="connsiteX3" fmla="*/ 0 w 12729"/>
                <a:gd name="connsiteY3" fmla="*/ 10000 h 10000"/>
                <a:gd name="connsiteX4" fmla="*/ 13 w 12729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29" h="10000">
                  <a:moveTo>
                    <a:pt x="13" y="0"/>
                  </a:moveTo>
                  <a:lnTo>
                    <a:pt x="12709" y="8"/>
                  </a:lnTo>
                  <a:cubicBezTo>
                    <a:pt x="12733" y="195"/>
                    <a:pt x="12734" y="9964"/>
                    <a:pt x="12724" y="10000"/>
                  </a:cubicBezTo>
                  <a:lnTo>
                    <a:pt x="0" y="10000"/>
                  </a:lnTo>
                  <a:cubicBezTo>
                    <a:pt x="4" y="6667"/>
                    <a:pt x="9" y="3333"/>
                    <a:pt x="13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7477126" y="3930650"/>
              <a:ext cx="568325" cy="1322388"/>
            </a:xfrm>
            <a:custGeom>
              <a:avLst/>
              <a:gdLst>
                <a:gd name="T0" fmla="*/ 274 w 292"/>
                <a:gd name="T1" fmla="*/ 657 h 680"/>
                <a:gd name="T2" fmla="*/ 113 w 292"/>
                <a:gd name="T3" fmla="*/ 259 h 680"/>
                <a:gd name="T4" fmla="*/ 158 w 292"/>
                <a:gd name="T5" fmla="*/ 91 h 680"/>
                <a:gd name="T6" fmla="*/ 235 w 292"/>
                <a:gd name="T7" fmla="*/ 71 h 680"/>
                <a:gd name="T8" fmla="*/ 88 w 292"/>
                <a:gd name="T9" fmla="*/ 31 h 680"/>
                <a:gd name="T10" fmla="*/ 0 w 292"/>
                <a:gd name="T11" fmla="*/ 323 h 680"/>
                <a:gd name="T12" fmla="*/ 274 w 292"/>
                <a:gd name="T13" fmla="*/ 657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2" h="680">
                  <a:moveTo>
                    <a:pt x="274" y="657"/>
                  </a:moveTo>
                  <a:cubicBezTo>
                    <a:pt x="292" y="580"/>
                    <a:pt x="253" y="281"/>
                    <a:pt x="113" y="259"/>
                  </a:cubicBezTo>
                  <a:cubicBezTo>
                    <a:pt x="155" y="197"/>
                    <a:pt x="173" y="106"/>
                    <a:pt x="158" y="91"/>
                  </a:cubicBezTo>
                  <a:cubicBezTo>
                    <a:pt x="183" y="90"/>
                    <a:pt x="203" y="82"/>
                    <a:pt x="235" y="71"/>
                  </a:cubicBezTo>
                  <a:cubicBezTo>
                    <a:pt x="184" y="0"/>
                    <a:pt x="113" y="29"/>
                    <a:pt x="88" y="31"/>
                  </a:cubicBezTo>
                  <a:cubicBezTo>
                    <a:pt x="103" y="45"/>
                    <a:pt x="26" y="248"/>
                    <a:pt x="0" y="323"/>
                  </a:cubicBezTo>
                  <a:cubicBezTo>
                    <a:pt x="66" y="382"/>
                    <a:pt x="149" y="680"/>
                    <a:pt x="274" y="657"/>
                  </a:cubicBezTo>
                  <a:close/>
                </a:path>
              </a:pathLst>
            </a:custGeom>
            <a:solidFill>
              <a:srgbClr val="C4A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7462838" y="3930650"/>
              <a:ext cx="546100" cy="1322388"/>
            </a:xfrm>
            <a:custGeom>
              <a:avLst/>
              <a:gdLst>
                <a:gd name="T0" fmla="*/ 281 w 281"/>
                <a:gd name="T1" fmla="*/ 657 h 680"/>
                <a:gd name="T2" fmla="*/ 120 w 281"/>
                <a:gd name="T3" fmla="*/ 259 h 680"/>
                <a:gd name="T4" fmla="*/ 164 w 281"/>
                <a:gd name="T5" fmla="*/ 91 h 680"/>
                <a:gd name="T6" fmla="*/ 241 w 281"/>
                <a:gd name="T7" fmla="*/ 71 h 680"/>
                <a:gd name="T8" fmla="*/ 94 w 281"/>
                <a:gd name="T9" fmla="*/ 31 h 680"/>
                <a:gd name="T10" fmla="*/ 0 w 281"/>
                <a:gd name="T11" fmla="*/ 323 h 680"/>
                <a:gd name="T12" fmla="*/ 281 w 281"/>
                <a:gd name="T13" fmla="*/ 657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1" h="680">
                  <a:moveTo>
                    <a:pt x="281" y="657"/>
                  </a:moveTo>
                  <a:cubicBezTo>
                    <a:pt x="279" y="577"/>
                    <a:pt x="241" y="290"/>
                    <a:pt x="120" y="259"/>
                  </a:cubicBezTo>
                  <a:cubicBezTo>
                    <a:pt x="163" y="197"/>
                    <a:pt x="178" y="106"/>
                    <a:pt x="164" y="91"/>
                  </a:cubicBezTo>
                  <a:cubicBezTo>
                    <a:pt x="189" y="90"/>
                    <a:pt x="209" y="82"/>
                    <a:pt x="241" y="71"/>
                  </a:cubicBezTo>
                  <a:cubicBezTo>
                    <a:pt x="192" y="0"/>
                    <a:pt x="119" y="29"/>
                    <a:pt x="94" y="31"/>
                  </a:cubicBezTo>
                  <a:cubicBezTo>
                    <a:pt x="109" y="45"/>
                    <a:pt x="28" y="248"/>
                    <a:pt x="0" y="323"/>
                  </a:cubicBezTo>
                  <a:cubicBezTo>
                    <a:pt x="64" y="382"/>
                    <a:pt x="155" y="680"/>
                    <a:pt x="281" y="657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7621588" y="4051300"/>
              <a:ext cx="160338" cy="68263"/>
            </a:xfrm>
            <a:custGeom>
              <a:avLst/>
              <a:gdLst>
                <a:gd name="T0" fmla="*/ 0 w 83"/>
                <a:gd name="T1" fmla="*/ 0 h 35"/>
                <a:gd name="T2" fmla="*/ 83 w 83"/>
                <a:gd name="T3" fmla="*/ 29 h 35"/>
                <a:gd name="T4" fmla="*/ 0 w 83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3" h="35">
                  <a:moveTo>
                    <a:pt x="0" y="0"/>
                  </a:moveTo>
                  <a:cubicBezTo>
                    <a:pt x="24" y="18"/>
                    <a:pt x="43" y="23"/>
                    <a:pt x="83" y="29"/>
                  </a:cubicBezTo>
                  <a:cubicBezTo>
                    <a:pt x="60" y="35"/>
                    <a:pt x="27" y="32"/>
                    <a:pt x="0" y="0"/>
                  </a:cubicBezTo>
                  <a:close/>
                </a:path>
              </a:pathLst>
            </a:custGeom>
            <a:solidFill>
              <a:srgbClr val="C4A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7421563" y="4370388"/>
              <a:ext cx="274638" cy="69850"/>
            </a:xfrm>
            <a:custGeom>
              <a:avLst/>
              <a:gdLst>
                <a:gd name="T0" fmla="*/ 0 w 142"/>
                <a:gd name="T1" fmla="*/ 36 h 36"/>
                <a:gd name="T2" fmla="*/ 142 w 142"/>
                <a:gd name="T3" fmla="*/ 33 h 36"/>
                <a:gd name="T4" fmla="*/ 0 w 142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2" h="36">
                  <a:moveTo>
                    <a:pt x="0" y="36"/>
                  </a:moveTo>
                  <a:cubicBezTo>
                    <a:pt x="46" y="21"/>
                    <a:pt x="78" y="23"/>
                    <a:pt x="142" y="33"/>
                  </a:cubicBezTo>
                  <a:cubicBezTo>
                    <a:pt x="111" y="13"/>
                    <a:pt x="57" y="0"/>
                    <a:pt x="0" y="36"/>
                  </a:cubicBezTo>
                  <a:close/>
                </a:path>
              </a:pathLst>
            </a:custGeom>
            <a:solidFill>
              <a:srgbClr val="C4A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7443788" y="4422775"/>
              <a:ext cx="252413" cy="122238"/>
            </a:xfrm>
            <a:custGeom>
              <a:avLst/>
              <a:gdLst>
                <a:gd name="T0" fmla="*/ 0 w 130"/>
                <a:gd name="T1" fmla="*/ 63 h 63"/>
                <a:gd name="T2" fmla="*/ 130 w 130"/>
                <a:gd name="T3" fmla="*/ 6 h 63"/>
                <a:gd name="T4" fmla="*/ 0 w 130"/>
                <a:gd name="T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63">
                  <a:moveTo>
                    <a:pt x="0" y="63"/>
                  </a:moveTo>
                  <a:cubicBezTo>
                    <a:pt x="37" y="32"/>
                    <a:pt x="67" y="21"/>
                    <a:pt x="130" y="6"/>
                  </a:cubicBezTo>
                  <a:cubicBezTo>
                    <a:pt x="94" y="0"/>
                    <a:pt x="39" y="9"/>
                    <a:pt x="0" y="63"/>
                  </a:cubicBezTo>
                  <a:close/>
                </a:path>
              </a:pathLst>
            </a:custGeom>
            <a:solidFill>
              <a:srgbClr val="C4A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9394826" y="4527550"/>
              <a:ext cx="742950" cy="655638"/>
            </a:xfrm>
            <a:custGeom>
              <a:avLst/>
              <a:gdLst>
                <a:gd name="T0" fmla="*/ 350 w 382"/>
                <a:gd name="T1" fmla="*/ 57 h 337"/>
                <a:gd name="T2" fmla="*/ 350 w 382"/>
                <a:gd name="T3" fmla="*/ 57 h 337"/>
                <a:gd name="T4" fmla="*/ 326 w 382"/>
                <a:gd name="T5" fmla="*/ 197 h 337"/>
                <a:gd name="T6" fmla="*/ 172 w 382"/>
                <a:gd name="T7" fmla="*/ 305 h 337"/>
                <a:gd name="T8" fmla="*/ 32 w 382"/>
                <a:gd name="T9" fmla="*/ 281 h 337"/>
                <a:gd name="T10" fmla="*/ 32 w 382"/>
                <a:gd name="T11" fmla="*/ 281 h 337"/>
                <a:gd name="T12" fmla="*/ 56 w 382"/>
                <a:gd name="T13" fmla="*/ 141 h 337"/>
                <a:gd name="T14" fmla="*/ 210 w 382"/>
                <a:gd name="T15" fmla="*/ 32 h 337"/>
                <a:gd name="T16" fmla="*/ 350 w 382"/>
                <a:gd name="T17" fmla="*/ 5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2" h="337">
                  <a:moveTo>
                    <a:pt x="350" y="57"/>
                  </a:moveTo>
                  <a:cubicBezTo>
                    <a:pt x="350" y="57"/>
                    <a:pt x="350" y="57"/>
                    <a:pt x="350" y="57"/>
                  </a:cubicBezTo>
                  <a:cubicBezTo>
                    <a:pt x="382" y="102"/>
                    <a:pt x="371" y="165"/>
                    <a:pt x="326" y="197"/>
                  </a:cubicBezTo>
                  <a:cubicBezTo>
                    <a:pt x="172" y="305"/>
                    <a:pt x="172" y="305"/>
                    <a:pt x="172" y="305"/>
                  </a:cubicBezTo>
                  <a:cubicBezTo>
                    <a:pt x="127" y="337"/>
                    <a:pt x="64" y="326"/>
                    <a:pt x="32" y="281"/>
                  </a:cubicBezTo>
                  <a:cubicBezTo>
                    <a:pt x="32" y="281"/>
                    <a:pt x="32" y="281"/>
                    <a:pt x="32" y="281"/>
                  </a:cubicBezTo>
                  <a:cubicBezTo>
                    <a:pt x="0" y="235"/>
                    <a:pt x="11" y="172"/>
                    <a:pt x="56" y="141"/>
                  </a:cubicBezTo>
                  <a:cubicBezTo>
                    <a:pt x="210" y="32"/>
                    <a:pt x="210" y="32"/>
                    <a:pt x="210" y="32"/>
                  </a:cubicBezTo>
                  <a:cubicBezTo>
                    <a:pt x="255" y="0"/>
                    <a:pt x="319" y="11"/>
                    <a:pt x="350" y="57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9440863" y="4737100"/>
              <a:ext cx="403225" cy="396875"/>
            </a:xfrm>
            <a:custGeom>
              <a:avLst/>
              <a:gdLst>
                <a:gd name="T0" fmla="*/ 181 w 208"/>
                <a:gd name="T1" fmla="*/ 48 h 204"/>
                <a:gd name="T2" fmla="*/ 181 w 208"/>
                <a:gd name="T3" fmla="*/ 48 h 204"/>
                <a:gd name="T4" fmla="*/ 160 w 208"/>
                <a:gd name="T5" fmla="*/ 167 h 204"/>
                <a:gd name="T6" fmla="*/ 146 w 208"/>
                <a:gd name="T7" fmla="*/ 177 h 204"/>
                <a:gd name="T8" fmla="*/ 27 w 208"/>
                <a:gd name="T9" fmla="*/ 156 h 204"/>
                <a:gd name="T10" fmla="*/ 27 w 208"/>
                <a:gd name="T11" fmla="*/ 156 h 204"/>
                <a:gd name="T12" fmla="*/ 47 w 208"/>
                <a:gd name="T13" fmla="*/ 37 h 204"/>
                <a:gd name="T14" fmla="*/ 62 w 208"/>
                <a:gd name="T15" fmla="*/ 27 h 204"/>
                <a:gd name="T16" fmla="*/ 181 w 208"/>
                <a:gd name="T17" fmla="*/ 48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" h="204">
                  <a:moveTo>
                    <a:pt x="181" y="48"/>
                  </a:moveTo>
                  <a:cubicBezTo>
                    <a:pt x="181" y="48"/>
                    <a:pt x="181" y="48"/>
                    <a:pt x="181" y="48"/>
                  </a:cubicBezTo>
                  <a:cubicBezTo>
                    <a:pt x="208" y="86"/>
                    <a:pt x="198" y="140"/>
                    <a:pt x="160" y="167"/>
                  </a:cubicBezTo>
                  <a:cubicBezTo>
                    <a:pt x="146" y="177"/>
                    <a:pt x="146" y="177"/>
                    <a:pt x="146" y="177"/>
                  </a:cubicBezTo>
                  <a:cubicBezTo>
                    <a:pt x="107" y="204"/>
                    <a:pt x="54" y="195"/>
                    <a:pt x="27" y="156"/>
                  </a:cubicBezTo>
                  <a:cubicBezTo>
                    <a:pt x="27" y="156"/>
                    <a:pt x="27" y="156"/>
                    <a:pt x="27" y="156"/>
                  </a:cubicBezTo>
                  <a:cubicBezTo>
                    <a:pt x="0" y="118"/>
                    <a:pt x="9" y="64"/>
                    <a:pt x="47" y="3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100" y="0"/>
                    <a:pt x="154" y="10"/>
                    <a:pt x="181" y="48"/>
                  </a:cubicBezTo>
                  <a:close/>
                </a:path>
              </a:pathLst>
            </a:custGeom>
            <a:solidFill>
              <a:srgbClr val="FFF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9615488" y="3744913"/>
              <a:ext cx="809625" cy="723900"/>
            </a:xfrm>
            <a:custGeom>
              <a:avLst/>
              <a:gdLst>
                <a:gd name="T0" fmla="*/ 380 w 417"/>
                <a:gd name="T1" fmla="*/ 66 h 373"/>
                <a:gd name="T2" fmla="*/ 380 w 417"/>
                <a:gd name="T3" fmla="*/ 66 h 373"/>
                <a:gd name="T4" fmla="*/ 351 w 417"/>
                <a:gd name="T5" fmla="*/ 229 h 373"/>
                <a:gd name="T6" fmla="*/ 199 w 417"/>
                <a:gd name="T7" fmla="*/ 336 h 373"/>
                <a:gd name="T8" fmla="*/ 36 w 417"/>
                <a:gd name="T9" fmla="*/ 308 h 373"/>
                <a:gd name="T10" fmla="*/ 36 w 417"/>
                <a:gd name="T11" fmla="*/ 308 h 373"/>
                <a:gd name="T12" fmla="*/ 65 w 417"/>
                <a:gd name="T13" fmla="*/ 145 h 373"/>
                <a:gd name="T14" fmla="*/ 217 w 417"/>
                <a:gd name="T15" fmla="*/ 37 h 373"/>
                <a:gd name="T16" fmla="*/ 380 w 417"/>
                <a:gd name="T17" fmla="*/ 66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7" h="373">
                  <a:moveTo>
                    <a:pt x="380" y="66"/>
                  </a:moveTo>
                  <a:cubicBezTo>
                    <a:pt x="380" y="66"/>
                    <a:pt x="380" y="66"/>
                    <a:pt x="380" y="66"/>
                  </a:cubicBezTo>
                  <a:cubicBezTo>
                    <a:pt x="417" y="119"/>
                    <a:pt x="404" y="192"/>
                    <a:pt x="351" y="229"/>
                  </a:cubicBezTo>
                  <a:cubicBezTo>
                    <a:pt x="199" y="336"/>
                    <a:pt x="199" y="336"/>
                    <a:pt x="199" y="336"/>
                  </a:cubicBezTo>
                  <a:cubicBezTo>
                    <a:pt x="147" y="373"/>
                    <a:pt x="73" y="360"/>
                    <a:pt x="36" y="308"/>
                  </a:cubicBezTo>
                  <a:cubicBezTo>
                    <a:pt x="36" y="308"/>
                    <a:pt x="36" y="308"/>
                    <a:pt x="36" y="308"/>
                  </a:cubicBezTo>
                  <a:cubicBezTo>
                    <a:pt x="0" y="255"/>
                    <a:pt x="12" y="182"/>
                    <a:pt x="65" y="145"/>
                  </a:cubicBezTo>
                  <a:cubicBezTo>
                    <a:pt x="217" y="37"/>
                    <a:pt x="217" y="37"/>
                    <a:pt x="217" y="37"/>
                  </a:cubicBezTo>
                  <a:cubicBezTo>
                    <a:pt x="270" y="0"/>
                    <a:pt x="343" y="13"/>
                    <a:pt x="380" y="66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9659938" y="3986213"/>
              <a:ext cx="439738" cy="430213"/>
            </a:xfrm>
            <a:custGeom>
              <a:avLst/>
              <a:gdLst>
                <a:gd name="T0" fmla="*/ 197 w 226"/>
                <a:gd name="T1" fmla="*/ 52 h 222"/>
                <a:gd name="T2" fmla="*/ 197 w 226"/>
                <a:gd name="T3" fmla="*/ 52 h 222"/>
                <a:gd name="T4" fmla="*/ 174 w 226"/>
                <a:gd name="T5" fmla="*/ 182 h 222"/>
                <a:gd name="T6" fmla="*/ 159 w 226"/>
                <a:gd name="T7" fmla="*/ 193 h 222"/>
                <a:gd name="T8" fmla="*/ 29 w 226"/>
                <a:gd name="T9" fmla="*/ 170 h 222"/>
                <a:gd name="T10" fmla="*/ 29 w 226"/>
                <a:gd name="T11" fmla="*/ 170 h 222"/>
                <a:gd name="T12" fmla="*/ 52 w 226"/>
                <a:gd name="T13" fmla="*/ 41 h 222"/>
                <a:gd name="T14" fmla="*/ 67 w 226"/>
                <a:gd name="T15" fmla="*/ 29 h 222"/>
                <a:gd name="T16" fmla="*/ 197 w 226"/>
                <a:gd name="T17" fmla="*/ 5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6" h="222">
                  <a:moveTo>
                    <a:pt x="197" y="52"/>
                  </a:moveTo>
                  <a:cubicBezTo>
                    <a:pt x="197" y="52"/>
                    <a:pt x="197" y="52"/>
                    <a:pt x="197" y="52"/>
                  </a:cubicBezTo>
                  <a:cubicBezTo>
                    <a:pt x="226" y="94"/>
                    <a:pt x="216" y="152"/>
                    <a:pt x="174" y="182"/>
                  </a:cubicBezTo>
                  <a:cubicBezTo>
                    <a:pt x="159" y="193"/>
                    <a:pt x="159" y="193"/>
                    <a:pt x="159" y="193"/>
                  </a:cubicBezTo>
                  <a:cubicBezTo>
                    <a:pt x="117" y="222"/>
                    <a:pt x="58" y="212"/>
                    <a:pt x="29" y="170"/>
                  </a:cubicBezTo>
                  <a:cubicBezTo>
                    <a:pt x="29" y="170"/>
                    <a:pt x="29" y="170"/>
                    <a:pt x="29" y="170"/>
                  </a:cubicBezTo>
                  <a:cubicBezTo>
                    <a:pt x="0" y="128"/>
                    <a:pt x="10" y="70"/>
                    <a:pt x="52" y="41"/>
                  </a:cubicBezTo>
                  <a:cubicBezTo>
                    <a:pt x="67" y="29"/>
                    <a:pt x="67" y="29"/>
                    <a:pt x="67" y="29"/>
                  </a:cubicBezTo>
                  <a:cubicBezTo>
                    <a:pt x="109" y="0"/>
                    <a:pt x="168" y="10"/>
                    <a:pt x="197" y="52"/>
                  </a:cubicBezTo>
                  <a:close/>
                </a:path>
              </a:pathLst>
            </a:custGeom>
            <a:solidFill>
              <a:srgbClr val="FFF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7937501" y="3538538"/>
              <a:ext cx="119063" cy="109538"/>
            </a:xfrm>
            <a:custGeom>
              <a:avLst/>
              <a:gdLst>
                <a:gd name="T0" fmla="*/ 48 w 61"/>
                <a:gd name="T1" fmla="*/ 0 h 56"/>
                <a:gd name="T2" fmla="*/ 0 w 61"/>
                <a:gd name="T3" fmla="*/ 21 h 56"/>
                <a:gd name="T4" fmla="*/ 59 w 61"/>
                <a:gd name="T5" fmla="*/ 56 h 56"/>
                <a:gd name="T6" fmla="*/ 55 w 61"/>
                <a:gd name="T7" fmla="*/ 16 h 56"/>
                <a:gd name="T8" fmla="*/ 55 w 61"/>
                <a:gd name="T9" fmla="*/ 16 h 56"/>
                <a:gd name="T10" fmla="*/ 48 w 61"/>
                <a:gd name="T1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6">
                  <a:moveTo>
                    <a:pt x="48" y="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12" y="44"/>
                    <a:pt x="33" y="55"/>
                    <a:pt x="59" y="56"/>
                  </a:cubicBezTo>
                  <a:cubicBezTo>
                    <a:pt x="61" y="43"/>
                    <a:pt x="60" y="30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4" y="11"/>
                    <a:pt x="51" y="5"/>
                    <a:pt x="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9909176" y="4013200"/>
              <a:ext cx="169863" cy="209550"/>
            </a:xfrm>
            <a:custGeom>
              <a:avLst/>
              <a:gdLst>
                <a:gd name="T0" fmla="*/ 69 w 88"/>
                <a:gd name="T1" fmla="*/ 38 h 108"/>
                <a:gd name="T2" fmla="*/ 69 w 88"/>
                <a:gd name="T3" fmla="*/ 38 h 108"/>
                <a:gd name="T4" fmla="*/ 84 w 88"/>
                <a:gd name="T5" fmla="*/ 108 h 108"/>
                <a:gd name="T6" fmla="*/ 19 w 88"/>
                <a:gd name="T7" fmla="*/ 71 h 108"/>
                <a:gd name="T8" fmla="*/ 19 w 88"/>
                <a:gd name="T9" fmla="*/ 71 h 108"/>
                <a:gd name="T10" fmla="*/ 7 w 88"/>
                <a:gd name="T11" fmla="*/ 0 h 108"/>
                <a:gd name="T12" fmla="*/ 69 w 88"/>
                <a:gd name="T13" fmla="*/ 3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108">
                  <a:moveTo>
                    <a:pt x="69" y="38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84" y="59"/>
                    <a:pt x="88" y="84"/>
                    <a:pt x="84" y="108"/>
                  </a:cubicBezTo>
                  <a:cubicBezTo>
                    <a:pt x="59" y="106"/>
                    <a:pt x="35" y="94"/>
                    <a:pt x="19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4" y="50"/>
                    <a:pt x="0" y="23"/>
                    <a:pt x="7" y="0"/>
                  </a:cubicBezTo>
                  <a:cubicBezTo>
                    <a:pt x="31" y="3"/>
                    <a:pt x="54" y="17"/>
                    <a:pt x="69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9642476" y="4760913"/>
              <a:ext cx="185738" cy="215900"/>
            </a:xfrm>
            <a:custGeom>
              <a:avLst/>
              <a:gdLst>
                <a:gd name="T0" fmla="*/ 77 w 96"/>
                <a:gd name="T1" fmla="*/ 36 h 111"/>
                <a:gd name="T2" fmla="*/ 77 w 96"/>
                <a:gd name="T3" fmla="*/ 36 h 111"/>
                <a:gd name="T4" fmla="*/ 88 w 96"/>
                <a:gd name="T5" fmla="*/ 111 h 111"/>
                <a:gd name="T6" fmla="*/ 19 w 96"/>
                <a:gd name="T7" fmla="*/ 75 h 111"/>
                <a:gd name="T8" fmla="*/ 19 w 96"/>
                <a:gd name="T9" fmla="*/ 75 h 111"/>
                <a:gd name="T10" fmla="*/ 8 w 96"/>
                <a:gd name="T11" fmla="*/ 0 h 111"/>
                <a:gd name="T12" fmla="*/ 77 w 96"/>
                <a:gd name="T13" fmla="*/ 36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111">
                  <a:moveTo>
                    <a:pt x="77" y="36"/>
                  </a:moveTo>
                  <a:cubicBezTo>
                    <a:pt x="77" y="36"/>
                    <a:pt x="77" y="36"/>
                    <a:pt x="77" y="36"/>
                  </a:cubicBezTo>
                  <a:cubicBezTo>
                    <a:pt x="93" y="59"/>
                    <a:pt x="96" y="87"/>
                    <a:pt x="88" y="111"/>
                  </a:cubicBezTo>
                  <a:cubicBezTo>
                    <a:pt x="61" y="111"/>
                    <a:pt x="35" y="98"/>
                    <a:pt x="19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3" y="52"/>
                    <a:pt x="0" y="24"/>
                    <a:pt x="8" y="0"/>
                  </a:cubicBezTo>
                  <a:cubicBezTo>
                    <a:pt x="34" y="0"/>
                    <a:pt x="60" y="13"/>
                    <a:pt x="77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7937501" y="3408363"/>
              <a:ext cx="423863" cy="300038"/>
            </a:xfrm>
            <a:custGeom>
              <a:avLst/>
              <a:gdLst>
                <a:gd name="T0" fmla="*/ 211 w 218"/>
                <a:gd name="T1" fmla="*/ 16 h 154"/>
                <a:gd name="T2" fmla="*/ 187 w 218"/>
                <a:gd name="T3" fmla="*/ 6 h 154"/>
                <a:gd name="T4" fmla="*/ 0 w 218"/>
                <a:gd name="T5" fmla="*/ 88 h 154"/>
                <a:gd name="T6" fmla="*/ 202 w 218"/>
                <a:gd name="T7" fmla="*/ 68 h 154"/>
                <a:gd name="T8" fmla="*/ 211 w 218"/>
                <a:gd name="T9" fmla="*/ 1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154">
                  <a:moveTo>
                    <a:pt x="211" y="16"/>
                  </a:moveTo>
                  <a:cubicBezTo>
                    <a:pt x="206" y="0"/>
                    <a:pt x="194" y="3"/>
                    <a:pt x="187" y="6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34" y="154"/>
                    <a:pt x="137" y="121"/>
                    <a:pt x="202" y="68"/>
                  </a:cubicBezTo>
                  <a:cubicBezTo>
                    <a:pt x="212" y="61"/>
                    <a:pt x="218" y="36"/>
                    <a:pt x="211" y="16"/>
                  </a:cubicBezTo>
                  <a:close/>
                </a:path>
              </a:pathLst>
            </a:custGeom>
            <a:solidFill>
              <a:srgbClr val="FFF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7250113" y="3414713"/>
              <a:ext cx="1163638" cy="906463"/>
            </a:xfrm>
            <a:custGeom>
              <a:avLst/>
              <a:gdLst>
                <a:gd name="T0" fmla="*/ 25 w 599"/>
                <a:gd name="T1" fmla="*/ 386 h 467"/>
                <a:gd name="T2" fmla="*/ 52 w 599"/>
                <a:gd name="T3" fmla="*/ 467 h 467"/>
                <a:gd name="T4" fmla="*/ 150 w 599"/>
                <a:gd name="T5" fmla="*/ 424 h 467"/>
                <a:gd name="T6" fmla="*/ 447 w 599"/>
                <a:gd name="T7" fmla="*/ 296 h 467"/>
                <a:gd name="T8" fmla="*/ 567 w 599"/>
                <a:gd name="T9" fmla="*/ 20 h 467"/>
                <a:gd name="T10" fmla="*/ 537 w 599"/>
                <a:gd name="T11" fmla="*/ 6 h 467"/>
                <a:gd name="T12" fmla="*/ 121 w 599"/>
                <a:gd name="T13" fmla="*/ 186 h 467"/>
                <a:gd name="T14" fmla="*/ 25 w 599"/>
                <a:gd name="T15" fmla="*/ 38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9" h="467">
                  <a:moveTo>
                    <a:pt x="25" y="386"/>
                  </a:moveTo>
                  <a:cubicBezTo>
                    <a:pt x="52" y="467"/>
                    <a:pt x="52" y="467"/>
                    <a:pt x="52" y="467"/>
                  </a:cubicBezTo>
                  <a:cubicBezTo>
                    <a:pt x="150" y="424"/>
                    <a:pt x="150" y="424"/>
                    <a:pt x="150" y="424"/>
                  </a:cubicBezTo>
                  <a:cubicBezTo>
                    <a:pt x="447" y="296"/>
                    <a:pt x="447" y="296"/>
                    <a:pt x="447" y="296"/>
                  </a:cubicBezTo>
                  <a:cubicBezTo>
                    <a:pt x="598" y="230"/>
                    <a:pt x="599" y="119"/>
                    <a:pt x="567" y="20"/>
                  </a:cubicBezTo>
                  <a:cubicBezTo>
                    <a:pt x="562" y="5"/>
                    <a:pt x="550" y="0"/>
                    <a:pt x="537" y="6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43" y="220"/>
                    <a:pt x="0" y="310"/>
                    <a:pt x="25" y="386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828287" y="2996952"/>
            <a:ext cx="31214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移动互联网</a:t>
            </a:r>
            <a:endParaRPr lang="en-US" altLang="zh-CN" sz="28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改变了世界</a:t>
            </a:r>
            <a:endParaRPr lang="zh-CN" altLang="en-US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01470" y="5832761"/>
            <a:ext cx="2563991" cy="1025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4785027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838622" y="188640"/>
            <a:ext cx="338437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移动</a:t>
            </a:r>
            <a:r>
              <a:rPr lang="zh-CN" altLang="en-US" sz="32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技术</a:t>
            </a:r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概述</a:t>
            </a:r>
            <a:endParaRPr lang="zh-CN" altLang="en-US" sz="32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pic>
        <p:nvPicPr>
          <p:cNvPr id="2050" name="Picture 2" descr="C:\Users\Administrator\Desktop\567a0b551878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3358" y="1611620"/>
            <a:ext cx="4167188" cy="435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Rectangle 5"/>
          <p:cNvSpPr>
            <a:spLocks/>
          </p:cNvSpPr>
          <p:nvPr/>
        </p:nvSpPr>
        <p:spPr bwMode="auto">
          <a:xfrm>
            <a:off x="991914" y="2383591"/>
            <a:ext cx="6336704" cy="3565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信息化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的移动技术，主要是基于无线通讯的无线设备（包括笔记本电脑、平板电脑、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Pad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、手机等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设备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信息技术融合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信息技术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通讯技术的融合正在给我们的社会生活带来巨大的变革。移动技术和互联网已经成为信息通讯技术发展的主要驱动力，藉着高覆盖率的移动通讯网、高速无线网络和各种不同类型的移动信息终端，移动技术的使用开辟了广阔的移动交互的空间，并已经成为普及与流行的生活、工作方式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2517227" y="1581962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76924"/>
            <a:r>
              <a:rPr lang="zh-CN" altLang="en-US" sz="2800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移动</a:t>
            </a:r>
            <a:r>
              <a:rPr lang="zh-CN" altLang="en-US" sz="2800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技术</a:t>
            </a:r>
            <a:r>
              <a:rPr lang="zh-CN" altLang="en-US" sz="2800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的含义</a:t>
            </a:r>
            <a:endParaRPr lang="en-US" altLang="zh-CN" sz="2800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131143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838622" y="188640"/>
            <a:ext cx="316835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日常应用领域</a:t>
            </a:r>
            <a:endParaRPr lang="zh-CN" altLang="en-US" sz="32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6578997" y="1414734"/>
            <a:ext cx="4340745" cy="5443266"/>
            <a:chOff x="2977484" y="1071882"/>
            <a:chExt cx="3246853" cy="4071617"/>
          </a:xfrm>
        </p:grpSpPr>
        <p:pic>
          <p:nvPicPr>
            <p:cNvPr id="7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7484" y="1071882"/>
              <a:ext cx="3246853" cy="407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5"/>
            <p:cNvSpPr/>
            <p:nvPr/>
          </p:nvSpPr>
          <p:spPr>
            <a:xfrm>
              <a:off x="3402791" y="1409022"/>
              <a:ext cx="2066021" cy="274034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>
                <a:defRPr/>
              </a:pPr>
              <a:endParaRPr lang="en-US" sz="1013">
                <a:solidFill>
                  <a:prstClr val="white"/>
                </a:solidFill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73974" y="2697226"/>
            <a:ext cx="2737656" cy="1999964"/>
          </a:xfrm>
          <a:prstGeom prst="rect">
            <a:avLst/>
          </a:prstGeom>
        </p:spPr>
      </p:pic>
      <p:sp>
        <p:nvSpPr>
          <p:cNvPr id="10" name="Freeform 5"/>
          <p:cNvSpPr>
            <a:spLocks/>
          </p:cNvSpPr>
          <p:nvPr/>
        </p:nvSpPr>
        <p:spPr bwMode="auto">
          <a:xfrm flipH="1">
            <a:off x="5298345" y="1839045"/>
            <a:ext cx="940877" cy="3822203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740244" y="1839045"/>
            <a:ext cx="3168352" cy="46995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1740244" y="2397753"/>
            <a:ext cx="3168352" cy="46995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740244" y="2956461"/>
            <a:ext cx="3168352" cy="46995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740244" y="3515169"/>
            <a:ext cx="3168352" cy="46995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740244" y="4073877"/>
            <a:ext cx="3168352" cy="46995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740244" y="4632585"/>
            <a:ext cx="3168352" cy="46995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740244" y="5191290"/>
            <a:ext cx="3168352" cy="46995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17676" y="1990774"/>
            <a:ext cx="231343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新闻资讯</a:t>
            </a:r>
            <a:endParaRPr lang="en-US" altLang="zh-CN" sz="16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17676" y="2549482"/>
            <a:ext cx="231343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聊天沟通</a:t>
            </a:r>
            <a:endParaRPr lang="en-US" altLang="zh-CN" sz="16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17676" y="3108190"/>
            <a:ext cx="231343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休闲娱乐</a:t>
            </a:r>
            <a:endParaRPr lang="en-US" altLang="zh-CN" sz="1600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17676" y="3666898"/>
            <a:ext cx="231343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手机上网</a:t>
            </a:r>
            <a:endParaRPr lang="en-US" altLang="zh-CN" sz="1600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917676" y="4225606"/>
            <a:ext cx="231343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6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电子商务</a:t>
            </a:r>
            <a:endParaRPr lang="en-US" altLang="zh-CN" sz="1600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17676" y="4784314"/>
            <a:ext cx="231343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游戏互动</a:t>
            </a:r>
            <a:endParaRPr lang="en-US" altLang="zh-CN" sz="1600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17676" y="5343019"/>
            <a:ext cx="231343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手机应用</a:t>
            </a:r>
            <a:endParaRPr lang="en-US" altLang="zh-CN" sz="1600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327172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/>
        </p:nvGrpSpPr>
        <p:grpSpPr>
          <a:xfrm>
            <a:off x="-5102" y="-27384"/>
            <a:ext cx="7963350" cy="3988085"/>
            <a:chOff x="0" y="9525"/>
            <a:chExt cx="12492024" cy="6604001"/>
          </a:xfrm>
          <a:solidFill>
            <a:srgbClr val="0083E6"/>
          </a:solidFill>
        </p:grpSpPr>
        <p:sp>
          <p:nvSpPr>
            <p:cNvPr id="7" name="Freeform 38"/>
            <p:cNvSpPr>
              <a:spLocks noEditPoints="1"/>
            </p:cNvSpPr>
            <p:nvPr/>
          </p:nvSpPr>
          <p:spPr bwMode="auto">
            <a:xfrm>
              <a:off x="5265738" y="3773488"/>
              <a:ext cx="590550" cy="590550"/>
            </a:xfrm>
            <a:custGeom>
              <a:avLst/>
              <a:gdLst>
                <a:gd name="T0" fmla="*/ 79 w 157"/>
                <a:gd name="T1" fmla="*/ 0 h 157"/>
                <a:gd name="T2" fmla="*/ 79 w 157"/>
                <a:gd name="T3" fmla="*/ 0 h 157"/>
                <a:gd name="T4" fmla="*/ 79 w 157"/>
                <a:gd name="T5" fmla="*/ 9 h 157"/>
                <a:gd name="T6" fmla="*/ 85 w 157"/>
                <a:gd name="T7" fmla="*/ 9 h 157"/>
                <a:gd name="T8" fmla="*/ 85 w 157"/>
                <a:gd name="T9" fmla="*/ 78 h 157"/>
                <a:gd name="T10" fmla="*/ 79 w 157"/>
                <a:gd name="T11" fmla="*/ 78 h 157"/>
                <a:gd name="T12" fmla="*/ 79 w 157"/>
                <a:gd name="T13" fmla="*/ 128 h 157"/>
                <a:gd name="T14" fmla="*/ 79 w 157"/>
                <a:gd name="T15" fmla="*/ 128 h 157"/>
                <a:gd name="T16" fmla="*/ 129 w 157"/>
                <a:gd name="T17" fmla="*/ 78 h 157"/>
                <a:gd name="T18" fmla="*/ 101 w 157"/>
                <a:gd name="T19" fmla="*/ 34 h 157"/>
                <a:gd name="T20" fmla="*/ 107 w 157"/>
                <a:gd name="T21" fmla="*/ 22 h 157"/>
                <a:gd name="T22" fmla="*/ 142 w 157"/>
                <a:gd name="T23" fmla="*/ 78 h 157"/>
                <a:gd name="T24" fmla="*/ 79 w 157"/>
                <a:gd name="T25" fmla="*/ 141 h 157"/>
                <a:gd name="T26" fmla="*/ 79 w 157"/>
                <a:gd name="T27" fmla="*/ 141 h 157"/>
                <a:gd name="T28" fmla="*/ 79 w 157"/>
                <a:gd name="T29" fmla="*/ 141 h 157"/>
                <a:gd name="T30" fmla="*/ 79 w 157"/>
                <a:gd name="T31" fmla="*/ 157 h 157"/>
                <a:gd name="T32" fmla="*/ 79 w 157"/>
                <a:gd name="T33" fmla="*/ 157 h 157"/>
                <a:gd name="T34" fmla="*/ 157 w 157"/>
                <a:gd name="T35" fmla="*/ 78 h 157"/>
                <a:gd name="T36" fmla="*/ 79 w 157"/>
                <a:gd name="T37" fmla="*/ 0 h 157"/>
                <a:gd name="T38" fmla="*/ 79 w 157"/>
                <a:gd name="T39" fmla="*/ 0 h 157"/>
                <a:gd name="T40" fmla="*/ 0 w 157"/>
                <a:gd name="T41" fmla="*/ 78 h 157"/>
                <a:gd name="T42" fmla="*/ 79 w 157"/>
                <a:gd name="T43" fmla="*/ 157 h 157"/>
                <a:gd name="T44" fmla="*/ 79 w 157"/>
                <a:gd name="T45" fmla="*/ 141 h 157"/>
                <a:gd name="T46" fmla="*/ 16 w 157"/>
                <a:gd name="T47" fmla="*/ 78 h 157"/>
                <a:gd name="T48" fmla="*/ 50 w 157"/>
                <a:gd name="T49" fmla="*/ 22 h 157"/>
                <a:gd name="T50" fmla="*/ 56 w 157"/>
                <a:gd name="T51" fmla="*/ 34 h 157"/>
                <a:gd name="T52" fmla="*/ 29 w 157"/>
                <a:gd name="T53" fmla="*/ 78 h 157"/>
                <a:gd name="T54" fmla="*/ 79 w 157"/>
                <a:gd name="T55" fmla="*/ 128 h 157"/>
                <a:gd name="T56" fmla="*/ 79 w 157"/>
                <a:gd name="T57" fmla="*/ 78 h 157"/>
                <a:gd name="T58" fmla="*/ 72 w 157"/>
                <a:gd name="T59" fmla="*/ 78 h 157"/>
                <a:gd name="T60" fmla="*/ 72 w 157"/>
                <a:gd name="T61" fmla="*/ 9 h 157"/>
                <a:gd name="T62" fmla="*/ 72 w 157"/>
                <a:gd name="T63" fmla="*/ 9 h 157"/>
                <a:gd name="T64" fmla="*/ 79 w 157"/>
                <a:gd name="T65" fmla="*/ 9 h 157"/>
                <a:gd name="T66" fmla="*/ 79 w 157"/>
                <a:gd name="T6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7" h="157">
                  <a:moveTo>
                    <a:pt x="79" y="0"/>
                  </a:moveTo>
                  <a:cubicBezTo>
                    <a:pt x="79" y="0"/>
                    <a:pt x="79" y="0"/>
                    <a:pt x="79" y="0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85" y="9"/>
                    <a:pt x="85" y="9"/>
                    <a:pt x="85" y="9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106" y="128"/>
                    <a:pt x="129" y="106"/>
                    <a:pt x="129" y="78"/>
                  </a:cubicBezTo>
                  <a:cubicBezTo>
                    <a:pt x="129" y="59"/>
                    <a:pt x="118" y="42"/>
                    <a:pt x="101" y="34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28" y="33"/>
                    <a:pt x="142" y="54"/>
                    <a:pt x="142" y="78"/>
                  </a:cubicBezTo>
                  <a:cubicBezTo>
                    <a:pt x="142" y="113"/>
                    <a:pt x="113" y="141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122" y="157"/>
                    <a:pt x="157" y="122"/>
                    <a:pt x="157" y="78"/>
                  </a:cubicBezTo>
                  <a:cubicBezTo>
                    <a:pt x="157" y="35"/>
                    <a:pt x="122" y="0"/>
                    <a:pt x="79" y="0"/>
                  </a:cubicBezTo>
                  <a:close/>
                  <a:moveTo>
                    <a:pt x="79" y="0"/>
                  </a:moveTo>
                  <a:cubicBezTo>
                    <a:pt x="35" y="0"/>
                    <a:pt x="0" y="35"/>
                    <a:pt x="0" y="78"/>
                  </a:cubicBezTo>
                  <a:cubicBezTo>
                    <a:pt x="0" y="122"/>
                    <a:pt x="35" y="157"/>
                    <a:pt x="79" y="157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44" y="141"/>
                    <a:pt x="16" y="113"/>
                    <a:pt x="16" y="78"/>
                  </a:cubicBezTo>
                  <a:cubicBezTo>
                    <a:pt x="16" y="54"/>
                    <a:pt x="29" y="33"/>
                    <a:pt x="50" y="22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39" y="42"/>
                    <a:pt x="29" y="59"/>
                    <a:pt x="29" y="78"/>
                  </a:cubicBezTo>
                  <a:cubicBezTo>
                    <a:pt x="29" y="106"/>
                    <a:pt x="51" y="128"/>
                    <a:pt x="79" y="128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72" y="78"/>
                    <a:pt x="72" y="78"/>
                    <a:pt x="72" y="78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9" y="9"/>
                    <a:pt x="79" y="9"/>
                    <a:pt x="79" y="9"/>
                  </a:cubicBezTo>
                  <a:lnTo>
                    <a:pt x="7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8" name="Freeform 39"/>
            <p:cNvSpPr>
              <a:spLocks/>
            </p:cNvSpPr>
            <p:nvPr/>
          </p:nvSpPr>
          <p:spPr bwMode="auto">
            <a:xfrm>
              <a:off x="4148138" y="3341688"/>
              <a:ext cx="457200" cy="269875"/>
            </a:xfrm>
            <a:custGeom>
              <a:avLst/>
              <a:gdLst>
                <a:gd name="T0" fmla="*/ 69 w 122"/>
                <a:gd name="T1" fmla="*/ 0 h 72"/>
                <a:gd name="T2" fmla="*/ 69 w 122"/>
                <a:gd name="T3" fmla="*/ 12 h 72"/>
                <a:gd name="T4" fmla="*/ 0 w 122"/>
                <a:gd name="T5" fmla="*/ 72 h 72"/>
                <a:gd name="T6" fmla="*/ 69 w 122"/>
                <a:gd name="T7" fmla="*/ 58 h 72"/>
                <a:gd name="T8" fmla="*/ 69 w 122"/>
                <a:gd name="T9" fmla="*/ 71 h 72"/>
                <a:gd name="T10" fmla="*/ 122 w 122"/>
                <a:gd name="T11" fmla="*/ 35 h 72"/>
                <a:gd name="T12" fmla="*/ 69 w 122"/>
                <a:gd name="T1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72">
                  <a:moveTo>
                    <a:pt x="69" y="0"/>
                  </a:moveTo>
                  <a:cubicBezTo>
                    <a:pt x="69" y="12"/>
                    <a:pt x="69" y="12"/>
                    <a:pt x="69" y="12"/>
                  </a:cubicBezTo>
                  <a:cubicBezTo>
                    <a:pt x="8" y="12"/>
                    <a:pt x="0" y="72"/>
                    <a:pt x="0" y="72"/>
                  </a:cubicBezTo>
                  <a:cubicBezTo>
                    <a:pt x="0" y="72"/>
                    <a:pt x="19" y="58"/>
                    <a:pt x="69" y="58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122" y="35"/>
                    <a:pt x="122" y="35"/>
                    <a:pt x="122" y="35"/>
                  </a:cubicBezTo>
                  <a:lnTo>
                    <a:pt x="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9" name="Freeform 40"/>
            <p:cNvSpPr>
              <a:spLocks/>
            </p:cNvSpPr>
            <p:nvPr/>
          </p:nvSpPr>
          <p:spPr bwMode="auto">
            <a:xfrm>
              <a:off x="4102100" y="3581400"/>
              <a:ext cx="455613" cy="271463"/>
            </a:xfrm>
            <a:custGeom>
              <a:avLst/>
              <a:gdLst>
                <a:gd name="T0" fmla="*/ 53 w 121"/>
                <a:gd name="T1" fmla="*/ 72 h 72"/>
                <a:gd name="T2" fmla="*/ 53 w 121"/>
                <a:gd name="T3" fmla="*/ 60 h 72"/>
                <a:gd name="T4" fmla="*/ 121 w 121"/>
                <a:gd name="T5" fmla="*/ 0 h 72"/>
                <a:gd name="T6" fmla="*/ 53 w 121"/>
                <a:gd name="T7" fmla="*/ 14 h 72"/>
                <a:gd name="T8" fmla="*/ 53 w 121"/>
                <a:gd name="T9" fmla="*/ 2 h 72"/>
                <a:gd name="T10" fmla="*/ 0 w 121"/>
                <a:gd name="T11" fmla="*/ 37 h 72"/>
                <a:gd name="T12" fmla="*/ 53 w 121"/>
                <a:gd name="T1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72">
                  <a:moveTo>
                    <a:pt x="53" y="72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115" y="60"/>
                    <a:pt x="121" y="0"/>
                    <a:pt x="121" y="0"/>
                  </a:cubicBezTo>
                  <a:cubicBezTo>
                    <a:pt x="121" y="0"/>
                    <a:pt x="103" y="14"/>
                    <a:pt x="53" y="14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0" y="37"/>
                    <a:pt x="0" y="37"/>
                    <a:pt x="0" y="37"/>
                  </a:cubicBezTo>
                  <a:lnTo>
                    <a:pt x="53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4467225" y="2841625"/>
              <a:ext cx="596900" cy="560388"/>
            </a:xfrm>
            <a:custGeom>
              <a:avLst/>
              <a:gdLst>
                <a:gd name="T0" fmla="*/ 95 w 159"/>
                <a:gd name="T1" fmla="*/ 74 h 149"/>
                <a:gd name="T2" fmla="*/ 122 w 159"/>
                <a:gd name="T3" fmla="*/ 52 h 149"/>
                <a:gd name="T4" fmla="*/ 128 w 159"/>
                <a:gd name="T5" fmla="*/ 53 h 149"/>
                <a:gd name="T6" fmla="*/ 146 w 159"/>
                <a:gd name="T7" fmla="*/ 65 h 149"/>
                <a:gd name="T8" fmla="*/ 157 w 159"/>
                <a:gd name="T9" fmla="*/ 61 h 149"/>
                <a:gd name="T10" fmla="*/ 157 w 159"/>
                <a:gd name="T11" fmla="*/ 37 h 149"/>
                <a:gd name="T12" fmla="*/ 107 w 159"/>
                <a:gd name="T13" fmla="*/ 5 h 149"/>
                <a:gd name="T14" fmla="*/ 76 w 159"/>
                <a:gd name="T15" fmla="*/ 33 h 149"/>
                <a:gd name="T16" fmla="*/ 36 w 159"/>
                <a:gd name="T17" fmla="*/ 20 h 149"/>
                <a:gd name="T18" fmla="*/ 5 w 159"/>
                <a:gd name="T19" fmla="*/ 70 h 149"/>
                <a:gd name="T20" fmla="*/ 102 w 159"/>
                <a:gd name="T21" fmla="*/ 149 h 149"/>
                <a:gd name="T22" fmla="*/ 118 w 159"/>
                <a:gd name="T23" fmla="*/ 133 h 149"/>
                <a:gd name="T24" fmla="*/ 95 w 159"/>
                <a:gd name="T25" fmla="*/ 7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9" h="149">
                  <a:moveTo>
                    <a:pt x="95" y="74"/>
                  </a:moveTo>
                  <a:cubicBezTo>
                    <a:pt x="98" y="61"/>
                    <a:pt x="109" y="52"/>
                    <a:pt x="122" y="52"/>
                  </a:cubicBezTo>
                  <a:cubicBezTo>
                    <a:pt x="124" y="52"/>
                    <a:pt x="126" y="52"/>
                    <a:pt x="128" y="53"/>
                  </a:cubicBezTo>
                  <a:cubicBezTo>
                    <a:pt x="135" y="54"/>
                    <a:pt x="142" y="59"/>
                    <a:pt x="146" y="65"/>
                  </a:cubicBezTo>
                  <a:cubicBezTo>
                    <a:pt x="149" y="63"/>
                    <a:pt x="153" y="62"/>
                    <a:pt x="157" y="61"/>
                  </a:cubicBezTo>
                  <a:cubicBezTo>
                    <a:pt x="159" y="46"/>
                    <a:pt x="157" y="37"/>
                    <a:pt x="157" y="37"/>
                  </a:cubicBezTo>
                  <a:cubicBezTo>
                    <a:pt x="152" y="14"/>
                    <a:pt x="129" y="0"/>
                    <a:pt x="107" y="5"/>
                  </a:cubicBezTo>
                  <a:cubicBezTo>
                    <a:pt x="92" y="8"/>
                    <a:pt x="81" y="19"/>
                    <a:pt x="76" y="33"/>
                  </a:cubicBezTo>
                  <a:cubicBezTo>
                    <a:pt x="66" y="22"/>
                    <a:pt x="52" y="17"/>
                    <a:pt x="36" y="20"/>
                  </a:cubicBezTo>
                  <a:cubicBezTo>
                    <a:pt x="14" y="25"/>
                    <a:pt x="0" y="48"/>
                    <a:pt x="5" y="70"/>
                  </a:cubicBezTo>
                  <a:cubicBezTo>
                    <a:pt x="5" y="70"/>
                    <a:pt x="14" y="126"/>
                    <a:pt x="102" y="149"/>
                  </a:cubicBezTo>
                  <a:cubicBezTo>
                    <a:pt x="108" y="143"/>
                    <a:pt x="113" y="138"/>
                    <a:pt x="118" y="133"/>
                  </a:cubicBezTo>
                  <a:cubicBezTo>
                    <a:pt x="88" y="103"/>
                    <a:pt x="94" y="76"/>
                    <a:pt x="95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4811713" y="3055938"/>
              <a:ext cx="354013" cy="300038"/>
            </a:xfrm>
            <a:custGeom>
              <a:avLst/>
              <a:gdLst>
                <a:gd name="T0" fmla="*/ 74 w 94"/>
                <a:gd name="T1" fmla="*/ 9 h 80"/>
                <a:gd name="T2" fmla="*/ 69 w 94"/>
                <a:gd name="T3" fmla="*/ 9 h 80"/>
                <a:gd name="T4" fmla="*/ 64 w 94"/>
                <a:gd name="T5" fmla="*/ 9 h 80"/>
                <a:gd name="T6" fmla="*/ 52 w 94"/>
                <a:gd name="T7" fmla="*/ 16 h 80"/>
                <a:gd name="T8" fmla="*/ 35 w 94"/>
                <a:gd name="T9" fmla="*/ 0 h 80"/>
                <a:gd name="T10" fmla="*/ 30 w 94"/>
                <a:gd name="T11" fmla="*/ 0 h 80"/>
                <a:gd name="T12" fmla="*/ 7 w 94"/>
                <a:gd name="T13" fmla="*/ 18 h 80"/>
                <a:gd name="T14" fmla="*/ 30 w 94"/>
                <a:gd name="T15" fmla="*/ 73 h 80"/>
                <a:gd name="T16" fmla="*/ 37 w 94"/>
                <a:gd name="T17" fmla="*/ 80 h 80"/>
                <a:gd name="T18" fmla="*/ 91 w 94"/>
                <a:gd name="T19" fmla="*/ 37 h 80"/>
                <a:gd name="T20" fmla="*/ 74 w 94"/>
                <a:gd name="T21" fmla="*/ 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4" h="80">
                  <a:moveTo>
                    <a:pt x="74" y="9"/>
                  </a:moveTo>
                  <a:cubicBezTo>
                    <a:pt x="72" y="9"/>
                    <a:pt x="71" y="9"/>
                    <a:pt x="69" y="9"/>
                  </a:cubicBezTo>
                  <a:cubicBezTo>
                    <a:pt x="67" y="9"/>
                    <a:pt x="66" y="9"/>
                    <a:pt x="64" y="9"/>
                  </a:cubicBezTo>
                  <a:cubicBezTo>
                    <a:pt x="60" y="10"/>
                    <a:pt x="55" y="12"/>
                    <a:pt x="52" y="16"/>
                  </a:cubicBezTo>
                  <a:cubicBezTo>
                    <a:pt x="49" y="8"/>
                    <a:pt x="43" y="2"/>
                    <a:pt x="35" y="0"/>
                  </a:cubicBezTo>
                  <a:cubicBezTo>
                    <a:pt x="33" y="0"/>
                    <a:pt x="31" y="0"/>
                    <a:pt x="30" y="0"/>
                  </a:cubicBezTo>
                  <a:cubicBezTo>
                    <a:pt x="19" y="0"/>
                    <a:pt x="10" y="7"/>
                    <a:pt x="7" y="18"/>
                  </a:cubicBezTo>
                  <a:cubicBezTo>
                    <a:pt x="7" y="18"/>
                    <a:pt x="0" y="43"/>
                    <a:pt x="30" y="73"/>
                  </a:cubicBezTo>
                  <a:cubicBezTo>
                    <a:pt x="32" y="75"/>
                    <a:pt x="35" y="78"/>
                    <a:pt x="37" y="80"/>
                  </a:cubicBezTo>
                  <a:cubicBezTo>
                    <a:pt x="86" y="68"/>
                    <a:pt x="91" y="37"/>
                    <a:pt x="91" y="37"/>
                  </a:cubicBezTo>
                  <a:cubicBezTo>
                    <a:pt x="94" y="24"/>
                    <a:pt x="86" y="12"/>
                    <a:pt x="7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2" name="Freeform 43"/>
            <p:cNvSpPr>
              <a:spLocks noEditPoints="1"/>
            </p:cNvSpPr>
            <p:nvPr/>
          </p:nvSpPr>
          <p:spPr bwMode="auto">
            <a:xfrm>
              <a:off x="5075238" y="2252663"/>
              <a:ext cx="461963" cy="368300"/>
            </a:xfrm>
            <a:custGeom>
              <a:avLst/>
              <a:gdLst>
                <a:gd name="T0" fmla="*/ 97 w 123"/>
                <a:gd name="T1" fmla="*/ 98 h 98"/>
                <a:gd name="T2" fmla="*/ 97 w 123"/>
                <a:gd name="T3" fmla="*/ 65 h 98"/>
                <a:gd name="T4" fmla="*/ 113 w 123"/>
                <a:gd name="T5" fmla="*/ 50 h 98"/>
                <a:gd name="T6" fmla="*/ 123 w 123"/>
                <a:gd name="T7" fmla="*/ 50 h 98"/>
                <a:gd name="T8" fmla="*/ 123 w 123"/>
                <a:gd name="T9" fmla="*/ 14 h 98"/>
                <a:gd name="T10" fmla="*/ 109 w 123"/>
                <a:gd name="T11" fmla="*/ 0 h 98"/>
                <a:gd name="T12" fmla="*/ 79 w 123"/>
                <a:gd name="T13" fmla="*/ 0 h 98"/>
                <a:gd name="T14" fmla="*/ 79 w 123"/>
                <a:gd name="T15" fmla="*/ 16 h 98"/>
                <a:gd name="T16" fmla="*/ 90 w 123"/>
                <a:gd name="T17" fmla="*/ 27 h 98"/>
                <a:gd name="T18" fmla="*/ 79 w 123"/>
                <a:gd name="T19" fmla="*/ 38 h 98"/>
                <a:gd name="T20" fmla="*/ 79 w 123"/>
                <a:gd name="T21" fmla="*/ 45 h 98"/>
                <a:gd name="T22" fmla="*/ 90 w 123"/>
                <a:gd name="T23" fmla="*/ 56 h 98"/>
                <a:gd name="T24" fmla="*/ 79 w 123"/>
                <a:gd name="T25" fmla="*/ 67 h 98"/>
                <a:gd name="T26" fmla="*/ 79 w 123"/>
                <a:gd name="T27" fmla="*/ 98 h 98"/>
                <a:gd name="T28" fmla="*/ 97 w 123"/>
                <a:gd name="T29" fmla="*/ 98 h 98"/>
                <a:gd name="T30" fmla="*/ 79 w 123"/>
                <a:gd name="T31" fmla="*/ 0 h 98"/>
                <a:gd name="T32" fmla="*/ 44 w 123"/>
                <a:gd name="T33" fmla="*/ 0 h 98"/>
                <a:gd name="T34" fmla="*/ 44 w 123"/>
                <a:gd name="T35" fmla="*/ 16 h 98"/>
                <a:gd name="T36" fmla="*/ 44 w 123"/>
                <a:gd name="T37" fmla="*/ 16 h 98"/>
                <a:gd name="T38" fmla="*/ 55 w 123"/>
                <a:gd name="T39" fmla="*/ 27 h 98"/>
                <a:gd name="T40" fmla="*/ 44 w 123"/>
                <a:gd name="T41" fmla="*/ 38 h 98"/>
                <a:gd name="T42" fmla="*/ 44 w 123"/>
                <a:gd name="T43" fmla="*/ 45 h 98"/>
                <a:gd name="T44" fmla="*/ 44 w 123"/>
                <a:gd name="T45" fmla="*/ 45 h 98"/>
                <a:gd name="T46" fmla="*/ 55 w 123"/>
                <a:gd name="T47" fmla="*/ 56 h 98"/>
                <a:gd name="T48" fmla="*/ 44 w 123"/>
                <a:gd name="T49" fmla="*/ 67 h 98"/>
                <a:gd name="T50" fmla="*/ 44 w 123"/>
                <a:gd name="T51" fmla="*/ 98 h 98"/>
                <a:gd name="T52" fmla="*/ 79 w 123"/>
                <a:gd name="T53" fmla="*/ 98 h 98"/>
                <a:gd name="T54" fmla="*/ 79 w 123"/>
                <a:gd name="T55" fmla="*/ 67 h 98"/>
                <a:gd name="T56" fmla="*/ 79 w 123"/>
                <a:gd name="T57" fmla="*/ 67 h 98"/>
                <a:gd name="T58" fmla="*/ 68 w 123"/>
                <a:gd name="T59" fmla="*/ 56 h 98"/>
                <a:gd name="T60" fmla="*/ 79 w 123"/>
                <a:gd name="T61" fmla="*/ 45 h 98"/>
                <a:gd name="T62" fmla="*/ 79 w 123"/>
                <a:gd name="T63" fmla="*/ 45 h 98"/>
                <a:gd name="T64" fmla="*/ 79 w 123"/>
                <a:gd name="T65" fmla="*/ 45 h 98"/>
                <a:gd name="T66" fmla="*/ 79 w 123"/>
                <a:gd name="T67" fmla="*/ 38 h 98"/>
                <a:gd name="T68" fmla="*/ 79 w 123"/>
                <a:gd name="T69" fmla="*/ 38 h 98"/>
                <a:gd name="T70" fmla="*/ 68 w 123"/>
                <a:gd name="T71" fmla="*/ 27 h 98"/>
                <a:gd name="T72" fmla="*/ 79 w 123"/>
                <a:gd name="T73" fmla="*/ 16 h 98"/>
                <a:gd name="T74" fmla="*/ 79 w 123"/>
                <a:gd name="T75" fmla="*/ 16 h 98"/>
                <a:gd name="T76" fmla="*/ 79 w 123"/>
                <a:gd name="T77" fmla="*/ 16 h 98"/>
                <a:gd name="T78" fmla="*/ 79 w 123"/>
                <a:gd name="T79" fmla="*/ 0 h 98"/>
                <a:gd name="T80" fmla="*/ 44 w 123"/>
                <a:gd name="T81" fmla="*/ 0 h 98"/>
                <a:gd name="T82" fmla="*/ 13 w 123"/>
                <a:gd name="T83" fmla="*/ 0 h 98"/>
                <a:gd name="T84" fmla="*/ 0 w 123"/>
                <a:gd name="T85" fmla="*/ 14 h 98"/>
                <a:gd name="T86" fmla="*/ 0 w 123"/>
                <a:gd name="T87" fmla="*/ 50 h 98"/>
                <a:gd name="T88" fmla="*/ 11 w 123"/>
                <a:gd name="T89" fmla="*/ 50 h 98"/>
                <a:gd name="T90" fmla="*/ 26 w 123"/>
                <a:gd name="T91" fmla="*/ 65 h 98"/>
                <a:gd name="T92" fmla="*/ 26 w 123"/>
                <a:gd name="T93" fmla="*/ 98 h 98"/>
                <a:gd name="T94" fmla="*/ 44 w 123"/>
                <a:gd name="T95" fmla="*/ 98 h 98"/>
                <a:gd name="T96" fmla="*/ 44 w 123"/>
                <a:gd name="T97" fmla="*/ 67 h 98"/>
                <a:gd name="T98" fmla="*/ 33 w 123"/>
                <a:gd name="T99" fmla="*/ 56 h 98"/>
                <a:gd name="T100" fmla="*/ 44 w 123"/>
                <a:gd name="T101" fmla="*/ 45 h 98"/>
                <a:gd name="T102" fmla="*/ 44 w 123"/>
                <a:gd name="T103" fmla="*/ 38 h 98"/>
                <a:gd name="T104" fmla="*/ 33 w 123"/>
                <a:gd name="T105" fmla="*/ 27 h 98"/>
                <a:gd name="T106" fmla="*/ 44 w 123"/>
                <a:gd name="T107" fmla="*/ 16 h 98"/>
                <a:gd name="T108" fmla="*/ 44 w 123"/>
                <a:gd name="T109" fmla="*/ 0 h 98"/>
                <a:gd name="T110" fmla="*/ 44 w 123"/>
                <a:gd name="T111" fmla="*/ 16 h 98"/>
                <a:gd name="T112" fmla="*/ 44 w 123"/>
                <a:gd name="T113" fmla="*/ 16 h 98"/>
                <a:gd name="T114" fmla="*/ 44 w 123"/>
                <a:gd name="T115" fmla="*/ 45 h 98"/>
                <a:gd name="T116" fmla="*/ 44 w 123"/>
                <a:gd name="T117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3" h="98">
                  <a:moveTo>
                    <a:pt x="97" y="98"/>
                  </a:moveTo>
                  <a:cubicBezTo>
                    <a:pt x="97" y="65"/>
                    <a:pt x="97" y="65"/>
                    <a:pt x="97" y="65"/>
                  </a:cubicBezTo>
                  <a:cubicBezTo>
                    <a:pt x="97" y="55"/>
                    <a:pt x="103" y="50"/>
                    <a:pt x="113" y="5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3" y="14"/>
                    <a:pt x="123" y="14"/>
                    <a:pt x="123" y="14"/>
                  </a:cubicBezTo>
                  <a:cubicBezTo>
                    <a:pt x="123" y="6"/>
                    <a:pt x="117" y="0"/>
                    <a:pt x="109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85" y="16"/>
                    <a:pt x="90" y="21"/>
                    <a:pt x="90" y="27"/>
                  </a:cubicBezTo>
                  <a:cubicBezTo>
                    <a:pt x="90" y="33"/>
                    <a:pt x="85" y="38"/>
                    <a:pt x="79" y="38"/>
                  </a:cubicBezTo>
                  <a:cubicBezTo>
                    <a:pt x="79" y="45"/>
                    <a:pt x="79" y="45"/>
                    <a:pt x="79" y="45"/>
                  </a:cubicBezTo>
                  <a:cubicBezTo>
                    <a:pt x="85" y="45"/>
                    <a:pt x="90" y="50"/>
                    <a:pt x="90" y="56"/>
                  </a:cubicBezTo>
                  <a:cubicBezTo>
                    <a:pt x="90" y="62"/>
                    <a:pt x="85" y="67"/>
                    <a:pt x="79" y="67"/>
                  </a:cubicBezTo>
                  <a:cubicBezTo>
                    <a:pt x="79" y="98"/>
                    <a:pt x="79" y="98"/>
                    <a:pt x="79" y="98"/>
                  </a:cubicBezTo>
                  <a:lnTo>
                    <a:pt x="97" y="98"/>
                  </a:lnTo>
                  <a:close/>
                  <a:moveTo>
                    <a:pt x="79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50" y="16"/>
                    <a:pt x="55" y="21"/>
                    <a:pt x="55" y="27"/>
                  </a:cubicBezTo>
                  <a:cubicBezTo>
                    <a:pt x="55" y="33"/>
                    <a:pt x="50" y="38"/>
                    <a:pt x="44" y="38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50" y="45"/>
                    <a:pt x="55" y="50"/>
                    <a:pt x="55" y="56"/>
                  </a:cubicBezTo>
                  <a:cubicBezTo>
                    <a:pt x="55" y="62"/>
                    <a:pt x="50" y="67"/>
                    <a:pt x="44" y="67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3" y="67"/>
                    <a:pt x="68" y="62"/>
                    <a:pt x="68" y="56"/>
                  </a:cubicBezTo>
                  <a:cubicBezTo>
                    <a:pt x="68" y="50"/>
                    <a:pt x="73" y="45"/>
                    <a:pt x="79" y="45"/>
                  </a:cubicBezTo>
                  <a:cubicBezTo>
                    <a:pt x="79" y="45"/>
                    <a:pt x="79" y="45"/>
                    <a:pt x="79" y="45"/>
                  </a:cubicBezTo>
                  <a:cubicBezTo>
                    <a:pt x="79" y="45"/>
                    <a:pt x="79" y="45"/>
                    <a:pt x="79" y="45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73" y="38"/>
                    <a:pt x="68" y="33"/>
                    <a:pt x="68" y="27"/>
                  </a:cubicBezTo>
                  <a:cubicBezTo>
                    <a:pt x="68" y="21"/>
                    <a:pt x="73" y="16"/>
                    <a:pt x="79" y="16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9" y="16"/>
                    <a:pt x="79" y="16"/>
                    <a:pt x="79" y="16"/>
                  </a:cubicBezTo>
                  <a:lnTo>
                    <a:pt x="79" y="0"/>
                  </a:lnTo>
                  <a:close/>
                  <a:moveTo>
                    <a:pt x="44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21" y="50"/>
                    <a:pt x="26" y="55"/>
                    <a:pt x="26" y="65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38" y="67"/>
                    <a:pt x="33" y="62"/>
                    <a:pt x="33" y="56"/>
                  </a:cubicBezTo>
                  <a:cubicBezTo>
                    <a:pt x="33" y="50"/>
                    <a:pt x="38" y="45"/>
                    <a:pt x="44" y="45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38" y="38"/>
                    <a:pt x="33" y="33"/>
                    <a:pt x="33" y="27"/>
                  </a:cubicBezTo>
                  <a:cubicBezTo>
                    <a:pt x="33" y="21"/>
                    <a:pt x="38" y="16"/>
                    <a:pt x="44" y="16"/>
                  </a:cubicBezTo>
                  <a:cubicBezTo>
                    <a:pt x="44" y="0"/>
                    <a:pt x="44" y="0"/>
                    <a:pt x="44" y="0"/>
                  </a:cubicBezTo>
                  <a:close/>
                  <a:moveTo>
                    <a:pt x="44" y="16"/>
                  </a:moveTo>
                  <a:cubicBezTo>
                    <a:pt x="44" y="16"/>
                    <a:pt x="44" y="16"/>
                    <a:pt x="44" y="16"/>
                  </a:cubicBezTo>
                  <a:close/>
                  <a:moveTo>
                    <a:pt x="44" y="45"/>
                  </a:moveTo>
                  <a:cubicBezTo>
                    <a:pt x="44" y="45"/>
                    <a:pt x="44" y="45"/>
                    <a:pt x="44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992688" y="2455863"/>
              <a:ext cx="627063" cy="333375"/>
            </a:xfrm>
            <a:custGeom>
              <a:avLst/>
              <a:gdLst>
                <a:gd name="T0" fmla="*/ 156 w 167"/>
                <a:gd name="T1" fmla="*/ 0 h 89"/>
                <a:gd name="T2" fmla="*/ 145 w 167"/>
                <a:gd name="T3" fmla="*/ 0 h 89"/>
                <a:gd name="T4" fmla="*/ 135 w 167"/>
                <a:gd name="T5" fmla="*/ 0 h 89"/>
                <a:gd name="T6" fmla="*/ 123 w 167"/>
                <a:gd name="T7" fmla="*/ 11 h 89"/>
                <a:gd name="T8" fmla="*/ 123 w 167"/>
                <a:gd name="T9" fmla="*/ 48 h 89"/>
                <a:gd name="T10" fmla="*/ 43 w 167"/>
                <a:gd name="T11" fmla="*/ 48 h 89"/>
                <a:gd name="T12" fmla="*/ 43 w 167"/>
                <a:gd name="T13" fmla="*/ 11 h 89"/>
                <a:gd name="T14" fmla="*/ 33 w 167"/>
                <a:gd name="T15" fmla="*/ 0 h 89"/>
                <a:gd name="T16" fmla="*/ 22 w 167"/>
                <a:gd name="T17" fmla="*/ 0 h 89"/>
                <a:gd name="T18" fmla="*/ 12 w 167"/>
                <a:gd name="T19" fmla="*/ 0 h 89"/>
                <a:gd name="T20" fmla="*/ 0 w 167"/>
                <a:gd name="T21" fmla="*/ 11 h 89"/>
                <a:gd name="T22" fmla="*/ 0 w 167"/>
                <a:gd name="T23" fmla="*/ 66 h 89"/>
                <a:gd name="T24" fmla="*/ 16 w 167"/>
                <a:gd name="T25" fmla="*/ 82 h 89"/>
                <a:gd name="T26" fmla="*/ 16 w 167"/>
                <a:gd name="T27" fmla="*/ 84 h 89"/>
                <a:gd name="T28" fmla="*/ 18 w 167"/>
                <a:gd name="T29" fmla="*/ 86 h 89"/>
                <a:gd name="T30" fmla="*/ 23 w 167"/>
                <a:gd name="T31" fmla="*/ 89 h 89"/>
                <a:gd name="T32" fmla="*/ 26 w 167"/>
                <a:gd name="T33" fmla="*/ 89 h 89"/>
                <a:gd name="T34" fmla="*/ 31 w 167"/>
                <a:gd name="T35" fmla="*/ 86 h 89"/>
                <a:gd name="T36" fmla="*/ 33 w 167"/>
                <a:gd name="T37" fmla="*/ 84 h 89"/>
                <a:gd name="T38" fmla="*/ 33 w 167"/>
                <a:gd name="T39" fmla="*/ 82 h 89"/>
                <a:gd name="T40" fmla="*/ 134 w 167"/>
                <a:gd name="T41" fmla="*/ 82 h 89"/>
                <a:gd name="T42" fmla="*/ 134 w 167"/>
                <a:gd name="T43" fmla="*/ 84 h 89"/>
                <a:gd name="T44" fmla="*/ 136 w 167"/>
                <a:gd name="T45" fmla="*/ 86 h 89"/>
                <a:gd name="T46" fmla="*/ 141 w 167"/>
                <a:gd name="T47" fmla="*/ 89 h 89"/>
                <a:gd name="T48" fmla="*/ 144 w 167"/>
                <a:gd name="T49" fmla="*/ 89 h 89"/>
                <a:gd name="T50" fmla="*/ 149 w 167"/>
                <a:gd name="T51" fmla="*/ 86 h 89"/>
                <a:gd name="T52" fmla="*/ 151 w 167"/>
                <a:gd name="T53" fmla="*/ 84 h 89"/>
                <a:gd name="T54" fmla="*/ 151 w 167"/>
                <a:gd name="T55" fmla="*/ 82 h 89"/>
                <a:gd name="T56" fmla="*/ 156 w 167"/>
                <a:gd name="T57" fmla="*/ 82 h 89"/>
                <a:gd name="T58" fmla="*/ 167 w 167"/>
                <a:gd name="T59" fmla="*/ 66 h 89"/>
                <a:gd name="T60" fmla="*/ 167 w 167"/>
                <a:gd name="T61" fmla="*/ 11 h 89"/>
                <a:gd name="T62" fmla="*/ 156 w 167"/>
                <a:gd name="T6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7" h="89">
                  <a:moveTo>
                    <a:pt x="156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8" y="0"/>
                    <a:pt x="123" y="3"/>
                    <a:pt x="123" y="11"/>
                  </a:cubicBezTo>
                  <a:cubicBezTo>
                    <a:pt x="123" y="48"/>
                    <a:pt x="123" y="48"/>
                    <a:pt x="123" y="48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3"/>
                    <a:pt x="40" y="0"/>
                    <a:pt x="3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0"/>
                    <a:pt x="0" y="3"/>
                    <a:pt x="0" y="11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3"/>
                    <a:pt x="9" y="82"/>
                    <a:pt x="16" y="82"/>
                  </a:cubicBezTo>
                  <a:cubicBezTo>
                    <a:pt x="16" y="82"/>
                    <a:pt x="16" y="83"/>
                    <a:pt x="16" y="84"/>
                  </a:cubicBezTo>
                  <a:cubicBezTo>
                    <a:pt x="17" y="85"/>
                    <a:pt x="17" y="85"/>
                    <a:pt x="18" y="86"/>
                  </a:cubicBezTo>
                  <a:cubicBezTo>
                    <a:pt x="19" y="88"/>
                    <a:pt x="21" y="89"/>
                    <a:pt x="23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8" y="89"/>
                    <a:pt x="30" y="88"/>
                    <a:pt x="31" y="86"/>
                  </a:cubicBezTo>
                  <a:cubicBezTo>
                    <a:pt x="32" y="85"/>
                    <a:pt x="32" y="85"/>
                    <a:pt x="33" y="84"/>
                  </a:cubicBezTo>
                  <a:cubicBezTo>
                    <a:pt x="33" y="83"/>
                    <a:pt x="33" y="82"/>
                    <a:pt x="33" y="82"/>
                  </a:cubicBezTo>
                  <a:cubicBezTo>
                    <a:pt x="134" y="82"/>
                    <a:pt x="134" y="82"/>
                    <a:pt x="134" y="82"/>
                  </a:cubicBezTo>
                  <a:cubicBezTo>
                    <a:pt x="134" y="82"/>
                    <a:pt x="134" y="83"/>
                    <a:pt x="134" y="84"/>
                  </a:cubicBezTo>
                  <a:cubicBezTo>
                    <a:pt x="135" y="85"/>
                    <a:pt x="135" y="85"/>
                    <a:pt x="136" y="86"/>
                  </a:cubicBezTo>
                  <a:cubicBezTo>
                    <a:pt x="137" y="88"/>
                    <a:pt x="139" y="89"/>
                    <a:pt x="141" y="89"/>
                  </a:cubicBezTo>
                  <a:cubicBezTo>
                    <a:pt x="144" y="89"/>
                    <a:pt x="144" y="89"/>
                    <a:pt x="144" y="89"/>
                  </a:cubicBezTo>
                  <a:cubicBezTo>
                    <a:pt x="146" y="89"/>
                    <a:pt x="148" y="88"/>
                    <a:pt x="149" y="86"/>
                  </a:cubicBezTo>
                  <a:cubicBezTo>
                    <a:pt x="150" y="85"/>
                    <a:pt x="150" y="85"/>
                    <a:pt x="151" y="84"/>
                  </a:cubicBezTo>
                  <a:cubicBezTo>
                    <a:pt x="151" y="83"/>
                    <a:pt x="151" y="82"/>
                    <a:pt x="151" y="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63" y="82"/>
                    <a:pt x="167" y="73"/>
                    <a:pt x="167" y="66"/>
                  </a:cubicBezTo>
                  <a:cubicBezTo>
                    <a:pt x="167" y="11"/>
                    <a:pt x="167" y="11"/>
                    <a:pt x="167" y="11"/>
                  </a:cubicBezTo>
                  <a:cubicBezTo>
                    <a:pt x="167" y="3"/>
                    <a:pt x="163" y="0"/>
                    <a:pt x="1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4" name="Oval 45"/>
            <p:cNvSpPr>
              <a:spLocks noChangeArrowheads="1"/>
            </p:cNvSpPr>
            <p:nvPr/>
          </p:nvSpPr>
          <p:spPr bwMode="auto">
            <a:xfrm>
              <a:off x="5213350" y="2330450"/>
              <a:ext cx="49213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5" name="Oval 46"/>
            <p:cNvSpPr>
              <a:spLocks noChangeArrowheads="1"/>
            </p:cNvSpPr>
            <p:nvPr/>
          </p:nvSpPr>
          <p:spPr bwMode="auto">
            <a:xfrm>
              <a:off x="5345113" y="2330450"/>
              <a:ext cx="52388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6" name="Oval 47"/>
            <p:cNvSpPr>
              <a:spLocks noChangeArrowheads="1"/>
            </p:cNvSpPr>
            <p:nvPr/>
          </p:nvSpPr>
          <p:spPr bwMode="auto">
            <a:xfrm>
              <a:off x="5213350" y="2439988"/>
              <a:ext cx="49213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7" name="Oval 48"/>
            <p:cNvSpPr>
              <a:spLocks noChangeArrowheads="1"/>
            </p:cNvSpPr>
            <p:nvPr/>
          </p:nvSpPr>
          <p:spPr bwMode="auto">
            <a:xfrm>
              <a:off x="5345113" y="2439988"/>
              <a:ext cx="52388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3509963" y="2924175"/>
              <a:ext cx="757238" cy="354013"/>
            </a:xfrm>
            <a:custGeom>
              <a:avLst/>
              <a:gdLst>
                <a:gd name="T0" fmla="*/ 425 w 477"/>
                <a:gd name="T1" fmla="*/ 31 h 223"/>
                <a:gd name="T2" fmla="*/ 395 w 477"/>
                <a:gd name="T3" fmla="*/ 223 h 223"/>
                <a:gd name="T4" fmla="*/ 404 w 477"/>
                <a:gd name="T5" fmla="*/ 31 h 223"/>
                <a:gd name="T6" fmla="*/ 416 w 477"/>
                <a:gd name="T7" fmla="*/ 95 h 223"/>
                <a:gd name="T8" fmla="*/ 395 w 477"/>
                <a:gd name="T9" fmla="*/ 201 h 223"/>
                <a:gd name="T10" fmla="*/ 364 w 477"/>
                <a:gd name="T11" fmla="*/ 223 h 223"/>
                <a:gd name="T12" fmla="*/ 364 w 477"/>
                <a:gd name="T13" fmla="*/ 223 h 223"/>
                <a:gd name="T14" fmla="*/ 385 w 477"/>
                <a:gd name="T15" fmla="*/ 74 h 223"/>
                <a:gd name="T16" fmla="*/ 373 w 477"/>
                <a:gd name="T17" fmla="*/ 135 h 223"/>
                <a:gd name="T18" fmla="*/ 364 w 477"/>
                <a:gd name="T19" fmla="*/ 223 h 223"/>
                <a:gd name="T20" fmla="*/ 364 w 477"/>
                <a:gd name="T21" fmla="*/ 0 h 223"/>
                <a:gd name="T22" fmla="*/ 331 w 477"/>
                <a:gd name="T23" fmla="*/ 135 h 223"/>
                <a:gd name="T24" fmla="*/ 343 w 477"/>
                <a:gd name="T25" fmla="*/ 31 h 223"/>
                <a:gd name="T26" fmla="*/ 331 w 477"/>
                <a:gd name="T27" fmla="*/ 223 h 223"/>
                <a:gd name="T28" fmla="*/ 331 w 477"/>
                <a:gd name="T29" fmla="*/ 0 h 223"/>
                <a:gd name="T30" fmla="*/ 300 w 477"/>
                <a:gd name="T31" fmla="*/ 74 h 223"/>
                <a:gd name="T32" fmla="*/ 312 w 477"/>
                <a:gd name="T33" fmla="*/ 135 h 223"/>
                <a:gd name="T34" fmla="*/ 300 w 477"/>
                <a:gd name="T35" fmla="*/ 223 h 223"/>
                <a:gd name="T36" fmla="*/ 300 w 477"/>
                <a:gd name="T37" fmla="*/ 0 h 223"/>
                <a:gd name="T38" fmla="*/ 269 w 477"/>
                <a:gd name="T39" fmla="*/ 135 h 223"/>
                <a:gd name="T40" fmla="*/ 279 w 477"/>
                <a:gd name="T41" fmla="*/ 31 h 223"/>
                <a:gd name="T42" fmla="*/ 269 w 477"/>
                <a:gd name="T43" fmla="*/ 223 h 223"/>
                <a:gd name="T44" fmla="*/ 269 w 477"/>
                <a:gd name="T45" fmla="*/ 0 h 223"/>
                <a:gd name="T46" fmla="*/ 239 w 477"/>
                <a:gd name="T47" fmla="*/ 74 h 223"/>
                <a:gd name="T48" fmla="*/ 248 w 477"/>
                <a:gd name="T49" fmla="*/ 135 h 223"/>
                <a:gd name="T50" fmla="*/ 239 w 477"/>
                <a:gd name="T51" fmla="*/ 223 h 223"/>
                <a:gd name="T52" fmla="*/ 239 w 477"/>
                <a:gd name="T53" fmla="*/ 0 h 223"/>
                <a:gd name="T54" fmla="*/ 206 w 477"/>
                <a:gd name="T55" fmla="*/ 135 h 223"/>
                <a:gd name="T56" fmla="*/ 217 w 477"/>
                <a:gd name="T57" fmla="*/ 31 h 223"/>
                <a:gd name="T58" fmla="*/ 206 w 477"/>
                <a:gd name="T59" fmla="*/ 223 h 223"/>
                <a:gd name="T60" fmla="*/ 206 w 477"/>
                <a:gd name="T61" fmla="*/ 0 h 223"/>
                <a:gd name="T62" fmla="*/ 175 w 477"/>
                <a:gd name="T63" fmla="*/ 74 h 223"/>
                <a:gd name="T64" fmla="*/ 187 w 477"/>
                <a:gd name="T65" fmla="*/ 135 h 223"/>
                <a:gd name="T66" fmla="*/ 175 w 477"/>
                <a:gd name="T67" fmla="*/ 223 h 223"/>
                <a:gd name="T68" fmla="*/ 175 w 477"/>
                <a:gd name="T69" fmla="*/ 0 h 223"/>
                <a:gd name="T70" fmla="*/ 144 w 477"/>
                <a:gd name="T71" fmla="*/ 135 h 223"/>
                <a:gd name="T72" fmla="*/ 154 w 477"/>
                <a:gd name="T73" fmla="*/ 31 h 223"/>
                <a:gd name="T74" fmla="*/ 144 w 477"/>
                <a:gd name="T75" fmla="*/ 223 h 223"/>
                <a:gd name="T76" fmla="*/ 144 w 477"/>
                <a:gd name="T77" fmla="*/ 0 h 223"/>
                <a:gd name="T78" fmla="*/ 113 w 477"/>
                <a:gd name="T79" fmla="*/ 74 h 223"/>
                <a:gd name="T80" fmla="*/ 123 w 477"/>
                <a:gd name="T81" fmla="*/ 135 h 223"/>
                <a:gd name="T82" fmla="*/ 113 w 477"/>
                <a:gd name="T83" fmla="*/ 223 h 223"/>
                <a:gd name="T84" fmla="*/ 113 w 477"/>
                <a:gd name="T85" fmla="*/ 0 h 223"/>
                <a:gd name="T86" fmla="*/ 80 w 477"/>
                <a:gd name="T87" fmla="*/ 135 h 223"/>
                <a:gd name="T88" fmla="*/ 92 w 477"/>
                <a:gd name="T89" fmla="*/ 31 h 223"/>
                <a:gd name="T90" fmla="*/ 80 w 477"/>
                <a:gd name="T91" fmla="*/ 223 h 223"/>
                <a:gd name="T92" fmla="*/ 80 w 477"/>
                <a:gd name="T93" fmla="*/ 135 h 223"/>
                <a:gd name="T94" fmla="*/ 80 w 477"/>
                <a:gd name="T95" fmla="*/ 0 h 223"/>
                <a:gd name="T96" fmla="*/ 50 w 477"/>
                <a:gd name="T97" fmla="*/ 74 h 223"/>
                <a:gd name="T98" fmla="*/ 28 w 477"/>
                <a:gd name="T99" fmla="*/ 74 h 223"/>
                <a:gd name="T100" fmla="*/ 0 w 477"/>
                <a:gd name="T101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77" h="223">
                  <a:moveTo>
                    <a:pt x="425" y="223"/>
                  </a:moveTo>
                  <a:lnTo>
                    <a:pt x="477" y="223"/>
                  </a:lnTo>
                  <a:lnTo>
                    <a:pt x="477" y="0"/>
                  </a:lnTo>
                  <a:lnTo>
                    <a:pt x="425" y="0"/>
                  </a:lnTo>
                  <a:lnTo>
                    <a:pt x="425" y="31"/>
                  </a:lnTo>
                  <a:lnTo>
                    <a:pt x="447" y="31"/>
                  </a:lnTo>
                  <a:lnTo>
                    <a:pt x="447" y="74"/>
                  </a:lnTo>
                  <a:lnTo>
                    <a:pt x="425" y="74"/>
                  </a:lnTo>
                  <a:lnTo>
                    <a:pt x="425" y="223"/>
                  </a:lnTo>
                  <a:close/>
                  <a:moveTo>
                    <a:pt x="395" y="223"/>
                  </a:moveTo>
                  <a:lnTo>
                    <a:pt x="425" y="223"/>
                  </a:lnTo>
                  <a:lnTo>
                    <a:pt x="425" y="74"/>
                  </a:lnTo>
                  <a:lnTo>
                    <a:pt x="404" y="74"/>
                  </a:lnTo>
                  <a:lnTo>
                    <a:pt x="404" y="31"/>
                  </a:lnTo>
                  <a:lnTo>
                    <a:pt x="404" y="31"/>
                  </a:lnTo>
                  <a:lnTo>
                    <a:pt x="425" y="31"/>
                  </a:lnTo>
                  <a:lnTo>
                    <a:pt x="425" y="0"/>
                  </a:lnTo>
                  <a:lnTo>
                    <a:pt x="395" y="0"/>
                  </a:lnTo>
                  <a:lnTo>
                    <a:pt x="395" y="95"/>
                  </a:lnTo>
                  <a:lnTo>
                    <a:pt x="416" y="95"/>
                  </a:lnTo>
                  <a:lnTo>
                    <a:pt x="416" y="135"/>
                  </a:lnTo>
                  <a:lnTo>
                    <a:pt x="416" y="135"/>
                  </a:lnTo>
                  <a:lnTo>
                    <a:pt x="395" y="135"/>
                  </a:lnTo>
                  <a:lnTo>
                    <a:pt x="395" y="159"/>
                  </a:lnTo>
                  <a:lnTo>
                    <a:pt x="395" y="201"/>
                  </a:lnTo>
                  <a:lnTo>
                    <a:pt x="395" y="223"/>
                  </a:lnTo>
                  <a:lnTo>
                    <a:pt x="395" y="223"/>
                  </a:lnTo>
                  <a:close/>
                  <a:moveTo>
                    <a:pt x="395" y="201"/>
                  </a:moveTo>
                  <a:lnTo>
                    <a:pt x="395" y="201"/>
                  </a:lnTo>
                  <a:close/>
                  <a:moveTo>
                    <a:pt x="364" y="223"/>
                  </a:moveTo>
                  <a:lnTo>
                    <a:pt x="395" y="223"/>
                  </a:lnTo>
                  <a:lnTo>
                    <a:pt x="395" y="201"/>
                  </a:lnTo>
                  <a:lnTo>
                    <a:pt x="364" y="201"/>
                  </a:lnTo>
                  <a:lnTo>
                    <a:pt x="364" y="223"/>
                  </a:lnTo>
                  <a:lnTo>
                    <a:pt x="364" y="223"/>
                  </a:lnTo>
                  <a:close/>
                  <a:moveTo>
                    <a:pt x="395" y="0"/>
                  </a:moveTo>
                  <a:lnTo>
                    <a:pt x="364" y="0"/>
                  </a:lnTo>
                  <a:lnTo>
                    <a:pt x="364" y="31"/>
                  </a:lnTo>
                  <a:lnTo>
                    <a:pt x="385" y="31"/>
                  </a:lnTo>
                  <a:lnTo>
                    <a:pt x="385" y="74"/>
                  </a:lnTo>
                  <a:lnTo>
                    <a:pt x="364" y="74"/>
                  </a:lnTo>
                  <a:lnTo>
                    <a:pt x="364" y="159"/>
                  </a:lnTo>
                  <a:lnTo>
                    <a:pt x="395" y="159"/>
                  </a:lnTo>
                  <a:lnTo>
                    <a:pt x="395" y="135"/>
                  </a:lnTo>
                  <a:lnTo>
                    <a:pt x="373" y="135"/>
                  </a:lnTo>
                  <a:lnTo>
                    <a:pt x="373" y="95"/>
                  </a:lnTo>
                  <a:lnTo>
                    <a:pt x="395" y="95"/>
                  </a:lnTo>
                  <a:lnTo>
                    <a:pt x="395" y="0"/>
                  </a:lnTo>
                  <a:close/>
                  <a:moveTo>
                    <a:pt x="331" y="223"/>
                  </a:moveTo>
                  <a:lnTo>
                    <a:pt x="364" y="223"/>
                  </a:lnTo>
                  <a:lnTo>
                    <a:pt x="364" y="201"/>
                  </a:lnTo>
                  <a:lnTo>
                    <a:pt x="331" y="201"/>
                  </a:lnTo>
                  <a:lnTo>
                    <a:pt x="331" y="223"/>
                  </a:lnTo>
                  <a:lnTo>
                    <a:pt x="331" y="223"/>
                  </a:lnTo>
                  <a:close/>
                  <a:moveTo>
                    <a:pt x="364" y="0"/>
                  </a:moveTo>
                  <a:lnTo>
                    <a:pt x="331" y="0"/>
                  </a:lnTo>
                  <a:lnTo>
                    <a:pt x="331" y="95"/>
                  </a:lnTo>
                  <a:lnTo>
                    <a:pt x="352" y="95"/>
                  </a:lnTo>
                  <a:lnTo>
                    <a:pt x="352" y="135"/>
                  </a:lnTo>
                  <a:lnTo>
                    <a:pt x="331" y="135"/>
                  </a:lnTo>
                  <a:lnTo>
                    <a:pt x="331" y="159"/>
                  </a:lnTo>
                  <a:lnTo>
                    <a:pt x="364" y="159"/>
                  </a:lnTo>
                  <a:lnTo>
                    <a:pt x="364" y="74"/>
                  </a:lnTo>
                  <a:lnTo>
                    <a:pt x="343" y="74"/>
                  </a:lnTo>
                  <a:lnTo>
                    <a:pt x="343" y="31"/>
                  </a:lnTo>
                  <a:lnTo>
                    <a:pt x="343" y="31"/>
                  </a:lnTo>
                  <a:lnTo>
                    <a:pt x="364" y="31"/>
                  </a:lnTo>
                  <a:lnTo>
                    <a:pt x="364" y="0"/>
                  </a:lnTo>
                  <a:close/>
                  <a:moveTo>
                    <a:pt x="300" y="223"/>
                  </a:moveTo>
                  <a:lnTo>
                    <a:pt x="331" y="223"/>
                  </a:lnTo>
                  <a:lnTo>
                    <a:pt x="331" y="201"/>
                  </a:lnTo>
                  <a:lnTo>
                    <a:pt x="300" y="201"/>
                  </a:lnTo>
                  <a:lnTo>
                    <a:pt x="300" y="223"/>
                  </a:lnTo>
                  <a:lnTo>
                    <a:pt x="300" y="223"/>
                  </a:lnTo>
                  <a:close/>
                  <a:moveTo>
                    <a:pt x="331" y="0"/>
                  </a:moveTo>
                  <a:lnTo>
                    <a:pt x="300" y="0"/>
                  </a:lnTo>
                  <a:lnTo>
                    <a:pt x="300" y="31"/>
                  </a:lnTo>
                  <a:lnTo>
                    <a:pt x="321" y="31"/>
                  </a:lnTo>
                  <a:lnTo>
                    <a:pt x="321" y="74"/>
                  </a:lnTo>
                  <a:lnTo>
                    <a:pt x="300" y="74"/>
                  </a:lnTo>
                  <a:lnTo>
                    <a:pt x="300" y="159"/>
                  </a:lnTo>
                  <a:lnTo>
                    <a:pt x="331" y="159"/>
                  </a:lnTo>
                  <a:lnTo>
                    <a:pt x="331" y="135"/>
                  </a:lnTo>
                  <a:lnTo>
                    <a:pt x="312" y="135"/>
                  </a:lnTo>
                  <a:lnTo>
                    <a:pt x="312" y="135"/>
                  </a:lnTo>
                  <a:lnTo>
                    <a:pt x="312" y="95"/>
                  </a:lnTo>
                  <a:lnTo>
                    <a:pt x="331" y="95"/>
                  </a:lnTo>
                  <a:lnTo>
                    <a:pt x="331" y="0"/>
                  </a:lnTo>
                  <a:close/>
                  <a:moveTo>
                    <a:pt x="269" y="223"/>
                  </a:moveTo>
                  <a:lnTo>
                    <a:pt x="300" y="223"/>
                  </a:lnTo>
                  <a:lnTo>
                    <a:pt x="300" y="201"/>
                  </a:lnTo>
                  <a:lnTo>
                    <a:pt x="269" y="201"/>
                  </a:lnTo>
                  <a:lnTo>
                    <a:pt x="269" y="223"/>
                  </a:lnTo>
                  <a:lnTo>
                    <a:pt x="269" y="223"/>
                  </a:lnTo>
                  <a:close/>
                  <a:moveTo>
                    <a:pt x="300" y="0"/>
                  </a:moveTo>
                  <a:lnTo>
                    <a:pt x="269" y="0"/>
                  </a:lnTo>
                  <a:lnTo>
                    <a:pt x="269" y="95"/>
                  </a:lnTo>
                  <a:lnTo>
                    <a:pt x="291" y="95"/>
                  </a:lnTo>
                  <a:lnTo>
                    <a:pt x="291" y="135"/>
                  </a:lnTo>
                  <a:lnTo>
                    <a:pt x="269" y="135"/>
                  </a:lnTo>
                  <a:lnTo>
                    <a:pt x="269" y="159"/>
                  </a:lnTo>
                  <a:lnTo>
                    <a:pt x="300" y="159"/>
                  </a:lnTo>
                  <a:lnTo>
                    <a:pt x="300" y="74"/>
                  </a:lnTo>
                  <a:lnTo>
                    <a:pt x="279" y="74"/>
                  </a:lnTo>
                  <a:lnTo>
                    <a:pt x="279" y="31"/>
                  </a:lnTo>
                  <a:lnTo>
                    <a:pt x="279" y="31"/>
                  </a:lnTo>
                  <a:lnTo>
                    <a:pt x="300" y="31"/>
                  </a:lnTo>
                  <a:lnTo>
                    <a:pt x="300" y="0"/>
                  </a:lnTo>
                  <a:close/>
                  <a:moveTo>
                    <a:pt x="239" y="223"/>
                  </a:moveTo>
                  <a:lnTo>
                    <a:pt x="269" y="223"/>
                  </a:lnTo>
                  <a:lnTo>
                    <a:pt x="269" y="201"/>
                  </a:lnTo>
                  <a:lnTo>
                    <a:pt x="239" y="201"/>
                  </a:lnTo>
                  <a:lnTo>
                    <a:pt x="239" y="223"/>
                  </a:lnTo>
                  <a:lnTo>
                    <a:pt x="239" y="223"/>
                  </a:lnTo>
                  <a:close/>
                  <a:moveTo>
                    <a:pt x="269" y="0"/>
                  </a:moveTo>
                  <a:lnTo>
                    <a:pt x="239" y="0"/>
                  </a:lnTo>
                  <a:lnTo>
                    <a:pt x="239" y="31"/>
                  </a:lnTo>
                  <a:lnTo>
                    <a:pt x="260" y="31"/>
                  </a:lnTo>
                  <a:lnTo>
                    <a:pt x="260" y="74"/>
                  </a:lnTo>
                  <a:lnTo>
                    <a:pt x="239" y="74"/>
                  </a:lnTo>
                  <a:lnTo>
                    <a:pt x="239" y="159"/>
                  </a:lnTo>
                  <a:lnTo>
                    <a:pt x="269" y="159"/>
                  </a:lnTo>
                  <a:lnTo>
                    <a:pt x="269" y="135"/>
                  </a:lnTo>
                  <a:lnTo>
                    <a:pt x="248" y="135"/>
                  </a:lnTo>
                  <a:lnTo>
                    <a:pt x="248" y="135"/>
                  </a:lnTo>
                  <a:lnTo>
                    <a:pt x="248" y="95"/>
                  </a:lnTo>
                  <a:lnTo>
                    <a:pt x="269" y="95"/>
                  </a:lnTo>
                  <a:lnTo>
                    <a:pt x="269" y="0"/>
                  </a:lnTo>
                  <a:close/>
                  <a:moveTo>
                    <a:pt x="206" y="223"/>
                  </a:moveTo>
                  <a:lnTo>
                    <a:pt x="239" y="223"/>
                  </a:lnTo>
                  <a:lnTo>
                    <a:pt x="239" y="201"/>
                  </a:lnTo>
                  <a:lnTo>
                    <a:pt x="206" y="201"/>
                  </a:lnTo>
                  <a:lnTo>
                    <a:pt x="206" y="223"/>
                  </a:lnTo>
                  <a:lnTo>
                    <a:pt x="206" y="223"/>
                  </a:lnTo>
                  <a:close/>
                  <a:moveTo>
                    <a:pt x="239" y="0"/>
                  </a:moveTo>
                  <a:lnTo>
                    <a:pt x="206" y="0"/>
                  </a:lnTo>
                  <a:lnTo>
                    <a:pt x="206" y="95"/>
                  </a:lnTo>
                  <a:lnTo>
                    <a:pt x="227" y="95"/>
                  </a:lnTo>
                  <a:lnTo>
                    <a:pt x="227" y="135"/>
                  </a:lnTo>
                  <a:lnTo>
                    <a:pt x="206" y="135"/>
                  </a:lnTo>
                  <a:lnTo>
                    <a:pt x="206" y="159"/>
                  </a:lnTo>
                  <a:lnTo>
                    <a:pt x="239" y="159"/>
                  </a:lnTo>
                  <a:lnTo>
                    <a:pt x="239" y="74"/>
                  </a:lnTo>
                  <a:lnTo>
                    <a:pt x="217" y="74"/>
                  </a:lnTo>
                  <a:lnTo>
                    <a:pt x="217" y="31"/>
                  </a:lnTo>
                  <a:lnTo>
                    <a:pt x="217" y="31"/>
                  </a:lnTo>
                  <a:lnTo>
                    <a:pt x="239" y="31"/>
                  </a:lnTo>
                  <a:lnTo>
                    <a:pt x="239" y="0"/>
                  </a:lnTo>
                  <a:close/>
                  <a:moveTo>
                    <a:pt x="175" y="223"/>
                  </a:moveTo>
                  <a:lnTo>
                    <a:pt x="206" y="223"/>
                  </a:lnTo>
                  <a:lnTo>
                    <a:pt x="206" y="201"/>
                  </a:lnTo>
                  <a:lnTo>
                    <a:pt x="175" y="201"/>
                  </a:lnTo>
                  <a:lnTo>
                    <a:pt x="175" y="223"/>
                  </a:lnTo>
                  <a:lnTo>
                    <a:pt x="175" y="223"/>
                  </a:lnTo>
                  <a:close/>
                  <a:moveTo>
                    <a:pt x="206" y="0"/>
                  </a:moveTo>
                  <a:lnTo>
                    <a:pt x="175" y="0"/>
                  </a:lnTo>
                  <a:lnTo>
                    <a:pt x="175" y="31"/>
                  </a:lnTo>
                  <a:lnTo>
                    <a:pt x="196" y="31"/>
                  </a:lnTo>
                  <a:lnTo>
                    <a:pt x="196" y="74"/>
                  </a:lnTo>
                  <a:lnTo>
                    <a:pt x="175" y="74"/>
                  </a:lnTo>
                  <a:lnTo>
                    <a:pt x="175" y="159"/>
                  </a:lnTo>
                  <a:lnTo>
                    <a:pt x="206" y="159"/>
                  </a:lnTo>
                  <a:lnTo>
                    <a:pt x="206" y="135"/>
                  </a:lnTo>
                  <a:lnTo>
                    <a:pt x="187" y="135"/>
                  </a:lnTo>
                  <a:lnTo>
                    <a:pt x="187" y="135"/>
                  </a:lnTo>
                  <a:lnTo>
                    <a:pt x="187" y="95"/>
                  </a:lnTo>
                  <a:lnTo>
                    <a:pt x="206" y="95"/>
                  </a:lnTo>
                  <a:lnTo>
                    <a:pt x="206" y="0"/>
                  </a:lnTo>
                  <a:close/>
                  <a:moveTo>
                    <a:pt x="144" y="223"/>
                  </a:moveTo>
                  <a:lnTo>
                    <a:pt x="175" y="223"/>
                  </a:lnTo>
                  <a:lnTo>
                    <a:pt x="175" y="201"/>
                  </a:lnTo>
                  <a:lnTo>
                    <a:pt x="144" y="201"/>
                  </a:lnTo>
                  <a:lnTo>
                    <a:pt x="144" y="223"/>
                  </a:lnTo>
                  <a:lnTo>
                    <a:pt x="144" y="223"/>
                  </a:lnTo>
                  <a:close/>
                  <a:moveTo>
                    <a:pt x="175" y="0"/>
                  </a:moveTo>
                  <a:lnTo>
                    <a:pt x="144" y="0"/>
                  </a:lnTo>
                  <a:lnTo>
                    <a:pt x="144" y="95"/>
                  </a:lnTo>
                  <a:lnTo>
                    <a:pt x="165" y="95"/>
                  </a:lnTo>
                  <a:lnTo>
                    <a:pt x="165" y="135"/>
                  </a:lnTo>
                  <a:lnTo>
                    <a:pt x="144" y="135"/>
                  </a:lnTo>
                  <a:lnTo>
                    <a:pt x="144" y="159"/>
                  </a:lnTo>
                  <a:lnTo>
                    <a:pt x="175" y="159"/>
                  </a:lnTo>
                  <a:lnTo>
                    <a:pt x="175" y="74"/>
                  </a:lnTo>
                  <a:lnTo>
                    <a:pt x="154" y="74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75" y="31"/>
                  </a:lnTo>
                  <a:lnTo>
                    <a:pt x="175" y="0"/>
                  </a:lnTo>
                  <a:close/>
                  <a:moveTo>
                    <a:pt x="113" y="223"/>
                  </a:moveTo>
                  <a:lnTo>
                    <a:pt x="144" y="223"/>
                  </a:lnTo>
                  <a:lnTo>
                    <a:pt x="144" y="201"/>
                  </a:lnTo>
                  <a:lnTo>
                    <a:pt x="113" y="201"/>
                  </a:lnTo>
                  <a:lnTo>
                    <a:pt x="113" y="223"/>
                  </a:lnTo>
                  <a:lnTo>
                    <a:pt x="113" y="223"/>
                  </a:lnTo>
                  <a:close/>
                  <a:moveTo>
                    <a:pt x="144" y="0"/>
                  </a:moveTo>
                  <a:lnTo>
                    <a:pt x="113" y="0"/>
                  </a:lnTo>
                  <a:lnTo>
                    <a:pt x="113" y="31"/>
                  </a:lnTo>
                  <a:lnTo>
                    <a:pt x="135" y="31"/>
                  </a:lnTo>
                  <a:lnTo>
                    <a:pt x="135" y="74"/>
                  </a:lnTo>
                  <a:lnTo>
                    <a:pt x="113" y="74"/>
                  </a:lnTo>
                  <a:lnTo>
                    <a:pt x="113" y="159"/>
                  </a:lnTo>
                  <a:lnTo>
                    <a:pt x="144" y="159"/>
                  </a:lnTo>
                  <a:lnTo>
                    <a:pt x="144" y="135"/>
                  </a:lnTo>
                  <a:lnTo>
                    <a:pt x="123" y="135"/>
                  </a:lnTo>
                  <a:lnTo>
                    <a:pt x="123" y="135"/>
                  </a:lnTo>
                  <a:lnTo>
                    <a:pt x="123" y="95"/>
                  </a:lnTo>
                  <a:lnTo>
                    <a:pt x="144" y="95"/>
                  </a:lnTo>
                  <a:lnTo>
                    <a:pt x="144" y="0"/>
                  </a:lnTo>
                  <a:close/>
                  <a:moveTo>
                    <a:pt x="80" y="223"/>
                  </a:moveTo>
                  <a:lnTo>
                    <a:pt x="113" y="223"/>
                  </a:lnTo>
                  <a:lnTo>
                    <a:pt x="113" y="201"/>
                  </a:lnTo>
                  <a:lnTo>
                    <a:pt x="80" y="201"/>
                  </a:lnTo>
                  <a:lnTo>
                    <a:pt x="80" y="223"/>
                  </a:lnTo>
                  <a:lnTo>
                    <a:pt x="80" y="223"/>
                  </a:lnTo>
                  <a:close/>
                  <a:moveTo>
                    <a:pt x="113" y="0"/>
                  </a:moveTo>
                  <a:lnTo>
                    <a:pt x="80" y="0"/>
                  </a:lnTo>
                  <a:lnTo>
                    <a:pt x="80" y="95"/>
                  </a:lnTo>
                  <a:lnTo>
                    <a:pt x="102" y="95"/>
                  </a:lnTo>
                  <a:lnTo>
                    <a:pt x="102" y="135"/>
                  </a:lnTo>
                  <a:lnTo>
                    <a:pt x="80" y="135"/>
                  </a:lnTo>
                  <a:lnTo>
                    <a:pt x="80" y="159"/>
                  </a:lnTo>
                  <a:lnTo>
                    <a:pt x="113" y="159"/>
                  </a:lnTo>
                  <a:lnTo>
                    <a:pt x="113" y="74"/>
                  </a:lnTo>
                  <a:lnTo>
                    <a:pt x="92" y="74"/>
                  </a:lnTo>
                  <a:lnTo>
                    <a:pt x="92" y="31"/>
                  </a:lnTo>
                  <a:lnTo>
                    <a:pt x="92" y="31"/>
                  </a:lnTo>
                  <a:lnTo>
                    <a:pt x="113" y="31"/>
                  </a:lnTo>
                  <a:lnTo>
                    <a:pt x="113" y="0"/>
                  </a:lnTo>
                  <a:close/>
                  <a:moveTo>
                    <a:pt x="50" y="223"/>
                  </a:moveTo>
                  <a:lnTo>
                    <a:pt x="80" y="223"/>
                  </a:lnTo>
                  <a:lnTo>
                    <a:pt x="80" y="201"/>
                  </a:lnTo>
                  <a:lnTo>
                    <a:pt x="80" y="201"/>
                  </a:lnTo>
                  <a:lnTo>
                    <a:pt x="80" y="159"/>
                  </a:lnTo>
                  <a:lnTo>
                    <a:pt x="80" y="159"/>
                  </a:lnTo>
                  <a:lnTo>
                    <a:pt x="80" y="135"/>
                  </a:lnTo>
                  <a:lnTo>
                    <a:pt x="61" y="135"/>
                  </a:lnTo>
                  <a:lnTo>
                    <a:pt x="61" y="135"/>
                  </a:lnTo>
                  <a:lnTo>
                    <a:pt x="61" y="95"/>
                  </a:lnTo>
                  <a:lnTo>
                    <a:pt x="80" y="95"/>
                  </a:lnTo>
                  <a:lnTo>
                    <a:pt x="80" y="0"/>
                  </a:lnTo>
                  <a:lnTo>
                    <a:pt x="50" y="0"/>
                  </a:lnTo>
                  <a:lnTo>
                    <a:pt x="50" y="31"/>
                  </a:lnTo>
                  <a:lnTo>
                    <a:pt x="71" y="31"/>
                  </a:lnTo>
                  <a:lnTo>
                    <a:pt x="71" y="74"/>
                  </a:lnTo>
                  <a:lnTo>
                    <a:pt x="50" y="74"/>
                  </a:lnTo>
                  <a:lnTo>
                    <a:pt x="50" y="223"/>
                  </a:lnTo>
                  <a:close/>
                  <a:moveTo>
                    <a:pt x="0" y="223"/>
                  </a:moveTo>
                  <a:lnTo>
                    <a:pt x="50" y="223"/>
                  </a:lnTo>
                  <a:lnTo>
                    <a:pt x="50" y="74"/>
                  </a:lnTo>
                  <a:lnTo>
                    <a:pt x="28" y="74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50" y="31"/>
                  </a:lnTo>
                  <a:lnTo>
                    <a:pt x="50" y="0"/>
                  </a:lnTo>
                  <a:lnTo>
                    <a:pt x="0" y="0"/>
                  </a:lnTo>
                  <a:lnTo>
                    <a:pt x="0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3509963" y="2924175"/>
              <a:ext cx="757238" cy="354013"/>
            </a:xfrm>
            <a:custGeom>
              <a:avLst/>
              <a:gdLst>
                <a:gd name="T0" fmla="*/ 425 w 477"/>
                <a:gd name="T1" fmla="*/ 31 h 223"/>
                <a:gd name="T2" fmla="*/ 395 w 477"/>
                <a:gd name="T3" fmla="*/ 223 h 223"/>
                <a:gd name="T4" fmla="*/ 404 w 477"/>
                <a:gd name="T5" fmla="*/ 31 h 223"/>
                <a:gd name="T6" fmla="*/ 416 w 477"/>
                <a:gd name="T7" fmla="*/ 95 h 223"/>
                <a:gd name="T8" fmla="*/ 395 w 477"/>
                <a:gd name="T9" fmla="*/ 201 h 223"/>
                <a:gd name="T10" fmla="*/ 364 w 477"/>
                <a:gd name="T11" fmla="*/ 223 h 223"/>
                <a:gd name="T12" fmla="*/ 364 w 477"/>
                <a:gd name="T13" fmla="*/ 223 h 223"/>
                <a:gd name="T14" fmla="*/ 385 w 477"/>
                <a:gd name="T15" fmla="*/ 74 h 223"/>
                <a:gd name="T16" fmla="*/ 373 w 477"/>
                <a:gd name="T17" fmla="*/ 135 h 223"/>
                <a:gd name="T18" fmla="*/ 364 w 477"/>
                <a:gd name="T19" fmla="*/ 223 h 223"/>
                <a:gd name="T20" fmla="*/ 364 w 477"/>
                <a:gd name="T21" fmla="*/ 0 h 223"/>
                <a:gd name="T22" fmla="*/ 331 w 477"/>
                <a:gd name="T23" fmla="*/ 135 h 223"/>
                <a:gd name="T24" fmla="*/ 343 w 477"/>
                <a:gd name="T25" fmla="*/ 31 h 223"/>
                <a:gd name="T26" fmla="*/ 331 w 477"/>
                <a:gd name="T27" fmla="*/ 223 h 223"/>
                <a:gd name="T28" fmla="*/ 331 w 477"/>
                <a:gd name="T29" fmla="*/ 0 h 223"/>
                <a:gd name="T30" fmla="*/ 300 w 477"/>
                <a:gd name="T31" fmla="*/ 74 h 223"/>
                <a:gd name="T32" fmla="*/ 312 w 477"/>
                <a:gd name="T33" fmla="*/ 135 h 223"/>
                <a:gd name="T34" fmla="*/ 300 w 477"/>
                <a:gd name="T35" fmla="*/ 223 h 223"/>
                <a:gd name="T36" fmla="*/ 300 w 477"/>
                <a:gd name="T37" fmla="*/ 0 h 223"/>
                <a:gd name="T38" fmla="*/ 269 w 477"/>
                <a:gd name="T39" fmla="*/ 135 h 223"/>
                <a:gd name="T40" fmla="*/ 279 w 477"/>
                <a:gd name="T41" fmla="*/ 31 h 223"/>
                <a:gd name="T42" fmla="*/ 269 w 477"/>
                <a:gd name="T43" fmla="*/ 223 h 223"/>
                <a:gd name="T44" fmla="*/ 269 w 477"/>
                <a:gd name="T45" fmla="*/ 0 h 223"/>
                <a:gd name="T46" fmla="*/ 239 w 477"/>
                <a:gd name="T47" fmla="*/ 74 h 223"/>
                <a:gd name="T48" fmla="*/ 248 w 477"/>
                <a:gd name="T49" fmla="*/ 135 h 223"/>
                <a:gd name="T50" fmla="*/ 239 w 477"/>
                <a:gd name="T51" fmla="*/ 223 h 223"/>
                <a:gd name="T52" fmla="*/ 239 w 477"/>
                <a:gd name="T53" fmla="*/ 0 h 223"/>
                <a:gd name="T54" fmla="*/ 206 w 477"/>
                <a:gd name="T55" fmla="*/ 135 h 223"/>
                <a:gd name="T56" fmla="*/ 217 w 477"/>
                <a:gd name="T57" fmla="*/ 31 h 223"/>
                <a:gd name="T58" fmla="*/ 206 w 477"/>
                <a:gd name="T59" fmla="*/ 223 h 223"/>
                <a:gd name="T60" fmla="*/ 206 w 477"/>
                <a:gd name="T61" fmla="*/ 0 h 223"/>
                <a:gd name="T62" fmla="*/ 175 w 477"/>
                <a:gd name="T63" fmla="*/ 74 h 223"/>
                <a:gd name="T64" fmla="*/ 187 w 477"/>
                <a:gd name="T65" fmla="*/ 135 h 223"/>
                <a:gd name="T66" fmla="*/ 175 w 477"/>
                <a:gd name="T67" fmla="*/ 223 h 223"/>
                <a:gd name="T68" fmla="*/ 175 w 477"/>
                <a:gd name="T69" fmla="*/ 0 h 223"/>
                <a:gd name="T70" fmla="*/ 144 w 477"/>
                <a:gd name="T71" fmla="*/ 135 h 223"/>
                <a:gd name="T72" fmla="*/ 154 w 477"/>
                <a:gd name="T73" fmla="*/ 31 h 223"/>
                <a:gd name="T74" fmla="*/ 144 w 477"/>
                <a:gd name="T75" fmla="*/ 223 h 223"/>
                <a:gd name="T76" fmla="*/ 144 w 477"/>
                <a:gd name="T77" fmla="*/ 0 h 223"/>
                <a:gd name="T78" fmla="*/ 113 w 477"/>
                <a:gd name="T79" fmla="*/ 74 h 223"/>
                <a:gd name="T80" fmla="*/ 123 w 477"/>
                <a:gd name="T81" fmla="*/ 135 h 223"/>
                <a:gd name="T82" fmla="*/ 113 w 477"/>
                <a:gd name="T83" fmla="*/ 223 h 223"/>
                <a:gd name="T84" fmla="*/ 113 w 477"/>
                <a:gd name="T85" fmla="*/ 0 h 223"/>
                <a:gd name="T86" fmla="*/ 80 w 477"/>
                <a:gd name="T87" fmla="*/ 135 h 223"/>
                <a:gd name="T88" fmla="*/ 92 w 477"/>
                <a:gd name="T89" fmla="*/ 31 h 223"/>
                <a:gd name="T90" fmla="*/ 80 w 477"/>
                <a:gd name="T91" fmla="*/ 223 h 223"/>
                <a:gd name="T92" fmla="*/ 80 w 477"/>
                <a:gd name="T93" fmla="*/ 135 h 223"/>
                <a:gd name="T94" fmla="*/ 80 w 477"/>
                <a:gd name="T95" fmla="*/ 0 h 223"/>
                <a:gd name="T96" fmla="*/ 50 w 477"/>
                <a:gd name="T97" fmla="*/ 74 h 223"/>
                <a:gd name="T98" fmla="*/ 28 w 477"/>
                <a:gd name="T99" fmla="*/ 74 h 223"/>
                <a:gd name="T100" fmla="*/ 0 w 477"/>
                <a:gd name="T101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77" h="223">
                  <a:moveTo>
                    <a:pt x="425" y="223"/>
                  </a:moveTo>
                  <a:lnTo>
                    <a:pt x="477" y="223"/>
                  </a:lnTo>
                  <a:lnTo>
                    <a:pt x="477" y="0"/>
                  </a:lnTo>
                  <a:lnTo>
                    <a:pt x="425" y="0"/>
                  </a:lnTo>
                  <a:lnTo>
                    <a:pt x="425" y="31"/>
                  </a:lnTo>
                  <a:lnTo>
                    <a:pt x="447" y="31"/>
                  </a:lnTo>
                  <a:lnTo>
                    <a:pt x="447" y="74"/>
                  </a:lnTo>
                  <a:lnTo>
                    <a:pt x="425" y="74"/>
                  </a:lnTo>
                  <a:lnTo>
                    <a:pt x="425" y="223"/>
                  </a:lnTo>
                  <a:moveTo>
                    <a:pt x="395" y="223"/>
                  </a:moveTo>
                  <a:lnTo>
                    <a:pt x="425" y="223"/>
                  </a:lnTo>
                  <a:lnTo>
                    <a:pt x="425" y="74"/>
                  </a:lnTo>
                  <a:lnTo>
                    <a:pt x="404" y="74"/>
                  </a:lnTo>
                  <a:lnTo>
                    <a:pt x="404" y="31"/>
                  </a:lnTo>
                  <a:lnTo>
                    <a:pt x="404" y="31"/>
                  </a:lnTo>
                  <a:lnTo>
                    <a:pt x="425" y="31"/>
                  </a:lnTo>
                  <a:lnTo>
                    <a:pt x="425" y="0"/>
                  </a:lnTo>
                  <a:lnTo>
                    <a:pt x="395" y="0"/>
                  </a:lnTo>
                  <a:lnTo>
                    <a:pt x="395" y="95"/>
                  </a:lnTo>
                  <a:lnTo>
                    <a:pt x="416" y="95"/>
                  </a:lnTo>
                  <a:lnTo>
                    <a:pt x="416" y="135"/>
                  </a:lnTo>
                  <a:lnTo>
                    <a:pt x="416" y="135"/>
                  </a:lnTo>
                  <a:lnTo>
                    <a:pt x="395" y="135"/>
                  </a:lnTo>
                  <a:lnTo>
                    <a:pt x="395" y="159"/>
                  </a:lnTo>
                  <a:lnTo>
                    <a:pt x="395" y="201"/>
                  </a:lnTo>
                  <a:lnTo>
                    <a:pt x="395" y="223"/>
                  </a:lnTo>
                  <a:lnTo>
                    <a:pt x="395" y="223"/>
                  </a:lnTo>
                  <a:moveTo>
                    <a:pt x="395" y="201"/>
                  </a:moveTo>
                  <a:lnTo>
                    <a:pt x="395" y="201"/>
                  </a:lnTo>
                  <a:moveTo>
                    <a:pt x="364" y="223"/>
                  </a:moveTo>
                  <a:lnTo>
                    <a:pt x="395" y="223"/>
                  </a:lnTo>
                  <a:lnTo>
                    <a:pt x="395" y="201"/>
                  </a:lnTo>
                  <a:lnTo>
                    <a:pt x="364" y="201"/>
                  </a:lnTo>
                  <a:lnTo>
                    <a:pt x="364" y="223"/>
                  </a:lnTo>
                  <a:lnTo>
                    <a:pt x="364" y="223"/>
                  </a:lnTo>
                  <a:moveTo>
                    <a:pt x="395" y="0"/>
                  </a:moveTo>
                  <a:lnTo>
                    <a:pt x="364" y="0"/>
                  </a:lnTo>
                  <a:lnTo>
                    <a:pt x="364" y="31"/>
                  </a:lnTo>
                  <a:lnTo>
                    <a:pt x="385" y="31"/>
                  </a:lnTo>
                  <a:lnTo>
                    <a:pt x="385" y="74"/>
                  </a:lnTo>
                  <a:lnTo>
                    <a:pt x="364" y="74"/>
                  </a:lnTo>
                  <a:lnTo>
                    <a:pt x="364" y="159"/>
                  </a:lnTo>
                  <a:lnTo>
                    <a:pt x="395" y="159"/>
                  </a:lnTo>
                  <a:lnTo>
                    <a:pt x="395" y="135"/>
                  </a:lnTo>
                  <a:lnTo>
                    <a:pt x="373" y="135"/>
                  </a:lnTo>
                  <a:lnTo>
                    <a:pt x="373" y="95"/>
                  </a:lnTo>
                  <a:lnTo>
                    <a:pt x="395" y="95"/>
                  </a:lnTo>
                  <a:lnTo>
                    <a:pt x="395" y="0"/>
                  </a:lnTo>
                  <a:moveTo>
                    <a:pt x="331" y="223"/>
                  </a:moveTo>
                  <a:lnTo>
                    <a:pt x="364" y="223"/>
                  </a:lnTo>
                  <a:lnTo>
                    <a:pt x="364" y="201"/>
                  </a:lnTo>
                  <a:lnTo>
                    <a:pt x="331" y="201"/>
                  </a:lnTo>
                  <a:lnTo>
                    <a:pt x="331" y="223"/>
                  </a:lnTo>
                  <a:lnTo>
                    <a:pt x="331" y="223"/>
                  </a:lnTo>
                  <a:moveTo>
                    <a:pt x="364" y="0"/>
                  </a:moveTo>
                  <a:lnTo>
                    <a:pt x="331" y="0"/>
                  </a:lnTo>
                  <a:lnTo>
                    <a:pt x="331" y="95"/>
                  </a:lnTo>
                  <a:lnTo>
                    <a:pt x="352" y="95"/>
                  </a:lnTo>
                  <a:lnTo>
                    <a:pt x="352" y="135"/>
                  </a:lnTo>
                  <a:lnTo>
                    <a:pt x="331" y="135"/>
                  </a:lnTo>
                  <a:lnTo>
                    <a:pt x="331" y="159"/>
                  </a:lnTo>
                  <a:lnTo>
                    <a:pt x="364" y="159"/>
                  </a:lnTo>
                  <a:lnTo>
                    <a:pt x="364" y="74"/>
                  </a:lnTo>
                  <a:lnTo>
                    <a:pt x="343" y="74"/>
                  </a:lnTo>
                  <a:lnTo>
                    <a:pt x="343" y="31"/>
                  </a:lnTo>
                  <a:lnTo>
                    <a:pt x="343" y="31"/>
                  </a:lnTo>
                  <a:lnTo>
                    <a:pt x="364" y="31"/>
                  </a:lnTo>
                  <a:lnTo>
                    <a:pt x="364" y="0"/>
                  </a:lnTo>
                  <a:moveTo>
                    <a:pt x="300" y="223"/>
                  </a:moveTo>
                  <a:lnTo>
                    <a:pt x="331" y="223"/>
                  </a:lnTo>
                  <a:lnTo>
                    <a:pt x="331" y="201"/>
                  </a:lnTo>
                  <a:lnTo>
                    <a:pt x="300" y="201"/>
                  </a:lnTo>
                  <a:lnTo>
                    <a:pt x="300" y="223"/>
                  </a:lnTo>
                  <a:lnTo>
                    <a:pt x="300" y="223"/>
                  </a:lnTo>
                  <a:moveTo>
                    <a:pt x="331" y="0"/>
                  </a:moveTo>
                  <a:lnTo>
                    <a:pt x="300" y="0"/>
                  </a:lnTo>
                  <a:lnTo>
                    <a:pt x="300" y="31"/>
                  </a:lnTo>
                  <a:lnTo>
                    <a:pt x="321" y="31"/>
                  </a:lnTo>
                  <a:lnTo>
                    <a:pt x="321" y="74"/>
                  </a:lnTo>
                  <a:lnTo>
                    <a:pt x="300" y="74"/>
                  </a:lnTo>
                  <a:lnTo>
                    <a:pt x="300" y="159"/>
                  </a:lnTo>
                  <a:lnTo>
                    <a:pt x="331" y="159"/>
                  </a:lnTo>
                  <a:lnTo>
                    <a:pt x="331" y="135"/>
                  </a:lnTo>
                  <a:lnTo>
                    <a:pt x="312" y="135"/>
                  </a:lnTo>
                  <a:lnTo>
                    <a:pt x="312" y="135"/>
                  </a:lnTo>
                  <a:lnTo>
                    <a:pt x="312" y="95"/>
                  </a:lnTo>
                  <a:lnTo>
                    <a:pt x="331" y="95"/>
                  </a:lnTo>
                  <a:lnTo>
                    <a:pt x="331" y="0"/>
                  </a:lnTo>
                  <a:moveTo>
                    <a:pt x="269" y="223"/>
                  </a:moveTo>
                  <a:lnTo>
                    <a:pt x="300" y="223"/>
                  </a:lnTo>
                  <a:lnTo>
                    <a:pt x="300" y="201"/>
                  </a:lnTo>
                  <a:lnTo>
                    <a:pt x="269" y="201"/>
                  </a:lnTo>
                  <a:lnTo>
                    <a:pt x="269" y="223"/>
                  </a:lnTo>
                  <a:lnTo>
                    <a:pt x="269" y="223"/>
                  </a:lnTo>
                  <a:moveTo>
                    <a:pt x="300" y="0"/>
                  </a:moveTo>
                  <a:lnTo>
                    <a:pt x="269" y="0"/>
                  </a:lnTo>
                  <a:lnTo>
                    <a:pt x="269" y="95"/>
                  </a:lnTo>
                  <a:lnTo>
                    <a:pt x="291" y="95"/>
                  </a:lnTo>
                  <a:lnTo>
                    <a:pt x="291" y="135"/>
                  </a:lnTo>
                  <a:lnTo>
                    <a:pt x="269" y="135"/>
                  </a:lnTo>
                  <a:lnTo>
                    <a:pt x="269" y="159"/>
                  </a:lnTo>
                  <a:lnTo>
                    <a:pt x="300" y="159"/>
                  </a:lnTo>
                  <a:lnTo>
                    <a:pt x="300" y="74"/>
                  </a:lnTo>
                  <a:lnTo>
                    <a:pt x="279" y="74"/>
                  </a:lnTo>
                  <a:lnTo>
                    <a:pt x="279" y="31"/>
                  </a:lnTo>
                  <a:lnTo>
                    <a:pt x="279" y="31"/>
                  </a:lnTo>
                  <a:lnTo>
                    <a:pt x="300" y="31"/>
                  </a:lnTo>
                  <a:lnTo>
                    <a:pt x="300" y="0"/>
                  </a:lnTo>
                  <a:moveTo>
                    <a:pt x="239" y="223"/>
                  </a:moveTo>
                  <a:lnTo>
                    <a:pt x="269" y="223"/>
                  </a:lnTo>
                  <a:lnTo>
                    <a:pt x="269" y="201"/>
                  </a:lnTo>
                  <a:lnTo>
                    <a:pt x="239" y="201"/>
                  </a:lnTo>
                  <a:lnTo>
                    <a:pt x="239" y="223"/>
                  </a:lnTo>
                  <a:lnTo>
                    <a:pt x="239" y="223"/>
                  </a:lnTo>
                  <a:moveTo>
                    <a:pt x="269" y="0"/>
                  </a:moveTo>
                  <a:lnTo>
                    <a:pt x="239" y="0"/>
                  </a:lnTo>
                  <a:lnTo>
                    <a:pt x="239" y="31"/>
                  </a:lnTo>
                  <a:lnTo>
                    <a:pt x="260" y="31"/>
                  </a:lnTo>
                  <a:lnTo>
                    <a:pt x="260" y="74"/>
                  </a:lnTo>
                  <a:lnTo>
                    <a:pt x="239" y="74"/>
                  </a:lnTo>
                  <a:lnTo>
                    <a:pt x="239" y="159"/>
                  </a:lnTo>
                  <a:lnTo>
                    <a:pt x="269" y="159"/>
                  </a:lnTo>
                  <a:lnTo>
                    <a:pt x="269" y="135"/>
                  </a:lnTo>
                  <a:lnTo>
                    <a:pt x="248" y="135"/>
                  </a:lnTo>
                  <a:lnTo>
                    <a:pt x="248" y="135"/>
                  </a:lnTo>
                  <a:lnTo>
                    <a:pt x="248" y="95"/>
                  </a:lnTo>
                  <a:lnTo>
                    <a:pt x="269" y="95"/>
                  </a:lnTo>
                  <a:lnTo>
                    <a:pt x="269" y="0"/>
                  </a:lnTo>
                  <a:moveTo>
                    <a:pt x="206" y="223"/>
                  </a:moveTo>
                  <a:lnTo>
                    <a:pt x="239" y="223"/>
                  </a:lnTo>
                  <a:lnTo>
                    <a:pt x="239" y="201"/>
                  </a:lnTo>
                  <a:lnTo>
                    <a:pt x="206" y="201"/>
                  </a:lnTo>
                  <a:lnTo>
                    <a:pt x="206" y="223"/>
                  </a:lnTo>
                  <a:lnTo>
                    <a:pt x="206" y="223"/>
                  </a:lnTo>
                  <a:moveTo>
                    <a:pt x="239" y="0"/>
                  </a:moveTo>
                  <a:lnTo>
                    <a:pt x="206" y="0"/>
                  </a:lnTo>
                  <a:lnTo>
                    <a:pt x="206" y="95"/>
                  </a:lnTo>
                  <a:lnTo>
                    <a:pt x="227" y="95"/>
                  </a:lnTo>
                  <a:lnTo>
                    <a:pt x="227" y="135"/>
                  </a:lnTo>
                  <a:lnTo>
                    <a:pt x="206" y="135"/>
                  </a:lnTo>
                  <a:lnTo>
                    <a:pt x="206" y="159"/>
                  </a:lnTo>
                  <a:lnTo>
                    <a:pt x="239" y="159"/>
                  </a:lnTo>
                  <a:lnTo>
                    <a:pt x="239" y="74"/>
                  </a:lnTo>
                  <a:lnTo>
                    <a:pt x="217" y="74"/>
                  </a:lnTo>
                  <a:lnTo>
                    <a:pt x="217" y="31"/>
                  </a:lnTo>
                  <a:lnTo>
                    <a:pt x="217" y="31"/>
                  </a:lnTo>
                  <a:lnTo>
                    <a:pt x="239" y="31"/>
                  </a:lnTo>
                  <a:lnTo>
                    <a:pt x="239" y="0"/>
                  </a:lnTo>
                  <a:moveTo>
                    <a:pt x="175" y="223"/>
                  </a:moveTo>
                  <a:lnTo>
                    <a:pt x="206" y="223"/>
                  </a:lnTo>
                  <a:lnTo>
                    <a:pt x="206" y="201"/>
                  </a:lnTo>
                  <a:lnTo>
                    <a:pt x="175" y="201"/>
                  </a:lnTo>
                  <a:lnTo>
                    <a:pt x="175" y="223"/>
                  </a:lnTo>
                  <a:lnTo>
                    <a:pt x="175" y="223"/>
                  </a:lnTo>
                  <a:moveTo>
                    <a:pt x="206" y="0"/>
                  </a:moveTo>
                  <a:lnTo>
                    <a:pt x="175" y="0"/>
                  </a:lnTo>
                  <a:lnTo>
                    <a:pt x="175" y="31"/>
                  </a:lnTo>
                  <a:lnTo>
                    <a:pt x="196" y="31"/>
                  </a:lnTo>
                  <a:lnTo>
                    <a:pt x="196" y="74"/>
                  </a:lnTo>
                  <a:lnTo>
                    <a:pt x="175" y="74"/>
                  </a:lnTo>
                  <a:lnTo>
                    <a:pt x="175" y="159"/>
                  </a:lnTo>
                  <a:lnTo>
                    <a:pt x="206" y="159"/>
                  </a:lnTo>
                  <a:lnTo>
                    <a:pt x="206" y="135"/>
                  </a:lnTo>
                  <a:lnTo>
                    <a:pt x="187" y="135"/>
                  </a:lnTo>
                  <a:lnTo>
                    <a:pt x="187" y="135"/>
                  </a:lnTo>
                  <a:lnTo>
                    <a:pt x="187" y="95"/>
                  </a:lnTo>
                  <a:lnTo>
                    <a:pt x="206" y="95"/>
                  </a:lnTo>
                  <a:lnTo>
                    <a:pt x="206" y="0"/>
                  </a:lnTo>
                  <a:moveTo>
                    <a:pt x="144" y="223"/>
                  </a:moveTo>
                  <a:lnTo>
                    <a:pt x="175" y="223"/>
                  </a:lnTo>
                  <a:lnTo>
                    <a:pt x="175" y="201"/>
                  </a:lnTo>
                  <a:lnTo>
                    <a:pt x="144" y="201"/>
                  </a:lnTo>
                  <a:lnTo>
                    <a:pt x="144" y="223"/>
                  </a:lnTo>
                  <a:lnTo>
                    <a:pt x="144" y="223"/>
                  </a:lnTo>
                  <a:moveTo>
                    <a:pt x="175" y="0"/>
                  </a:moveTo>
                  <a:lnTo>
                    <a:pt x="144" y="0"/>
                  </a:lnTo>
                  <a:lnTo>
                    <a:pt x="144" y="95"/>
                  </a:lnTo>
                  <a:lnTo>
                    <a:pt x="165" y="95"/>
                  </a:lnTo>
                  <a:lnTo>
                    <a:pt x="165" y="135"/>
                  </a:lnTo>
                  <a:lnTo>
                    <a:pt x="144" y="135"/>
                  </a:lnTo>
                  <a:lnTo>
                    <a:pt x="144" y="159"/>
                  </a:lnTo>
                  <a:lnTo>
                    <a:pt x="175" y="159"/>
                  </a:lnTo>
                  <a:lnTo>
                    <a:pt x="175" y="74"/>
                  </a:lnTo>
                  <a:lnTo>
                    <a:pt x="154" y="74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75" y="31"/>
                  </a:lnTo>
                  <a:lnTo>
                    <a:pt x="175" y="0"/>
                  </a:lnTo>
                  <a:moveTo>
                    <a:pt x="113" y="223"/>
                  </a:moveTo>
                  <a:lnTo>
                    <a:pt x="144" y="223"/>
                  </a:lnTo>
                  <a:lnTo>
                    <a:pt x="144" y="201"/>
                  </a:lnTo>
                  <a:lnTo>
                    <a:pt x="113" y="201"/>
                  </a:lnTo>
                  <a:lnTo>
                    <a:pt x="113" y="223"/>
                  </a:lnTo>
                  <a:lnTo>
                    <a:pt x="113" y="223"/>
                  </a:lnTo>
                  <a:moveTo>
                    <a:pt x="144" y="0"/>
                  </a:moveTo>
                  <a:lnTo>
                    <a:pt x="113" y="0"/>
                  </a:lnTo>
                  <a:lnTo>
                    <a:pt x="113" y="31"/>
                  </a:lnTo>
                  <a:lnTo>
                    <a:pt x="135" y="31"/>
                  </a:lnTo>
                  <a:lnTo>
                    <a:pt x="135" y="74"/>
                  </a:lnTo>
                  <a:lnTo>
                    <a:pt x="113" y="74"/>
                  </a:lnTo>
                  <a:lnTo>
                    <a:pt x="113" y="159"/>
                  </a:lnTo>
                  <a:lnTo>
                    <a:pt x="144" y="159"/>
                  </a:lnTo>
                  <a:lnTo>
                    <a:pt x="144" y="135"/>
                  </a:lnTo>
                  <a:lnTo>
                    <a:pt x="123" y="135"/>
                  </a:lnTo>
                  <a:lnTo>
                    <a:pt x="123" y="135"/>
                  </a:lnTo>
                  <a:lnTo>
                    <a:pt x="123" y="95"/>
                  </a:lnTo>
                  <a:lnTo>
                    <a:pt x="144" y="95"/>
                  </a:lnTo>
                  <a:lnTo>
                    <a:pt x="144" y="0"/>
                  </a:lnTo>
                  <a:moveTo>
                    <a:pt x="80" y="223"/>
                  </a:moveTo>
                  <a:lnTo>
                    <a:pt x="113" y="223"/>
                  </a:lnTo>
                  <a:lnTo>
                    <a:pt x="113" y="201"/>
                  </a:lnTo>
                  <a:lnTo>
                    <a:pt x="80" y="201"/>
                  </a:lnTo>
                  <a:lnTo>
                    <a:pt x="80" y="223"/>
                  </a:lnTo>
                  <a:lnTo>
                    <a:pt x="80" y="223"/>
                  </a:lnTo>
                  <a:moveTo>
                    <a:pt x="113" y="0"/>
                  </a:moveTo>
                  <a:lnTo>
                    <a:pt x="80" y="0"/>
                  </a:lnTo>
                  <a:lnTo>
                    <a:pt x="80" y="95"/>
                  </a:lnTo>
                  <a:lnTo>
                    <a:pt x="102" y="95"/>
                  </a:lnTo>
                  <a:lnTo>
                    <a:pt x="102" y="135"/>
                  </a:lnTo>
                  <a:lnTo>
                    <a:pt x="80" y="135"/>
                  </a:lnTo>
                  <a:lnTo>
                    <a:pt x="80" y="159"/>
                  </a:lnTo>
                  <a:lnTo>
                    <a:pt x="113" y="159"/>
                  </a:lnTo>
                  <a:lnTo>
                    <a:pt x="113" y="74"/>
                  </a:lnTo>
                  <a:lnTo>
                    <a:pt x="92" y="74"/>
                  </a:lnTo>
                  <a:lnTo>
                    <a:pt x="92" y="31"/>
                  </a:lnTo>
                  <a:lnTo>
                    <a:pt x="92" y="31"/>
                  </a:lnTo>
                  <a:lnTo>
                    <a:pt x="113" y="31"/>
                  </a:lnTo>
                  <a:lnTo>
                    <a:pt x="113" y="0"/>
                  </a:lnTo>
                  <a:moveTo>
                    <a:pt x="50" y="223"/>
                  </a:moveTo>
                  <a:lnTo>
                    <a:pt x="80" y="223"/>
                  </a:lnTo>
                  <a:lnTo>
                    <a:pt x="80" y="201"/>
                  </a:lnTo>
                  <a:lnTo>
                    <a:pt x="80" y="201"/>
                  </a:lnTo>
                  <a:lnTo>
                    <a:pt x="80" y="159"/>
                  </a:lnTo>
                  <a:lnTo>
                    <a:pt x="80" y="159"/>
                  </a:lnTo>
                  <a:lnTo>
                    <a:pt x="80" y="135"/>
                  </a:lnTo>
                  <a:lnTo>
                    <a:pt x="61" y="135"/>
                  </a:lnTo>
                  <a:lnTo>
                    <a:pt x="61" y="135"/>
                  </a:lnTo>
                  <a:lnTo>
                    <a:pt x="61" y="95"/>
                  </a:lnTo>
                  <a:lnTo>
                    <a:pt x="80" y="95"/>
                  </a:lnTo>
                  <a:lnTo>
                    <a:pt x="80" y="0"/>
                  </a:lnTo>
                  <a:lnTo>
                    <a:pt x="50" y="0"/>
                  </a:lnTo>
                  <a:lnTo>
                    <a:pt x="50" y="31"/>
                  </a:lnTo>
                  <a:lnTo>
                    <a:pt x="71" y="31"/>
                  </a:lnTo>
                  <a:lnTo>
                    <a:pt x="71" y="74"/>
                  </a:lnTo>
                  <a:lnTo>
                    <a:pt x="50" y="74"/>
                  </a:lnTo>
                  <a:lnTo>
                    <a:pt x="50" y="223"/>
                  </a:lnTo>
                  <a:moveTo>
                    <a:pt x="0" y="223"/>
                  </a:moveTo>
                  <a:lnTo>
                    <a:pt x="50" y="223"/>
                  </a:lnTo>
                  <a:lnTo>
                    <a:pt x="50" y="74"/>
                  </a:lnTo>
                  <a:lnTo>
                    <a:pt x="28" y="74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50" y="31"/>
                  </a:lnTo>
                  <a:lnTo>
                    <a:pt x="50" y="0"/>
                  </a:lnTo>
                  <a:lnTo>
                    <a:pt x="0" y="0"/>
                  </a:lnTo>
                  <a:lnTo>
                    <a:pt x="0" y="223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0" name="Freeform 51"/>
            <p:cNvSpPr>
              <a:spLocks/>
            </p:cNvSpPr>
            <p:nvPr/>
          </p:nvSpPr>
          <p:spPr bwMode="auto">
            <a:xfrm>
              <a:off x="3652838" y="2763838"/>
              <a:ext cx="434975" cy="104775"/>
            </a:xfrm>
            <a:custGeom>
              <a:avLst/>
              <a:gdLst>
                <a:gd name="T0" fmla="*/ 0 w 116"/>
                <a:gd name="T1" fmla="*/ 14 h 28"/>
                <a:gd name="T2" fmla="*/ 8 w 116"/>
                <a:gd name="T3" fmla="*/ 28 h 28"/>
                <a:gd name="T4" fmla="*/ 58 w 116"/>
                <a:gd name="T5" fmla="*/ 16 h 28"/>
                <a:gd name="T6" fmla="*/ 108 w 116"/>
                <a:gd name="T7" fmla="*/ 28 h 28"/>
                <a:gd name="T8" fmla="*/ 116 w 116"/>
                <a:gd name="T9" fmla="*/ 14 h 28"/>
                <a:gd name="T10" fmla="*/ 58 w 116"/>
                <a:gd name="T11" fmla="*/ 0 h 28"/>
                <a:gd name="T12" fmla="*/ 0 w 116"/>
                <a:gd name="T13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28">
                  <a:moveTo>
                    <a:pt x="0" y="14"/>
                  </a:moveTo>
                  <a:cubicBezTo>
                    <a:pt x="8" y="28"/>
                    <a:pt x="8" y="28"/>
                    <a:pt x="8" y="28"/>
                  </a:cubicBezTo>
                  <a:cubicBezTo>
                    <a:pt x="22" y="20"/>
                    <a:pt x="40" y="16"/>
                    <a:pt x="58" y="16"/>
                  </a:cubicBezTo>
                  <a:cubicBezTo>
                    <a:pt x="77" y="16"/>
                    <a:pt x="94" y="20"/>
                    <a:pt x="108" y="28"/>
                  </a:cubicBezTo>
                  <a:cubicBezTo>
                    <a:pt x="116" y="14"/>
                    <a:pt x="116" y="14"/>
                    <a:pt x="116" y="14"/>
                  </a:cubicBezTo>
                  <a:cubicBezTo>
                    <a:pt x="100" y="5"/>
                    <a:pt x="79" y="0"/>
                    <a:pt x="58" y="0"/>
                  </a:cubicBezTo>
                  <a:cubicBezTo>
                    <a:pt x="37" y="0"/>
                    <a:pt x="16" y="5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1" name="Freeform 52"/>
            <p:cNvSpPr>
              <a:spLocks/>
            </p:cNvSpPr>
            <p:nvPr/>
          </p:nvSpPr>
          <p:spPr bwMode="auto">
            <a:xfrm>
              <a:off x="3576638" y="2643188"/>
              <a:ext cx="585788" cy="123825"/>
            </a:xfrm>
            <a:custGeom>
              <a:avLst/>
              <a:gdLst>
                <a:gd name="T0" fmla="*/ 156 w 156"/>
                <a:gd name="T1" fmla="*/ 19 h 33"/>
                <a:gd name="T2" fmla="*/ 78 w 156"/>
                <a:gd name="T3" fmla="*/ 0 h 33"/>
                <a:gd name="T4" fmla="*/ 0 w 156"/>
                <a:gd name="T5" fmla="*/ 19 h 33"/>
                <a:gd name="T6" fmla="*/ 8 w 156"/>
                <a:gd name="T7" fmla="*/ 33 h 33"/>
                <a:gd name="T8" fmla="*/ 78 w 156"/>
                <a:gd name="T9" fmla="*/ 17 h 33"/>
                <a:gd name="T10" fmla="*/ 148 w 156"/>
                <a:gd name="T11" fmla="*/ 33 h 33"/>
                <a:gd name="T12" fmla="*/ 156 w 156"/>
                <a:gd name="T13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33">
                  <a:moveTo>
                    <a:pt x="156" y="19"/>
                  </a:moveTo>
                  <a:cubicBezTo>
                    <a:pt x="134" y="7"/>
                    <a:pt x="106" y="0"/>
                    <a:pt x="78" y="0"/>
                  </a:cubicBezTo>
                  <a:cubicBezTo>
                    <a:pt x="50" y="0"/>
                    <a:pt x="22" y="7"/>
                    <a:pt x="0" y="19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28" y="23"/>
                    <a:pt x="53" y="17"/>
                    <a:pt x="78" y="17"/>
                  </a:cubicBezTo>
                  <a:cubicBezTo>
                    <a:pt x="104" y="17"/>
                    <a:pt x="129" y="23"/>
                    <a:pt x="148" y="33"/>
                  </a:cubicBezTo>
                  <a:lnTo>
                    <a:pt x="1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2" name="Freeform 53"/>
            <p:cNvSpPr>
              <a:spLocks/>
            </p:cNvSpPr>
            <p:nvPr/>
          </p:nvSpPr>
          <p:spPr bwMode="auto">
            <a:xfrm>
              <a:off x="4414838" y="584200"/>
              <a:ext cx="600075" cy="601663"/>
            </a:xfrm>
            <a:custGeom>
              <a:avLst/>
              <a:gdLst>
                <a:gd name="T0" fmla="*/ 158 w 160"/>
                <a:gd name="T1" fmla="*/ 62 h 160"/>
                <a:gd name="T2" fmla="*/ 126 w 160"/>
                <a:gd name="T3" fmla="*/ 76 h 160"/>
                <a:gd name="T4" fmla="*/ 113 w 160"/>
                <a:gd name="T5" fmla="*/ 76 h 160"/>
                <a:gd name="T6" fmla="*/ 107 w 160"/>
                <a:gd name="T7" fmla="*/ 60 h 160"/>
                <a:gd name="T8" fmla="*/ 116 w 160"/>
                <a:gd name="T9" fmla="*/ 51 h 160"/>
                <a:gd name="T10" fmla="*/ 148 w 160"/>
                <a:gd name="T11" fmla="*/ 38 h 160"/>
                <a:gd name="T12" fmla="*/ 134 w 160"/>
                <a:gd name="T13" fmla="*/ 21 h 160"/>
                <a:gd name="T14" fmla="*/ 113 w 160"/>
                <a:gd name="T15" fmla="*/ 12 h 160"/>
                <a:gd name="T16" fmla="*/ 109 w 160"/>
                <a:gd name="T17" fmla="*/ 38 h 160"/>
                <a:gd name="T18" fmla="*/ 94 w 160"/>
                <a:gd name="T19" fmla="*/ 60 h 160"/>
                <a:gd name="T20" fmla="*/ 96 w 160"/>
                <a:gd name="T21" fmla="*/ 36 h 160"/>
                <a:gd name="T22" fmla="*/ 85 w 160"/>
                <a:gd name="T23" fmla="*/ 29 h 160"/>
                <a:gd name="T24" fmla="*/ 85 w 160"/>
                <a:gd name="T25" fmla="*/ 17 h 160"/>
                <a:gd name="T26" fmla="*/ 76 w 160"/>
                <a:gd name="T27" fmla="*/ 17 h 160"/>
                <a:gd name="T28" fmla="*/ 76 w 160"/>
                <a:gd name="T29" fmla="*/ 29 h 160"/>
                <a:gd name="T30" fmla="*/ 65 w 160"/>
                <a:gd name="T31" fmla="*/ 36 h 160"/>
                <a:gd name="T32" fmla="*/ 66 w 160"/>
                <a:gd name="T33" fmla="*/ 60 h 160"/>
                <a:gd name="T34" fmla="*/ 51 w 160"/>
                <a:gd name="T35" fmla="*/ 38 h 160"/>
                <a:gd name="T36" fmla="*/ 48 w 160"/>
                <a:gd name="T37" fmla="*/ 12 h 160"/>
                <a:gd name="T38" fmla="*/ 27 w 160"/>
                <a:gd name="T39" fmla="*/ 21 h 160"/>
                <a:gd name="T40" fmla="*/ 13 w 160"/>
                <a:gd name="T41" fmla="*/ 38 h 160"/>
                <a:gd name="T42" fmla="*/ 45 w 160"/>
                <a:gd name="T43" fmla="*/ 51 h 160"/>
                <a:gd name="T44" fmla="*/ 54 w 160"/>
                <a:gd name="T45" fmla="*/ 60 h 160"/>
                <a:gd name="T46" fmla="*/ 47 w 160"/>
                <a:gd name="T47" fmla="*/ 76 h 160"/>
                <a:gd name="T48" fmla="*/ 35 w 160"/>
                <a:gd name="T49" fmla="*/ 76 h 160"/>
                <a:gd name="T50" fmla="*/ 3 w 160"/>
                <a:gd name="T51" fmla="*/ 62 h 160"/>
                <a:gd name="T52" fmla="*/ 0 w 160"/>
                <a:gd name="T53" fmla="*/ 85 h 160"/>
                <a:gd name="T54" fmla="*/ 9 w 160"/>
                <a:gd name="T55" fmla="*/ 105 h 160"/>
                <a:gd name="T56" fmla="*/ 30 w 160"/>
                <a:gd name="T57" fmla="*/ 90 h 160"/>
                <a:gd name="T58" fmla="*/ 56 w 160"/>
                <a:gd name="T59" fmla="*/ 85 h 160"/>
                <a:gd name="T60" fmla="*/ 38 w 160"/>
                <a:gd name="T61" fmla="*/ 100 h 160"/>
                <a:gd name="T62" fmla="*/ 41 w 160"/>
                <a:gd name="T63" fmla="*/ 113 h 160"/>
                <a:gd name="T64" fmla="*/ 32 w 160"/>
                <a:gd name="T65" fmla="*/ 122 h 160"/>
                <a:gd name="T66" fmla="*/ 39 w 160"/>
                <a:gd name="T67" fmla="*/ 128 h 160"/>
                <a:gd name="T68" fmla="*/ 48 w 160"/>
                <a:gd name="T69" fmla="*/ 119 h 160"/>
                <a:gd name="T70" fmla="*/ 60 w 160"/>
                <a:gd name="T71" fmla="*/ 123 h 160"/>
                <a:gd name="T72" fmla="*/ 76 w 160"/>
                <a:gd name="T73" fmla="*/ 104 h 160"/>
                <a:gd name="T74" fmla="*/ 71 w 160"/>
                <a:gd name="T75" fmla="*/ 131 h 160"/>
                <a:gd name="T76" fmla="*/ 56 w 160"/>
                <a:gd name="T77" fmla="*/ 151 h 160"/>
                <a:gd name="T78" fmla="*/ 76 w 160"/>
                <a:gd name="T79" fmla="*/ 160 h 160"/>
                <a:gd name="T80" fmla="*/ 99 w 160"/>
                <a:gd name="T81" fmla="*/ 158 h 160"/>
                <a:gd name="T82" fmla="*/ 85 w 160"/>
                <a:gd name="T83" fmla="*/ 126 h 160"/>
                <a:gd name="T84" fmla="*/ 85 w 160"/>
                <a:gd name="T85" fmla="*/ 113 h 160"/>
                <a:gd name="T86" fmla="*/ 101 w 160"/>
                <a:gd name="T87" fmla="*/ 107 h 160"/>
                <a:gd name="T88" fmla="*/ 109 w 160"/>
                <a:gd name="T89" fmla="*/ 115 h 160"/>
                <a:gd name="T90" fmla="*/ 122 w 160"/>
                <a:gd name="T91" fmla="*/ 148 h 160"/>
                <a:gd name="T92" fmla="*/ 140 w 160"/>
                <a:gd name="T93" fmla="*/ 134 h 160"/>
                <a:gd name="T94" fmla="*/ 148 w 160"/>
                <a:gd name="T95" fmla="*/ 113 h 160"/>
                <a:gd name="T96" fmla="*/ 123 w 160"/>
                <a:gd name="T97" fmla="*/ 109 h 160"/>
                <a:gd name="T98" fmla="*/ 101 w 160"/>
                <a:gd name="T99" fmla="*/ 94 h 160"/>
                <a:gd name="T100" fmla="*/ 125 w 160"/>
                <a:gd name="T101" fmla="*/ 96 h 160"/>
                <a:gd name="T102" fmla="*/ 131 w 160"/>
                <a:gd name="T103" fmla="*/ 85 h 160"/>
                <a:gd name="T104" fmla="*/ 144 w 160"/>
                <a:gd name="T105" fmla="*/ 8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0" h="160">
                  <a:moveTo>
                    <a:pt x="160" y="76"/>
                  </a:moveTo>
                  <a:cubicBezTo>
                    <a:pt x="144" y="76"/>
                    <a:pt x="144" y="76"/>
                    <a:pt x="144" y="76"/>
                  </a:cubicBezTo>
                  <a:cubicBezTo>
                    <a:pt x="158" y="62"/>
                    <a:pt x="158" y="62"/>
                    <a:pt x="158" y="62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31" y="76"/>
                    <a:pt x="131" y="76"/>
                    <a:pt x="131" y="76"/>
                  </a:cubicBezTo>
                  <a:cubicBezTo>
                    <a:pt x="126" y="76"/>
                    <a:pt x="126" y="76"/>
                    <a:pt x="126" y="76"/>
                  </a:cubicBezTo>
                  <a:cubicBezTo>
                    <a:pt x="131" y="71"/>
                    <a:pt x="131" y="71"/>
                    <a:pt x="131" y="71"/>
                  </a:cubicBezTo>
                  <a:cubicBezTo>
                    <a:pt x="125" y="64"/>
                    <a:pt x="125" y="64"/>
                    <a:pt x="125" y="64"/>
                  </a:cubicBezTo>
                  <a:cubicBezTo>
                    <a:pt x="113" y="76"/>
                    <a:pt x="113" y="76"/>
                    <a:pt x="113" y="76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04" y="72"/>
                    <a:pt x="103" y="69"/>
                    <a:pt x="101" y="66"/>
                  </a:cubicBezTo>
                  <a:cubicBezTo>
                    <a:pt x="107" y="60"/>
                    <a:pt x="107" y="60"/>
                    <a:pt x="107" y="60"/>
                  </a:cubicBezTo>
                  <a:cubicBezTo>
                    <a:pt x="123" y="60"/>
                    <a:pt x="123" y="60"/>
                    <a:pt x="123" y="60"/>
                  </a:cubicBezTo>
                  <a:cubicBezTo>
                    <a:pt x="123" y="51"/>
                    <a:pt x="123" y="51"/>
                    <a:pt x="123" y="51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48" y="47"/>
                    <a:pt x="148" y="47"/>
                    <a:pt x="148" y="47"/>
                  </a:cubicBezTo>
                  <a:cubicBezTo>
                    <a:pt x="148" y="38"/>
                    <a:pt x="148" y="38"/>
                    <a:pt x="148" y="38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40" y="27"/>
                    <a:pt x="140" y="27"/>
                    <a:pt x="140" y="27"/>
                  </a:cubicBezTo>
                  <a:cubicBezTo>
                    <a:pt x="134" y="21"/>
                    <a:pt x="134" y="21"/>
                    <a:pt x="134" y="21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2" y="12"/>
                    <a:pt x="122" y="12"/>
                    <a:pt x="122" y="12"/>
                  </a:cubicBezTo>
                  <a:cubicBezTo>
                    <a:pt x="113" y="12"/>
                    <a:pt x="113" y="12"/>
                    <a:pt x="113" y="12"/>
                  </a:cubicBezTo>
                  <a:cubicBezTo>
                    <a:pt x="113" y="41"/>
                    <a:pt x="113" y="41"/>
                    <a:pt x="113" y="41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1" y="38"/>
                    <a:pt x="101" y="38"/>
                    <a:pt x="101" y="38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2" y="58"/>
                    <a:pt x="88" y="57"/>
                    <a:pt x="85" y="56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5" y="29"/>
                    <a:pt x="85" y="29"/>
                    <a:pt x="85" y="29"/>
                  </a:cubicBezTo>
                  <a:cubicBezTo>
                    <a:pt x="105" y="9"/>
                    <a:pt x="105" y="9"/>
                    <a:pt x="105" y="9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85" y="17"/>
                    <a:pt x="85" y="17"/>
                    <a:pt x="85" y="17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7"/>
                    <a:pt x="69" y="58"/>
                    <a:pt x="66" y="60"/>
                  </a:cubicBezTo>
                  <a:cubicBezTo>
                    <a:pt x="60" y="54"/>
                    <a:pt x="60" y="54"/>
                    <a:pt x="60" y="54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58" y="69"/>
                    <a:pt x="57" y="72"/>
                    <a:pt x="56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9" y="105"/>
                    <a:pt x="9" y="105"/>
                    <a:pt x="9" y="10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35" y="85"/>
                    <a:pt x="35" y="85"/>
                    <a:pt x="35" y="85"/>
                  </a:cubicBezTo>
                  <a:cubicBezTo>
                    <a:pt x="30" y="90"/>
                    <a:pt x="30" y="90"/>
                    <a:pt x="30" y="90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7" y="88"/>
                    <a:pt x="58" y="91"/>
                    <a:pt x="60" y="94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13" y="122"/>
                    <a:pt x="13" y="122"/>
                    <a:pt x="13" y="122"/>
                  </a:cubicBezTo>
                  <a:cubicBezTo>
                    <a:pt x="32" y="122"/>
                    <a:pt x="32" y="122"/>
                    <a:pt x="32" y="122"/>
                  </a:cubicBezTo>
                  <a:cubicBezTo>
                    <a:pt x="21" y="134"/>
                    <a:pt x="21" y="134"/>
                    <a:pt x="21" y="134"/>
                  </a:cubicBezTo>
                  <a:cubicBezTo>
                    <a:pt x="27" y="140"/>
                    <a:pt x="27" y="140"/>
                    <a:pt x="27" y="140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39" y="148"/>
                    <a:pt x="39" y="148"/>
                    <a:pt x="39" y="148"/>
                  </a:cubicBezTo>
                  <a:cubicBezTo>
                    <a:pt x="48" y="148"/>
                    <a:pt x="48" y="148"/>
                    <a:pt x="48" y="148"/>
                  </a:cubicBezTo>
                  <a:cubicBezTo>
                    <a:pt x="48" y="119"/>
                    <a:pt x="48" y="119"/>
                    <a:pt x="48" y="119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23"/>
                    <a:pt x="51" y="123"/>
                    <a:pt x="51" y="123"/>
                  </a:cubicBezTo>
                  <a:cubicBezTo>
                    <a:pt x="60" y="123"/>
                    <a:pt x="60" y="123"/>
                    <a:pt x="60" y="123"/>
                  </a:cubicBezTo>
                  <a:cubicBezTo>
                    <a:pt x="60" y="107"/>
                    <a:pt x="60" y="107"/>
                    <a:pt x="60" y="107"/>
                  </a:cubicBezTo>
                  <a:cubicBezTo>
                    <a:pt x="66" y="100"/>
                    <a:pt x="66" y="100"/>
                    <a:pt x="66" y="100"/>
                  </a:cubicBezTo>
                  <a:cubicBezTo>
                    <a:pt x="69" y="102"/>
                    <a:pt x="72" y="104"/>
                    <a:pt x="76" y="104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65" y="125"/>
                    <a:pt x="65" y="125"/>
                    <a:pt x="65" y="125"/>
                  </a:cubicBezTo>
                  <a:cubicBezTo>
                    <a:pt x="71" y="131"/>
                    <a:pt x="71" y="131"/>
                    <a:pt x="71" y="131"/>
                  </a:cubicBezTo>
                  <a:cubicBezTo>
                    <a:pt x="76" y="126"/>
                    <a:pt x="76" y="126"/>
                    <a:pt x="76" y="126"/>
                  </a:cubicBezTo>
                  <a:cubicBezTo>
                    <a:pt x="76" y="131"/>
                    <a:pt x="76" y="131"/>
                    <a:pt x="76" y="131"/>
                  </a:cubicBezTo>
                  <a:cubicBezTo>
                    <a:pt x="56" y="151"/>
                    <a:pt x="56" y="151"/>
                    <a:pt x="56" y="151"/>
                  </a:cubicBezTo>
                  <a:cubicBezTo>
                    <a:pt x="62" y="158"/>
                    <a:pt x="62" y="158"/>
                    <a:pt x="62" y="158"/>
                  </a:cubicBezTo>
                  <a:cubicBezTo>
                    <a:pt x="76" y="144"/>
                    <a:pt x="76" y="144"/>
                    <a:pt x="76" y="144"/>
                  </a:cubicBezTo>
                  <a:cubicBezTo>
                    <a:pt x="76" y="160"/>
                    <a:pt x="76" y="160"/>
                    <a:pt x="76" y="160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5" y="144"/>
                    <a:pt x="85" y="144"/>
                    <a:pt x="85" y="144"/>
                  </a:cubicBezTo>
                  <a:cubicBezTo>
                    <a:pt x="99" y="158"/>
                    <a:pt x="99" y="158"/>
                    <a:pt x="99" y="158"/>
                  </a:cubicBezTo>
                  <a:cubicBezTo>
                    <a:pt x="105" y="151"/>
                    <a:pt x="105" y="151"/>
                    <a:pt x="105" y="151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85" y="126"/>
                    <a:pt x="85" y="126"/>
                    <a:pt x="85" y="126"/>
                  </a:cubicBezTo>
                  <a:cubicBezTo>
                    <a:pt x="90" y="131"/>
                    <a:pt x="90" y="131"/>
                    <a:pt x="90" y="131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5" y="104"/>
                    <a:pt x="85" y="104"/>
                    <a:pt x="85" y="104"/>
                  </a:cubicBezTo>
                  <a:cubicBezTo>
                    <a:pt x="88" y="104"/>
                    <a:pt x="92" y="102"/>
                    <a:pt x="94" y="100"/>
                  </a:cubicBezTo>
                  <a:cubicBezTo>
                    <a:pt x="101" y="107"/>
                    <a:pt x="101" y="107"/>
                    <a:pt x="101" y="107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9" y="123"/>
                    <a:pt x="109" y="123"/>
                    <a:pt x="109" y="123"/>
                  </a:cubicBezTo>
                  <a:cubicBezTo>
                    <a:pt x="109" y="115"/>
                    <a:pt x="109" y="115"/>
                    <a:pt x="109" y="115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122" y="148"/>
                    <a:pt x="122" y="148"/>
                    <a:pt x="122" y="148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40" y="134"/>
                    <a:pt x="140" y="134"/>
                    <a:pt x="140" y="134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120" y="113"/>
                    <a:pt x="120" y="113"/>
                    <a:pt x="120" y="113"/>
                  </a:cubicBezTo>
                  <a:cubicBezTo>
                    <a:pt x="116" y="109"/>
                    <a:pt x="116" y="109"/>
                    <a:pt x="116" y="109"/>
                  </a:cubicBezTo>
                  <a:cubicBezTo>
                    <a:pt x="123" y="109"/>
                    <a:pt x="123" y="109"/>
                    <a:pt x="123" y="109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3" y="91"/>
                    <a:pt x="104" y="88"/>
                    <a:pt x="105" y="85"/>
                  </a:cubicBezTo>
                  <a:cubicBezTo>
                    <a:pt x="113" y="85"/>
                    <a:pt x="113" y="85"/>
                    <a:pt x="113" y="85"/>
                  </a:cubicBezTo>
                  <a:cubicBezTo>
                    <a:pt x="125" y="96"/>
                    <a:pt x="125" y="96"/>
                    <a:pt x="125" y="96"/>
                  </a:cubicBezTo>
                  <a:cubicBezTo>
                    <a:pt x="131" y="90"/>
                    <a:pt x="131" y="90"/>
                    <a:pt x="131" y="90"/>
                  </a:cubicBezTo>
                  <a:cubicBezTo>
                    <a:pt x="126" y="85"/>
                    <a:pt x="126" y="85"/>
                    <a:pt x="126" y="85"/>
                  </a:cubicBezTo>
                  <a:cubicBezTo>
                    <a:pt x="131" y="85"/>
                    <a:pt x="131" y="85"/>
                    <a:pt x="131" y="8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44" y="85"/>
                    <a:pt x="144" y="85"/>
                    <a:pt x="144" y="85"/>
                  </a:cubicBezTo>
                  <a:cubicBezTo>
                    <a:pt x="160" y="85"/>
                    <a:pt x="160" y="85"/>
                    <a:pt x="160" y="85"/>
                  </a:cubicBezTo>
                  <a:lnTo>
                    <a:pt x="160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3" name="Oval 54"/>
            <p:cNvSpPr>
              <a:spLocks noChangeArrowheads="1"/>
            </p:cNvSpPr>
            <p:nvPr/>
          </p:nvSpPr>
          <p:spPr bwMode="auto">
            <a:xfrm>
              <a:off x="758825" y="1038225"/>
              <a:ext cx="454025" cy="455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4" name="Rectangle 55"/>
            <p:cNvSpPr>
              <a:spLocks noChangeArrowheads="1"/>
            </p:cNvSpPr>
            <p:nvPr/>
          </p:nvSpPr>
          <p:spPr bwMode="auto">
            <a:xfrm>
              <a:off x="957263" y="925513"/>
              <a:ext cx="55563" cy="825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5" name="Rectangle 56"/>
            <p:cNvSpPr>
              <a:spLocks noChangeArrowheads="1"/>
            </p:cNvSpPr>
            <p:nvPr/>
          </p:nvSpPr>
          <p:spPr bwMode="auto">
            <a:xfrm>
              <a:off x="1246188" y="1238250"/>
              <a:ext cx="79375" cy="603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6" name="Rectangle 57"/>
            <p:cNvSpPr>
              <a:spLocks noChangeArrowheads="1"/>
            </p:cNvSpPr>
            <p:nvPr/>
          </p:nvSpPr>
          <p:spPr bwMode="auto">
            <a:xfrm>
              <a:off x="957263" y="1527175"/>
              <a:ext cx="55563" cy="825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7" name="Rectangle 58"/>
            <p:cNvSpPr>
              <a:spLocks noChangeArrowheads="1"/>
            </p:cNvSpPr>
            <p:nvPr/>
          </p:nvSpPr>
          <p:spPr bwMode="auto">
            <a:xfrm>
              <a:off x="646113" y="1238250"/>
              <a:ext cx="77788" cy="603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59"/>
            <p:cNvSpPr>
              <a:spLocks/>
            </p:cNvSpPr>
            <p:nvPr/>
          </p:nvSpPr>
          <p:spPr bwMode="auto">
            <a:xfrm>
              <a:off x="1149350" y="1004888"/>
              <a:ext cx="96838" cy="98425"/>
            </a:xfrm>
            <a:custGeom>
              <a:avLst/>
              <a:gdLst>
                <a:gd name="T0" fmla="*/ 61 w 61"/>
                <a:gd name="T1" fmla="*/ 26 h 62"/>
                <a:gd name="T2" fmla="*/ 26 w 61"/>
                <a:gd name="T3" fmla="*/ 62 h 62"/>
                <a:gd name="T4" fmla="*/ 0 w 61"/>
                <a:gd name="T5" fmla="*/ 38 h 62"/>
                <a:gd name="T6" fmla="*/ 35 w 61"/>
                <a:gd name="T7" fmla="*/ 0 h 62"/>
                <a:gd name="T8" fmla="*/ 61 w 61"/>
                <a:gd name="T9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2">
                  <a:moveTo>
                    <a:pt x="61" y="26"/>
                  </a:moveTo>
                  <a:lnTo>
                    <a:pt x="26" y="62"/>
                  </a:lnTo>
                  <a:lnTo>
                    <a:pt x="0" y="38"/>
                  </a:lnTo>
                  <a:lnTo>
                    <a:pt x="35" y="0"/>
                  </a:lnTo>
                  <a:lnTo>
                    <a:pt x="61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9" name="Freeform 60"/>
            <p:cNvSpPr>
              <a:spLocks/>
            </p:cNvSpPr>
            <p:nvPr/>
          </p:nvSpPr>
          <p:spPr bwMode="auto">
            <a:xfrm>
              <a:off x="1149350" y="1430338"/>
              <a:ext cx="96838" cy="96838"/>
            </a:xfrm>
            <a:custGeom>
              <a:avLst/>
              <a:gdLst>
                <a:gd name="T0" fmla="*/ 26 w 61"/>
                <a:gd name="T1" fmla="*/ 0 h 61"/>
                <a:gd name="T2" fmla="*/ 61 w 61"/>
                <a:gd name="T3" fmla="*/ 37 h 61"/>
                <a:gd name="T4" fmla="*/ 35 w 61"/>
                <a:gd name="T5" fmla="*/ 61 h 61"/>
                <a:gd name="T6" fmla="*/ 0 w 61"/>
                <a:gd name="T7" fmla="*/ 26 h 61"/>
                <a:gd name="T8" fmla="*/ 26 w 61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1">
                  <a:moveTo>
                    <a:pt x="26" y="0"/>
                  </a:moveTo>
                  <a:lnTo>
                    <a:pt x="61" y="37"/>
                  </a:lnTo>
                  <a:lnTo>
                    <a:pt x="35" y="61"/>
                  </a:lnTo>
                  <a:lnTo>
                    <a:pt x="0" y="26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30" name="Freeform 61"/>
            <p:cNvSpPr>
              <a:spLocks/>
            </p:cNvSpPr>
            <p:nvPr/>
          </p:nvSpPr>
          <p:spPr bwMode="auto">
            <a:xfrm>
              <a:off x="723900" y="1430338"/>
              <a:ext cx="98425" cy="96838"/>
            </a:xfrm>
            <a:custGeom>
              <a:avLst/>
              <a:gdLst>
                <a:gd name="T0" fmla="*/ 36 w 62"/>
                <a:gd name="T1" fmla="*/ 0 h 61"/>
                <a:gd name="T2" fmla="*/ 62 w 62"/>
                <a:gd name="T3" fmla="*/ 26 h 61"/>
                <a:gd name="T4" fmla="*/ 26 w 62"/>
                <a:gd name="T5" fmla="*/ 61 h 61"/>
                <a:gd name="T6" fmla="*/ 0 w 62"/>
                <a:gd name="T7" fmla="*/ 37 h 61"/>
                <a:gd name="T8" fmla="*/ 36 w 62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1">
                  <a:moveTo>
                    <a:pt x="36" y="0"/>
                  </a:moveTo>
                  <a:lnTo>
                    <a:pt x="62" y="26"/>
                  </a:lnTo>
                  <a:lnTo>
                    <a:pt x="26" y="61"/>
                  </a:lnTo>
                  <a:lnTo>
                    <a:pt x="0" y="37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31" name="Freeform 62"/>
            <p:cNvSpPr>
              <a:spLocks/>
            </p:cNvSpPr>
            <p:nvPr/>
          </p:nvSpPr>
          <p:spPr bwMode="auto">
            <a:xfrm>
              <a:off x="723900" y="1004888"/>
              <a:ext cx="98425" cy="98425"/>
            </a:xfrm>
            <a:custGeom>
              <a:avLst/>
              <a:gdLst>
                <a:gd name="T0" fmla="*/ 62 w 62"/>
                <a:gd name="T1" fmla="*/ 38 h 62"/>
                <a:gd name="T2" fmla="*/ 36 w 62"/>
                <a:gd name="T3" fmla="*/ 62 h 62"/>
                <a:gd name="T4" fmla="*/ 0 w 62"/>
                <a:gd name="T5" fmla="*/ 26 h 62"/>
                <a:gd name="T6" fmla="*/ 26 w 62"/>
                <a:gd name="T7" fmla="*/ 0 h 62"/>
                <a:gd name="T8" fmla="*/ 62 w 62"/>
                <a:gd name="T9" fmla="*/ 3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62" y="38"/>
                  </a:moveTo>
                  <a:lnTo>
                    <a:pt x="36" y="62"/>
                  </a:lnTo>
                  <a:lnTo>
                    <a:pt x="0" y="26"/>
                  </a:lnTo>
                  <a:lnTo>
                    <a:pt x="26" y="0"/>
                  </a:lnTo>
                  <a:lnTo>
                    <a:pt x="62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32" name="Freeform 63"/>
            <p:cNvSpPr>
              <a:spLocks/>
            </p:cNvSpPr>
            <p:nvPr/>
          </p:nvSpPr>
          <p:spPr bwMode="auto">
            <a:xfrm>
              <a:off x="1058863" y="941388"/>
              <a:ext cx="82550" cy="96838"/>
            </a:xfrm>
            <a:custGeom>
              <a:avLst/>
              <a:gdLst>
                <a:gd name="T0" fmla="*/ 52 w 52"/>
                <a:gd name="T1" fmla="*/ 14 h 61"/>
                <a:gd name="T2" fmla="*/ 33 w 52"/>
                <a:gd name="T3" fmla="*/ 61 h 61"/>
                <a:gd name="T4" fmla="*/ 0 w 52"/>
                <a:gd name="T5" fmla="*/ 47 h 61"/>
                <a:gd name="T6" fmla="*/ 19 w 52"/>
                <a:gd name="T7" fmla="*/ 0 h 61"/>
                <a:gd name="T8" fmla="*/ 52 w 52"/>
                <a:gd name="T9" fmla="*/ 1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1">
                  <a:moveTo>
                    <a:pt x="52" y="14"/>
                  </a:moveTo>
                  <a:lnTo>
                    <a:pt x="33" y="61"/>
                  </a:lnTo>
                  <a:lnTo>
                    <a:pt x="0" y="47"/>
                  </a:lnTo>
                  <a:lnTo>
                    <a:pt x="19" y="0"/>
                  </a:lnTo>
                  <a:lnTo>
                    <a:pt x="5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33" name="Freeform 64"/>
            <p:cNvSpPr>
              <a:spLocks/>
            </p:cNvSpPr>
            <p:nvPr/>
          </p:nvSpPr>
          <p:spPr bwMode="auto">
            <a:xfrm>
              <a:off x="1216025" y="1339850"/>
              <a:ext cx="93663" cy="82550"/>
            </a:xfrm>
            <a:custGeom>
              <a:avLst/>
              <a:gdLst>
                <a:gd name="T0" fmla="*/ 12 w 59"/>
                <a:gd name="T1" fmla="*/ 0 h 52"/>
                <a:gd name="T2" fmla="*/ 59 w 59"/>
                <a:gd name="T3" fmla="*/ 19 h 52"/>
                <a:gd name="T4" fmla="*/ 47 w 59"/>
                <a:gd name="T5" fmla="*/ 52 h 52"/>
                <a:gd name="T6" fmla="*/ 0 w 59"/>
                <a:gd name="T7" fmla="*/ 33 h 52"/>
                <a:gd name="T8" fmla="*/ 12 w 59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2">
                  <a:moveTo>
                    <a:pt x="12" y="0"/>
                  </a:moveTo>
                  <a:lnTo>
                    <a:pt x="59" y="19"/>
                  </a:lnTo>
                  <a:lnTo>
                    <a:pt x="47" y="52"/>
                  </a:lnTo>
                  <a:lnTo>
                    <a:pt x="0" y="33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34" name="Freeform 65"/>
            <p:cNvSpPr>
              <a:spLocks/>
            </p:cNvSpPr>
            <p:nvPr/>
          </p:nvSpPr>
          <p:spPr bwMode="auto">
            <a:xfrm>
              <a:off x="830263" y="1497013"/>
              <a:ext cx="82550" cy="98425"/>
            </a:xfrm>
            <a:custGeom>
              <a:avLst/>
              <a:gdLst>
                <a:gd name="T0" fmla="*/ 52 w 52"/>
                <a:gd name="T1" fmla="*/ 14 h 62"/>
                <a:gd name="T2" fmla="*/ 33 w 52"/>
                <a:gd name="T3" fmla="*/ 62 h 62"/>
                <a:gd name="T4" fmla="*/ 0 w 52"/>
                <a:gd name="T5" fmla="*/ 47 h 62"/>
                <a:gd name="T6" fmla="*/ 18 w 52"/>
                <a:gd name="T7" fmla="*/ 0 h 62"/>
                <a:gd name="T8" fmla="*/ 52 w 52"/>
                <a:gd name="T9" fmla="*/ 1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2">
                  <a:moveTo>
                    <a:pt x="52" y="14"/>
                  </a:moveTo>
                  <a:lnTo>
                    <a:pt x="33" y="62"/>
                  </a:lnTo>
                  <a:lnTo>
                    <a:pt x="0" y="47"/>
                  </a:lnTo>
                  <a:lnTo>
                    <a:pt x="18" y="0"/>
                  </a:lnTo>
                  <a:lnTo>
                    <a:pt x="5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35" name="Freeform 66"/>
            <p:cNvSpPr>
              <a:spLocks/>
            </p:cNvSpPr>
            <p:nvPr/>
          </p:nvSpPr>
          <p:spPr bwMode="auto">
            <a:xfrm>
              <a:off x="660400" y="1109663"/>
              <a:ext cx="98425" cy="87313"/>
            </a:xfrm>
            <a:custGeom>
              <a:avLst/>
              <a:gdLst>
                <a:gd name="T0" fmla="*/ 47 w 62"/>
                <a:gd name="T1" fmla="*/ 55 h 55"/>
                <a:gd name="T2" fmla="*/ 0 w 62"/>
                <a:gd name="T3" fmla="*/ 36 h 55"/>
                <a:gd name="T4" fmla="*/ 14 w 62"/>
                <a:gd name="T5" fmla="*/ 0 h 55"/>
                <a:gd name="T6" fmla="*/ 62 w 62"/>
                <a:gd name="T7" fmla="*/ 22 h 55"/>
                <a:gd name="T8" fmla="*/ 47 w 62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55">
                  <a:moveTo>
                    <a:pt x="47" y="55"/>
                  </a:moveTo>
                  <a:lnTo>
                    <a:pt x="0" y="36"/>
                  </a:lnTo>
                  <a:lnTo>
                    <a:pt x="14" y="0"/>
                  </a:lnTo>
                  <a:lnTo>
                    <a:pt x="62" y="22"/>
                  </a:lnTo>
                  <a:lnTo>
                    <a:pt x="47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36" name="Freeform 67"/>
            <p:cNvSpPr>
              <a:spLocks/>
            </p:cNvSpPr>
            <p:nvPr/>
          </p:nvSpPr>
          <p:spPr bwMode="auto">
            <a:xfrm>
              <a:off x="1212850" y="1109663"/>
              <a:ext cx="96838" cy="82550"/>
            </a:xfrm>
            <a:custGeom>
              <a:avLst/>
              <a:gdLst>
                <a:gd name="T0" fmla="*/ 0 w 61"/>
                <a:gd name="T1" fmla="*/ 19 h 52"/>
                <a:gd name="T2" fmla="*/ 47 w 61"/>
                <a:gd name="T3" fmla="*/ 0 h 52"/>
                <a:gd name="T4" fmla="*/ 61 w 61"/>
                <a:gd name="T5" fmla="*/ 34 h 52"/>
                <a:gd name="T6" fmla="*/ 14 w 61"/>
                <a:gd name="T7" fmla="*/ 52 h 52"/>
                <a:gd name="T8" fmla="*/ 0 w 61"/>
                <a:gd name="T9" fmla="*/ 1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2">
                  <a:moveTo>
                    <a:pt x="0" y="19"/>
                  </a:moveTo>
                  <a:lnTo>
                    <a:pt x="47" y="0"/>
                  </a:lnTo>
                  <a:lnTo>
                    <a:pt x="61" y="34"/>
                  </a:lnTo>
                  <a:lnTo>
                    <a:pt x="14" y="52"/>
                  </a:lnTo>
                  <a:lnTo>
                    <a:pt x="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37" name="Freeform 68"/>
            <p:cNvSpPr>
              <a:spLocks/>
            </p:cNvSpPr>
            <p:nvPr/>
          </p:nvSpPr>
          <p:spPr bwMode="auto">
            <a:xfrm>
              <a:off x="1058863" y="1497013"/>
              <a:ext cx="85725" cy="93663"/>
            </a:xfrm>
            <a:custGeom>
              <a:avLst/>
              <a:gdLst>
                <a:gd name="T0" fmla="*/ 54 w 54"/>
                <a:gd name="T1" fmla="*/ 47 h 59"/>
                <a:gd name="T2" fmla="*/ 21 w 54"/>
                <a:gd name="T3" fmla="*/ 59 h 59"/>
                <a:gd name="T4" fmla="*/ 0 w 54"/>
                <a:gd name="T5" fmla="*/ 14 h 59"/>
                <a:gd name="T6" fmla="*/ 33 w 54"/>
                <a:gd name="T7" fmla="*/ 0 h 59"/>
                <a:gd name="T8" fmla="*/ 54 w 54"/>
                <a:gd name="T9" fmla="*/ 4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9">
                  <a:moveTo>
                    <a:pt x="54" y="47"/>
                  </a:moveTo>
                  <a:lnTo>
                    <a:pt x="21" y="59"/>
                  </a:lnTo>
                  <a:lnTo>
                    <a:pt x="0" y="14"/>
                  </a:lnTo>
                  <a:lnTo>
                    <a:pt x="33" y="0"/>
                  </a:lnTo>
                  <a:lnTo>
                    <a:pt x="54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38" name="Freeform 69"/>
            <p:cNvSpPr>
              <a:spLocks/>
            </p:cNvSpPr>
            <p:nvPr/>
          </p:nvSpPr>
          <p:spPr bwMode="auto">
            <a:xfrm>
              <a:off x="660400" y="1339850"/>
              <a:ext cx="98425" cy="85725"/>
            </a:xfrm>
            <a:custGeom>
              <a:avLst/>
              <a:gdLst>
                <a:gd name="T0" fmla="*/ 62 w 62"/>
                <a:gd name="T1" fmla="*/ 35 h 54"/>
                <a:gd name="T2" fmla="*/ 14 w 62"/>
                <a:gd name="T3" fmla="*/ 54 h 54"/>
                <a:gd name="T4" fmla="*/ 0 w 62"/>
                <a:gd name="T5" fmla="*/ 21 h 54"/>
                <a:gd name="T6" fmla="*/ 47 w 62"/>
                <a:gd name="T7" fmla="*/ 0 h 54"/>
                <a:gd name="T8" fmla="*/ 62 w 62"/>
                <a:gd name="T9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54">
                  <a:moveTo>
                    <a:pt x="62" y="35"/>
                  </a:moveTo>
                  <a:lnTo>
                    <a:pt x="14" y="54"/>
                  </a:lnTo>
                  <a:lnTo>
                    <a:pt x="0" y="21"/>
                  </a:lnTo>
                  <a:lnTo>
                    <a:pt x="47" y="0"/>
                  </a:lnTo>
                  <a:lnTo>
                    <a:pt x="62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39" name="Freeform 70"/>
            <p:cNvSpPr>
              <a:spLocks/>
            </p:cNvSpPr>
            <p:nvPr/>
          </p:nvSpPr>
          <p:spPr bwMode="auto">
            <a:xfrm>
              <a:off x="830263" y="941388"/>
              <a:ext cx="82550" cy="96838"/>
            </a:xfrm>
            <a:custGeom>
              <a:avLst/>
              <a:gdLst>
                <a:gd name="T0" fmla="*/ 52 w 52"/>
                <a:gd name="T1" fmla="*/ 47 h 61"/>
                <a:gd name="T2" fmla="*/ 18 w 52"/>
                <a:gd name="T3" fmla="*/ 61 h 61"/>
                <a:gd name="T4" fmla="*/ 0 w 52"/>
                <a:gd name="T5" fmla="*/ 14 h 61"/>
                <a:gd name="T6" fmla="*/ 33 w 52"/>
                <a:gd name="T7" fmla="*/ 0 h 61"/>
                <a:gd name="T8" fmla="*/ 52 w 52"/>
                <a:gd name="T9" fmla="*/ 4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1">
                  <a:moveTo>
                    <a:pt x="52" y="47"/>
                  </a:moveTo>
                  <a:lnTo>
                    <a:pt x="18" y="61"/>
                  </a:lnTo>
                  <a:lnTo>
                    <a:pt x="0" y="14"/>
                  </a:lnTo>
                  <a:lnTo>
                    <a:pt x="33" y="0"/>
                  </a:lnTo>
                  <a:lnTo>
                    <a:pt x="52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40" name="Freeform 71"/>
            <p:cNvSpPr>
              <a:spLocks noEditPoints="1"/>
            </p:cNvSpPr>
            <p:nvPr/>
          </p:nvSpPr>
          <p:spPr bwMode="auto">
            <a:xfrm>
              <a:off x="6069013" y="825500"/>
              <a:ext cx="642938" cy="641350"/>
            </a:xfrm>
            <a:custGeom>
              <a:avLst/>
              <a:gdLst>
                <a:gd name="T0" fmla="*/ 171 w 171"/>
                <a:gd name="T1" fmla="*/ 86 h 171"/>
                <a:gd name="T2" fmla="*/ 153 w 171"/>
                <a:gd name="T3" fmla="*/ 81 h 171"/>
                <a:gd name="T4" fmla="*/ 164 w 171"/>
                <a:gd name="T5" fmla="*/ 81 h 171"/>
                <a:gd name="T6" fmla="*/ 153 w 171"/>
                <a:gd name="T7" fmla="*/ 91 h 171"/>
                <a:gd name="T8" fmla="*/ 133 w 171"/>
                <a:gd name="T9" fmla="*/ 157 h 171"/>
                <a:gd name="T10" fmla="*/ 153 w 171"/>
                <a:gd name="T11" fmla="*/ 91 h 171"/>
                <a:gd name="T12" fmla="*/ 141 w 171"/>
                <a:gd name="T13" fmla="*/ 81 h 171"/>
                <a:gd name="T14" fmla="*/ 153 w 171"/>
                <a:gd name="T15" fmla="*/ 32 h 171"/>
                <a:gd name="T16" fmla="*/ 133 w 171"/>
                <a:gd name="T17" fmla="*/ 31 h 171"/>
                <a:gd name="T18" fmla="*/ 138 w 171"/>
                <a:gd name="T19" fmla="*/ 27 h 171"/>
                <a:gd name="T20" fmla="*/ 133 w 171"/>
                <a:gd name="T21" fmla="*/ 45 h 171"/>
                <a:gd name="T22" fmla="*/ 145 w 171"/>
                <a:gd name="T23" fmla="*/ 138 h 171"/>
                <a:gd name="T24" fmla="*/ 133 w 171"/>
                <a:gd name="T25" fmla="*/ 140 h 171"/>
                <a:gd name="T26" fmla="*/ 86 w 171"/>
                <a:gd name="T27" fmla="*/ 171 h 171"/>
                <a:gd name="T28" fmla="*/ 133 w 171"/>
                <a:gd name="T29" fmla="*/ 140 h 171"/>
                <a:gd name="T30" fmla="*/ 128 w 171"/>
                <a:gd name="T31" fmla="*/ 122 h 171"/>
                <a:gd name="T32" fmla="*/ 133 w 171"/>
                <a:gd name="T33" fmla="*/ 126 h 171"/>
                <a:gd name="T34" fmla="*/ 128 w 171"/>
                <a:gd name="T35" fmla="*/ 50 h 171"/>
                <a:gd name="T36" fmla="*/ 133 w 171"/>
                <a:gd name="T37" fmla="*/ 31 h 171"/>
                <a:gd name="T38" fmla="*/ 86 w 171"/>
                <a:gd name="T39" fmla="*/ 0 h 171"/>
                <a:gd name="T40" fmla="*/ 86 w 171"/>
                <a:gd name="T41" fmla="*/ 7 h 171"/>
                <a:gd name="T42" fmla="*/ 91 w 171"/>
                <a:gd name="T43" fmla="*/ 30 h 171"/>
                <a:gd name="T44" fmla="*/ 86 w 171"/>
                <a:gd name="T45" fmla="*/ 79 h 171"/>
                <a:gd name="T46" fmla="*/ 113 w 171"/>
                <a:gd name="T47" fmla="*/ 54 h 171"/>
                <a:gd name="T48" fmla="*/ 87 w 171"/>
                <a:gd name="T49" fmla="*/ 94 h 171"/>
                <a:gd name="T50" fmla="*/ 86 w 171"/>
                <a:gd name="T51" fmla="*/ 141 h 171"/>
                <a:gd name="T52" fmla="*/ 91 w 171"/>
                <a:gd name="T53" fmla="*/ 164 h 171"/>
                <a:gd name="T54" fmla="*/ 86 w 171"/>
                <a:gd name="T55" fmla="*/ 164 h 171"/>
                <a:gd name="T56" fmla="*/ 86 w 171"/>
                <a:gd name="T57" fmla="*/ 0 h 171"/>
                <a:gd name="T58" fmla="*/ 38 w 171"/>
                <a:gd name="T59" fmla="*/ 31 h 171"/>
                <a:gd name="T60" fmla="*/ 43 w 171"/>
                <a:gd name="T61" fmla="*/ 50 h 171"/>
                <a:gd name="T62" fmla="*/ 38 w 171"/>
                <a:gd name="T63" fmla="*/ 126 h 171"/>
                <a:gd name="T64" fmla="*/ 50 w 171"/>
                <a:gd name="T65" fmla="*/ 129 h 171"/>
                <a:gd name="T66" fmla="*/ 38 w 171"/>
                <a:gd name="T67" fmla="*/ 157 h 171"/>
                <a:gd name="T68" fmla="*/ 86 w 171"/>
                <a:gd name="T69" fmla="*/ 164 h 171"/>
                <a:gd name="T70" fmla="*/ 81 w 171"/>
                <a:gd name="T71" fmla="*/ 141 h 171"/>
                <a:gd name="T72" fmla="*/ 86 w 171"/>
                <a:gd name="T73" fmla="*/ 93 h 171"/>
                <a:gd name="T74" fmla="*/ 72 w 171"/>
                <a:gd name="T75" fmla="*/ 66 h 171"/>
                <a:gd name="T76" fmla="*/ 86 w 171"/>
                <a:gd name="T77" fmla="*/ 79 h 171"/>
                <a:gd name="T78" fmla="*/ 81 w 171"/>
                <a:gd name="T79" fmla="*/ 30 h 171"/>
                <a:gd name="T80" fmla="*/ 81 w 171"/>
                <a:gd name="T81" fmla="*/ 7 h 171"/>
                <a:gd name="T82" fmla="*/ 86 w 171"/>
                <a:gd name="T83" fmla="*/ 0 h 171"/>
                <a:gd name="T84" fmla="*/ 19 w 171"/>
                <a:gd name="T85" fmla="*/ 32 h 171"/>
                <a:gd name="T86" fmla="*/ 30 w 171"/>
                <a:gd name="T87" fmla="*/ 81 h 171"/>
                <a:gd name="T88" fmla="*/ 30 w 171"/>
                <a:gd name="T89" fmla="*/ 91 h 171"/>
                <a:gd name="T90" fmla="*/ 19 w 171"/>
                <a:gd name="T91" fmla="*/ 139 h 171"/>
                <a:gd name="T92" fmla="*/ 38 w 171"/>
                <a:gd name="T93" fmla="*/ 140 h 171"/>
                <a:gd name="T94" fmla="*/ 34 w 171"/>
                <a:gd name="T95" fmla="*/ 145 h 171"/>
                <a:gd name="T96" fmla="*/ 38 w 171"/>
                <a:gd name="T97" fmla="*/ 126 h 171"/>
                <a:gd name="T98" fmla="*/ 27 w 171"/>
                <a:gd name="T99" fmla="*/ 34 h 171"/>
                <a:gd name="T100" fmla="*/ 34 w 171"/>
                <a:gd name="T101" fmla="*/ 27 h 171"/>
                <a:gd name="T102" fmla="*/ 38 w 171"/>
                <a:gd name="T103" fmla="*/ 14 h 171"/>
                <a:gd name="T104" fmla="*/ 0 w 171"/>
                <a:gd name="T105" fmla="*/ 86 h 171"/>
                <a:gd name="T106" fmla="*/ 19 w 171"/>
                <a:gd name="T107" fmla="*/ 91 h 171"/>
                <a:gd name="T108" fmla="*/ 7 w 171"/>
                <a:gd name="T109" fmla="*/ 81 h 171"/>
                <a:gd name="T110" fmla="*/ 19 w 171"/>
                <a:gd name="T111" fmla="*/ 32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1" h="171">
                  <a:moveTo>
                    <a:pt x="153" y="139"/>
                  </a:moveTo>
                  <a:cubicBezTo>
                    <a:pt x="164" y="124"/>
                    <a:pt x="171" y="106"/>
                    <a:pt x="171" y="86"/>
                  </a:cubicBezTo>
                  <a:cubicBezTo>
                    <a:pt x="171" y="66"/>
                    <a:pt x="164" y="47"/>
                    <a:pt x="153" y="32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53" y="91"/>
                    <a:pt x="153" y="91"/>
                    <a:pt x="153" y="91"/>
                  </a:cubicBezTo>
                  <a:lnTo>
                    <a:pt x="153" y="139"/>
                  </a:lnTo>
                  <a:close/>
                  <a:moveTo>
                    <a:pt x="133" y="157"/>
                  </a:moveTo>
                  <a:cubicBezTo>
                    <a:pt x="140" y="152"/>
                    <a:pt x="147" y="146"/>
                    <a:pt x="153" y="139"/>
                  </a:cubicBezTo>
                  <a:cubicBezTo>
                    <a:pt x="153" y="91"/>
                    <a:pt x="153" y="91"/>
                    <a:pt x="153" y="91"/>
                  </a:cubicBezTo>
                  <a:cubicBezTo>
                    <a:pt x="141" y="91"/>
                    <a:pt x="141" y="91"/>
                    <a:pt x="141" y="91"/>
                  </a:cubicBezTo>
                  <a:cubicBezTo>
                    <a:pt x="141" y="81"/>
                    <a:pt x="141" y="81"/>
                    <a:pt x="141" y="81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53" y="32"/>
                    <a:pt x="153" y="32"/>
                    <a:pt x="153" y="32"/>
                  </a:cubicBezTo>
                  <a:cubicBezTo>
                    <a:pt x="147" y="26"/>
                    <a:pt x="140" y="19"/>
                    <a:pt x="133" y="14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33" y="45"/>
                    <a:pt x="133" y="45"/>
                    <a:pt x="133" y="45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45" y="138"/>
                    <a:pt x="145" y="138"/>
                    <a:pt x="145" y="138"/>
                  </a:cubicBezTo>
                  <a:cubicBezTo>
                    <a:pt x="138" y="145"/>
                    <a:pt x="138" y="145"/>
                    <a:pt x="138" y="145"/>
                  </a:cubicBezTo>
                  <a:cubicBezTo>
                    <a:pt x="133" y="140"/>
                    <a:pt x="133" y="140"/>
                    <a:pt x="133" y="140"/>
                  </a:cubicBezTo>
                  <a:lnTo>
                    <a:pt x="133" y="157"/>
                  </a:lnTo>
                  <a:close/>
                  <a:moveTo>
                    <a:pt x="86" y="171"/>
                  </a:moveTo>
                  <a:cubicBezTo>
                    <a:pt x="103" y="171"/>
                    <a:pt x="119" y="166"/>
                    <a:pt x="133" y="157"/>
                  </a:cubicBezTo>
                  <a:cubicBezTo>
                    <a:pt x="133" y="140"/>
                    <a:pt x="133" y="140"/>
                    <a:pt x="133" y="14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3" y="45"/>
                    <a:pt x="133" y="45"/>
                    <a:pt x="133" y="45"/>
                  </a:cubicBezTo>
                  <a:cubicBezTo>
                    <a:pt x="128" y="50"/>
                    <a:pt x="128" y="50"/>
                    <a:pt x="128" y="50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3" y="14"/>
                    <a:pt x="133" y="14"/>
                    <a:pt x="133" y="14"/>
                  </a:cubicBezTo>
                  <a:cubicBezTo>
                    <a:pt x="119" y="5"/>
                    <a:pt x="103" y="0"/>
                    <a:pt x="86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6" y="7"/>
                    <a:pt x="86" y="7"/>
                    <a:pt x="86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6" y="79"/>
                    <a:pt x="86" y="79"/>
                    <a:pt x="86" y="79"/>
                  </a:cubicBezTo>
                  <a:cubicBezTo>
                    <a:pt x="87" y="80"/>
                    <a:pt x="87" y="80"/>
                    <a:pt x="87" y="80"/>
                  </a:cubicBezTo>
                  <a:cubicBezTo>
                    <a:pt x="113" y="54"/>
                    <a:pt x="113" y="54"/>
                    <a:pt x="113" y="54"/>
                  </a:cubicBezTo>
                  <a:cubicBezTo>
                    <a:pt x="120" y="61"/>
                    <a:pt x="120" y="61"/>
                    <a:pt x="120" y="6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86" y="93"/>
                    <a:pt x="86" y="93"/>
                    <a:pt x="86" y="93"/>
                  </a:cubicBezTo>
                  <a:cubicBezTo>
                    <a:pt x="86" y="141"/>
                    <a:pt x="86" y="141"/>
                    <a:pt x="86" y="141"/>
                  </a:cubicBezTo>
                  <a:cubicBezTo>
                    <a:pt x="91" y="141"/>
                    <a:pt x="91" y="141"/>
                    <a:pt x="91" y="141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86" y="164"/>
                    <a:pt x="86" y="164"/>
                    <a:pt x="86" y="164"/>
                  </a:cubicBezTo>
                  <a:cubicBezTo>
                    <a:pt x="86" y="171"/>
                    <a:pt x="86" y="171"/>
                    <a:pt x="86" y="171"/>
                  </a:cubicBezTo>
                  <a:close/>
                  <a:moveTo>
                    <a:pt x="86" y="0"/>
                  </a:moveTo>
                  <a:cubicBezTo>
                    <a:pt x="68" y="0"/>
                    <a:pt x="52" y="5"/>
                    <a:pt x="38" y="14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126"/>
                    <a:pt x="38" y="126"/>
                    <a:pt x="38" y="126"/>
                  </a:cubicBezTo>
                  <a:cubicBezTo>
                    <a:pt x="43" y="122"/>
                    <a:pt x="43" y="122"/>
                    <a:pt x="43" y="122"/>
                  </a:cubicBezTo>
                  <a:cubicBezTo>
                    <a:pt x="50" y="129"/>
                    <a:pt x="50" y="129"/>
                    <a:pt x="50" y="129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8" y="157"/>
                    <a:pt x="38" y="157"/>
                    <a:pt x="38" y="157"/>
                  </a:cubicBezTo>
                  <a:cubicBezTo>
                    <a:pt x="52" y="166"/>
                    <a:pt x="68" y="171"/>
                    <a:pt x="86" y="171"/>
                  </a:cubicBezTo>
                  <a:cubicBezTo>
                    <a:pt x="86" y="164"/>
                    <a:pt x="86" y="164"/>
                    <a:pt x="86" y="164"/>
                  </a:cubicBezTo>
                  <a:cubicBezTo>
                    <a:pt x="81" y="164"/>
                    <a:pt x="81" y="164"/>
                    <a:pt x="81" y="164"/>
                  </a:cubicBezTo>
                  <a:cubicBezTo>
                    <a:pt x="81" y="141"/>
                    <a:pt x="81" y="141"/>
                    <a:pt x="81" y="141"/>
                  </a:cubicBezTo>
                  <a:cubicBezTo>
                    <a:pt x="86" y="141"/>
                    <a:pt x="86" y="141"/>
                    <a:pt x="86" y="141"/>
                  </a:cubicBezTo>
                  <a:cubicBezTo>
                    <a:pt x="86" y="93"/>
                    <a:pt x="86" y="93"/>
                    <a:pt x="86" y="93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72" y="66"/>
                    <a:pt x="72" y="66"/>
                    <a:pt x="72" y="66"/>
                  </a:cubicBezTo>
                  <a:cubicBezTo>
                    <a:pt x="72" y="66"/>
                    <a:pt x="72" y="66"/>
                    <a:pt x="72" y="66"/>
                  </a:cubicBezTo>
                  <a:cubicBezTo>
                    <a:pt x="86" y="79"/>
                    <a:pt x="86" y="79"/>
                    <a:pt x="86" y="79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6" y="7"/>
                    <a:pt x="86" y="7"/>
                    <a:pt x="86" y="7"/>
                  </a:cubicBezTo>
                  <a:lnTo>
                    <a:pt x="86" y="0"/>
                  </a:lnTo>
                  <a:close/>
                  <a:moveTo>
                    <a:pt x="38" y="14"/>
                  </a:moveTo>
                  <a:cubicBezTo>
                    <a:pt x="31" y="19"/>
                    <a:pt x="24" y="26"/>
                    <a:pt x="19" y="32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19" y="91"/>
                    <a:pt x="19" y="91"/>
                    <a:pt x="19" y="91"/>
                  </a:cubicBezTo>
                  <a:cubicBezTo>
                    <a:pt x="19" y="139"/>
                    <a:pt x="19" y="139"/>
                    <a:pt x="19" y="139"/>
                  </a:cubicBezTo>
                  <a:cubicBezTo>
                    <a:pt x="24" y="146"/>
                    <a:pt x="31" y="152"/>
                    <a:pt x="38" y="157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27" y="138"/>
                    <a:pt x="27" y="138"/>
                    <a:pt x="27" y="138"/>
                  </a:cubicBezTo>
                  <a:cubicBezTo>
                    <a:pt x="38" y="126"/>
                    <a:pt x="38" y="126"/>
                    <a:pt x="38" y="126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8" y="31"/>
                    <a:pt x="38" y="31"/>
                    <a:pt x="38" y="31"/>
                  </a:cubicBezTo>
                  <a:lnTo>
                    <a:pt x="38" y="14"/>
                  </a:lnTo>
                  <a:close/>
                  <a:moveTo>
                    <a:pt x="19" y="32"/>
                  </a:moveTo>
                  <a:cubicBezTo>
                    <a:pt x="7" y="47"/>
                    <a:pt x="0" y="66"/>
                    <a:pt x="0" y="86"/>
                  </a:cubicBezTo>
                  <a:cubicBezTo>
                    <a:pt x="0" y="106"/>
                    <a:pt x="7" y="124"/>
                    <a:pt x="19" y="139"/>
                  </a:cubicBezTo>
                  <a:cubicBezTo>
                    <a:pt x="19" y="91"/>
                    <a:pt x="19" y="91"/>
                    <a:pt x="19" y="91"/>
                  </a:cubicBezTo>
                  <a:cubicBezTo>
                    <a:pt x="7" y="91"/>
                    <a:pt x="7" y="91"/>
                    <a:pt x="7" y="91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19" y="81"/>
                    <a:pt x="19" y="81"/>
                    <a:pt x="19" y="81"/>
                  </a:cubicBezTo>
                  <a:lnTo>
                    <a:pt x="19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41" name="Freeform 72"/>
            <p:cNvSpPr>
              <a:spLocks/>
            </p:cNvSpPr>
            <p:nvPr/>
          </p:nvSpPr>
          <p:spPr bwMode="auto">
            <a:xfrm>
              <a:off x="525463" y="1689100"/>
              <a:ext cx="304800" cy="582613"/>
            </a:xfrm>
            <a:custGeom>
              <a:avLst/>
              <a:gdLst>
                <a:gd name="T0" fmla="*/ 81 w 81"/>
                <a:gd name="T1" fmla="*/ 115 h 155"/>
                <a:gd name="T2" fmla="*/ 81 w 81"/>
                <a:gd name="T3" fmla="*/ 38 h 155"/>
                <a:gd name="T4" fmla="*/ 47 w 81"/>
                <a:gd name="T5" fmla="*/ 0 h 155"/>
                <a:gd name="T6" fmla="*/ 32 w 81"/>
                <a:gd name="T7" fmla="*/ 0 h 155"/>
                <a:gd name="T8" fmla="*/ 0 w 81"/>
                <a:gd name="T9" fmla="*/ 38 h 155"/>
                <a:gd name="T10" fmla="*/ 0 w 81"/>
                <a:gd name="T11" fmla="*/ 123 h 155"/>
                <a:gd name="T12" fmla="*/ 31 w 81"/>
                <a:gd name="T13" fmla="*/ 155 h 155"/>
                <a:gd name="T14" fmla="*/ 31 w 81"/>
                <a:gd name="T15" fmla="*/ 155 h 155"/>
                <a:gd name="T16" fmla="*/ 63 w 81"/>
                <a:gd name="T17" fmla="*/ 124 h 155"/>
                <a:gd name="T18" fmla="*/ 63 w 81"/>
                <a:gd name="T19" fmla="*/ 64 h 155"/>
                <a:gd name="T20" fmla="*/ 41 w 81"/>
                <a:gd name="T21" fmla="*/ 42 h 155"/>
                <a:gd name="T22" fmla="*/ 39 w 81"/>
                <a:gd name="T23" fmla="*/ 42 h 155"/>
                <a:gd name="T24" fmla="*/ 18 w 81"/>
                <a:gd name="T25" fmla="*/ 64 h 155"/>
                <a:gd name="T26" fmla="*/ 18 w 81"/>
                <a:gd name="T27" fmla="*/ 114 h 155"/>
                <a:gd name="T28" fmla="*/ 30 w 81"/>
                <a:gd name="T29" fmla="*/ 114 h 155"/>
                <a:gd name="T30" fmla="*/ 30 w 81"/>
                <a:gd name="T31" fmla="*/ 64 h 155"/>
                <a:gd name="T32" fmla="*/ 39 w 81"/>
                <a:gd name="T33" fmla="*/ 54 h 155"/>
                <a:gd name="T34" fmla="*/ 41 w 81"/>
                <a:gd name="T35" fmla="*/ 54 h 155"/>
                <a:gd name="T36" fmla="*/ 51 w 81"/>
                <a:gd name="T37" fmla="*/ 64 h 155"/>
                <a:gd name="T38" fmla="*/ 51 w 81"/>
                <a:gd name="T39" fmla="*/ 123 h 155"/>
                <a:gd name="T40" fmla="*/ 31 w 81"/>
                <a:gd name="T41" fmla="*/ 143 h 155"/>
                <a:gd name="T42" fmla="*/ 17 w 81"/>
                <a:gd name="T43" fmla="*/ 137 h 155"/>
                <a:gd name="T44" fmla="*/ 12 w 81"/>
                <a:gd name="T45" fmla="*/ 118 h 155"/>
                <a:gd name="T46" fmla="*/ 12 w 81"/>
                <a:gd name="T47" fmla="*/ 38 h 155"/>
                <a:gd name="T48" fmla="*/ 32 w 81"/>
                <a:gd name="T49" fmla="*/ 12 h 155"/>
                <a:gd name="T50" fmla="*/ 47 w 81"/>
                <a:gd name="T51" fmla="*/ 12 h 155"/>
                <a:gd name="T52" fmla="*/ 69 w 81"/>
                <a:gd name="T53" fmla="*/ 38 h 155"/>
                <a:gd name="T54" fmla="*/ 69 w 81"/>
                <a:gd name="T55" fmla="*/ 115 h 155"/>
                <a:gd name="T56" fmla="*/ 81 w 81"/>
                <a:gd name="T57" fmla="*/ 11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" h="155">
                  <a:moveTo>
                    <a:pt x="81" y="115"/>
                  </a:moveTo>
                  <a:cubicBezTo>
                    <a:pt x="81" y="38"/>
                    <a:pt x="81" y="38"/>
                    <a:pt x="81" y="38"/>
                  </a:cubicBezTo>
                  <a:cubicBezTo>
                    <a:pt x="81" y="16"/>
                    <a:pt x="67" y="0"/>
                    <a:pt x="47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3" y="0"/>
                    <a:pt x="0" y="15"/>
                    <a:pt x="0" y="38"/>
                  </a:cubicBezTo>
                  <a:cubicBezTo>
                    <a:pt x="0" y="38"/>
                    <a:pt x="0" y="123"/>
                    <a:pt x="0" y="123"/>
                  </a:cubicBezTo>
                  <a:cubicBezTo>
                    <a:pt x="0" y="140"/>
                    <a:pt x="14" y="155"/>
                    <a:pt x="31" y="155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48" y="155"/>
                    <a:pt x="62" y="141"/>
                    <a:pt x="63" y="124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3" y="52"/>
                    <a:pt x="53" y="42"/>
                    <a:pt x="41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27" y="42"/>
                    <a:pt x="18" y="52"/>
                    <a:pt x="18" y="64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0" y="114"/>
                    <a:pt x="30" y="114"/>
                    <a:pt x="30" y="11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59"/>
                    <a:pt x="33" y="54"/>
                    <a:pt x="39" y="54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7" y="54"/>
                    <a:pt x="51" y="58"/>
                    <a:pt x="51" y="64"/>
                  </a:cubicBezTo>
                  <a:cubicBezTo>
                    <a:pt x="51" y="123"/>
                    <a:pt x="51" y="123"/>
                    <a:pt x="51" y="123"/>
                  </a:cubicBezTo>
                  <a:cubicBezTo>
                    <a:pt x="51" y="134"/>
                    <a:pt x="42" y="143"/>
                    <a:pt x="31" y="143"/>
                  </a:cubicBezTo>
                  <a:cubicBezTo>
                    <a:pt x="25" y="143"/>
                    <a:pt x="20" y="141"/>
                    <a:pt x="17" y="137"/>
                  </a:cubicBezTo>
                  <a:cubicBezTo>
                    <a:pt x="14" y="133"/>
                    <a:pt x="12" y="127"/>
                    <a:pt x="12" y="11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22" y="12"/>
                    <a:pt x="32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62" y="12"/>
                    <a:pt x="69" y="25"/>
                    <a:pt x="69" y="38"/>
                  </a:cubicBezTo>
                  <a:cubicBezTo>
                    <a:pt x="69" y="115"/>
                    <a:pt x="69" y="115"/>
                    <a:pt x="69" y="115"/>
                  </a:cubicBezTo>
                  <a:lnTo>
                    <a:pt x="81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42" name="Freeform 73"/>
            <p:cNvSpPr>
              <a:spLocks/>
            </p:cNvSpPr>
            <p:nvPr/>
          </p:nvSpPr>
          <p:spPr bwMode="auto">
            <a:xfrm>
              <a:off x="52388" y="482600"/>
              <a:ext cx="247650" cy="714375"/>
            </a:xfrm>
            <a:custGeom>
              <a:avLst/>
              <a:gdLst>
                <a:gd name="T0" fmla="*/ 7 w 66"/>
                <a:gd name="T1" fmla="*/ 22 h 190"/>
                <a:gd name="T2" fmla="*/ 1 w 66"/>
                <a:gd name="T3" fmla="*/ 46 h 190"/>
                <a:gd name="T4" fmla="*/ 5 w 66"/>
                <a:gd name="T5" fmla="*/ 66 h 190"/>
                <a:gd name="T6" fmla="*/ 24 w 66"/>
                <a:gd name="T7" fmla="*/ 86 h 190"/>
                <a:gd name="T8" fmla="*/ 24 w 66"/>
                <a:gd name="T9" fmla="*/ 190 h 190"/>
                <a:gd name="T10" fmla="*/ 42 w 66"/>
                <a:gd name="T11" fmla="*/ 190 h 190"/>
                <a:gd name="T12" fmla="*/ 42 w 66"/>
                <a:gd name="T13" fmla="*/ 86 h 190"/>
                <a:gd name="T14" fmla="*/ 60 w 66"/>
                <a:gd name="T15" fmla="*/ 66 h 190"/>
                <a:gd name="T16" fmla="*/ 65 w 66"/>
                <a:gd name="T17" fmla="*/ 46 h 190"/>
                <a:gd name="T18" fmla="*/ 58 w 66"/>
                <a:gd name="T19" fmla="*/ 22 h 190"/>
                <a:gd name="T20" fmla="*/ 43 w 66"/>
                <a:gd name="T21" fmla="*/ 0 h 190"/>
                <a:gd name="T22" fmla="*/ 48 w 66"/>
                <a:gd name="T23" fmla="*/ 44 h 190"/>
                <a:gd name="T24" fmla="*/ 42 w 66"/>
                <a:gd name="T25" fmla="*/ 44 h 190"/>
                <a:gd name="T26" fmla="*/ 37 w 66"/>
                <a:gd name="T27" fmla="*/ 0 h 190"/>
                <a:gd name="T28" fmla="*/ 33 w 66"/>
                <a:gd name="T29" fmla="*/ 0 h 190"/>
                <a:gd name="T30" fmla="*/ 28 w 66"/>
                <a:gd name="T31" fmla="*/ 0 h 190"/>
                <a:gd name="T32" fmla="*/ 23 w 66"/>
                <a:gd name="T33" fmla="*/ 44 h 190"/>
                <a:gd name="T34" fmla="*/ 17 w 66"/>
                <a:gd name="T35" fmla="*/ 44 h 190"/>
                <a:gd name="T36" fmla="*/ 22 w 66"/>
                <a:gd name="T37" fmla="*/ 0 h 190"/>
                <a:gd name="T38" fmla="*/ 7 w 66"/>
                <a:gd name="T39" fmla="*/ 22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6" h="190">
                  <a:moveTo>
                    <a:pt x="7" y="22"/>
                  </a:moveTo>
                  <a:cubicBezTo>
                    <a:pt x="5" y="30"/>
                    <a:pt x="1" y="37"/>
                    <a:pt x="1" y="46"/>
                  </a:cubicBezTo>
                  <a:cubicBezTo>
                    <a:pt x="0" y="53"/>
                    <a:pt x="1" y="59"/>
                    <a:pt x="5" y="66"/>
                  </a:cubicBezTo>
                  <a:cubicBezTo>
                    <a:pt x="9" y="72"/>
                    <a:pt x="16" y="82"/>
                    <a:pt x="24" y="86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42" y="190"/>
                    <a:pt x="42" y="190"/>
                    <a:pt x="42" y="190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50" y="82"/>
                    <a:pt x="56" y="72"/>
                    <a:pt x="60" y="66"/>
                  </a:cubicBezTo>
                  <a:cubicBezTo>
                    <a:pt x="64" y="59"/>
                    <a:pt x="66" y="53"/>
                    <a:pt x="65" y="46"/>
                  </a:cubicBezTo>
                  <a:cubicBezTo>
                    <a:pt x="64" y="37"/>
                    <a:pt x="61" y="30"/>
                    <a:pt x="58" y="22"/>
                  </a:cubicBezTo>
                  <a:cubicBezTo>
                    <a:pt x="56" y="16"/>
                    <a:pt x="51" y="1"/>
                    <a:pt x="43" y="0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4" y="1"/>
                    <a:pt x="10" y="16"/>
                    <a:pt x="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43" name="Freeform 74"/>
            <p:cNvSpPr>
              <a:spLocks/>
            </p:cNvSpPr>
            <p:nvPr/>
          </p:nvSpPr>
          <p:spPr bwMode="auto">
            <a:xfrm>
              <a:off x="409575" y="482600"/>
              <a:ext cx="160338" cy="714375"/>
            </a:xfrm>
            <a:custGeom>
              <a:avLst/>
              <a:gdLst>
                <a:gd name="T0" fmla="*/ 0 w 43"/>
                <a:gd name="T1" fmla="*/ 53 h 190"/>
                <a:gd name="T2" fmla="*/ 25 w 43"/>
                <a:gd name="T3" fmla="*/ 106 h 190"/>
                <a:gd name="T4" fmla="*/ 25 w 43"/>
                <a:gd name="T5" fmla="*/ 190 h 190"/>
                <a:gd name="T6" fmla="*/ 43 w 43"/>
                <a:gd name="T7" fmla="*/ 190 h 190"/>
                <a:gd name="T8" fmla="*/ 43 w 43"/>
                <a:gd name="T9" fmla="*/ 0 h 190"/>
                <a:gd name="T10" fmla="*/ 25 w 43"/>
                <a:gd name="T11" fmla="*/ 0 h 190"/>
                <a:gd name="T12" fmla="*/ 0 w 43"/>
                <a:gd name="T13" fmla="*/ 5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90">
                  <a:moveTo>
                    <a:pt x="0" y="53"/>
                  </a:moveTo>
                  <a:cubicBezTo>
                    <a:pt x="0" y="100"/>
                    <a:pt x="20" y="105"/>
                    <a:pt x="25" y="106"/>
                  </a:cubicBezTo>
                  <a:cubicBezTo>
                    <a:pt x="25" y="190"/>
                    <a:pt x="25" y="190"/>
                    <a:pt x="25" y="190"/>
                  </a:cubicBezTo>
                  <a:cubicBezTo>
                    <a:pt x="43" y="190"/>
                    <a:pt x="43" y="190"/>
                    <a:pt x="43" y="19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0" y="0"/>
                    <a:pt x="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44" name="Freeform 75"/>
            <p:cNvSpPr>
              <a:spLocks/>
            </p:cNvSpPr>
            <p:nvPr/>
          </p:nvSpPr>
          <p:spPr bwMode="auto">
            <a:xfrm>
              <a:off x="3502025" y="523875"/>
              <a:ext cx="165100" cy="327025"/>
            </a:xfrm>
            <a:custGeom>
              <a:avLst/>
              <a:gdLst>
                <a:gd name="T0" fmla="*/ 0 w 104"/>
                <a:gd name="T1" fmla="*/ 206 h 206"/>
                <a:gd name="T2" fmla="*/ 104 w 104"/>
                <a:gd name="T3" fmla="*/ 83 h 206"/>
                <a:gd name="T4" fmla="*/ 0 w 104"/>
                <a:gd name="T5" fmla="*/ 0 h 206"/>
                <a:gd name="T6" fmla="*/ 0 w 104"/>
                <a:gd name="T7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206">
                  <a:moveTo>
                    <a:pt x="0" y="206"/>
                  </a:moveTo>
                  <a:lnTo>
                    <a:pt x="104" y="83"/>
                  </a:lnTo>
                  <a:lnTo>
                    <a:pt x="0" y="0"/>
                  </a:lnTo>
                  <a:lnTo>
                    <a:pt x="0" y="2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45" name="Freeform 76"/>
            <p:cNvSpPr>
              <a:spLocks/>
            </p:cNvSpPr>
            <p:nvPr/>
          </p:nvSpPr>
          <p:spPr bwMode="auto">
            <a:xfrm>
              <a:off x="3895725" y="523875"/>
              <a:ext cx="161925" cy="327025"/>
            </a:xfrm>
            <a:custGeom>
              <a:avLst/>
              <a:gdLst>
                <a:gd name="T0" fmla="*/ 102 w 102"/>
                <a:gd name="T1" fmla="*/ 206 h 206"/>
                <a:gd name="T2" fmla="*/ 102 w 102"/>
                <a:gd name="T3" fmla="*/ 0 h 206"/>
                <a:gd name="T4" fmla="*/ 0 w 102"/>
                <a:gd name="T5" fmla="*/ 83 h 206"/>
                <a:gd name="T6" fmla="*/ 102 w 102"/>
                <a:gd name="T7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206">
                  <a:moveTo>
                    <a:pt x="102" y="206"/>
                  </a:moveTo>
                  <a:lnTo>
                    <a:pt x="102" y="0"/>
                  </a:lnTo>
                  <a:lnTo>
                    <a:pt x="0" y="83"/>
                  </a:lnTo>
                  <a:lnTo>
                    <a:pt x="102" y="2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46" name="Rectangle 77"/>
            <p:cNvSpPr>
              <a:spLocks noChangeArrowheads="1"/>
            </p:cNvSpPr>
            <p:nvPr/>
          </p:nvSpPr>
          <p:spPr bwMode="auto">
            <a:xfrm>
              <a:off x="4057650" y="862013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47" name="Freeform 78"/>
            <p:cNvSpPr>
              <a:spLocks/>
            </p:cNvSpPr>
            <p:nvPr/>
          </p:nvSpPr>
          <p:spPr bwMode="auto">
            <a:xfrm>
              <a:off x="3502025" y="862013"/>
              <a:ext cx="3175" cy="0"/>
            </a:xfrm>
            <a:custGeom>
              <a:avLst/>
              <a:gdLst>
                <a:gd name="T0" fmla="*/ 0 w 2"/>
                <a:gd name="T1" fmla="*/ 2 w 2"/>
                <a:gd name="T2" fmla="*/ 0 w 2"/>
                <a:gd name="T3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48" name="Freeform 79"/>
            <p:cNvSpPr>
              <a:spLocks/>
            </p:cNvSpPr>
            <p:nvPr/>
          </p:nvSpPr>
          <p:spPr bwMode="auto">
            <a:xfrm>
              <a:off x="3513138" y="666750"/>
              <a:ext cx="536575" cy="195263"/>
            </a:xfrm>
            <a:custGeom>
              <a:avLst/>
              <a:gdLst>
                <a:gd name="T0" fmla="*/ 338 w 338"/>
                <a:gd name="T1" fmla="*/ 123 h 123"/>
                <a:gd name="T2" fmla="*/ 336 w 338"/>
                <a:gd name="T3" fmla="*/ 123 h 123"/>
                <a:gd name="T4" fmla="*/ 232 w 338"/>
                <a:gd name="T5" fmla="*/ 0 h 123"/>
                <a:gd name="T6" fmla="*/ 168 w 338"/>
                <a:gd name="T7" fmla="*/ 50 h 123"/>
                <a:gd name="T8" fmla="*/ 104 w 338"/>
                <a:gd name="T9" fmla="*/ 0 h 123"/>
                <a:gd name="T10" fmla="*/ 0 w 338"/>
                <a:gd name="T11" fmla="*/ 123 h 123"/>
                <a:gd name="T12" fmla="*/ 0 w 338"/>
                <a:gd name="T13" fmla="*/ 123 h 123"/>
                <a:gd name="T14" fmla="*/ 338 w 338"/>
                <a:gd name="T1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123">
                  <a:moveTo>
                    <a:pt x="338" y="123"/>
                  </a:moveTo>
                  <a:lnTo>
                    <a:pt x="336" y="123"/>
                  </a:lnTo>
                  <a:lnTo>
                    <a:pt x="232" y="0"/>
                  </a:lnTo>
                  <a:lnTo>
                    <a:pt x="168" y="50"/>
                  </a:lnTo>
                  <a:lnTo>
                    <a:pt x="104" y="0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33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49" name="Freeform 80"/>
            <p:cNvSpPr>
              <a:spLocks/>
            </p:cNvSpPr>
            <p:nvPr/>
          </p:nvSpPr>
          <p:spPr bwMode="auto">
            <a:xfrm>
              <a:off x="3517900" y="512763"/>
              <a:ext cx="528638" cy="214313"/>
            </a:xfrm>
            <a:custGeom>
              <a:avLst/>
              <a:gdLst>
                <a:gd name="T0" fmla="*/ 99 w 333"/>
                <a:gd name="T1" fmla="*/ 83 h 135"/>
                <a:gd name="T2" fmla="*/ 104 w 333"/>
                <a:gd name="T3" fmla="*/ 85 h 135"/>
                <a:gd name="T4" fmla="*/ 108 w 333"/>
                <a:gd name="T5" fmla="*/ 88 h 135"/>
                <a:gd name="T6" fmla="*/ 165 w 333"/>
                <a:gd name="T7" fmla="*/ 135 h 135"/>
                <a:gd name="T8" fmla="*/ 224 w 333"/>
                <a:gd name="T9" fmla="*/ 88 h 135"/>
                <a:gd name="T10" fmla="*/ 227 w 333"/>
                <a:gd name="T11" fmla="*/ 85 h 135"/>
                <a:gd name="T12" fmla="*/ 231 w 333"/>
                <a:gd name="T13" fmla="*/ 83 h 135"/>
                <a:gd name="T14" fmla="*/ 333 w 333"/>
                <a:gd name="T15" fmla="*/ 0 h 135"/>
                <a:gd name="T16" fmla="*/ 0 w 333"/>
                <a:gd name="T17" fmla="*/ 0 h 135"/>
                <a:gd name="T18" fmla="*/ 99 w 333"/>
                <a:gd name="T19" fmla="*/ 8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3" h="135">
                  <a:moveTo>
                    <a:pt x="99" y="83"/>
                  </a:moveTo>
                  <a:lnTo>
                    <a:pt x="104" y="85"/>
                  </a:lnTo>
                  <a:lnTo>
                    <a:pt x="108" y="88"/>
                  </a:lnTo>
                  <a:lnTo>
                    <a:pt x="165" y="135"/>
                  </a:lnTo>
                  <a:lnTo>
                    <a:pt x="224" y="88"/>
                  </a:lnTo>
                  <a:lnTo>
                    <a:pt x="227" y="85"/>
                  </a:lnTo>
                  <a:lnTo>
                    <a:pt x="231" y="83"/>
                  </a:lnTo>
                  <a:lnTo>
                    <a:pt x="333" y="0"/>
                  </a:lnTo>
                  <a:lnTo>
                    <a:pt x="0" y="0"/>
                  </a:lnTo>
                  <a:lnTo>
                    <a:pt x="99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50" name="Rectangle 81"/>
            <p:cNvSpPr>
              <a:spLocks noChangeArrowheads="1"/>
            </p:cNvSpPr>
            <p:nvPr/>
          </p:nvSpPr>
          <p:spPr bwMode="auto">
            <a:xfrm>
              <a:off x="2297113" y="2266950"/>
              <a:ext cx="98425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51" name="Freeform 82"/>
            <p:cNvSpPr>
              <a:spLocks noEditPoints="1"/>
            </p:cNvSpPr>
            <p:nvPr/>
          </p:nvSpPr>
          <p:spPr bwMode="auto">
            <a:xfrm>
              <a:off x="1925638" y="2324100"/>
              <a:ext cx="536575" cy="379413"/>
            </a:xfrm>
            <a:custGeom>
              <a:avLst/>
              <a:gdLst>
                <a:gd name="T0" fmla="*/ 71 w 143"/>
                <a:gd name="T1" fmla="*/ 101 h 101"/>
                <a:gd name="T2" fmla="*/ 143 w 143"/>
                <a:gd name="T3" fmla="*/ 101 h 101"/>
                <a:gd name="T4" fmla="*/ 143 w 143"/>
                <a:gd name="T5" fmla="*/ 0 h 101"/>
                <a:gd name="T6" fmla="*/ 71 w 143"/>
                <a:gd name="T7" fmla="*/ 0 h 101"/>
                <a:gd name="T8" fmla="*/ 71 w 143"/>
                <a:gd name="T9" fmla="*/ 11 h 101"/>
                <a:gd name="T10" fmla="*/ 71 w 143"/>
                <a:gd name="T11" fmla="*/ 11 h 101"/>
                <a:gd name="T12" fmla="*/ 111 w 143"/>
                <a:gd name="T13" fmla="*/ 51 h 101"/>
                <a:gd name="T14" fmla="*/ 71 w 143"/>
                <a:gd name="T15" fmla="*/ 90 h 101"/>
                <a:gd name="T16" fmla="*/ 71 w 143"/>
                <a:gd name="T17" fmla="*/ 101 h 101"/>
                <a:gd name="T18" fmla="*/ 0 w 143"/>
                <a:gd name="T19" fmla="*/ 101 h 101"/>
                <a:gd name="T20" fmla="*/ 71 w 143"/>
                <a:gd name="T21" fmla="*/ 101 h 101"/>
                <a:gd name="T22" fmla="*/ 71 w 143"/>
                <a:gd name="T23" fmla="*/ 90 h 101"/>
                <a:gd name="T24" fmla="*/ 32 w 143"/>
                <a:gd name="T25" fmla="*/ 51 h 101"/>
                <a:gd name="T26" fmla="*/ 71 w 143"/>
                <a:gd name="T27" fmla="*/ 11 h 101"/>
                <a:gd name="T28" fmla="*/ 71 w 143"/>
                <a:gd name="T29" fmla="*/ 0 h 101"/>
                <a:gd name="T30" fmla="*/ 0 w 143"/>
                <a:gd name="T31" fmla="*/ 0 h 101"/>
                <a:gd name="T32" fmla="*/ 0 w 143"/>
                <a:gd name="T33" fmla="*/ 101 h 101"/>
                <a:gd name="T34" fmla="*/ 71 w 143"/>
                <a:gd name="T35" fmla="*/ 11 h 101"/>
                <a:gd name="T36" fmla="*/ 71 w 143"/>
                <a:gd name="T37" fmla="*/ 1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3" h="101">
                  <a:moveTo>
                    <a:pt x="71" y="101"/>
                  </a:moveTo>
                  <a:cubicBezTo>
                    <a:pt x="143" y="101"/>
                    <a:pt x="143" y="101"/>
                    <a:pt x="143" y="101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93" y="11"/>
                    <a:pt x="111" y="29"/>
                    <a:pt x="111" y="51"/>
                  </a:cubicBezTo>
                  <a:cubicBezTo>
                    <a:pt x="111" y="73"/>
                    <a:pt x="93" y="90"/>
                    <a:pt x="71" y="90"/>
                  </a:cubicBezTo>
                  <a:lnTo>
                    <a:pt x="71" y="101"/>
                  </a:lnTo>
                  <a:close/>
                  <a:moveTo>
                    <a:pt x="0" y="101"/>
                  </a:moveTo>
                  <a:cubicBezTo>
                    <a:pt x="71" y="101"/>
                    <a:pt x="71" y="101"/>
                    <a:pt x="71" y="101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49" y="90"/>
                    <a:pt x="32" y="73"/>
                    <a:pt x="32" y="51"/>
                  </a:cubicBezTo>
                  <a:cubicBezTo>
                    <a:pt x="32" y="29"/>
                    <a:pt x="49" y="11"/>
                    <a:pt x="71" y="11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1"/>
                    <a:pt x="0" y="101"/>
                    <a:pt x="0" y="101"/>
                  </a:cubicBezTo>
                  <a:close/>
                  <a:moveTo>
                    <a:pt x="71" y="11"/>
                  </a:moveTo>
                  <a:cubicBezTo>
                    <a:pt x="71" y="11"/>
                    <a:pt x="71" y="11"/>
                    <a:pt x="71" y="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52" name="Oval 83"/>
            <p:cNvSpPr>
              <a:spLocks noChangeArrowheads="1"/>
            </p:cNvSpPr>
            <p:nvPr/>
          </p:nvSpPr>
          <p:spPr bwMode="auto">
            <a:xfrm>
              <a:off x="2093913" y="2414588"/>
              <a:ext cx="200025" cy="1984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53" name="Freeform 84"/>
            <p:cNvSpPr>
              <a:spLocks/>
            </p:cNvSpPr>
            <p:nvPr/>
          </p:nvSpPr>
          <p:spPr bwMode="auto">
            <a:xfrm>
              <a:off x="7829550" y="474663"/>
              <a:ext cx="327025" cy="196850"/>
            </a:xfrm>
            <a:custGeom>
              <a:avLst/>
              <a:gdLst>
                <a:gd name="T0" fmla="*/ 206 w 206"/>
                <a:gd name="T1" fmla="*/ 0 h 124"/>
                <a:gd name="T2" fmla="*/ 17 w 206"/>
                <a:gd name="T3" fmla="*/ 0 h 124"/>
                <a:gd name="T4" fmla="*/ 17 w 206"/>
                <a:gd name="T5" fmla="*/ 36 h 124"/>
                <a:gd name="T6" fmla="*/ 0 w 206"/>
                <a:gd name="T7" fmla="*/ 36 h 124"/>
                <a:gd name="T8" fmla="*/ 0 w 206"/>
                <a:gd name="T9" fmla="*/ 90 h 124"/>
                <a:gd name="T10" fmla="*/ 17 w 206"/>
                <a:gd name="T11" fmla="*/ 90 h 124"/>
                <a:gd name="T12" fmla="*/ 17 w 206"/>
                <a:gd name="T13" fmla="*/ 124 h 124"/>
                <a:gd name="T14" fmla="*/ 206 w 206"/>
                <a:gd name="T15" fmla="*/ 124 h 124"/>
                <a:gd name="T16" fmla="*/ 206 w 206"/>
                <a:gd name="T1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" h="124">
                  <a:moveTo>
                    <a:pt x="206" y="0"/>
                  </a:moveTo>
                  <a:lnTo>
                    <a:pt x="17" y="0"/>
                  </a:lnTo>
                  <a:lnTo>
                    <a:pt x="17" y="36"/>
                  </a:lnTo>
                  <a:lnTo>
                    <a:pt x="0" y="36"/>
                  </a:lnTo>
                  <a:lnTo>
                    <a:pt x="0" y="90"/>
                  </a:lnTo>
                  <a:lnTo>
                    <a:pt x="17" y="90"/>
                  </a:lnTo>
                  <a:lnTo>
                    <a:pt x="17" y="124"/>
                  </a:lnTo>
                  <a:lnTo>
                    <a:pt x="206" y="124"/>
                  </a:lnTo>
                  <a:lnTo>
                    <a:pt x="2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54" name="Rectangle 85"/>
            <p:cNvSpPr>
              <a:spLocks noChangeArrowheads="1"/>
            </p:cNvSpPr>
            <p:nvPr/>
          </p:nvSpPr>
          <p:spPr bwMode="auto">
            <a:xfrm>
              <a:off x="7570788" y="388938"/>
              <a:ext cx="49213" cy="26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55" name="Oval 86"/>
            <p:cNvSpPr>
              <a:spLocks noChangeArrowheads="1"/>
            </p:cNvSpPr>
            <p:nvPr/>
          </p:nvSpPr>
          <p:spPr bwMode="auto">
            <a:xfrm>
              <a:off x="7627938" y="512763"/>
              <a:ext cx="104775" cy="1047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56" name="Freeform 87"/>
            <p:cNvSpPr>
              <a:spLocks noEditPoints="1"/>
            </p:cNvSpPr>
            <p:nvPr/>
          </p:nvSpPr>
          <p:spPr bwMode="auto">
            <a:xfrm>
              <a:off x="7540625" y="433388"/>
              <a:ext cx="274638" cy="527050"/>
            </a:xfrm>
            <a:custGeom>
              <a:avLst/>
              <a:gdLst>
                <a:gd name="T0" fmla="*/ 37 w 73"/>
                <a:gd name="T1" fmla="*/ 140 h 140"/>
                <a:gd name="T2" fmla="*/ 73 w 73"/>
                <a:gd name="T3" fmla="*/ 140 h 140"/>
                <a:gd name="T4" fmla="*/ 73 w 73"/>
                <a:gd name="T5" fmla="*/ 49 h 140"/>
                <a:gd name="T6" fmla="*/ 73 w 73"/>
                <a:gd name="T7" fmla="*/ 26 h 140"/>
                <a:gd name="T8" fmla="*/ 73 w 73"/>
                <a:gd name="T9" fmla="*/ 0 h 140"/>
                <a:gd name="T10" fmla="*/ 37 w 73"/>
                <a:gd name="T11" fmla="*/ 0 h 140"/>
                <a:gd name="T12" fmla="*/ 37 w 73"/>
                <a:gd name="T13" fmla="*/ 7 h 140"/>
                <a:gd name="T14" fmla="*/ 37 w 73"/>
                <a:gd name="T15" fmla="*/ 7 h 140"/>
                <a:gd name="T16" fmla="*/ 65 w 73"/>
                <a:gd name="T17" fmla="*/ 35 h 140"/>
                <a:gd name="T18" fmla="*/ 37 w 73"/>
                <a:gd name="T19" fmla="*/ 63 h 140"/>
                <a:gd name="T20" fmla="*/ 37 w 73"/>
                <a:gd name="T21" fmla="*/ 140 h 140"/>
                <a:gd name="T22" fmla="*/ 0 w 73"/>
                <a:gd name="T23" fmla="*/ 140 h 140"/>
                <a:gd name="T24" fmla="*/ 37 w 73"/>
                <a:gd name="T25" fmla="*/ 140 h 140"/>
                <a:gd name="T26" fmla="*/ 37 w 73"/>
                <a:gd name="T27" fmla="*/ 63 h 140"/>
                <a:gd name="T28" fmla="*/ 9 w 73"/>
                <a:gd name="T29" fmla="*/ 35 h 140"/>
                <a:gd name="T30" fmla="*/ 37 w 73"/>
                <a:gd name="T31" fmla="*/ 7 h 140"/>
                <a:gd name="T32" fmla="*/ 37 w 73"/>
                <a:gd name="T33" fmla="*/ 0 h 140"/>
                <a:gd name="T34" fmla="*/ 0 w 73"/>
                <a:gd name="T35" fmla="*/ 0 h 140"/>
                <a:gd name="T36" fmla="*/ 0 w 73"/>
                <a:gd name="T37" fmla="*/ 140 h 140"/>
                <a:gd name="T38" fmla="*/ 37 w 73"/>
                <a:gd name="T39" fmla="*/ 7 h 140"/>
                <a:gd name="T40" fmla="*/ 37 w 73"/>
                <a:gd name="T41" fmla="*/ 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" h="140">
                  <a:moveTo>
                    <a:pt x="37" y="140"/>
                  </a:moveTo>
                  <a:cubicBezTo>
                    <a:pt x="73" y="140"/>
                    <a:pt x="73" y="140"/>
                    <a:pt x="73" y="140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52" y="7"/>
                    <a:pt x="65" y="19"/>
                    <a:pt x="65" y="35"/>
                  </a:cubicBezTo>
                  <a:cubicBezTo>
                    <a:pt x="65" y="50"/>
                    <a:pt x="52" y="63"/>
                    <a:pt x="37" y="63"/>
                  </a:cubicBezTo>
                  <a:lnTo>
                    <a:pt x="37" y="140"/>
                  </a:lnTo>
                  <a:close/>
                  <a:moveTo>
                    <a:pt x="0" y="140"/>
                  </a:moveTo>
                  <a:cubicBezTo>
                    <a:pt x="37" y="140"/>
                    <a:pt x="37" y="140"/>
                    <a:pt x="37" y="140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22" y="63"/>
                    <a:pt x="9" y="50"/>
                    <a:pt x="9" y="35"/>
                  </a:cubicBezTo>
                  <a:cubicBezTo>
                    <a:pt x="9" y="19"/>
                    <a:pt x="22" y="7"/>
                    <a:pt x="37" y="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0"/>
                    <a:pt x="0" y="140"/>
                    <a:pt x="0" y="140"/>
                  </a:cubicBezTo>
                  <a:close/>
                  <a:moveTo>
                    <a:pt x="37" y="7"/>
                  </a:moveTo>
                  <a:cubicBezTo>
                    <a:pt x="37" y="7"/>
                    <a:pt x="37" y="7"/>
                    <a:pt x="37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57" name="Freeform 88"/>
            <p:cNvSpPr>
              <a:spLocks/>
            </p:cNvSpPr>
            <p:nvPr/>
          </p:nvSpPr>
          <p:spPr bwMode="auto">
            <a:xfrm>
              <a:off x="11730032" y="452593"/>
              <a:ext cx="201612" cy="66674"/>
            </a:xfrm>
            <a:custGeom>
              <a:avLst/>
              <a:gdLst>
                <a:gd name="T0" fmla="*/ 2 w 127"/>
                <a:gd name="T1" fmla="*/ 0 h 42"/>
                <a:gd name="T2" fmla="*/ 0 w 127"/>
                <a:gd name="T3" fmla="*/ 42 h 42"/>
                <a:gd name="T4" fmla="*/ 127 w 127"/>
                <a:gd name="T5" fmla="*/ 42 h 42"/>
                <a:gd name="T6" fmla="*/ 125 w 127"/>
                <a:gd name="T7" fmla="*/ 0 h 42"/>
                <a:gd name="T8" fmla="*/ 2 w 12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42">
                  <a:moveTo>
                    <a:pt x="2" y="0"/>
                  </a:moveTo>
                  <a:lnTo>
                    <a:pt x="0" y="42"/>
                  </a:lnTo>
                  <a:lnTo>
                    <a:pt x="127" y="42"/>
                  </a:lnTo>
                  <a:lnTo>
                    <a:pt x="125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58" name="Freeform 89"/>
            <p:cNvSpPr>
              <a:spLocks noEditPoints="1"/>
            </p:cNvSpPr>
            <p:nvPr/>
          </p:nvSpPr>
          <p:spPr bwMode="auto">
            <a:xfrm>
              <a:off x="11545883" y="79531"/>
              <a:ext cx="569913" cy="357188"/>
            </a:xfrm>
            <a:custGeom>
              <a:avLst/>
              <a:gdLst>
                <a:gd name="T0" fmla="*/ 241 w 359"/>
                <a:gd name="T1" fmla="*/ 225 h 225"/>
                <a:gd name="T2" fmla="*/ 359 w 359"/>
                <a:gd name="T3" fmla="*/ 225 h 225"/>
                <a:gd name="T4" fmla="*/ 359 w 359"/>
                <a:gd name="T5" fmla="*/ 0 h 225"/>
                <a:gd name="T6" fmla="*/ 179 w 359"/>
                <a:gd name="T7" fmla="*/ 0 h 225"/>
                <a:gd name="T8" fmla="*/ 179 w 359"/>
                <a:gd name="T9" fmla="*/ 29 h 225"/>
                <a:gd name="T10" fmla="*/ 326 w 359"/>
                <a:gd name="T11" fmla="*/ 29 h 225"/>
                <a:gd name="T12" fmla="*/ 326 w 359"/>
                <a:gd name="T13" fmla="*/ 197 h 225"/>
                <a:gd name="T14" fmla="*/ 239 w 359"/>
                <a:gd name="T15" fmla="*/ 197 h 225"/>
                <a:gd name="T16" fmla="*/ 179 w 359"/>
                <a:gd name="T17" fmla="*/ 197 h 225"/>
                <a:gd name="T18" fmla="*/ 179 w 359"/>
                <a:gd name="T19" fmla="*/ 225 h 225"/>
                <a:gd name="T20" fmla="*/ 241 w 359"/>
                <a:gd name="T21" fmla="*/ 225 h 225"/>
                <a:gd name="T22" fmla="*/ 179 w 359"/>
                <a:gd name="T23" fmla="*/ 0 h 225"/>
                <a:gd name="T24" fmla="*/ 0 w 359"/>
                <a:gd name="T25" fmla="*/ 0 h 225"/>
                <a:gd name="T26" fmla="*/ 0 w 359"/>
                <a:gd name="T27" fmla="*/ 225 h 225"/>
                <a:gd name="T28" fmla="*/ 118 w 359"/>
                <a:gd name="T29" fmla="*/ 225 h 225"/>
                <a:gd name="T30" fmla="*/ 179 w 359"/>
                <a:gd name="T31" fmla="*/ 225 h 225"/>
                <a:gd name="T32" fmla="*/ 179 w 359"/>
                <a:gd name="T33" fmla="*/ 197 h 225"/>
                <a:gd name="T34" fmla="*/ 120 w 359"/>
                <a:gd name="T35" fmla="*/ 197 h 225"/>
                <a:gd name="T36" fmla="*/ 33 w 359"/>
                <a:gd name="T37" fmla="*/ 197 h 225"/>
                <a:gd name="T38" fmla="*/ 33 w 359"/>
                <a:gd name="T39" fmla="*/ 197 h 225"/>
                <a:gd name="T40" fmla="*/ 33 w 359"/>
                <a:gd name="T41" fmla="*/ 29 h 225"/>
                <a:gd name="T42" fmla="*/ 179 w 359"/>
                <a:gd name="T43" fmla="*/ 29 h 225"/>
                <a:gd name="T44" fmla="*/ 179 w 359"/>
                <a:gd name="T45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59" h="225">
                  <a:moveTo>
                    <a:pt x="241" y="225"/>
                  </a:moveTo>
                  <a:lnTo>
                    <a:pt x="359" y="225"/>
                  </a:lnTo>
                  <a:lnTo>
                    <a:pt x="359" y="0"/>
                  </a:lnTo>
                  <a:lnTo>
                    <a:pt x="179" y="0"/>
                  </a:lnTo>
                  <a:lnTo>
                    <a:pt x="179" y="29"/>
                  </a:lnTo>
                  <a:lnTo>
                    <a:pt x="326" y="29"/>
                  </a:lnTo>
                  <a:lnTo>
                    <a:pt x="326" y="197"/>
                  </a:lnTo>
                  <a:lnTo>
                    <a:pt x="239" y="197"/>
                  </a:lnTo>
                  <a:lnTo>
                    <a:pt x="179" y="197"/>
                  </a:lnTo>
                  <a:lnTo>
                    <a:pt x="179" y="225"/>
                  </a:lnTo>
                  <a:lnTo>
                    <a:pt x="241" y="225"/>
                  </a:lnTo>
                  <a:close/>
                  <a:moveTo>
                    <a:pt x="179" y="0"/>
                  </a:moveTo>
                  <a:lnTo>
                    <a:pt x="0" y="0"/>
                  </a:lnTo>
                  <a:lnTo>
                    <a:pt x="0" y="225"/>
                  </a:lnTo>
                  <a:lnTo>
                    <a:pt x="118" y="225"/>
                  </a:lnTo>
                  <a:lnTo>
                    <a:pt x="179" y="225"/>
                  </a:lnTo>
                  <a:lnTo>
                    <a:pt x="179" y="197"/>
                  </a:lnTo>
                  <a:lnTo>
                    <a:pt x="120" y="197"/>
                  </a:lnTo>
                  <a:lnTo>
                    <a:pt x="33" y="197"/>
                  </a:lnTo>
                  <a:lnTo>
                    <a:pt x="33" y="197"/>
                  </a:lnTo>
                  <a:lnTo>
                    <a:pt x="33" y="29"/>
                  </a:lnTo>
                  <a:lnTo>
                    <a:pt x="179" y="29"/>
                  </a:lnTo>
                  <a:lnTo>
                    <a:pt x="17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59" name="Freeform 90"/>
            <p:cNvSpPr>
              <a:spLocks/>
            </p:cNvSpPr>
            <p:nvPr/>
          </p:nvSpPr>
          <p:spPr bwMode="auto">
            <a:xfrm>
              <a:off x="11691932" y="538319"/>
              <a:ext cx="277813" cy="26989"/>
            </a:xfrm>
            <a:custGeom>
              <a:avLst/>
              <a:gdLst>
                <a:gd name="T0" fmla="*/ 0 w 175"/>
                <a:gd name="T1" fmla="*/ 0 h 17"/>
                <a:gd name="T2" fmla="*/ 0 w 175"/>
                <a:gd name="T3" fmla="*/ 17 h 17"/>
                <a:gd name="T4" fmla="*/ 175 w 175"/>
                <a:gd name="T5" fmla="*/ 17 h 17"/>
                <a:gd name="T6" fmla="*/ 175 w 175"/>
                <a:gd name="T7" fmla="*/ 0 h 17"/>
                <a:gd name="T8" fmla="*/ 151 w 175"/>
                <a:gd name="T9" fmla="*/ 0 h 17"/>
                <a:gd name="T10" fmla="*/ 24 w 175"/>
                <a:gd name="T11" fmla="*/ 0 h 17"/>
                <a:gd name="T12" fmla="*/ 0 w 175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17">
                  <a:moveTo>
                    <a:pt x="0" y="0"/>
                  </a:moveTo>
                  <a:lnTo>
                    <a:pt x="0" y="17"/>
                  </a:lnTo>
                  <a:lnTo>
                    <a:pt x="175" y="17"/>
                  </a:lnTo>
                  <a:lnTo>
                    <a:pt x="175" y="0"/>
                  </a:lnTo>
                  <a:lnTo>
                    <a:pt x="151" y="0"/>
                  </a:lnTo>
                  <a:lnTo>
                    <a:pt x="2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60" name="Freeform 91"/>
            <p:cNvSpPr>
              <a:spLocks noEditPoints="1"/>
            </p:cNvSpPr>
            <p:nvPr/>
          </p:nvSpPr>
          <p:spPr bwMode="auto">
            <a:xfrm>
              <a:off x="10255250" y="982663"/>
              <a:ext cx="244475" cy="544513"/>
            </a:xfrm>
            <a:custGeom>
              <a:avLst/>
              <a:gdLst>
                <a:gd name="T0" fmla="*/ 32 w 65"/>
                <a:gd name="T1" fmla="*/ 125 h 145"/>
                <a:gd name="T2" fmla="*/ 32 w 65"/>
                <a:gd name="T3" fmla="*/ 125 h 145"/>
                <a:gd name="T4" fmla="*/ 64 w 65"/>
                <a:gd name="T5" fmla="*/ 140 h 145"/>
                <a:gd name="T6" fmla="*/ 65 w 65"/>
                <a:gd name="T7" fmla="*/ 140 h 145"/>
                <a:gd name="T8" fmla="*/ 65 w 65"/>
                <a:gd name="T9" fmla="*/ 38 h 145"/>
                <a:gd name="T10" fmla="*/ 63 w 65"/>
                <a:gd name="T11" fmla="*/ 23 h 145"/>
                <a:gd name="T12" fmla="*/ 54 w 65"/>
                <a:gd name="T13" fmla="*/ 13 h 145"/>
                <a:gd name="T14" fmla="*/ 54 w 65"/>
                <a:gd name="T15" fmla="*/ 4 h 145"/>
                <a:gd name="T16" fmla="*/ 54 w 65"/>
                <a:gd name="T17" fmla="*/ 0 h 145"/>
                <a:gd name="T18" fmla="*/ 51 w 65"/>
                <a:gd name="T19" fmla="*/ 0 h 145"/>
                <a:gd name="T20" fmla="*/ 32 w 65"/>
                <a:gd name="T21" fmla="*/ 0 h 145"/>
                <a:gd name="T22" fmla="*/ 32 w 65"/>
                <a:gd name="T23" fmla="*/ 4 h 145"/>
                <a:gd name="T24" fmla="*/ 51 w 65"/>
                <a:gd name="T25" fmla="*/ 4 h 145"/>
                <a:gd name="T26" fmla="*/ 51 w 65"/>
                <a:gd name="T27" fmla="*/ 11 h 145"/>
                <a:gd name="T28" fmla="*/ 51 w 65"/>
                <a:gd name="T29" fmla="*/ 61 h 145"/>
                <a:gd name="T30" fmla="*/ 33 w 65"/>
                <a:gd name="T31" fmla="*/ 42 h 145"/>
                <a:gd name="T32" fmla="*/ 32 w 65"/>
                <a:gd name="T33" fmla="*/ 43 h 145"/>
                <a:gd name="T34" fmla="*/ 32 w 65"/>
                <a:gd name="T35" fmla="*/ 125 h 145"/>
                <a:gd name="T36" fmla="*/ 1 w 65"/>
                <a:gd name="T37" fmla="*/ 140 h 145"/>
                <a:gd name="T38" fmla="*/ 32 w 65"/>
                <a:gd name="T39" fmla="*/ 125 h 145"/>
                <a:gd name="T40" fmla="*/ 32 w 65"/>
                <a:gd name="T41" fmla="*/ 43 h 145"/>
                <a:gd name="T42" fmla="*/ 14 w 65"/>
                <a:gd name="T43" fmla="*/ 61 h 145"/>
                <a:gd name="T44" fmla="*/ 14 w 65"/>
                <a:gd name="T45" fmla="*/ 11 h 145"/>
                <a:gd name="T46" fmla="*/ 14 w 65"/>
                <a:gd name="T47" fmla="*/ 11 h 145"/>
                <a:gd name="T48" fmla="*/ 14 w 65"/>
                <a:gd name="T49" fmla="*/ 11 h 145"/>
                <a:gd name="T50" fmla="*/ 14 w 65"/>
                <a:gd name="T51" fmla="*/ 4 h 145"/>
                <a:gd name="T52" fmla="*/ 32 w 65"/>
                <a:gd name="T53" fmla="*/ 4 h 145"/>
                <a:gd name="T54" fmla="*/ 32 w 65"/>
                <a:gd name="T55" fmla="*/ 0 h 145"/>
                <a:gd name="T56" fmla="*/ 14 w 65"/>
                <a:gd name="T57" fmla="*/ 0 h 145"/>
                <a:gd name="T58" fmla="*/ 10 w 65"/>
                <a:gd name="T59" fmla="*/ 0 h 145"/>
                <a:gd name="T60" fmla="*/ 10 w 65"/>
                <a:gd name="T61" fmla="*/ 4 h 145"/>
                <a:gd name="T62" fmla="*/ 10 w 65"/>
                <a:gd name="T63" fmla="*/ 13 h 145"/>
                <a:gd name="T64" fmla="*/ 2 w 65"/>
                <a:gd name="T65" fmla="*/ 23 h 145"/>
                <a:gd name="T66" fmla="*/ 0 w 65"/>
                <a:gd name="T67" fmla="*/ 38 h 145"/>
                <a:gd name="T68" fmla="*/ 0 w 65"/>
                <a:gd name="T69" fmla="*/ 140 h 145"/>
                <a:gd name="T70" fmla="*/ 1 w 65"/>
                <a:gd name="T71" fmla="*/ 14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5" h="145">
                  <a:moveTo>
                    <a:pt x="32" y="125"/>
                  </a:moveTo>
                  <a:cubicBezTo>
                    <a:pt x="32" y="125"/>
                    <a:pt x="32" y="125"/>
                    <a:pt x="32" y="125"/>
                  </a:cubicBezTo>
                  <a:cubicBezTo>
                    <a:pt x="47" y="125"/>
                    <a:pt x="60" y="129"/>
                    <a:pt x="64" y="140"/>
                  </a:cubicBezTo>
                  <a:cubicBezTo>
                    <a:pt x="65" y="144"/>
                    <a:pt x="65" y="145"/>
                    <a:pt x="65" y="140"/>
                  </a:cubicBezTo>
                  <a:cubicBezTo>
                    <a:pt x="65" y="119"/>
                    <a:pt x="65" y="59"/>
                    <a:pt x="65" y="38"/>
                  </a:cubicBezTo>
                  <a:cubicBezTo>
                    <a:pt x="65" y="34"/>
                    <a:pt x="65" y="27"/>
                    <a:pt x="63" y="23"/>
                  </a:cubicBezTo>
                  <a:cubicBezTo>
                    <a:pt x="62" y="18"/>
                    <a:pt x="59" y="15"/>
                    <a:pt x="54" y="13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2" y="43"/>
                    <a:pt x="32" y="43"/>
                    <a:pt x="32" y="43"/>
                  </a:cubicBezTo>
                  <a:lnTo>
                    <a:pt x="32" y="125"/>
                  </a:lnTo>
                  <a:close/>
                  <a:moveTo>
                    <a:pt x="1" y="140"/>
                  </a:moveTo>
                  <a:cubicBezTo>
                    <a:pt x="5" y="129"/>
                    <a:pt x="17" y="125"/>
                    <a:pt x="32" y="125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6" y="15"/>
                    <a:pt x="3" y="18"/>
                    <a:pt x="2" y="23"/>
                  </a:cubicBezTo>
                  <a:cubicBezTo>
                    <a:pt x="0" y="27"/>
                    <a:pt x="0" y="34"/>
                    <a:pt x="0" y="38"/>
                  </a:cubicBezTo>
                  <a:cubicBezTo>
                    <a:pt x="0" y="59"/>
                    <a:pt x="0" y="119"/>
                    <a:pt x="0" y="140"/>
                  </a:cubicBezTo>
                  <a:cubicBezTo>
                    <a:pt x="0" y="145"/>
                    <a:pt x="0" y="144"/>
                    <a:pt x="1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61" name="Freeform 92"/>
            <p:cNvSpPr>
              <a:spLocks/>
            </p:cNvSpPr>
            <p:nvPr/>
          </p:nvSpPr>
          <p:spPr bwMode="auto">
            <a:xfrm>
              <a:off x="10514013" y="1012825"/>
              <a:ext cx="239713" cy="514350"/>
            </a:xfrm>
            <a:custGeom>
              <a:avLst/>
              <a:gdLst>
                <a:gd name="T0" fmla="*/ 1 w 64"/>
                <a:gd name="T1" fmla="*/ 132 h 137"/>
                <a:gd name="T2" fmla="*/ 32 w 64"/>
                <a:gd name="T3" fmla="*/ 117 h 137"/>
                <a:gd name="T4" fmla="*/ 63 w 64"/>
                <a:gd name="T5" fmla="*/ 132 h 137"/>
                <a:gd name="T6" fmla="*/ 64 w 64"/>
                <a:gd name="T7" fmla="*/ 132 h 137"/>
                <a:gd name="T8" fmla="*/ 64 w 64"/>
                <a:gd name="T9" fmla="*/ 30 h 137"/>
                <a:gd name="T10" fmla="*/ 63 w 64"/>
                <a:gd name="T11" fmla="*/ 15 h 137"/>
                <a:gd name="T12" fmla="*/ 32 w 64"/>
                <a:gd name="T13" fmla="*/ 0 h 137"/>
                <a:gd name="T14" fmla="*/ 1 w 64"/>
                <a:gd name="T15" fmla="*/ 15 h 137"/>
                <a:gd name="T16" fmla="*/ 0 w 64"/>
                <a:gd name="T17" fmla="*/ 30 h 137"/>
                <a:gd name="T18" fmla="*/ 0 w 64"/>
                <a:gd name="T19" fmla="*/ 132 h 137"/>
                <a:gd name="T20" fmla="*/ 1 w 64"/>
                <a:gd name="T21" fmla="*/ 13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137">
                  <a:moveTo>
                    <a:pt x="1" y="132"/>
                  </a:moveTo>
                  <a:cubicBezTo>
                    <a:pt x="5" y="121"/>
                    <a:pt x="17" y="117"/>
                    <a:pt x="32" y="117"/>
                  </a:cubicBezTo>
                  <a:cubicBezTo>
                    <a:pt x="47" y="117"/>
                    <a:pt x="60" y="121"/>
                    <a:pt x="63" y="132"/>
                  </a:cubicBezTo>
                  <a:cubicBezTo>
                    <a:pt x="64" y="136"/>
                    <a:pt x="64" y="137"/>
                    <a:pt x="64" y="132"/>
                  </a:cubicBezTo>
                  <a:cubicBezTo>
                    <a:pt x="64" y="111"/>
                    <a:pt x="64" y="51"/>
                    <a:pt x="64" y="30"/>
                  </a:cubicBezTo>
                  <a:cubicBezTo>
                    <a:pt x="64" y="26"/>
                    <a:pt x="64" y="19"/>
                    <a:pt x="63" y="15"/>
                  </a:cubicBezTo>
                  <a:cubicBezTo>
                    <a:pt x="59" y="4"/>
                    <a:pt x="47" y="0"/>
                    <a:pt x="32" y="0"/>
                  </a:cubicBezTo>
                  <a:cubicBezTo>
                    <a:pt x="17" y="0"/>
                    <a:pt x="5" y="4"/>
                    <a:pt x="1" y="15"/>
                  </a:cubicBezTo>
                  <a:cubicBezTo>
                    <a:pt x="0" y="19"/>
                    <a:pt x="0" y="26"/>
                    <a:pt x="0" y="30"/>
                  </a:cubicBezTo>
                  <a:cubicBezTo>
                    <a:pt x="0" y="51"/>
                    <a:pt x="0" y="111"/>
                    <a:pt x="0" y="132"/>
                  </a:cubicBezTo>
                  <a:cubicBezTo>
                    <a:pt x="0" y="137"/>
                    <a:pt x="0" y="136"/>
                    <a:pt x="1" y="1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62" name="Freeform 93"/>
            <p:cNvSpPr>
              <a:spLocks noEditPoints="1"/>
            </p:cNvSpPr>
            <p:nvPr/>
          </p:nvSpPr>
          <p:spPr bwMode="auto">
            <a:xfrm>
              <a:off x="7947025" y="842963"/>
              <a:ext cx="307975" cy="598488"/>
            </a:xfrm>
            <a:custGeom>
              <a:avLst/>
              <a:gdLst>
                <a:gd name="T0" fmla="*/ 41 w 82"/>
                <a:gd name="T1" fmla="*/ 159 h 159"/>
                <a:gd name="T2" fmla="*/ 82 w 82"/>
                <a:gd name="T3" fmla="*/ 159 h 159"/>
                <a:gd name="T4" fmla="*/ 82 w 82"/>
                <a:gd name="T5" fmla="*/ 0 h 159"/>
                <a:gd name="T6" fmla="*/ 41 w 82"/>
                <a:gd name="T7" fmla="*/ 0 h 159"/>
                <a:gd name="T8" fmla="*/ 41 w 82"/>
                <a:gd name="T9" fmla="*/ 9 h 159"/>
                <a:gd name="T10" fmla="*/ 73 w 82"/>
                <a:gd name="T11" fmla="*/ 9 h 159"/>
                <a:gd name="T12" fmla="*/ 73 w 82"/>
                <a:gd name="T13" fmla="*/ 39 h 159"/>
                <a:gd name="T14" fmla="*/ 41 w 82"/>
                <a:gd name="T15" fmla="*/ 39 h 159"/>
                <a:gd name="T16" fmla="*/ 41 w 82"/>
                <a:gd name="T17" fmla="*/ 46 h 159"/>
                <a:gd name="T18" fmla="*/ 73 w 82"/>
                <a:gd name="T19" fmla="*/ 46 h 159"/>
                <a:gd name="T20" fmla="*/ 73 w 82"/>
                <a:gd name="T21" fmla="*/ 77 h 159"/>
                <a:gd name="T22" fmla="*/ 41 w 82"/>
                <a:gd name="T23" fmla="*/ 77 h 159"/>
                <a:gd name="T24" fmla="*/ 41 w 82"/>
                <a:gd name="T25" fmla="*/ 89 h 159"/>
                <a:gd name="T26" fmla="*/ 41 w 82"/>
                <a:gd name="T27" fmla="*/ 89 h 159"/>
                <a:gd name="T28" fmla="*/ 51 w 82"/>
                <a:gd name="T29" fmla="*/ 99 h 159"/>
                <a:gd name="T30" fmla="*/ 41 w 82"/>
                <a:gd name="T31" fmla="*/ 109 h 159"/>
                <a:gd name="T32" fmla="*/ 41 w 82"/>
                <a:gd name="T33" fmla="*/ 109 h 159"/>
                <a:gd name="T34" fmla="*/ 41 w 82"/>
                <a:gd name="T35" fmla="*/ 109 h 159"/>
                <a:gd name="T36" fmla="*/ 41 w 82"/>
                <a:gd name="T37" fmla="*/ 124 h 159"/>
                <a:gd name="T38" fmla="*/ 41 w 82"/>
                <a:gd name="T39" fmla="*/ 124 h 159"/>
                <a:gd name="T40" fmla="*/ 51 w 82"/>
                <a:gd name="T41" fmla="*/ 134 h 159"/>
                <a:gd name="T42" fmla="*/ 41 w 82"/>
                <a:gd name="T43" fmla="*/ 145 h 159"/>
                <a:gd name="T44" fmla="*/ 41 w 82"/>
                <a:gd name="T45" fmla="*/ 145 h 159"/>
                <a:gd name="T46" fmla="*/ 41 w 82"/>
                <a:gd name="T47" fmla="*/ 145 h 159"/>
                <a:gd name="T48" fmla="*/ 41 w 82"/>
                <a:gd name="T49" fmla="*/ 159 h 159"/>
                <a:gd name="T50" fmla="*/ 0 w 82"/>
                <a:gd name="T51" fmla="*/ 159 h 159"/>
                <a:gd name="T52" fmla="*/ 41 w 82"/>
                <a:gd name="T53" fmla="*/ 159 h 159"/>
                <a:gd name="T54" fmla="*/ 41 w 82"/>
                <a:gd name="T55" fmla="*/ 145 h 159"/>
                <a:gd name="T56" fmla="*/ 31 w 82"/>
                <a:gd name="T57" fmla="*/ 134 h 159"/>
                <a:gd name="T58" fmla="*/ 41 w 82"/>
                <a:gd name="T59" fmla="*/ 124 h 159"/>
                <a:gd name="T60" fmla="*/ 41 w 82"/>
                <a:gd name="T61" fmla="*/ 109 h 159"/>
                <a:gd name="T62" fmla="*/ 31 w 82"/>
                <a:gd name="T63" fmla="*/ 99 h 159"/>
                <a:gd name="T64" fmla="*/ 41 w 82"/>
                <a:gd name="T65" fmla="*/ 89 h 159"/>
                <a:gd name="T66" fmla="*/ 41 w 82"/>
                <a:gd name="T67" fmla="*/ 77 h 159"/>
                <a:gd name="T68" fmla="*/ 8 w 82"/>
                <a:gd name="T69" fmla="*/ 77 h 159"/>
                <a:gd name="T70" fmla="*/ 8 w 82"/>
                <a:gd name="T71" fmla="*/ 46 h 159"/>
                <a:gd name="T72" fmla="*/ 8 w 82"/>
                <a:gd name="T73" fmla="*/ 46 h 159"/>
                <a:gd name="T74" fmla="*/ 41 w 82"/>
                <a:gd name="T75" fmla="*/ 46 h 159"/>
                <a:gd name="T76" fmla="*/ 41 w 82"/>
                <a:gd name="T77" fmla="*/ 39 h 159"/>
                <a:gd name="T78" fmla="*/ 8 w 82"/>
                <a:gd name="T79" fmla="*/ 39 h 159"/>
                <a:gd name="T80" fmla="*/ 8 w 82"/>
                <a:gd name="T81" fmla="*/ 9 h 159"/>
                <a:gd name="T82" fmla="*/ 8 w 82"/>
                <a:gd name="T83" fmla="*/ 9 h 159"/>
                <a:gd name="T84" fmla="*/ 41 w 82"/>
                <a:gd name="T85" fmla="*/ 9 h 159"/>
                <a:gd name="T86" fmla="*/ 41 w 82"/>
                <a:gd name="T87" fmla="*/ 0 h 159"/>
                <a:gd name="T88" fmla="*/ 0 w 82"/>
                <a:gd name="T89" fmla="*/ 0 h 159"/>
                <a:gd name="T90" fmla="*/ 0 w 82"/>
                <a:gd name="T91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" h="159">
                  <a:moveTo>
                    <a:pt x="41" y="159"/>
                  </a:moveTo>
                  <a:cubicBezTo>
                    <a:pt x="82" y="159"/>
                    <a:pt x="82" y="159"/>
                    <a:pt x="82" y="159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41" y="89"/>
                    <a:pt x="41" y="89"/>
                    <a:pt x="41" y="89"/>
                  </a:cubicBezTo>
                  <a:cubicBezTo>
                    <a:pt x="41" y="89"/>
                    <a:pt x="41" y="89"/>
                    <a:pt x="41" y="89"/>
                  </a:cubicBezTo>
                  <a:cubicBezTo>
                    <a:pt x="46" y="89"/>
                    <a:pt x="51" y="94"/>
                    <a:pt x="51" y="99"/>
                  </a:cubicBezTo>
                  <a:cubicBezTo>
                    <a:pt x="51" y="105"/>
                    <a:pt x="46" y="109"/>
                    <a:pt x="41" y="109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1" y="124"/>
                    <a:pt x="41" y="124"/>
                    <a:pt x="41" y="124"/>
                  </a:cubicBezTo>
                  <a:cubicBezTo>
                    <a:pt x="41" y="124"/>
                    <a:pt x="41" y="124"/>
                    <a:pt x="41" y="124"/>
                  </a:cubicBezTo>
                  <a:cubicBezTo>
                    <a:pt x="46" y="124"/>
                    <a:pt x="51" y="129"/>
                    <a:pt x="51" y="134"/>
                  </a:cubicBezTo>
                  <a:cubicBezTo>
                    <a:pt x="51" y="140"/>
                    <a:pt x="46" y="145"/>
                    <a:pt x="41" y="145"/>
                  </a:cubicBezTo>
                  <a:cubicBezTo>
                    <a:pt x="41" y="145"/>
                    <a:pt x="41" y="145"/>
                    <a:pt x="41" y="145"/>
                  </a:cubicBezTo>
                  <a:cubicBezTo>
                    <a:pt x="41" y="145"/>
                    <a:pt x="41" y="145"/>
                    <a:pt x="41" y="145"/>
                  </a:cubicBezTo>
                  <a:lnTo>
                    <a:pt x="41" y="159"/>
                  </a:lnTo>
                  <a:close/>
                  <a:moveTo>
                    <a:pt x="0" y="159"/>
                  </a:moveTo>
                  <a:cubicBezTo>
                    <a:pt x="41" y="159"/>
                    <a:pt x="41" y="159"/>
                    <a:pt x="41" y="159"/>
                  </a:cubicBezTo>
                  <a:cubicBezTo>
                    <a:pt x="41" y="145"/>
                    <a:pt x="41" y="145"/>
                    <a:pt x="41" y="145"/>
                  </a:cubicBezTo>
                  <a:cubicBezTo>
                    <a:pt x="35" y="145"/>
                    <a:pt x="31" y="140"/>
                    <a:pt x="31" y="134"/>
                  </a:cubicBezTo>
                  <a:cubicBezTo>
                    <a:pt x="31" y="129"/>
                    <a:pt x="35" y="124"/>
                    <a:pt x="41" y="124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35" y="109"/>
                    <a:pt x="31" y="105"/>
                    <a:pt x="31" y="99"/>
                  </a:cubicBezTo>
                  <a:cubicBezTo>
                    <a:pt x="31" y="94"/>
                    <a:pt x="35" y="89"/>
                    <a:pt x="41" y="89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63" name="Freeform 94"/>
            <p:cNvSpPr>
              <a:spLocks/>
            </p:cNvSpPr>
            <p:nvPr/>
          </p:nvSpPr>
          <p:spPr bwMode="auto">
            <a:xfrm>
              <a:off x="8277225" y="842963"/>
              <a:ext cx="127000" cy="598488"/>
            </a:xfrm>
            <a:custGeom>
              <a:avLst/>
              <a:gdLst>
                <a:gd name="T0" fmla="*/ 80 w 80"/>
                <a:gd name="T1" fmla="*/ 355 h 377"/>
                <a:gd name="T2" fmla="*/ 80 w 80"/>
                <a:gd name="T3" fmla="*/ 64 h 377"/>
                <a:gd name="T4" fmla="*/ 0 w 80"/>
                <a:gd name="T5" fmla="*/ 0 h 377"/>
                <a:gd name="T6" fmla="*/ 0 w 80"/>
                <a:gd name="T7" fmla="*/ 377 h 377"/>
                <a:gd name="T8" fmla="*/ 80 w 80"/>
                <a:gd name="T9" fmla="*/ 355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377">
                  <a:moveTo>
                    <a:pt x="80" y="355"/>
                  </a:moveTo>
                  <a:lnTo>
                    <a:pt x="80" y="64"/>
                  </a:lnTo>
                  <a:lnTo>
                    <a:pt x="0" y="0"/>
                  </a:lnTo>
                  <a:lnTo>
                    <a:pt x="0" y="377"/>
                  </a:lnTo>
                  <a:lnTo>
                    <a:pt x="80" y="3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64" name="Rectangle 95"/>
            <p:cNvSpPr>
              <a:spLocks noChangeArrowheads="1"/>
            </p:cNvSpPr>
            <p:nvPr/>
          </p:nvSpPr>
          <p:spPr bwMode="auto">
            <a:xfrm>
              <a:off x="7991475" y="892175"/>
              <a:ext cx="214313" cy="825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65" name="Rectangle 96"/>
            <p:cNvSpPr>
              <a:spLocks noChangeArrowheads="1"/>
            </p:cNvSpPr>
            <p:nvPr/>
          </p:nvSpPr>
          <p:spPr bwMode="auto">
            <a:xfrm>
              <a:off x="7991475" y="1035050"/>
              <a:ext cx="214313" cy="793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66" name="Rectangle 97"/>
            <p:cNvSpPr>
              <a:spLocks noChangeArrowheads="1"/>
            </p:cNvSpPr>
            <p:nvPr/>
          </p:nvSpPr>
          <p:spPr bwMode="auto">
            <a:xfrm>
              <a:off x="9740900" y="306388"/>
              <a:ext cx="85725" cy="571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67" name="Rectangle 98"/>
            <p:cNvSpPr>
              <a:spLocks noChangeArrowheads="1"/>
            </p:cNvSpPr>
            <p:nvPr/>
          </p:nvSpPr>
          <p:spPr bwMode="auto">
            <a:xfrm>
              <a:off x="9617075" y="617538"/>
              <a:ext cx="85725" cy="260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68" name="Rectangle 99"/>
            <p:cNvSpPr>
              <a:spLocks noChangeArrowheads="1"/>
            </p:cNvSpPr>
            <p:nvPr/>
          </p:nvSpPr>
          <p:spPr bwMode="auto">
            <a:xfrm>
              <a:off x="9493250" y="388938"/>
              <a:ext cx="85725" cy="488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69" name="Rectangle 100"/>
            <p:cNvSpPr>
              <a:spLocks noChangeArrowheads="1"/>
            </p:cNvSpPr>
            <p:nvPr/>
          </p:nvSpPr>
          <p:spPr bwMode="auto">
            <a:xfrm>
              <a:off x="9366250" y="542925"/>
              <a:ext cx="85725" cy="3349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70" name="Rectangle 101"/>
            <p:cNvSpPr>
              <a:spLocks noChangeArrowheads="1"/>
            </p:cNvSpPr>
            <p:nvPr/>
          </p:nvSpPr>
          <p:spPr bwMode="auto">
            <a:xfrm>
              <a:off x="9242425" y="490538"/>
              <a:ext cx="85725" cy="387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71" name="Rectangle 102"/>
            <p:cNvSpPr>
              <a:spLocks noChangeArrowheads="1"/>
            </p:cNvSpPr>
            <p:nvPr/>
          </p:nvSpPr>
          <p:spPr bwMode="auto">
            <a:xfrm>
              <a:off x="9740900" y="238125"/>
              <a:ext cx="85725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72" name="Rectangle 103"/>
            <p:cNvSpPr>
              <a:spLocks noChangeArrowheads="1"/>
            </p:cNvSpPr>
            <p:nvPr/>
          </p:nvSpPr>
          <p:spPr bwMode="auto">
            <a:xfrm>
              <a:off x="9493250" y="328613"/>
              <a:ext cx="85725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73" name="Rectangle 104"/>
            <p:cNvSpPr>
              <a:spLocks noChangeArrowheads="1"/>
            </p:cNvSpPr>
            <p:nvPr/>
          </p:nvSpPr>
          <p:spPr bwMode="auto">
            <a:xfrm>
              <a:off x="9366250" y="479425"/>
              <a:ext cx="85725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74" name="Rectangle 105"/>
            <p:cNvSpPr>
              <a:spLocks noChangeArrowheads="1"/>
            </p:cNvSpPr>
            <p:nvPr/>
          </p:nvSpPr>
          <p:spPr bwMode="auto">
            <a:xfrm>
              <a:off x="9242425" y="427038"/>
              <a:ext cx="85725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75" name="Rectangle 106"/>
            <p:cNvSpPr>
              <a:spLocks noChangeArrowheads="1"/>
            </p:cNvSpPr>
            <p:nvPr/>
          </p:nvSpPr>
          <p:spPr bwMode="auto">
            <a:xfrm>
              <a:off x="9617075" y="554038"/>
              <a:ext cx="85725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76" name="Freeform 107"/>
            <p:cNvSpPr>
              <a:spLocks noEditPoints="1"/>
            </p:cNvSpPr>
            <p:nvPr/>
          </p:nvSpPr>
          <p:spPr bwMode="auto">
            <a:xfrm>
              <a:off x="5202238" y="708025"/>
              <a:ext cx="649288" cy="650875"/>
            </a:xfrm>
            <a:custGeom>
              <a:avLst/>
              <a:gdLst>
                <a:gd name="T0" fmla="*/ 173 w 173"/>
                <a:gd name="T1" fmla="*/ 0 h 173"/>
                <a:gd name="T2" fmla="*/ 87 w 173"/>
                <a:gd name="T3" fmla="*/ 0 h 173"/>
                <a:gd name="T4" fmla="*/ 87 w 173"/>
                <a:gd name="T5" fmla="*/ 14 h 173"/>
                <a:gd name="T6" fmla="*/ 87 w 173"/>
                <a:gd name="T7" fmla="*/ 14 h 173"/>
                <a:gd name="T8" fmla="*/ 87 w 173"/>
                <a:gd name="T9" fmla="*/ 14 h 173"/>
                <a:gd name="T10" fmla="*/ 101 w 173"/>
                <a:gd name="T11" fmla="*/ 28 h 173"/>
                <a:gd name="T12" fmla="*/ 87 w 173"/>
                <a:gd name="T13" fmla="*/ 41 h 173"/>
                <a:gd name="T14" fmla="*/ 87 w 173"/>
                <a:gd name="T15" fmla="*/ 41 h 173"/>
                <a:gd name="T16" fmla="*/ 87 w 173"/>
                <a:gd name="T17" fmla="*/ 53 h 173"/>
                <a:gd name="T18" fmla="*/ 110 w 173"/>
                <a:gd name="T19" fmla="*/ 53 h 173"/>
                <a:gd name="T20" fmla="*/ 110 w 173"/>
                <a:gd name="T21" fmla="*/ 66 h 173"/>
                <a:gd name="T22" fmla="*/ 110 w 173"/>
                <a:gd name="T23" fmla="*/ 66 h 173"/>
                <a:gd name="T24" fmla="*/ 95 w 173"/>
                <a:gd name="T25" fmla="*/ 66 h 173"/>
                <a:gd name="T26" fmla="*/ 95 w 173"/>
                <a:gd name="T27" fmla="*/ 146 h 173"/>
                <a:gd name="T28" fmla="*/ 110 w 173"/>
                <a:gd name="T29" fmla="*/ 146 h 173"/>
                <a:gd name="T30" fmla="*/ 110 w 173"/>
                <a:gd name="T31" fmla="*/ 159 h 173"/>
                <a:gd name="T32" fmla="*/ 87 w 173"/>
                <a:gd name="T33" fmla="*/ 159 h 173"/>
                <a:gd name="T34" fmla="*/ 87 w 173"/>
                <a:gd name="T35" fmla="*/ 173 h 173"/>
                <a:gd name="T36" fmla="*/ 173 w 173"/>
                <a:gd name="T37" fmla="*/ 173 h 173"/>
                <a:gd name="T38" fmla="*/ 173 w 173"/>
                <a:gd name="T39" fmla="*/ 0 h 173"/>
                <a:gd name="T40" fmla="*/ 87 w 173"/>
                <a:gd name="T41" fmla="*/ 0 h 173"/>
                <a:gd name="T42" fmla="*/ 0 w 173"/>
                <a:gd name="T43" fmla="*/ 0 h 173"/>
                <a:gd name="T44" fmla="*/ 0 w 173"/>
                <a:gd name="T45" fmla="*/ 173 h 173"/>
                <a:gd name="T46" fmla="*/ 87 w 173"/>
                <a:gd name="T47" fmla="*/ 173 h 173"/>
                <a:gd name="T48" fmla="*/ 87 w 173"/>
                <a:gd name="T49" fmla="*/ 159 h 173"/>
                <a:gd name="T50" fmla="*/ 65 w 173"/>
                <a:gd name="T51" fmla="*/ 159 h 173"/>
                <a:gd name="T52" fmla="*/ 65 w 173"/>
                <a:gd name="T53" fmla="*/ 146 h 173"/>
                <a:gd name="T54" fmla="*/ 80 w 173"/>
                <a:gd name="T55" fmla="*/ 146 h 173"/>
                <a:gd name="T56" fmla="*/ 80 w 173"/>
                <a:gd name="T57" fmla="*/ 66 h 173"/>
                <a:gd name="T58" fmla="*/ 65 w 173"/>
                <a:gd name="T59" fmla="*/ 66 h 173"/>
                <a:gd name="T60" fmla="*/ 65 w 173"/>
                <a:gd name="T61" fmla="*/ 53 h 173"/>
                <a:gd name="T62" fmla="*/ 87 w 173"/>
                <a:gd name="T63" fmla="*/ 53 h 173"/>
                <a:gd name="T64" fmla="*/ 87 w 173"/>
                <a:gd name="T65" fmla="*/ 41 h 173"/>
                <a:gd name="T66" fmla="*/ 74 w 173"/>
                <a:gd name="T67" fmla="*/ 28 h 173"/>
                <a:gd name="T68" fmla="*/ 87 w 173"/>
                <a:gd name="T69" fmla="*/ 14 h 173"/>
                <a:gd name="T70" fmla="*/ 87 w 173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3" h="173">
                  <a:moveTo>
                    <a:pt x="173" y="0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95" y="14"/>
                    <a:pt x="101" y="20"/>
                    <a:pt x="101" y="28"/>
                  </a:cubicBezTo>
                  <a:cubicBezTo>
                    <a:pt x="101" y="35"/>
                    <a:pt x="95" y="41"/>
                    <a:pt x="87" y="41"/>
                  </a:cubicBezTo>
                  <a:cubicBezTo>
                    <a:pt x="87" y="41"/>
                    <a:pt x="87" y="41"/>
                    <a:pt x="87" y="41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0" y="66"/>
                    <a:pt x="110" y="66"/>
                    <a:pt x="110" y="66"/>
                  </a:cubicBezTo>
                  <a:cubicBezTo>
                    <a:pt x="110" y="66"/>
                    <a:pt x="110" y="66"/>
                    <a:pt x="110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146"/>
                    <a:pt x="95" y="146"/>
                    <a:pt x="95" y="146"/>
                  </a:cubicBezTo>
                  <a:cubicBezTo>
                    <a:pt x="110" y="146"/>
                    <a:pt x="110" y="146"/>
                    <a:pt x="110" y="146"/>
                  </a:cubicBezTo>
                  <a:cubicBezTo>
                    <a:pt x="110" y="159"/>
                    <a:pt x="110" y="159"/>
                    <a:pt x="110" y="159"/>
                  </a:cubicBezTo>
                  <a:cubicBezTo>
                    <a:pt x="87" y="159"/>
                    <a:pt x="87" y="159"/>
                    <a:pt x="87" y="159"/>
                  </a:cubicBezTo>
                  <a:cubicBezTo>
                    <a:pt x="87" y="173"/>
                    <a:pt x="87" y="173"/>
                    <a:pt x="87" y="173"/>
                  </a:cubicBezTo>
                  <a:cubicBezTo>
                    <a:pt x="173" y="173"/>
                    <a:pt x="173" y="173"/>
                    <a:pt x="173" y="173"/>
                  </a:cubicBezTo>
                  <a:lnTo>
                    <a:pt x="173" y="0"/>
                  </a:lnTo>
                  <a:close/>
                  <a:moveTo>
                    <a:pt x="8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87" y="173"/>
                    <a:pt x="87" y="173"/>
                    <a:pt x="87" y="173"/>
                  </a:cubicBezTo>
                  <a:cubicBezTo>
                    <a:pt x="87" y="159"/>
                    <a:pt x="87" y="159"/>
                    <a:pt x="87" y="159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80" y="146"/>
                    <a:pt x="80" y="146"/>
                    <a:pt x="80" y="14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65" y="66"/>
                    <a:pt x="65" y="66"/>
                    <a:pt x="65" y="66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87" y="41"/>
                    <a:pt x="87" y="41"/>
                    <a:pt x="87" y="41"/>
                  </a:cubicBezTo>
                  <a:cubicBezTo>
                    <a:pt x="80" y="41"/>
                    <a:pt x="74" y="35"/>
                    <a:pt x="74" y="28"/>
                  </a:cubicBezTo>
                  <a:cubicBezTo>
                    <a:pt x="74" y="20"/>
                    <a:pt x="80" y="14"/>
                    <a:pt x="87" y="14"/>
                  </a:cubicBezTo>
                  <a:lnTo>
                    <a:pt x="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77" name="Oval 108"/>
            <p:cNvSpPr>
              <a:spLocks noChangeArrowheads="1"/>
            </p:cNvSpPr>
            <p:nvPr/>
          </p:nvSpPr>
          <p:spPr bwMode="auto">
            <a:xfrm>
              <a:off x="5934075" y="1636713"/>
              <a:ext cx="173038" cy="1730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78" name="Freeform 109"/>
            <p:cNvSpPr>
              <a:spLocks noEditPoints="1"/>
            </p:cNvSpPr>
            <p:nvPr/>
          </p:nvSpPr>
          <p:spPr bwMode="auto">
            <a:xfrm>
              <a:off x="5859463" y="1557338"/>
              <a:ext cx="322263" cy="477838"/>
            </a:xfrm>
            <a:custGeom>
              <a:avLst/>
              <a:gdLst>
                <a:gd name="T0" fmla="*/ 86 w 86"/>
                <a:gd name="T1" fmla="*/ 0 h 127"/>
                <a:gd name="T2" fmla="*/ 43 w 86"/>
                <a:gd name="T3" fmla="*/ 0 h 127"/>
                <a:gd name="T4" fmla="*/ 43 w 86"/>
                <a:gd name="T5" fmla="*/ 11 h 127"/>
                <a:gd name="T6" fmla="*/ 43 w 86"/>
                <a:gd name="T7" fmla="*/ 11 h 127"/>
                <a:gd name="T8" fmla="*/ 77 w 86"/>
                <a:gd name="T9" fmla="*/ 44 h 127"/>
                <a:gd name="T10" fmla="*/ 43 w 86"/>
                <a:gd name="T11" fmla="*/ 78 h 127"/>
                <a:gd name="T12" fmla="*/ 43 w 86"/>
                <a:gd name="T13" fmla="*/ 78 h 127"/>
                <a:gd name="T14" fmla="*/ 43 w 86"/>
                <a:gd name="T15" fmla="*/ 78 h 127"/>
                <a:gd name="T16" fmla="*/ 43 w 86"/>
                <a:gd name="T17" fmla="*/ 93 h 127"/>
                <a:gd name="T18" fmla="*/ 43 w 86"/>
                <a:gd name="T19" fmla="*/ 93 h 127"/>
                <a:gd name="T20" fmla="*/ 55 w 86"/>
                <a:gd name="T21" fmla="*/ 104 h 127"/>
                <a:gd name="T22" fmla="*/ 43 w 86"/>
                <a:gd name="T23" fmla="*/ 115 h 127"/>
                <a:gd name="T24" fmla="*/ 43 w 86"/>
                <a:gd name="T25" fmla="*/ 115 h 127"/>
                <a:gd name="T26" fmla="*/ 43 w 86"/>
                <a:gd name="T27" fmla="*/ 115 h 127"/>
                <a:gd name="T28" fmla="*/ 43 w 86"/>
                <a:gd name="T29" fmla="*/ 127 h 127"/>
                <a:gd name="T30" fmla="*/ 86 w 86"/>
                <a:gd name="T31" fmla="*/ 127 h 127"/>
                <a:gd name="T32" fmla="*/ 86 w 86"/>
                <a:gd name="T33" fmla="*/ 0 h 127"/>
                <a:gd name="T34" fmla="*/ 43 w 86"/>
                <a:gd name="T35" fmla="*/ 0 h 127"/>
                <a:gd name="T36" fmla="*/ 0 w 86"/>
                <a:gd name="T37" fmla="*/ 0 h 127"/>
                <a:gd name="T38" fmla="*/ 0 w 86"/>
                <a:gd name="T39" fmla="*/ 127 h 127"/>
                <a:gd name="T40" fmla="*/ 43 w 86"/>
                <a:gd name="T41" fmla="*/ 127 h 127"/>
                <a:gd name="T42" fmla="*/ 43 w 86"/>
                <a:gd name="T43" fmla="*/ 115 h 127"/>
                <a:gd name="T44" fmla="*/ 32 w 86"/>
                <a:gd name="T45" fmla="*/ 104 h 127"/>
                <a:gd name="T46" fmla="*/ 43 w 86"/>
                <a:gd name="T47" fmla="*/ 93 h 127"/>
                <a:gd name="T48" fmla="*/ 43 w 86"/>
                <a:gd name="T49" fmla="*/ 78 h 127"/>
                <a:gd name="T50" fmla="*/ 9 w 86"/>
                <a:gd name="T51" fmla="*/ 44 h 127"/>
                <a:gd name="T52" fmla="*/ 43 w 86"/>
                <a:gd name="T53" fmla="*/ 11 h 127"/>
                <a:gd name="T54" fmla="*/ 43 w 86"/>
                <a:gd name="T5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6" h="127">
                  <a:moveTo>
                    <a:pt x="86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62" y="11"/>
                    <a:pt x="77" y="26"/>
                    <a:pt x="77" y="44"/>
                  </a:cubicBezTo>
                  <a:cubicBezTo>
                    <a:pt x="77" y="63"/>
                    <a:pt x="62" y="78"/>
                    <a:pt x="43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9" y="93"/>
                    <a:pt x="55" y="98"/>
                    <a:pt x="55" y="104"/>
                  </a:cubicBezTo>
                  <a:cubicBezTo>
                    <a:pt x="55" y="110"/>
                    <a:pt x="49" y="115"/>
                    <a:pt x="43" y="115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86" y="127"/>
                    <a:pt x="86" y="127"/>
                    <a:pt x="86" y="127"/>
                  </a:cubicBezTo>
                  <a:lnTo>
                    <a:pt x="86" y="0"/>
                  </a:lnTo>
                  <a:close/>
                  <a:moveTo>
                    <a:pt x="4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37" y="115"/>
                    <a:pt x="32" y="110"/>
                    <a:pt x="32" y="104"/>
                  </a:cubicBezTo>
                  <a:cubicBezTo>
                    <a:pt x="32" y="98"/>
                    <a:pt x="37" y="93"/>
                    <a:pt x="43" y="93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25" y="78"/>
                    <a:pt x="9" y="63"/>
                    <a:pt x="9" y="44"/>
                  </a:cubicBezTo>
                  <a:cubicBezTo>
                    <a:pt x="9" y="26"/>
                    <a:pt x="25" y="11"/>
                    <a:pt x="43" y="11"/>
                  </a:cubicBez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79" name="Freeform 110"/>
            <p:cNvSpPr>
              <a:spLocks/>
            </p:cNvSpPr>
            <p:nvPr/>
          </p:nvSpPr>
          <p:spPr bwMode="auto">
            <a:xfrm>
              <a:off x="5526088" y="1504950"/>
              <a:ext cx="63500" cy="33338"/>
            </a:xfrm>
            <a:custGeom>
              <a:avLst/>
              <a:gdLst>
                <a:gd name="T0" fmla="*/ 17 w 17"/>
                <a:gd name="T1" fmla="*/ 7 h 9"/>
                <a:gd name="T2" fmla="*/ 10 w 17"/>
                <a:gd name="T3" fmla="*/ 0 h 9"/>
                <a:gd name="T4" fmla="*/ 7 w 17"/>
                <a:gd name="T5" fmla="*/ 0 h 9"/>
                <a:gd name="T6" fmla="*/ 0 w 17"/>
                <a:gd name="T7" fmla="*/ 7 h 9"/>
                <a:gd name="T8" fmla="*/ 0 w 17"/>
                <a:gd name="T9" fmla="*/ 9 h 9"/>
                <a:gd name="T10" fmla="*/ 17 w 17"/>
                <a:gd name="T11" fmla="*/ 9 h 9"/>
                <a:gd name="T12" fmla="*/ 17 w 17"/>
                <a:gd name="T13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9">
                  <a:moveTo>
                    <a:pt x="17" y="7"/>
                  </a:moveTo>
                  <a:cubicBezTo>
                    <a:pt x="17" y="3"/>
                    <a:pt x="14" y="0"/>
                    <a:pt x="1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7" y="8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80" name="Freeform 111"/>
            <p:cNvSpPr>
              <a:spLocks noEditPoints="1"/>
            </p:cNvSpPr>
            <p:nvPr/>
          </p:nvSpPr>
          <p:spPr bwMode="auto">
            <a:xfrm>
              <a:off x="5487988" y="1557338"/>
              <a:ext cx="322263" cy="477838"/>
            </a:xfrm>
            <a:custGeom>
              <a:avLst/>
              <a:gdLst>
                <a:gd name="T0" fmla="*/ 43 w 86"/>
                <a:gd name="T1" fmla="*/ 127 h 127"/>
                <a:gd name="T2" fmla="*/ 86 w 86"/>
                <a:gd name="T3" fmla="*/ 127 h 127"/>
                <a:gd name="T4" fmla="*/ 86 w 86"/>
                <a:gd name="T5" fmla="*/ 0 h 127"/>
                <a:gd name="T6" fmla="*/ 43 w 86"/>
                <a:gd name="T7" fmla="*/ 0 h 127"/>
                <a:gd name="T8" fmla="*/ 43 w 86"/>
                <a:gd name="T9" fmla="*/ 11 h 127"/>
                <a:gd name="T10" fmla="*/ 43 w 86"/>
                <a:gd name="T11" fmla="*/ 11 h 127"/>
                <a:gd name="T12" fmla="*/ 43 w 86"/>
                <a:gd name="T13" fmla="*/ 11 h 127"/>
                <a:gd name="T14" fmla="*/ 77 w 86"/>
                <a:gd name="T15" fmla="*/ 44 h 127"/>
                <a:gd name="T16" fmla="*/ 43 w 86"/>
                <a:gd name="T17" fmla="*/ 78 h 127"/>
                <a:gd name="T18" fmla="*/ 43 w 86"/>
                <a:gd name="T19" fmla="*/ 78 h 127"/>
                <a:gd name="T20" fmla="*/ 43 w 86"/>
                <a:gd name="T21" fmla="*/ 93 h 127"/>
                <a:gd name="T22" fmla="*/ 43 w 86"/>
                <a:gd name="T23" fmla="*/ 93 h 127"/>
                <a:gd name="T24" fmla="*/ 54 w 86"/>
                <a:gd name="T25" fmla="*/ 104 h 127"/>
                <a:gd name="T26" fmla="*/ 43 w 86"/>
                <a:gd name="T27" fmla="*/ 115 h 127"/>
                <a:gd name="T28" fmla="*/ 43 w 86"/>
                <a:gd name="T29" fmla="*/ 115 h 127"/>
                <a:gd name="T30" fmla="*/ 43 w 86"/>
                <a:gd name="T31" fmla="*/ 115 h 127"/>
                <a:gd name="T32" fmla="*/ 43 w 86"/>
                <a:gd name="T33" fmla="*/ 127 h 127"/>
                <a:gd name="T34" fmla="*/ 0 w 86"/>
                <a:gd name="T35" fmla="*/ 127 h 127"/>
                <a:gd name="T36" fmla="*/ 43 w 86"/>
                <a:gd name="T37" fmla="*/ 127 h 127"/>
                <a:gd name="T38" fmla="*/ 43 w 86"/>
                <a:gd name="T39" fmla="*/ 115 h 127"/>
                <a:gd name="T40" fmla="*/ 32 w 86"/>
                <a:gd name="T41" fmla="*/ 104 h 127"/>
                <a:gd name="T42" fmla="*/ 43 w 86"/>
                <a:gd name="T43" fmla="*/ 93 h 127"/>
                <a:gd name="T44" fmla="*/ 43 w 86"/>
                <a:gd name="T45" fmla="*/ 78 h 127"/>
                <a:gd name="T46" fmla="*/ 9 w 86"/>
                <a:gd name="T47" fmla="*/ 44 h 127"/>
                <a:gd name="T48" fmla="*/ 43 w 86"/>
                <a:gd name="T49" fmla="*/ 11 h 127"/>
                <a:gd name="T50" fmla="*/ 43 w 86"/>
                <a:gd name="T51" fmla="*/ 0 h 127"/>
                <a:gd name="T52" fmla="*/ 21 w 86"/>
                <a:gd name="T53" fmla="*/ 0 h 127"/>
                <a:gd name="T54" fmla="*/ 16 w 86"/>
                <a:gd name="T55" fmla="*/ 0 h 127"/>
                <a:gd name="T56" fmla="*/ 0 w 86"/>
                <a:gd name="T57" fmla="*/ 0 h 127"/>
                <a:gd name="T58" fmla="*/ 0 w 86"/>
                <a:gd name="T59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6" h="127">
                  <a:moveTo>
                    <a:pt x="43" y="127"/>
                  </a:moveTo>
                  <a:cubicBezTo>
                    <a:pt x="86" y="127"/>
                    <a:pt x="86" y="127"/>
                    <a:pt x="86" y="127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62" y="11"/>
                    <a:pt x="77" y="26"/>
                    <a:pt x="77" y="44"/>
                  </a:cubicBezTo>
                  <a:cubicBezTo>
                    <a:pt x="77" y="63"/>
                    <a:pt x="62" y="78"/>
                    <a:pt x="43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9" y="93"/>
                    <a:pt x="54" y="98"/>
                    <a:pt x="54" y="104"/>
                  </a:cubicBezTo>
                  <a:cubicBezTo>
                    <a:pt x="54" y="110"/>
                    <a:pt x="49" y="115"/>
                    <a:pt x="43" y="115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43" y="115"/>
                    <a:pt x="43" y="115"/>
                    <a:pt x="43" y="115"/>
                  </a:cubicBezTo>
                  <a:lnTo>
                    <a:pt x="43" y="127"/>
                  </a:lnTo>
                  <a:close/>
                  <a:moveTo>
                    <a:pt x="0" y="127"/>
                  </a:moveTo>
                  <a:cubicBezTo>
                    <a:pt x="43" y="127"/>
                    <a:pt x="43" y="127"/>
                    <a:pt x="43" y="127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37" y="115"/>
                    <a:pt x="32" y="110"/>
                    <a:pt x="32" y="104"/>
                  </a:cubicBezTo>
                  <a:cubicBezTo>
                    <a:pt x="32" y="98"/>
                    <a:pt x="37" y="93"/>
                    <a:pt x="43" y="93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24" y="78"/>
                    <a:pt x="9" y="63"/>
                    <a:pt x="9" y="44"/>
                  </a:cubicBezTo>
                  <a:cubicBezTo>
                    <a:pt x="9" y="26"/>
                    <a:pt x="24" y="11"/>
                    <a:pt x="43" y="1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81" name="Oval 112"/>
            <p:cNvSpPr>
              <a:spLocks noChangeArrowheads="1"/>
            </p:cNvSpPr>
            <p:nvPr/>
          </p:nvSpPr>
          <p:spPr bwMode="auto">
            <a:xfrm>
              <a:off x="5562600" y="1636713"/>
              <a:ext cx="173038" cy="1730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82" name="Freeform 113"/>
            <p:cNvSpPr>
              <a:spLocks/>
            </p:cNvSpPr>
            <p:nvPr/>
          </p:nvSpPr>
          <p:spPr bwMode="auto">
            <a:xfrm>
              <a:off x="9361488" y="2222500"/>
              <a:ext cx="63500" cy="60325"/>
            </a:xfrm>
            <a:custGeom>
              <a:avLst/>
              <a:gdLst>
                <a:gd name="T0" fmla="*/ 0 w 17"/>
                <a:gd name="T1" fmla="*/ 9 h 16"/>
                <a:gd name="T2" fmla="*/ 3 w 17"/>
                <a:gd name="T3" fmla="*/ 11 h 16"/>
                <a:gd name="T4" fmla="*/ 12 w 17"/>
                <a:gd name="T5" fmla="*/ 16 h 16"/>
                <a:gd name="T6" fmla="*/ 17 w 17"/>
                <a:gd name="T7" fmla="*/ 7 h 16"/>
                <a:gd name="T8" fmla="*/ 5 w 17"/>
                <a:gd name="T9" fmla="*/ 0 h 16"/>
                <a:gd name="T10" fmla="*/ 0 w 17"/>
                <a:gd name="T11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6">
                  <a:moveTo>
                    <a:pt x="0" y="9"/>
                  </a:moveTo>
                  <a:cubicBezTo>
                    <a:pt x="1" y="10"/>
                    <a:pt x="2" y="10"/>
                    <a:pt x="3" y="11"/>
                  </a:cubicBezTo>
                  <a:cubicBezTo>
                    <a:pt x="6" y="12"/>
                    <a:pt x="9" y="14"/>
                    <a:pt x="12" y="1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83" name="Freeform 114"/>
            <p:cNvSpPr>
              <a:spLocks/>
            </p:cNvSpPr>
            <p:nvPr/>
          </p:nvSpPr>
          <p:spPr bwMode="auto">
            <a:xfrm>
              <a:off x="8910638" y="2571750"/>
              <a:ext cx="323850" cy="236538"/>
            </a:xfrm>
            <a:custGeom>
              <a:avLst/>
              <a:gdLst>
                <a:gd name="T0" fmla="*/ 22 w 86"/>
                <a:gd name="T1" fmla="*/ 60 h 63"/>
                <a:gd name="T2" fmla="*/ 38 w 86"/>
                <a:gd name="T3" fmla="*/ 63 h 63"/>
                <a:gd name="T4" fmla="*/ 48 w 86"/>
                <a:gd name="T5" fmla="*/ 62 h 63"/>
                <a:gd name="T6" fmla="*/ 67 w 86"/>
                <a:gd name="T7" fmla="*/ 46 h 63"/>
                <a:gd name="T8" fmla="*/ 86 w 86"/>
                <a:gd name="T9" fmla="*/ 9 h 63"/>
                <a:gd name="T10" fmla="*/ 79 w 86"/>
                <a:gd name="T11" fmla="*/ 1 h 63"/>
                <a:gd name="T12" fmla="*/ 76 w 86"/>
                <a:gd name="T13" fmla="*/ 0 h 63"/>
                <a:gd name="T14" fmla="*/ 55 w 86"/>
                <a:gd name="T15" fmla="*/ 39 h 63"/>
                <a:gd name="T16" fmla="*/ 29 w 86"/>
                <a:gd name="T17" fmla="*/ 47 h 63"/>
                <a:gd name="T18" fmla="*/ 21 w 86"/>
                <a:gd name="T19" fmla="*/ 22 h 63"/>
                <a:gd name="T20" fmla="*/ 9 w 86"/>
                <a:gd name="T21" fmla="*/ 15 h 63"/>
                <a:gd name="T22" fmla="*/ 22 w 86"/>
                <a:gd name="T2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" h="63">
                  <a:moveTo>
                    <a:pt x="22" y="60"/>
                  </a:moveTo>
                  <a:cubicBezTo>
                    <a:pt x="27" y="62"/>
                    <a:pt x="33" y="63"/>
                    <a:pt x="38" y="63"/>
                  </a:cubicBezTo>
                  <a:cubicBezTo>
                    <a:pt x="41" y="63"/>
                    <a:pt x="44" y="63"/>
                    <a:pt x="48" y="62"/>
                  </a:cubicBezTo>
                  <a:cubicBezTo>
                    <a:pt x="56" y="59"/>
                    <a:pt x="63" y="54"/>
                    <a:pt x="67" y="46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5" y="6"/>
                    <a:pt x="82" y="3"/>
                    <a:pt x="79" y="1"/>
                  </a:cubicBezTo>
                  <a:cubicBezTo>
                    <a:pt x="78" y="1"/>
                    <a:pt x="77" y="0"/>
                    <a:pt x="76" y="0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0" y="49"/>
                    <a:pt x="38" y="52"/>
                    <a:pt x="29" y="47"/>
                  </a:cubicBezTo>
                  <a:cubicBezTo>
                    <a:pt x="20" y="42"/>
                    <a:pt x="16" y="31"/>
                    <a:pt x="21" y="22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0" y="31"/>
                    <a:pt x="6" y="51"/>
                    <a:pt x="22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84" name="Freeform 115"/>
            <p:cNvSpPr>
              <a:spLocks/>
            </p:cNvSpPr>
            <p:nvPr/>
          </p:nvSpPr>
          <p:spPr bwMode="auto">
            <a:xfrm>
              <a:off x="8975725" y="2247900"/>
              <a:ext cx="561975" cy="474663"/>
            </a:xfrm>
            <a:custGeom>
              <a:avLst/>
              <a:gdLst>
                <a:gd name="T0" fmla="*/ 113 w 150"/>
                <a:gd name="T1" fmla="*/ 13 h 126"/>
                <a:gd name="T2" fmla="*/ 104 w 150"/>
                <a:gd name="T3" fmla="*/ 8 h 126"/>
                <a:gd name="T4" fmla="*/ 101 w 150"/>
                <a:gd name="T5" fmla="*/ 6 h 126"/>
                <a:gd name="T6" fmla="*/ 71 w 150"/>
                <a:gd name="T7" fmla="*/ 0 h 126"/>
                <a:gd name="T8" fmla="*/ 9 w 150"/>
                <a:gd name="T9" fmla="*/ 37 h 126"/>
                <a:gd name="T10" fmla="*/ 1 w 150"/>
                <a:gd name="T11" fmla="*/ 63 h 126"/>
                <a:gd name="T12" fmla="*/ 0 w 150"/>
                <a:gd name="T13" fmla="*/ 68 h 126"/>
                <a:gd name="T14" fmla="*/ 1 w 150"/>
                <a:gd name="T15" fmla="*/ 70 h 126"/>
                <a:gd name="T16" fmla="*/ 3 w 150"/>
                <a:gd name="T17" fmla="*/ 69 h 126"/>
                <a:gd name="T18" fmla="*/ 7 w 150"/>
                <a:gd name="T19" fmla="*/ 66 h 126"/>
                <a:gd name="T20" fmla="*/ 19 w 150"/>
                <a:gd name="T21" fmla="*/ 62 h 126"/>
                <a:gd name="T22" fmla="*/ 28 w 150"/>
                <a:gd name="T23" fmla="*/ 64 h 126"/>
                <a:gd name="T24" fmla="*/ 39 w 150"/>
                <a:gd name="T25" fmla="*/ 83 h 126"/>
                <a:gd name="T26" fmla="*/ 39 w 150"/>
                <a:gd name="T27" fmla="*/ 87 h 126"/>
                <a:gd name="T28" fmla="*/ 42 w 150"/>
                <a:gd name="T29" fmla="*/ 85 h 126"/>
                <a:gd name="T30" fmla="*/ 54 w 150"/>
                <a:gd name="T31" fmla="*/ 81 h 126"/>
                <a:gd name="T32" fmla="*/ 61 w 150"/>
                <a:gd name="T33" fmla="*/ 82 h 126"/>
                <a:gd name="T34" fmla="*/ 64 w 150"/>
                <a:gd name="T35" fmla="*/ 83 h 126"/>
                <a:gd name="T36" fmla="*/ 72 w 150"/>
                <a:gd name="T37" fmla="*/ 90 h 126"/>
                <a:gd name="T38" fmla="*/ 75 w 150"/>
                <a:gd name="T39" fmla="*/ 102 h 126"/>
                <a:gd name="T40" fmla="*/ 75 w 150"/>
                <a:gd name="T41" fmla="*/ 106 h 126"/>
                <a:gd name="T42" fmla="*/ 79 w 150"/>
                <a:gd name="T43" fmla="*/ 104 h 126"/>
                <a:gd name="T44" fmla="*/ 91 w 150"/>
                <a:gd name="T45" fmla="*/ 100 h 126"/>
                <a:gd name="T46" fmla="*/ 100 w 150"/>
                <a:gd name="T47" fmla="*/ 102 h 126"/>
                <a:gd name="T48" fmla="*/ 111 w 150"/>
                <a:gd name="T49" fmla="*/ 121 h 126"/>
                <a:gd name="T50" fmla="*/ 113 w 150"/>
                <a:gd name="T51" fmla="*/ 126 h 126"/>
                <a:gd name="T52" fmla="*/ 116 w 150"/>
                <a:gd name="T53" fmla="*/ 124 h 126"/>
                <a:gd name="T54" fmla="*/ 133 w 150"/>
                <a:gd name="T55" fmla="*/ 103 h 126"/>
                <a:gd name="T56" fmla="*/ 113 w 150"/>
                <a:gd name="T57" fmla="*/ 1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0" h="126">
                  <a:moveTo>
                    <a:pt x="113" y="13"/>
                  </a:moveTo>
                  <a:cubicBezTo>
                    <a:pt x="110" y="11"/>
                    <a:pt x="107" y="9"/>
                    <a:pt x="104" y="8"/>
                  </a:cubicBezTo>
                  <a:cubicBezTo>
                    <a:pt x="103" y="7"/>
                    <a:pt x="102" y="7"/>
                    <a:pt x="101" y="6"/>
                  </a:cubicBezTo>
                  <a:cubicBezTo>
                    <a:pt x="91" y="2"/>
                    <a:pt x="81" y="0"/>
                    <a:pt x="71" y="0"/>
                  </a:cubicBezTo>
                  <a:cubicBezTo>
                    <a:pt x="46" y="0"/>
                    <a:pt x="21" y="13"/>
                    <a:pt x="9" y="37"/>
                  </a:cubicBezTo>
                  <a:cubicBezTo>
                    <a:pt x="4" y="46"/>
                    <a:pt x="2" y="54"/>
                    <a:pt x="1" y="63"/>
                  </a:cubicBezTo>
                  <a:cubicBezTo>
                    <a:pt x="1" y="65"/>
                    <a:pt x="1" y="67"/>
                    <a:pt x="0" y="68"/>
                  </a:cubicBezTo>
                  <a:cubicBezTo>
                    <a:pt x="0" y="69"/>
                    <a:pt x="1" y="70"/>
                    <a:pt x="1" y="70"/>
                  </a:cubicBezTo>
                  <a:cubicBezTo>
                    <a:pt x="2" y="70"/>
                    <a:pt x="2" y="70"/>
                    <a:pt x="3" y="69"/>
                  </a:cubicBezTo>
                  <a:cubicBezTo>
                    <a:pt x="4" y="68"/>
                    <a:pt x="5" y="67"/>
                    <a:pt x="7" y="66"/>
                  </a:cubicBezTo>
                  <a:cubicBezTo>
                    <a:pt x="10" y="63"/>
                    <a:pt x="14" y="62"/>
                    <a:pt x="19" y="62"/>
                  </a:cubicBezTo>
                  <a:cubicBezTo>
                    <a:pt x="22" y="62"/>
                    <a:pt x="25" y="62"/>
                    <a:pt x="28" y="64"/>
                  </a:cubicBezTo>
                  <a:cubicBezTo>
                    <a:pt x="35" y="68"/>
                    <a:pt x="39" y="75"/>
                    <a:pt x="39" y="83"/>
                  </a:cubicBezTo>
                  <a:cubicBezTo>
                    <a:pt x="38" y="85"/>
                    <a:pt x="38" y="87"/>
                    <a:pt x="39" y="87"/>
                  </a:cubicBezTo>
                  <a:cubicBezTo>
                    <a:pt x="39" y="87"/>
                    <a:pt x="40" y="86"/>
                    <a:pt x="42" y="85"/>
                  </a:cubicBezTo>
                  <a:cubicBezTo>
                    <a:pt x="46" y="82"/>
                    <a:pt x="50" y="81"/>
                    <a:pt x="54" y="81"/>
                  </a:cubicBezTo>
                  <a:cubicBezTo>
                    <a:pt x="56" y="81"/>
                    <a:pt x="59" y="81"/>
                    <a:pt x="61" y="82"/>
                  </a:cubicBezTo>
                  <a:cubicBezTo>
                    <a:pt x="62" y="82"/>
                    <a:pt x="63" y="83"/>
                    <a:pt x="64" y="83"/>
                  </a:cubicBezTo>
                  <a:cubicBezTo>
                    <a:pt x="67" y="85"/>
                    <a:pt x="70" y="87"/>
                    <a:pt x="72" y="90"/>
                  </a:cubicBezTo>
                  <a:cubicBezTo>
                    <a:pt x="74" y="94"/>
                    <a:pt x="75" y="98"/>
                    <a:pt x="75" y="102"/>
                  </a:cubicBezTo>
                  <a:cubicBezTo>
                    <a:pt x="75" y="105"/>
                    <a:pt x="75" y="106"/>
                    <a:pt x="75" y="106"/>
                  </a:cubicBezTo>
                  <a:cubicBezTo>
                    <a:pt x="76" y="106"/>
                    <a:pt x="77" y="105"/>
                    <a:pt x="79" y="104"/>
                  </a:cubicBezTo>
                  <a:cubicBezTo>
                    <a:pt x="82" y="101"/>
                    <a:pt x="86" y="100"/>
                    <a:pt x="91" y="100"/>
                  </a:cubicBezTo>
                  <a:cubicBezTo>
                    <a:pt x="94" y="100"/>
                    <a:pt x="97" y="101"/>
                    <a:pt x="100" y="102"/>
                  </a:cubicBezTo>
                  <a:cubicBezTo>
                    <a:pt x="107" y="106"/>
                    <a:pt x="111" y="113"/>
                    <a:pt x="111" y="121"/>
                  </a:cubicBezTo>
                  <a:cubicBezTo>
                    <a:pt x="111" y="124"/>
                    <a:pt x="111" y="126"/>
                    <a:pt x="113" y="126"/>
                  </a:cubicBezTo>
                  <a:cubicBezTo>
                    <a:pt x="114" y="126"/>
                    <a:pt x="115" y="126"/>
                    <a:pt x="116" y="124"/>
                  </a:cubicBezTo>
                  <a:cubicBezTo>
                    <a:pt x="123" y="119"/>
                    <a:pt x="129" y="112"/>
                    <a:pt x="133" y="103"/>
                  </a:cubicBezTo>
                  <a:cubicBezTo>
                    <a:pt x="150" y="72"/>
                    <a:pt x="140" y="34"/>
                    <a:pt x="11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85" name="Freeform 116"/>
            <p:cNvSpPr>
              <a:spLocks/>
            </p:cNvSpPr>
            <p:nvPr/>
          </p:nvSpPr>
          <p:spPr bwMode="auto">
            <a:xfrm>
              <a:off x="954088" y="3427413"/>
              <a:ext cx="528638" cy="125413"/>
            </a:xfrm>
            <a:custGeom>
              <a:avLst/>
              <a:gdLst>
                <a:gd name="T0" fmla="*/ 302 w 333"/>
                <a:gd name="T1" fmla="*/ 48 h 79"/>
                <a:gd name="T2" fmla="*/ 30 w 333"/>
                <a:gd name="T3" fmla="*/ 48 h 79"/>
                <a:gd name="T4" fmla="*/ 30 w 333"/>
                <a:gd name="T5" fmla="*/ 0 h 79"/>
                <a:gd name="T6" fmla="*/ 0 w 333"/>
                <a:gd name="T7" fmla="*/ 0 h 79"/>
                <a:gd name="T8" fmla="*/ 0 w 333"/>
                <a:gd name="T9" fmla="*/ 79 h 79"/>
                <a:gd name="T10" fmla="*/ 333 w 333"/>
                <a:gd name="T11" fmla="*/ 79 h 79"/>
                <a:gd name="T12" fmla="*/ 333 w 333"/>
                <a:gd name="T13" fmla="*/ 0 h 79"/>
                <a:gd name="T14" fmla="*/ 302 w 333"/>
                <a:gd name="T15" fmla="*/ 0 h 79"/>
                <a:gd name="T16" fmla="*/ 302 w 333"/>
                <a:gd name="T17" fmla="*/ 4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3" h="79">
                  <a:moveTo>
                    <a:pt x="302" y="48"/>
                  </a:moveTo>
                  <a:lnTo>
                    <a:pt x="30" y="48"/>
                  </a:lnTo>
                  <a:lnTo>
                    <a:pt x="30" y="0"/>
                  </a:lnTo>
                  <a:lnTo>
                    <a:pt x="0" y="0"/>
                  </a:lnTo>
                  <a:lnTo>
                    <a:pt x="0" y="79"/>
                  </a:lnTo>
                  <a:lnTo>
                    <a:pt x="333" y="79"/>
                  </a:lnTo>
                  <a:lnTo>
                    <a:pt x="333" y="0"/>
                  </a:lnTo>
                  <a:lnTo>
                    <a:pt x="302" y="0"/>
                  </a:lnTo>
                  <a:lnTo>
                    <a:pt x="30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86" name="Freeform 117"/>
            <p:cNvSpPr>
              <a:spLocks/>
            </p:cNvSpPr>
            <p:nvPr/>
          </p:nvSpPr>
          <p:spPr bwMode="auto">
            <a:xfrm>
              <a:off x="1028700" y="3052763"/>
              <a:ext cx="390525" cy="415925"/>
            </a:xfrm>
            <a:custGeom>
              <a:avLst/>
              <a:gdLst>
                <a:gd name="T0" fmla="*/ 42 w 246"/>
                <a:gd name="T1" fmla="*/ 151 h 262"/>
                <a:gd name="T2" fmla="*/ 42 w 246"/>
                <a:gd name="T3" fmla="*/ 262 h 262"/>
                <a:gd name="T4" fmla="*/ 203 w 246"/>
                <a:gd name="T5" fmla="*/ 262 h 262"/>
                <a:gd name="T6" fmla="*/ 203 w 246"/>
                <a:gd name="T7" fmla="*/ 151 h 262"/>
                <a:gd name="T8" fmla="*/ 246 w 246"/>
                <a:gd name="T9" fmla="*/ 151 h 262"/>
                <a:gd name="T10" fmla="*/ 123 w 246"/>
                <a:gd name="T11" fmla="*/ 0 h 262"/>
                <a:gd name="T12" fmla="*/ 0 w 246"/>
                <a:gd name="T13" fmla="*/ 151 h 262"/>
                <a:gd name="T14" fmla="*/ 42 w 246"/>
                <a:gd name="T15" fmla="*/ 151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6" h="262">
                  <a:moveTo>
                    <a:pt x="42" y="151"/>
                  </a:moveTo>
                  <a:lnTo>
                    <a:pt x="42" y="262"/>
                  </a:lnTo>
                  <a:lnTo>
                    <a:pt x="203" y="262"/>
                  </a:lnTo>
                  <a:lnTo>
                    <a:pt x="203" y="151"/>
                  </a:lnTo>
                  <a:lnTo>
                    <a:pt x="246" y="151"/>
                  </a:lnTo>
                  <a:lnTo>
                    <a:pt x="123" y="0"/>
                  </a:lnTo>
                  <a:lnTo>
                    <a:pt x="0" y="151"/>
                  </a:lnTo>
                  <a:lnTo>
                    <a:pt x="42" y="1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87" name="Freeform 118"/>
            <p:cNvSpPr>
              <a:spLocks noEditPoints="1"/>
            </p:cNvSpPr>
            <p:nvPr/>
          </p:nvSpPr>
          <p:spPr bwMode="auto">
            <a:xfrm>
              <a:off x="7323138" y="3198813"/>
              <a:ext cx="604838" cy="585788"/>
            </a:xfrm>
            <a:custGeom>
              <a:avLst/>
              <a:gdLst>
                <a:gd name="T0" fmla="*/ 137 w 161"/>
                <a:gd name="T1" fmla="*/ 104 h 156"/>
                <a:gd name="T2" fmla="*/ 94 w 161"/>
                <a:gd name="T3" fmla="*/ 122 h 156"/>
                <a:gd name="T4" fmla="*/ 94 w 161"/>
                <a:gd name="T5" fmla="*/ 98 h 156"/>
                <a:gd name="T6" fmla="*/ 106 w 161"/>
                <a:gd name="T7" fmla="*/ 98 h 156"/>
                <a:gd name="T8" fmla="*/ 106 w 161"/>
                <a:gd name="T9" fmla="*/ 73 h 156"/>
                <a:gd name="T10" fmla="*/ 131 w 161"/>
                <a:gd name="T11" fmla="*/ 73 h 156"/>
                <a:gd name="T12" fmla="*/ 131 w 161"/>
                <a:gd name="T13" fmla="*/ 50 h 156"/>
                <a:gd name="T14" fmla="*/ 131 w 161"/>
                <a:gd name="T15" fmla="*/ 50 h 156"/>
                <a:gd name="T16" fmla="*/ 106 w 161"/>
                <a:gd name="T17" fmla="*/ 50 h 156"/>
                <a:gd name="T18" fmla="*/ 106 w 161"/>
                <a:gd name="T19" fmla="*/ 24 h 156"/>
                <a:gd name="T20" fmla="*/ 94 w 161"/>
                <a:gd name="T21" fmla="*/ 24 h 156"/>
                <a:gd name="T22" fmla="*/ 94 w 161"/>
                <a:gd name="T23" fmla="*/ 0 h 156"/>
                <a:gd name="T24" fmla="*/ 137 w 161"/>
                <a:gd name="T25" fmla="*/ 18 h 156"/>
                <a:gd name="T26" fmla="*/ 137 w 161"/>
                <a:gd name="T27" fmla="*/ 104 h 156"/>
                <a:gd name="T28" fmla="*/ 94 w 161"/>
                <a:gd name="T29" fmla="*/ 122 h 156"/>
                <a:gd name="T30" fmla="*/ 62 w 161"/>
                <a:gd name="T31" fmla="*/ 113 h 156"/>
                <a:gd name="T32" fmla="*/ 19 w 161"/>
                <a:gd name="T33" fmla="*/ 156 h 156"/>
                <a:gd name="T34" fmla="*/ 0 w 161"/>
                <a:gd name="T35" fmla="*/ 136 h 156"/>
                <a:gd name="T36" fmla="*/ 43 w 161"/>
                <a:gd name="T37" fmla="*/ 93 h 156"/>
                <a:gd name="T38" fmla="*/ 51 w 161"/>
                <a:gd name="T39" fmla="*/ 18 h 156"/>
                <a:gd name="T40" fmla="*/ 94 w 161"/>
                <a:gd name="T41" fmla="*/ 0 h 156"/>
                <a:gd name="T42" fmla="*/ 94 w 161"/>
                <a:gd name="T43" fmla="*/ 24 h 156"/>
                <a:gd name="T44" fmla="*/ 83 w 161"/>
                <a:gd name="T45" fmla="*/ 24 h 156"/>
                <a:gd name="T46" fmla="*/ 83 w 161"/>
                <a:gd name="T47" fmla="*/ 50 h 156"/>
                <a:gd name="T48" fmla="*/ 58 w 161"/>
                <a:gd name="T49" fmla="*/ 50 h 156"/>
                <a:gd name="T50" fmla="*/ 58 w 161"/>
                <a:gd name="T51" fmla="*/ 73 h 156"/>
                <a:gd name="T52" fmla="*/ 83 w 161"/>
                <a:gd name="T53" fmla="*/ 73 h 156"/>
                <a:gd name="T54" fmla="*/ 83 w 161"/>
                <a:gd name="T55" fmla="*/ 98 h 156"/>
                <a:gd name="T56" fmla="*/ 94 w 161"/>
                <a:gd name="T57" fmla="*/ 98 h 156"/>
                <a:gd name="T58" fmla="*/ 94 w 161"/>
                <a:gd name="T59" fmla="*/ 12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1" h="156">
                  <a:moveTo>
                    <a:pt x="137" y="104"/>
                  </a:moveTo>
                  <a:cubicBezTo>
                    <a:pt x="126" y="116"/>
                    <a:pt x="110" y="122"/>
                    <a:pt x="94" y="122"/>
                  </a:cubicBezTo>
                  <a:cubicBezTo>
                    <a:pt x="94" y="98"/>
                    <a:pt x="94" y="98"/>
                    <a:pt x="94" y="98"/>
                  </a:cubicBezTo>
                  <a:cubicBezTo>
                    <a:pt x="106" y="98"/>
                    <a:pt x="106" y="98"/>
                    <a:pt x="106" y="98"/>
                  </a:cubicBezTo>
                  <a:cubicBezTo>
                    <a:pt x="106" y="73"/>
                    <a:pt x="106" y="73"/>
                    <a:pt x="106" y="73"/>
                  </a:cubicBezTo>
                  <a:cubicBezTo>
                    <a:pt x="131" y="73"/>
                    <a:pt x="131" y="73"/>
                    <a:pt x="131" y="73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10" y="0"/>
                    <a:pt x="126" y="6"/>
                    <a:pt x="137" y="18"/>
                  </a:cubicBezTo>
                  <a:cubicBezTo>
                    <a:pt x="161" y="42"/>
                    <a:pt x="161" y="80"/>
                    <a:pt x="137" y="104"/>
                  </a:cubicBezTo>
                  <a:close/>
                  <a:moveTo>
                    <a:pt x="94" y="122"/>
                  </a:moveTo>
                  <a:cubicBezTo>
                    <a:pt x="83" y="122"/>
                    <a:pt x="72" y="119"/>
                    <a:pt x="62" y="113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28" y="70"/>
                    <a:pt x="31" y="39"/>
                    <a:pt x="51" y="18"/>
                  </a:cubicBezTo>
                  <a:cubicBezTo>
                    <a:pt x="63" y="6"/>
                    <a:pt x="79" y="0"/>
                    <a:pt x="94" y="0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8" y="73"/>
                    <a:pt x="58" y="73"/>
                    <a:pt x="58" y="73"/>
                  </a:cubicBezTo>
                  <a:cubicBezTo>
                    <a:pt x="83" y="73"/>
                    <a:pt x="83" y="73"/>
                    <a:pt x="83" y="73"/>
                  </a:cubicBezTo>
                  <a:cubicBezTo>
                    <a:pt x="83" y="98"/>
                    <a:pt x="83" y="98"/>
                    <a:pt x="83" y="98"/>
                  </a:cubicBezTo>
                  <a:cubicBezTo>
                    <a:pt x="94" y="98"/>
                    <a:pt x="94" y="98"/>
                    <a:pt x="94" y="98"/>
                  </a:cubicBezTo>
                  <a:lnTo>
                    <a:pt x="94" y="1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88" name="Freeform 119"/>
            <p:cNvSpPr>
              <a:spLocks/>
            </p:cNvSpPr>
            <p:nvPr/>
          </p:nvSpPr>
          <p:spPr bwMode="auto">
            <a:xfrm>
              <a:off x="2643188" y="3003550"/>
              <a:ext cx="239713" cy="695325"/>
            </a:xfrm>
            <a:custGeom>
              <a:avLst/>
              <a:gdLst>
                <a:gd name="T0" fmla="*/ 7 w 64"/>
                <a:gd name="T1" fmla="*/ 22 h 185"/>
                <a:gd name="T2" fmla="*/ 0 w 64"/>
                <a:gd name="T3" fmla="*/ 45 h 185"/>
                <a:gd name="T4" fmla="*/ 5 w 64"/>
                <a:gd name="T5" fmla="*/ 64 h 185"/>
                <a:gd name="T6" fmla="*/ 23 w 64"/>
                <a:gd name="T7" fmla="*/ 84 h 185"/>
                <a:gd name="T8" fmla="*/ 23 w 64"/>
                <a:gd name="T9" fmla="*/ 185 h 185"/>
                <a:gd name="T10" fmla="*/ 40 w 64"/>
                <a:gd name="T11" fmla="*/ 185 h 185"/>
                <a:gd name="T12" fmla="*/ 40 w 64"/>
                <a:gd name="T13" fmla="*/ 84 h 185"/>
                <a:gd name="T14" fmla="*/ 58 w 64"/>
                <a:gd name="T15" fmla="*/ 64 h 185"/>
                <a:gd name="T16" fmla="*/ 63 w 64"/>
                <a:gd name="T17" fmla="*/ 45 h 185"/>
                <a:gd name="T18" fmla="*/ 56 w 64"/>
                <a:gd name="T19" fmla="*/ 22 h 185"/>
                <a:gd name="T20" fmla="*/ 42 w 64"/>
                <a:gd name="T21" fmla="*/ 0 h 185"/>
                <a:gd name="T22" fmla="*/ 47 w 64"/>
                <a:gd name="T23" fmla="*/ 43 h 185"/>
                <a:gd name="T24" fmla="*/ 41 w 64"/>
                <a:gd name="T25" fmla="*/ 43 h 185"/>
                <a:gd name="T26" fmla="*/ 36 w 64"/>
                <a:gd name="T27" fmla="*/ 0 h 185"/>
                <a:gd name="T28" fmla="*/ 32 w 64"/>
                <a:gd name="T29" fmla="*/ 0 h 185"/>
                <a:gd name="T30" fmla="*/ 27 w 64"/>
                <a:gd name="T31" fmla="*/ 0 h 185"/>
                <a:gd name="T32" fmla="*/ 22 w 64"/>
                <a:gd name="T33" fmla="*/ 43 h 185"/>
                <a:gd name="T34" fmla="*/ 17 w 64"/>
                <a:gd name="T35" fmla="*/ 43 h 185"/>
                <a:gd name="T36" fmla="*/ 21 w 64"/>
                <a:gd name="T37" fmla="*/ 0 h 185"/>
                <a:gd name="T38" fmla="*/ 7 w 64"/>
                <a:gd name="T39" fmla="*/ 2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4" h="185">
                  <a:moveTo>
                    <a:pt x="7" y="22"/>
                  </a:moveTo>
                  <a:cubicBezTo>
                    <a:pt x="4" y="29"/>
                    <a:pt x="1" y="37"/>
                    <a:pt x="0" y="45"/>
                  </a:cubicBezTo>
                  <a:cubicBezTo>
                    <a:pt x="0" y="52"/>
                    <a:pt x="1" y="58"/>
                    <a:pt x="5" y="64"/>
                  </a:cubicBezTo>
                  <a:cubicBezTo>
                    <a:pt x="9" y="70"/>
                    <a:pt x="15" y="80"/>
                    <a:pt x="23" y="84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40" y="185"/>
                    <a:pt x="40" y="185"/>
                    <a:pt x="40" y="185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8" y="80"/>
                    <a:pt x="55" y="71"/>
                    <a:pt x="58" y="64"/>
                  </a:cubicBezTo>
                  <a:cubicBezTo>
                    <a:pt x="62" y="58"/>
                    <a:pt x="64" y="52"/>
                    <a:pt x="63" y="45"/>
                  </a:cubicBezTo>
                  <a:cubicBezTo>
                    <a:pt x="62" y="37"/>
                    <a:pt x="59" y="29"/>
                    <a:pt x="56" y="22"/>
                  </a:cubicBezTo>
                  <a:cubicBezTo>
                    <a:pt x="54" y="16"/>
                    <a:pt x="50" y="1"/>
                    <a:pt x="42" y="0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3" y="1"/>
                    <a:pt x="9" y="16"/>
                    <a:pt x="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89" name="Freeform 120"/>
            <p:cNvSpPr>
              <a:spLocks/>
            </p:cNvSpPr>
            <p:nvPr/>
          </p:nvSpPr>
          <p:spPr bwMode="auto">
            <a:xfrm>
              <a:off x="2957513" y="2989263"/>
              <a:ext cx="252413" cy="709613"/>
            </a:xfrm>
            <a:custGeom>
              <a:avLst/>
              <a:gdLst>
                <a:gd name="T0" fmla="*/ 42 w 67"/>
                <a:gd name="T1" fmla="*/ 189 h 189"/>
                <a:gd name="T2" fmla="*/ 42 w 67"/>
                <a:gd name="T3" fmla="*/ 90 h 189"/>
                <a:gd name="T4" fmla="*/ 67 w 67"/>
                <a:gd name="T5" fmla="*/ 50 h 189"/>
                <a:gd name="T6" fmla="*/ 34 w 67"/>
                <a:gd name="T7" fmla="*/ 0 h 189"/>
                <a:gd name="T8" fmla="*/ 0 w 67"/>
                <a:gd name="T9" fmla="*/ 50 h 189"/>
                <a:gd name="T10" fmla="*/ 25 w 67"/>
                <a:gd name="T11" fmla="*/ 90 h 189"/>
                <a:gd name="T12" fmla="*/ 25 w 67"/>
                <a:gd name="T13" fmla="*/ 189 h 189"/>
                <a:gd name="T14" fmla="*/ 42 w 67"/>
                <a:gd name="T1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189">
                  <a:moveTo>
                    <a:pt x="42" y="189"/>
                  </a:moveTo>
                  <a:cubicBezTo>
                    <a:pt x="42" y="90"/>
                    <a:pt x="42" y="90"/>
                    <a:pt x="42" y="90"/>
                  </a:cubicBezTo>
                  <a:cubicBezTo>
                    <a:pt x="57" y="85"/>
                    <a:pt x="67" y="69"/>
                    <a:pt x="67" y="50"/>
                  </a:cubicBezTo>
                  <a:cubicBezTo>
                    <a:pt x="67" y="27"/>
                    <a:pt x="52" y="0"/>
                    <a:pt x="34" y="0"/>
                  </a:cubicBezTo>
                  <a:cubicBezTo>
                    <a:pt x="15" y="0"/>
                    <a:pt x="0" y="27"/>
                    <a:pt x="0" y="50"/>
                  </a:cubicBezTo>
                  <a:cubicBezTo>
                    <a:pt x="0" y="69"/>
                    <a:pt x="10" y="85"/>
                    <a:pt x="25" y="90"/>
                  </a:cubicBezTo>
                  <a:cubicBezTo>
                    <a:pt x="25" y="189"/>
                    <a:pt x="25" y="189"/>
                    <a:pt x="25" y="189"/>
                  </a:cubicBezTo>
                  <a:lnTo>
                    <a:pt x="42" y="1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90" name="Rectangle 121"/>
            <p:cNvSpPr>
              <a:spLocks noChangeArrowheads="1"/>
            </p:cNvSpPr>
            <p:nvPr/>
          </p:nvSpPr>
          <p:spPr bwMode="auto">
            <a:xfrm>
              <a:off x="8194675" y="1827213"/>
              <a:ext cx="4445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91" name="Freeform 122"/>
            <p:cNvSpPr>
              <a:spLocks/>
            </p:cNvSpPr>
            <p:nvPr/>
          </p:nvSpPr>
          <p:spPr bwMode="auto">
            <a:xfrm>
              <a:off x="8397875" y="1827213"/>
              <a:ext cx="198438" cy="120650"/>
            </a:xfrm>
            <a:custGeom>
              <a:avLst/>
              <a:gdLst>
                <a:gd name="T0" fmla="*/ 125 w 125"/>
                <a:gd name="T1" fmla="*/ 76 h 76"/>
                <a:gd name="T2" fmla="*/ 125 w 125"/>
                <a:gd name="T3" fmla="*/ 0 h 76"/>
                <a:gd name="T4" fmla="*/ 75 w 125"/>
                <a:gd name="T5" fmla="*/ 0 h 76"/>
                <a:gd name="T6" fmla="*/ 0 w 125"/>
                <a:gd name="T7" fmla="*/ 76 h 76"/>
                <a:gd name="T8" fmla="*/ 125 w 125"/>
                <a:gd name="T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76">
                  <a:moveTo>
                    <a:pt x="125" y="76"/>
                  </a:moveTo>
                  <a:lnTo>
                    <a:pt x="125" y="0"/>
                  </a:lnTo>
                  <a:lnTo>
                    <a:pt x="75" y="0"/>
                  </a:lnTo>
                  <a:lnTo>
                    <a:pt x="0" y="76"/>
                  </a:lnTo>
                  <a:lnTo>
                    <a:pt x="125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92" name="Freeform 123"/>
            <p:cNvSpPr>
              <a:spLocks/>
            </p:cNvSpPr>
            <p:nvPr/>
          </p:nvSpPr>
          <p:spPr bwMode="auto">
            <a:xfrm>
              <a:off x="8261350" y="1827213"/>
              <a:ext cx="131763" cy="120650"/>
            </a:xfrm>
            <a:custGeom>
              <a:avLst/>
              <a:gdLst>
                <a:gd name="T0" fmla="*/ 83 w 83"/>
                <a:gd name="T1" fmla="*/ 0 h 76"/>
                <a:gd name="T2" fmla="*/ 0 w 83"/>
                <a:gd name="T3" fmla="*/ 0 h 76"/>
                <a:gd name="T4" fmla="*/ 0 w 83"/>
                <a:gd name="T5" fmla="*/ 76 h 76"/>
                <a:gd name="T6" fmla="*/ 5 w 83"/>
                <a:gd name="T7" fmla="*/ 76 h 76"/>
                <a:gd name="T8" fmla="*/ 83 w 83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76">
                  <a:moveTo>
                    <a:pt x="83" y="0"/>
                  </a:moveTo>
                  <a:lnTo>
                    <a:pt x="0" y="0"/>
                  </a:lnTo>
                  <a:lnTo>
                    <a:pt x="0" y="76"/>
                  </a:lnTo>
                  <a:lnTo>
                    <a:pt x="5" y="76"/>
                  </a:lnTo>
                  <a:lnTo>
                    <a:pt x="8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93" name="Freeform 124"/>
            <p:cNvSpPr>
              <a:spLocks noEditPoints="1"/>
            </p:cNvSpPr>
            <p:nvPr/>
          </p:nvSpPr>
          <p:spPr bwMode="auto">
            <a:xfrm>
              <a:off x="8074025" y="1568450"/>
              <a:ext cx="641350" cy="638175"/>
            </a:xfrm>
            <a:custGeom>
              <a:avLst/>
              <a:gdLst>
                <a:gd name="T0" fmla="*/ 98 w 171"/>
                <a:gd name="T1" fmla="*/ 170 h 170"/>
                <a:gd name="T2" fmla="*/ 171 w 171"/>
                <a:gd name="T3" fmla="*/ 85 h 170"/>
                <a:gd name="T4" fmla="*/ 98 w 171"/>
                <a:gd name="T5" fmla="*/ 1 h 170"/>
                <a:gd name="T6" fmla="*/ 98 w 171"/>
                <a:gd name="T7" fmla="*/ 15 h 170"/>
                <a:gd name="T8" fmla="*/ 130 w 171"/>
                <a:gd name="T9" fmla="*/ 30 h 170"/>
                <a:gd name="T10" fmla="*/ 98 w 171"/>
                <a:gd name="T11" fmla="*/ 62 h 170"/>
                <a:gd name="T12" fmla="*/ 98 w 171"/>
                <a:gd name="T13" fmla="*/ 82 h 170"/>
                <a:gd name="T14" fmla="*/ 112 w 171"/>
                <a:gd name="T15" fmla="*/ 69 h 170"/>
                <a:gd name="T16" fmla="*/ 114 w 171"/>
                <a:gd name="T17" fmla="*/ 67 h 170"/>
                <a:gd name="T18" fmla="*/ 116 w 171"/>
                <a:gd name="T19" fmla="*/ 64 h 170"/>
                <a:gd name="T20" fmla="*/ 140 w 171"/>
                <a:gd name="T21" fmla="*/ 40 h 170"/>
                <a:gd name="T22" fmla="*/ 156 w 171"/>
                <a:gd name="T23" fmla="*/ 85 h 170"/>
                <a:gd name="T24" fmla="*/ 156 w 171"/>
                <a:gd name="T25" fmla="*/ 85 h 170"/>
                <a:gd name="T26" fmla="*/ 98 w 171"/>
                <a:gd name="T27" fmla="*/ 155 h 170"/>
                <a:gd name="T28" fmla="*/ 98 w 171"/>
                <a:gd name="T29" fmla="*/ 170 h 170"/>
                <a:gd name="T30" fmla="*/ 85 w 171"/>
                <a:gd name="T31" fmla="*/ 170 h 170"/>
                <a:gd name="T32" fmla="*/ 98 w 171"/>
                <a:gd name="T33" fmla="*/ 170 h 170"/>
                <a:gd name="T34" fmla="*/ 98 w 171"/>
                <a:gd name="T35" fmla="*/ 155 h 170"/>
                <a:gd name="T36" fmla="*/ 85 w 171"/>
                <a:gd name="T37" fmla="*/ 156 h 170"/>
                <a:gd name="T38" fmla="*/ 40 w 171"/>
                <a:gd name="T39" fmla="*/ 140 h 170"/>
                <a:gd name="T40" fmla="*/ 74 w 171"/>
                <a:gd name="T41" fmla="*/ 106 h 170"/>
                <a:gd name="T42" fmla="*/ 77 w 171"/>
                <a:gd name="T43" fmla="*/ 104 h 170"/>
                <a:gd name="T44" fmla="*/ 79 w 171"/>
                <a:gd name="T45" fmla="*/ 101 h 170"/>
                <a:gd name="T46" fmla="*/ 98 w 171"/>
                <a:gd name="T47" fmla="*/ 82 h 170"/>
                <a:gd name="T48" fmla="*/ 98 w 171"/>
                <a:gd name="T49" fmla="*/ 62 h 170"/>
                <a:gd name="T50" fmla="*/ 96 w 171"/>
                <a:gd name="T51" fmla="*/ 64 h 170"/>
                <a:gd name="T52" fmla="*/ 94 w 171"/>
                <a:gd name="T53" fmla="*/ 67 h 170"/>
                <a:gd name="T54" fmla="*/ 91 w 171"/>
                <a:gd name="T55" fmla="*/ 69 h 170"/>
                <a:gd name="T56" fmla="*/ 59 w 171"/>
                <a:gd name="T57" fmla="*/ 101 h 170"/>
                <a:gd name="T58" fmla="*/ 57 w 171"/>
                <a:gd name="T59" fmla="*/ 104 h 170"/>
                <a:gd name="T60" fmla="*/ 54 w 171"/>
                <a:gd name="T61" fmla="*/ 106 h 170"/>
                <a:gd name="T62" fmla="*/ 30 w 171"/>
                <a:gd name="T63" fmla="*/ 130 h 170"/>
                <a:gd name="T64" fmla="*/ 14 w 171"/>
                <a:gd name="T65" fmla="*/ 85 h 170"/>
                <a:gd name="T66" fmla="*/ 85 w 171"/>
                <a:gd name="T67" fmla="*/ 14 h 170"/>
                <a:gd name="T68" fmla="*/ 85 w 171"/>
                <a:gd name="T69" fmla="*/ 14 h 170"/>
                <a:gd name="T70" fmla="*/ 98 w 171"/>
                <a:gd name="T71" fmla="*/ 15 h 170"/>
                <a:gd name="T72" fmla="*/ 98 w 171"/>
                <a:gd name="T73" fmla="*/ 1 h 170"/>
                <a:gd name="T74" fmla="*/ 85 w 171"/>
                <a:gd name="T75" fmla="*/ 0 h 170"/>
                <a:gd name="T76" fmla="*/ 0 w 171"/>
                <a:gd name="T77" fmla="*/ 85 h 170"/>
                <a:gd name="T78" fmla="*/ 85 w 171"/>
                <a:gd name="T7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1" h="170">
                  <a:moveTo>
                    <a:pt x="98" y="170"/>
                  </a:moveTo>
                  <a:cubicBezTo>
                    <a:pt x="139" y="163"/>
                    <a:pt x="171" y="128"/>
                    <a:pt x="171" y="85"/>
                  </a:cubicBezTo>
                  <a:cubicBezTo>
                    <a:pt x="171" y="42"/>
                    <a:pt x="139" y="7"/>
                    <a:pt x="98" y="1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110" y="17"/>
                    <a:pt x="121" y="23"/>
                    <a:pt x="130" y="30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4" y="67"/>
                    <a:pt x="114" y="67"/>
                    <a:pt x="114" y="67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50" y="52"/>
                    <a:pt x="156" y="68"/>
                    <a:pt x="156" y="85"/>
                  </a:cubicBezTo>
                  <a:cubicBezTo>
                    <a:pt x="156" y="85"/>
                    <a:pt x="156" y="85"/>
                    <a:pt x="156" y="85"/>
                  </a:cubicBezTo>
                  <a:cubicBezTo>
                    <a:pt x="156" y="120"/>
                    <a:pt x="131" y="149"/>
                    <a:pt x="98" y="155"/>
                  </a:cubicBezTo>
                  <a:lnTo>
                    <a:pt x="98" y="170"/>
                  </a:lnTo>
                  <a:close/>
                  <a:moveTo>
                    <a:pt x="85" y="170"/>
                  </a:moveTo>
                  <a:cubicBezTo>
                    <a:pt x="90" y="170"/>
                    <a:pt x="94" y="170"/>
                    <a:pt x="98" y="170"/>
                  </a:cubicBezTo>
                  <a:cubicBezTo>
                    <a:pt x="98" y="155"/>
                    <a:pt x="98" y="155"/>
                    <a:pt x="98" y="155"/>
                  </a:cubicBezTo>
                  <a:cubicBezTo>
                    <a:pt x="94" y="156"/>
                    <a:pt x="90" y="156"/>
                    <a:pt x="85" y="156"/>
                  </a:cubicBezTo>
                  <a:cubicBezTo>
                    <a:pt x="68" y="156"/>
                    <a:pt x="52" y="150"/>
                    <a:pt x="40" y="140"/>
                  </a:cubicBezTo>
                  <a:cubicBezTo>
                    <a:pt x="74" y="106"/>
                    <a:pt x="74" y="106"/>
                    <a:pt x="74" y="106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7" y="104"/>
                    <a:pt x="57" y="104"/>
                    <a:pt x="57" y="104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30" y="130"/>
                    <a:pt x="30" y="130"/>
                    <a:pt x="30" y="130"/>
                  </a:cubicBezTo>
                  <a:cubicBezTo>
                    <a:pt x="20" y="118"/>
                    <a:pt x="14" y="102"/>
                    <a:pt x="14" y="85"/>
                  </a:cubicBezTo>
                  <a:cubicBezTo>
                    <a:pt x="14" y="46"/>
                    <a:pt x="46" y="14"/>
                    <a:pt x="85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90" y="14"/>
                    <a:pt x="94" y="14"/>
                    <a:pt x="98" y="15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4" y="0"/>
                    <a:pt x="90" y="0"/>
                    <a:pt x="85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32"/>
                    <a:pt x="38" y="170"/>
                    <a:pt x="85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94" name="Freeform 125"/>
            <p:cNvSpPr>
              <a:spLocks noEditPoints="1"/>
            </p:cNvSpPr>
            <p:nvPr/>
          </p:nvSpPr>
          <p:spPr bwMode="auto">
            <a:xfrm>
              <a:off x="6524625" y="2305050"/>
              <a:ext cx="608013" cy="150813"/>
            </a:xfrm>
            <a:custGeom>
              <a:avLst/>
              <a:gdLst>
                <a:gd name="T0" fmla="*/ 191 w 383"/>
                <a:gd name="T1" fmla="*/ 78 h 95"/>
                <a:gd name="T2" fmla="*/ 328 w 383"/>
                <a:gd name="T3" fmla="*/ 78 h 95"/>
                <a:gd name="T4" fmla="*/ 340 w 383"/>
                <a:gd name="T5" fmla="*/ 95 h 95"/>
                <a:gd name="T6" fmla="*/ 383 w 383"/>
                <a:gd name="T7" fmla="*/ 95 h 95"/>
                <a:gd name="T8" fmla="*/ 312 w 383"/>
                <a:gd name="T9" fmla="*/ 0 h 95"/>
                <a:gd name="T10" fmla="*/ 267 w 383"/>
                <a:gd name="T11" fmla="*/ 0 h 95"/>
                <a:gd name="T12" fmla="*/ 276 w 383"/>
                <a:gd name="T13" fmla="*/ 12 h 95"/>
                <a:gd name="T14" fmla="*/ 191 w 383"/>
                <a:gd name="T15" fmla="*/ 12 h 95"/>
                <a:gd name="T16" fmla="*/ 191 w 383"/>
                <a:gd name="T17" fmla="*/ 38 h 95"/>
                <a:gd name="T18" fmla="*/ 295 w 383"/>
                <a:gd name="T19" fmla="*/ 38 h 95"/>
                <a:gd name="T20" fmla="*/ 309 w 383"/>
                <a:gd name="T21" fmla="*/ 54 h 95"/>
                <a:gd name="T22" fmla="*/ 191 w 383"/>
                <a:gd name="T23" fmla="*/ 54 h 95"/>
                <a:gd name="T24" fmla="*/ 191 w 383"/>
                <a:gd name="T25" fmla="*/ 78 h 95"/>
                <a:gd name="T26" fmla="*/ 56 w 383"/>
                <a:gd name="T27" fmla="*/ 78 h 95"/>
                <a:gd name="T28" fmla="*/ 191 w 383"/>
                <a:gd name="T29" fmla="*/ 78 h 95"/>
                <a:gd name="T30" fmla="*/ 191 w 383"/>
                <a:gd name="T31" fmla="*/ 54 h 95"/>
                <a:gd name="T32" fmla="*/ 75 w 383"/>
                <a:gd name="T33" fmla="*/ 54 h 95"/>
                <a:gd name="T34" fmla="*/ 87 w 383"/>
                <a:gd name="T35" fmla="*/ 38 h 95"/>
                <a:gd name="T36" fmla="*/ 87 w 383"/>
                <a:gd name="T37" fmla="*/ 38 h 95"/>
                <a:gd name="T38" fmla="*/ 191 w 383"/>
                <a:gd name="T39" fmla="*/ 38 h 95"/>
                <a:gd name="T40" fmla="*/ 191 w 383"/>
                <a:gd name="T41" fmla="*/ 12 h 95"/>
                <a:gd name="T42" fmla="*/ 106 w 383"/>
                <a:gd name="T43" fmla="*/ 12 h 95"/>
                <a:gd name="T44" fmla="*/ 115 w 383"/>
                <a:gd name="T45" fmla="*/ 0 h 95"/>
                <a:gd name="T46" fmla="*/ 73 w 383"/>
                <a:gd name="T47" fmla="*/ 0 h 95"/>
                <a:gd name="T48" fmla="*/ 0 w 383"/>
                <a:gd name="T49" fmla="*/ 95 h 95"/>
                <a:gd name="T50" fmla="*/ 45 w 383"/>
                <a:gd name="T51" fmla="*/ 95 h 95"/>
                <a:gd name="T52" fmla="*/ 56 w 383"/>
                <a:gd name="T53" fmla="*/ 7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83" h="95">
                  <a:moveTo>
                    <a:pt x="191" y="78"/>
                  </a:moveTo>
                  <a:lnTo>
                    <a:pt x="328" y="78"/>
                  </a:lnTo>
                  <a:lnTo>
                    <a:pt x="340" y="95"/>
                  </a:lnTo>
                  <a:lnTo>
                    <a:pt x="383" y="95"/>
                  </a:lnTo>
                  <a:lnTo>
                    <a:pt x="312" y="0"/>
                  </a:lnTo>
                  <a:lnTo>
                    <a:pt x="267" y="0"/>
                  </a:lnTo>
                  <a:lnTo>
                    <a:pt x="276" y="12"/>
                  </a:lnTo>
                  <a:lnTo>
                    <a:pt x="191" y="12"/>
                  </a:lnTo>
                  <a:lnTo>
                    <a:pt x="191" y="38"/>
                  </a:lnTo>
                  <a:lnTo>
                    <a:pt x="295" y="38"/>
                  </a:lnTo>
                  <a:lnTo>
                    <a:pt x="309" y="54"/>
                  </a:lnTo>
                  <a:lnTo>
                    <a:pt x="191" y="54"/>
                  </a:lnTo>
                  <a:lnTo>
                    <a:pt x="191" y="78"/>
                  </a:lnTo>
                  <a:close/>
                  <a:moveTo>
                    <a:pt x="56" y="78"/>
                  </a:moveTo>
                  <a:lnTo>
                    <a:pt x="191" y="78"/>
                  </a:lnTo>
                  <a:lnTo>
                    <a:pt x="191" y="54"/>
                  </a:lnTo>
                  <a:lnTo>
                    <a:pt x="75" y="54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191" y="38"/>
                  </a:lnTo>
                  <a:lnTo>
                    <a:pt x="191" y="12"/>
                  </a:lnTo>
                  <a:lnTo>
                    <a:pt x="106" y="12"/>
                  </a:lnTo>
                  <a:lnTo>
                    <a:pt x="115" y="0"/>
                  </a:lnTo>
                  <a:lnTo>
                    <a:pt x="73" y="0"/>
                  </a:lnTo>
                  <a:lnTo>
                    <a:pt x="0" y="95"/>
                  </a:lnTo>
                  <a:lnTo>
                    <a:pt x="45" y="95"/>
                  </a:lnTo>
                  <a:lnTo>
                    <a:pt x="56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95" name="Freeform 126"/>
            <p:cNvSpPr>
              <a:spLocks noEditPoints="1"/>
            </p:cNvSpPr>
            <p:nvPr/>
          </p:nvSpPr>
          <p:spPr bwMode="auto">
            <a:xfrm>
              <a:off x="6557963" y="1714500"/>
              <a:ext cx="555625" cy="568325"/>
            </a:xfrm>
            <a:custGeom>
              <a:avLst/>
              <a:gdLst>
                <a:gd name="T0" fmla="*/ 291 w 350"/>
                <a:gd name="T1" fmla="*/ 0 h 358"/>
                <a:gd name="T2" fmla="*/ 321 w 350"/>
                <a:gd name="T3" fmla="*/ 74 h 358"/>
                <a:gd name="T4" fmla="*/ 321 w 350"/>
                <a:gd name="T5" fmla="*/ 251 h 358"/>
                <a:gd name="T6" fmla="*/ 291 w 350"/>
                <a:gd name="T7" fmla="*/ 284 h 358"/>
                <a:gd name="T8" fmla="*/ 321 w 350"/>
                <a:gd name="T9" fmla="*/ 317 h 358"/>
                <a:gd name="T10" fmla="*/ 291 w 350"/>
                <a:gd name="T11" fmla="*/ 317 h 358"/>
                <a:gd name="T12" fmla="*/ 350 w 350"/>
                <a:gd name="T13" fmla="*/ 358 h 358"/>
                <a:gd name="T14" fmla="*/ 350 w 350"/>
                <a:gd name="T15" fmla="*/ 0 h 358"/>
                <a:gd name="T16" fmla="*/ 175 w 350"/>
                <a:gd name="T17" fmla="*/ 0 h 358"/>
                <a:gd name="T18" fmla="*/ 277 w 350"/>
                <a:gd name="T19" fmla="*/ 24 h 358"/>
                <a:gd name="T20" fmla="*/ 175 w 350"/>
                <a:gd name="T21" fmla="*/ 45 h 358"/>
                <a:gd name="T22" fmla="*/ 291 w 350"/>
                <a:gd name="T23" fmla="*/ 74 h 358"/>
                <a:gd name="T24" fmla="*/ 291 w 350"/>
                <a:gd name="T25" fmla="*/ 0 h 358"/>
                <a:gd name="T26" fmla="*/ 291 w 350"/>
                <a:gd name="T27" fmla="*/ 358 h 358"/>
                <a:gd name="T28" fmla="*/ 260 w 350"/>
                <a:gd name="T29" fmla="*/ 317 h 358"/>
                <a:gd name="T30" fmla="*/ 291 w 350"/>
                <a:gd name="T31" fmla="*/ 284 h 358"/>
                <a:gd name="T32" fmla="*/ 175 w 350"/>
                <a:gd name="T33" fmla="*/ 251 h 358"/>
                <a:gd name="T34" fmla="*/ 175 w 350"/>
                <a:gd name="T35" fmla="*/ 0 h 358"/>
                <a:gd name="T36" fmla="*/ 59 w 350"/>
                <a:gd name="T37" fmla="*/ 74 h 358"/>
                <a:gd name="T38" fmla="*/ 175 w 350"/>
                <a:gd name="T39" fmla="*/ 45 h 358"/>
                <a:gd name="T40" fmla="*/ 73 w 350"/>
                <a:gd name="T41" fmla="*/ 24 h 358"/>
                <a:gd name="T42" fmla="*/ 175 w 350"/>
                <a:gd name="T43" fmla="*/ 24 h 358"/>
                <a:gd name="T44" fmla="*/ 175 w 350"/>
                <a:gd name="T45" fmla="*/ 0 h 358"/>
                <a:gd name="T46" fmla="*/ 175 w 350"/>
                <a:gd name="T47" fmla="*/ 358 h 358"/>
                <a:gd name="T48" fmla="*/ 59 w 350"/>
                <a:gd name="T49" fmla="*/ 251 h 358"/>
                <a:gd name="T50" fmla="*/ 90 w 350"/>
                <a:gd name="T51" fmla="*/ 284 h 358"/>
                <a:gd name="T52" fmla="*/ 90 w 350"/>
                <a:gd name="T53" fmla="*/ 317 h 358"/>
                <a:gd name="T54" fmla="*/ 59 w 350"/>
                <a:gd name="T55" fmla="*/ 358 h 358"/>
                <a:gd name="T56" fmla="*/ 0 w 350"/>
                <a:gd name="T57" fmla="*/ 0 h 358"/>
                <a:gd name="T58" fmla="*/ 59 w 350"/>
                <a:gd name="T59" fmla="*/ 358 h 358"/>
                <a:gd name="T60" fmla="*/ 26 w 350"/>
                <a:gd name="T61" fmla="*/ 317 h 358"/>
                <a:gd name="T62" fmla="*/ 59 w 350"/>
                <a:gd name="T63" fmla="*/ 284 h 358"/>
                <a:gd name="T64" fmla="*/ 26 w 350"/>
                <a:gd name="T65" fmla="*/ 251 h 358"/>
                <a:gd name="T66" fmla="*/ 59 w 350"/>
                <a:gd name="T67" fmla="*/ 74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0" h="358">
                  <a:moveTo>
                    <a:pt x="350" y="0"/>
                  </a:moveTo>
                  <a:lnTo>
                    <a:pt x="291" y="0"/>
                  </a:lnTo>
                  <a:lnTo>
                    <a:pt x="291" y="74"/>
                  </a:lnTo>
                  <a:lnTo>
                    <a:pt x="321" y="74"/>
                  </a:lnTo>
                  <a:lnTo>
                    <a:pt x="321" y="251"/>
                  </a:lnTo>
                  <a:lnTo>
                    <a:pt x="321" y="251"/>
                  </a:lnTo>
                  <a:lnTo>
                    <a:pt x="291" y="251"/>
                  </a:lnTo>
                  <a:lnTo>
                    <a:pt x="291" y="284"/>
                  </a:lnTo>
                  <a:lnTo>
                    <a:pt x="321" y="284"/>
                  </a:lnTo>
                  <a:lnTo>
                    <a:pt x="321" y="317"/>
                  </a:lnTo>
                  <a:lnTo>
                    <a:pt x="321" y="317"/>
                  </a:lnTo>
                  <a:lnTo>
                    <a:pt x="291" y="317"/>
                  </a:lnTo>
                  <a:lnTo>
                    <a:pt x="291" y="358"/>
                  </a:lnTo>
                  <a:lnTo>
                    <a:pt x="350" y="358"/>
                  </a:lnTo>
                  <a:lnTo>
                    <a:pt x="350" y="0"/>
                  </a:lnTo>
                  <a:lnTo>
                    <a:pt x="350" y="0"/>
                  </a:lnTo>
                  <a:close/>
                  <a:moveTo>
                    <a:pt x="291" y="0"/>
                  </a:moveTo>
                  <a:lnTo>
                    <a:pt x="175" y="0"/>
                  </a:lnTo>
                  <a:lnTo>
                    <a:pt x="175" y="24"/>
                  </a:lnTo>
                  <a:lnTo>
                    <a:pt x="277" y="24"/>
                  </a:lnTo>
                  <a:lnTo>
                    <a:pt x="277" y="45"/>
                  </a:lnTo>
                  <a:lnTo>
                    <a:pt x="175" y="45"/>
                  </a:lnTo>
                  <a:lnTo>
                    <a:pt x="175" y="74"/>
                  </a:lnTo>
                  <a:lnTo>
                    <a:pt x="291" y="74"/>
                  </a:lnTo>
                  <a:lnTo>
                    <a:pt x="291" y="0"/>
                  </a:lnTo>
                  <a:lnTo>
                    <a:pt x="291" y="0"/>
                  </a:lnTo>
                  <a:close/>
                  <a:moveTo>
                    <a:pt x="175" y="358"/>
                  </a:moveTo>
                  <a:lnTo>
                    <a:pt x="291" y="358"/>
                  </a:lnTo>
                  <a:lnTo>
                    <a:pt x="291" y="317"/>
                  </a:lnTo>
                  <a:lnTo>
                    <a:pt x="260" y="317"/>
                  </a:lnTo>
                  <a:lnTo>
                    <a:pt x="260" y="284"/>
                  </a:lnTo>
                  <a:lnTo>
                    <a:pt x="291" y="284"/>
                  </a:lnTo>
                  <a:lnTo>
                    <a:pt x="291" y="251"/>
                  </a:lnTo>
                  <a:lnTo>
                    <a:pt x="175" y="251"/>
                  </a:lnTo>
                  <a:lnTo>
                    <a:pt x="175" y="358"/>
                  </a:lnTo>
                  <a:close/>
                  <a:moveTo>
                    <a:pt x="175" y="0"/>
                  </a:moveTo>
                  <a:lnTo>
                    <a:pt x="59" y="0"/>
                  </a:lnTo>
                  <a:lnTo>
                    <a:pt x="59" y="74"/>
                  </a:lnTo>
                  <a:lnTo>
                    <a:pt x="175" y="74"/>
                  </a:lnTo>
                  <a:lnTo>
                    <a:pt x="175" y="45"/>
                  </a:lnTo>
                  <a:lnTo>
                    <a:pt x="73" y="45"/>
                  </a:lnTo>
                  <a:lnTo>
                    <a:pt x="73" y="24"/>
                  </a:lnTo>
                  <a:lnTo>
                    <a:pt x="73" y="24"/>
                  </a:lnTo>
                  <a:lnTo>
                    <a:pt x="175" y="24"/>
                  </a:lnTo>
                  <a:lnTo>
                    <a:pt x="175" y="0"/>
                  </a:lnTo>
                  <a:lnTo>
                    <a:pt x="175" y="0"/>
                  </a:lnTo>
                  <a:close/>
                  <a:moveTo>
                    <a:pt x="59" y="358"/>
                  </a:moveTo>
                  <a:lnTo>
                    <a:pt x="175" y="358"/>
                  </a:lnTo>
                  <a:lnTo>
                    <a:pt x="175" y="251"/>
                  </a:lnTo>
                  <a:lnTo>
                    <a:pt x="59" y="251"/>
                  </a:lnTo>
                  <a:lnTo>
                    <a:pt x="59" y="284"/>
                  </a:lnTo>
                  <a:lnTo>
                    <a:pt x="90" y="284"/>
                  </a:lnTo>
                  <a:lnTo>
                    <a:pt x="90" y="317"/>
                  </a:lnTo>
                  <a:lnTo>
                    <a:pt x="90" y="317"/>
                  </a:lnTo>
                  <a:lnTo>
                    <a:pt x="59" y="317"/>
                  </a:lnTo>
                  <a:lnTo>
                    <a:pt x="59" y="358"/>
                  </a:lnTo>
                  <a:close/>
                  <a:moveTo>
                    <a:pt x="59" y="0"/>
                  </a:moveTo>
                  <a:lnTo>
                    <a:pt x="0" y="0"/>
                  </a:lnTo>
                  <a:lnTo>
                    <a:pt x="0" y="358"/>
                  </a:lnTo>
                  <a:lnTo>
                    <a:pt x="59" y="358"/>
                  </a:lnTo>
                  <a:lnTo>
                    <a:pt x="59" y="317"/>
                  </a:lnTo>
                  <a:lnTo>
                    <a:pt x="26" y="317"/>
                  </a:lnTo>
                  <a:lnTo>
                    <a:pt x="26" y="284"/>
                  </a:lnTo>
                  <a:lnTo>
                    <a:pt x="59" y="284"/>
                  </a:lnTo>
                  <a:lnTo>
                    <a:pt x="59" y="251"/>
                  </a:lnTo>
                  <a:lnTo>
                    <a:pt x="26" y="251"/>
                  </a:lnTo>
                  <a:lnTo>
                    <a:pt x="26" y="74"/>
                  </a:lnTo>
                  <a:lnTo>
                    <a:pt x="59" y="74"/>
                  </a:lnTo>
                  <a:lnTo>
                    <a:pt x="5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96" name="Freeform 127"/>
            <p:cNvSpPr>
              <a:spLocks/>
            </p:cNvSpPr>
            <p:nvPr/>
          </p:nvSpPr>
          <p:spPr bwMode="auto">
            <a:xfrm>
              <a:off x="4197350" y="5392738"/>
              <a:ext cx="495300" cy="128588"/>
            </a:xfrm>
            <a:custGeom>
              <a:avLst/>
              <a:gdLst>
                <a:gd name="T0" fmla="*/ 203 w 312"/>
                <a:gd name="T1" fmla="*/ 43 h 81"/>
                <a:gd name="T2" fmla="*/ 108 w 312"/>
                <a:gd name="T3" fmla="*/ 43 h 81"/>
                <a:gd name="T4" fmla="*/ 108 w 312"/>
                <a:gd name="T5" fmla="*/ 0 h 81"/>
                <a:gd name="T6" fmla="*/ 0 w 312"/>
                <a:gd name="T7" fmla="*/ 0 h 81"/>
                <a:gd name="T8" fmla="*/ 0 w 312"/>
                <a:gd name="T9" fmla="*/ 81 h 81"/>
                <a:gd name="T10" fmla="*/ 312 w 312"/>
                <a:gd name="T11" fmla="*/ 81 h 81"/>
                <a:gd name="T12" fmla="*/ 312 w 312"/>
                <a:gd name="T13" fmla="*/ 0 h 81"/>
                <a:gd name="T14" fmla="*/ 203 w 312"/>
                <a:gd name="T15" fmla="*/ 0 h 81"/>
                <a:gd name="T16" fmla="*/ 203 w 312"/>
                <a:gd name="T17" fmla="*/ 4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2" h="81">
                  <a:moveTo>
                    <a:pt x="203" y="43"/>
                  </a:moveTo>
                  <a:lnTo>
                    <a:pt x="108" y="43"/>
                  </a:lnTo>
                  <a:lnTo>
                    <a:pt x="108" y="0"/>
                  </a:lnTo>
                  <a:lnTo>
                    <a:pt x="0" y="0"/>
                  </a:lnTo>
                  <a:lnTo>
                    <a:pt x="0" y="81"/>
                  </a:lnTo>
                  <a:lnTo>
                    <a:pt x="312" y="81"/>
                  </a:lnTo>
                  <a:lnTo>
                    <a:pt x="312" y="0"/>
                  </a:lnTo>
                  <a:lnTo>
                    <a:pt x="203" y="0"/>
                  </a:lnTo>
                  <a:lnTo>
                    <a:pt x="203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97" name="Rectangle 128"/>
            <p:cNvSpPr>
              <a:spLocks noChangeArrowheads="1"/>
            </p:cNvSpPr>
            <p:nvPr/>
          </p:nvSpPr>
          <p:spPr bwMode="auto">
            <a:xfrm>
              <a:off x="4398963" y="5392738"/>
              <a:ext cx="93663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98" name="Freeform 129"/>
            <p:cNvSpPr>
              <a:spLocks noEditPoints="1"/>
            </p:cNvSpPr>
            <p:nvPr/>
          </p:nvSpPr>
          <p:spPr bwMode="auto">
            <a:xfrm>
              <a:off x="4197350" y="5103813"/>
              <a:ext cx="495300" cy="258763"/>
            </a:xfrm>
            <a:custGeom>
              <a:avLst/>
              <a:gdLst>
                <a:gd name="T0" fmla="*/ 234 w 312"/>
                <a:gd name="T1" fmla="*/ 0 h 163"/>
                <a:gd name="T2" fmla="*/ 156 w 312"/>
                <a:gd name="T3" fmla="*/ 0 h 163"/>
                <a:gd name="T4" fmla="*/ 156 w 312"/>
                <a:gd name="T5" fmla="*/ 28 h 163"/>
                <a:gd name="T6" fmla="*/ 205 w 312"/>
                <a:gd name="T7" fmla="*/ 28 h 163"/>
                <a:gd name="T8" fmla="*/ 205 w 312"/>
                <a:gd name="T9" fmla="*/ 59 h 163"/>
                <a:gd name="T10" fmla="*/ 156 w 312"/>
                <a:gd name="T11" fmla="*/ 59 h 163"/>
                <a:gd name="T12" fmla="*/ 156 w 312"/>
                <a:gd name="T13" fmla="*/ 163 h 163"/>
                <a:gd name="T14" fmla="*/ 203 w 312"/>
                <a:gd name="T15" fmla="*/ 163 h 163"/>
                <a:gd name="T16" fmla="*/ 312 w 312"/>
                <a:gd name="T17" fmla="*/ 163 h 163"/>
                <a:gd name="T18" fmla="*/ 312 w 312"/>
                <a:gd name="T19" fmla="*/ 59 h 163"/>
                <a:gd name="T20" fmla="*/ 234 w 312"/>
                <a:gd name="T21" fmla="*/ 59 h 163"/>
                <a:gd name="T22" fmla="*/ 234 w 312"/>
                <a:gd name="T23" fmla="*/ 0 h 163"/>
                <a:gd name="T24" fmla="*/ 156 w 312"/>
                <a:gd name="T25" fmla="*/ 0 h 163"/>
                <a:gd name="T26" fmla="*/ 80 w 312"/>
                <a:gd name="T27" fmla="*/ 0 h 163"/>
                <a:gd name="T28" fmla="*/ 80 w 312"/>
                <a:gd name="T29" fmla="*/ 59 h 163"/>
                <a:gd name="T30" fmla="*/ 0 w 312"/>
                <a:gd name="T31" fmla="*/ 59 h 163"/>
                <a:gd name="T32" fmla="*/ 0 w 312"/>
                <a:gd name="T33" fmla="*/ 163 h 163"/>
                <a:gd name="T34" fmla="*/ 108 w 312"/>
                <a:gd name="T35" fmla="*/ 163 h 163"/>
                <a:gd name="T36" fmla="*/ 156 w 312"/>
                <a:gd name="T37" fmla="*/ 163 h 163"/>
                <a:gd name="T38" fmla="*/ 156 w 312"/>
                <a:gd name="T39" fmla="*/ 59 h 163"/>
                <a:gd name="T40" fmla="*/ 106 w 312"/>
                <a:gd name="T41" fmla="*/ 59 h 163"/>
                <a:gd name="T42" fmla="*/ 106 w 312"/>
                <a:gd name="T43" fmla="*/ 59 h 163"/>
                <a:gd name="T44" fmla="*/ 106 w 312"/>
                <a:gd name="T45" fmla="*/ 28 h 163"/>
                <a:gd name="T46" fmla="*/ 156 w 312"/>
                <a:gd name="T47" fmla="*/ 28 h 163"/>
                <a:gd name="T48" fmla="*/ 156 w 312"/>
                <a:gd name="T4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2" h="163">
                  <a:moveTo>
                    <a:pt x="234" y="0"/>
                  </a:moveTo>
                  <a:lnTo>
                    <a:pt x="156" y="0"/>
                  </a:lnTo>
                  <a:lnTo>
                    <a:pt x="156" y="28"/>
                  </a:lnTo>
                  <a:lnTo>
                    <a:pt x="205" y="28"/>
                  </a:lnTo>
                  <a:lnTo>
                    <a:pt x="205" y="59"/>
                  </a:lnTo>
                  <a:lnTo>
                    <a:pt x="156" y="59"/>
                  </a:lnTo>
                  <a:lnTo>
                    <a:pt x="156" y="163"/>
                  </a:lnTo>
                  <a:lnTo>
                    <a:pt x="203" y="163"/>
                  </a:lnTo>
                  <a:lnTo>
                    <a:pt x="312" y="163"/>
                  </a:lnTo>
                  <a:lnTo>
                    <a:pt x="312" y="59"/>
                  </a:lnTo>
                  <a:lnTo>
                    <a:pt x="234" y="59"/>
                  </a:lnTo>
                  <a:lnTo>
                    <a:pt x="234" y="0"/>
                  </a:lnTo>
                  <a:close/>
                  <a:moveTo>
                    <a:pt x="156" y="0"/>
                  </a:moveTo>
                  <a:lnTo>
                    <a:pt x="80" y="0"/>
                  </a:lnTo>
                  <a:lnTo>
                    <a:pt x="80" y="59"/>
                  </a:lnTo>
                  <a:lnTo>
                    <a:pt x="0" y="59"/>
                  </a:lnTo>
                  <a:lnTo>
                    <a:pt x="0" y="163"/>
                  </a:lnTo>
                  <a:lnTo>
                    <a:pt x="108" y="163"/>
                  </a:lnTo>
                  <a:lnTo>
                    <a:pt x="156" y="163"/>
                  </a:lnTo>
                  <a:lnTo>
                    <a:pt x="156" y="59"/>
                  </a:lnTo>
                  <a:lnTo>
                    <a:pt x="106" y="59"/>
                  </a:lnTo>
                  <a:lnTo>
                    <a:pt x="106" y="59"/>
                  </a:lnTo>
                  <a:lnTo>
                    <a:pt x="106" y="28"/>
                  </a:lnTo>
                  <a:lnTo>
                    <a:pt x="156" y="28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99" name="Freeform 130"/>
            <p:cNvSpPr>
              <a:spLocks/>
            </p:cNvSpPr>
            <p:nvPr/>
          </p:nvSpPr>
          <p:spPr bwMode="auto">
            <a:xfrm>
              <a:off x="9556750" y="1790700"/>
              <a:ext cx="623888" cy="712788"/>
            </a:xfrm>
            <a:custGeom>
              <a:avLst/>
              <a:gdLst>
                <a:gd name="T0" fmla="*/ 146 w 166"/>
                <a:gd name="T1" fmla="*/ 6 h 190"/>
                <a:gd name="T2" fmla="*/ 107 w 166"/>
                <a:gd name="T3" fmla="*/ 29 h 190"/>
                <a:gd name="T4" fmla="*/ 91 w 166"/>
                <a:gd name="T5" fmla="*/ 52 h 190"/>
                <a:gd name="T6" fmla="*/ 14 w 166"/>
                <a:gd name="T7" fmla="*/ 38 h 190"/>
                <a:gd name="T8" fmla="*/ 3 w 166"/>
                <a:gd name="T9" fmla="*/ 55 h 190"/>
                <a:gd name="T10" fmla="*/ 71 w 166"/>
                <a:gd name="T11" fmla="*/ 83 h 190"/>
                <a:gd name="T12" fmla="*/ 49 w 166"/>
                <a:gd name="T13" fmla="*/ 115 h 190"/>
                <a:gd name="T14" fmla="*/ 11 w 166"/>
                <a:gd name="T15" fmla="*/ 117 h 190"/>
                <a:gd name="T16" fmla="*/ 0 w 166"/>
                <a:gd name="T17" fmla="*/ 134 h 190"/>
                <a:gd name="T18" fmla="*/ 52 w 166"/>
                <a:gd name="T19" fmla="*/ 147 h 190"/>
                <a:gd name="T20" fmla="*/ 83 w 166"/>
                <a:gd name="T21" fmla="*/ 190 h 190"/>
                <a:gd name="T22" fmla="*/ 95 w 166"/>
                <a:gd name="T23" fmla="*/ 173 h 190"/>
                <a:gd name="T24" fmla="*/ 82 w 166"/>
                <a:gd name="T25" fmla="*/ 139 h 190"/>
                <a:gd name="T26" fmla="*/ 104 w 166"/>
                <a:gd name="T27" fmla="*/ 105 h 190"/>
                <a:gd name="T28" fmla="*/ 155 w 166"/>
                <a:gd name="T29" fmla="*/ 156 h 190"/>
                <a:gd name="T30" fmla="*/ 166 w 166"/>
                <a:gd name="T31" fmla="*/ 139 h 190"/>
                <a:gd name="T32" fmla="*/ 125 w 166"/>
                <a:gd name="T33" fmla="*/ 75 h 190"/>
                <a:gd name="T34" fmla="*/ 140 w 166"/>
                <a:gd name="T35" fmla="*/ 51 h 190"/>
                <a:gd name="T36" fmla="*/ 146 w 166"/>
                <a:gd name="T37" fmla="*/ 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" h="190">
                  <a:moveTo>
                    <a:pt x="146" y="6"/>
                  </a:moveTo>
                  <a:cubicBezTo>
                    <a:pt x="137" y="0"/>
                    <a:pt x="113" y="19"/>
                    <a:pt x="107" y="29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49" y="115"/>
                    <a:pt x="49" y="115"/>
                    <a:pt x="49" y="115"/>
                  </a:cubicBezTo>
                  <a:cubicBezTo>
                    <a:pt x="11" y="117"/>
                    <a:pt x="11" y="117"/>
                    <a:pt x="11" y="117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52" y="147"/>
                    <a:pt x="52" y="147"/>
                    <a:pt x="52" y="147"/>
                  </a:cubicBezTo>
                  <a:cubicBezTo>
                    <a:pt x="83" y="190"/>
                    <a:pt x="83" y="190"/>
                    <a:pt x="83" y="190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82" y="139"/>
                    <a:pt x="82" y="139"/>
                    <a:pt x="82" y="139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55" y="156"/>
                    <a:pt x="155" y="156"/>
                    <a:pt x="155" y="156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40" y="51"/>
                    <a:pt x="140" y="51"/>
                    <a:pt x="140" y="51"/>
                  </a:cubicBezTo>
                  <a:cubicBezTo>
                    <a:pt x="147" y="42"/>
                    <a:pt x="155" y="12"/>
                    <a:pt x="14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00" name="Freeform 131"/>
            <p:cNvSpPr>
              <a:spLocks noEditPoints="1"/>
            </p:cNvSpPr>
            <p:nvPr/>
          </p:nvSpPr>
          <p:spPr bwMode="auto">
            <a:xfrm>
              <a:off x="2732088" y="771525"/>
              <a:ext cx="544513" cy="338138"/>
            </a:xfrm>
            <a:custGeom>
              <a:avLst/>
              <a:gdLst>
                <a:gd name="T0" fmla="*/ 270 w 343"/>
                <a:gd name="T1" fmla="*/ 213 h 213"/>
                <a:gd name="T2" fmla="*/ 343 w 343"/>
                <a:gd name="T3" fmla="*/ 213 h 213"/>
                <a:gd name="T4" fmla="*/ 343 w 343"/>
                <a:gd name="T5" fmla="*/ 119 h 213"/>
                <a:gd name="T6" fmla="*/ 303 w 343"/>
                <a:gd name="T7" fmla="*/ 119 h 213"/>
                <a:gd name="T8" fmla="*/ 303 w 343"/>
                <a:gd name="T9" fmla="*/ 0 h 213"/>
                <a:gd name="T10" fmla="*/ 270 w 343"/>
                <a:gd name="T11" fmla="*/ 0 h 213"/>
                <a:gd name="T12" fmla="*/ 270 w 343"/>
                <a:gd name="T13" fmla="*/ 149 h 213"/>
                <a:gd name="T14" fmla="*/ 301 w 343"/>
                <a:gd name="T15" fmla="*/ 149 h 213"/>
                <a:gd name="T16" fmla="*/ 301 w 343"/>
                <a:gd name="T17" fmla="*/ 190 h 213"/>
                <a:gd name="T18" fmla="*/ 301 w 343"/>
                <a:gd name="T19" fmla="*/ 190 h 213"/>
                <a:gd name="T20" fmla="*/ 270 w 343"/>
                <a:gd name="T21" fmla="*/ 190 h 213"/>
                <a:gd name="T22" fmla="*/ 270 w 343"/>
                <a:gd name="T23" fmla="*/ 213 h 213"/>
                <a:gd name="T24" fmla="*/ 223 w 343"/>
                <a:gd name="T25" fmla="*/ 0 h 213"/>
                <a:gd name="T26" fmla="*/ 223 w 343"/>
                <a:gd name="T27" fmla="*/ 119 h 213"/>
                <a:gd name="T28" fmla="*/ 171 w 343"/>
                <a:gd name="T29" fmla="*/ 119 h 213"/>
                <a:gd name="T30" fmla="*/ 171 w 343"/>
                <a:gd name="T31" fmla="*/ 149 h 213"/>
                <a:gd name="T32" fmla="*/ 201 w 343"/>
                <a:gd name="T33" fmla="*/ 149 h 213"/>
                <a:gd name="T34" fmla="*/ 201 w 343"/>
                <a:gd name="T35" fmla="*/ 190 h 213"/>
                <a:gd name="T36" fmla="*/ 201 w 343"/>
                <a:gd name="T37" fmla="*/ 190 h 213"/>
                <a:gd name="T38" fmla="*/ 171 w 343"/>
                <a:gd name="T39" fmla="*/ 190 h 213"/>
                <a:gd name="T40" fmla="*/ 171 w 343"/>
                <a:gd name="T41" fmla="*/ 213 h 213"/>
                <a:gd name="T42" fmla="*/ 270 w 343"/>
                <a:gd name="T43" fmla="*/ 213 h 213"/>
                <a:gd name="T44" fmla="*/ 270 w 343"/>
                <a:gd name="T45" fmla="*/ 190 h 213"/>
                <a:gd name="T46" fmla="*/ 242 w 343"/>
                <a:gd name="T47" fmla="*/ 190 h 213"/>
                <a:gd name="T48" fmla="*/ 242 w 343"/>
                <a:gd name="T49" fmla="*/ 149 h 213"/>
                <a:gd name="T50" fmla="*/ 270 w 343"/>
                <a:gd name="T51" fmla="*/ 149 h 213"/>
                <a:gd name="T52" fmla="*/ 270 w 343"/>
                <a:gd name="T53" fmla="*/ 0 h 213"/>
                <a:gd name="T54" fmla="*/ 223 w 343"/>
                <a:gd name="T55" fmla="*/ 0 h 213"/>
                <a:gd name="T56" fmla="*/ 171 w 343"/>
                <a:gd name="T57" fmla="*/ 119 h 213"/>
                <a:gd name="T58" fmla="*/ 74 w 343"/>
                <a:gd name="T59" fmla="*/ 119 h 213"/>
                <a:gd name="T60" fmla="*/ 74 w 343"/>
                <a:gd name="T61" fmla="*/ 149 h 213"/>
                <a:gd name="T62" fmla="*/ 102 w 343"/>
                <a:gd name="T63" fmla="*/ 149 h 213"/>
                <a:gd name="T64" fmla="*/ 102 w 343"/>
                <a:gd name="T65" fmla="*/ 190 h 213"/>
                <a:gd name="T66" fmla="*/ 102 w 343"/>
                <a:gd name="T67" fmla="*/ 190 h 213"/>
                <a:gd name="T68" fmla="*/ 74 w 343"/>
                <a:gd name="T69" fmla="*/ 190 h 213"/>
                <a:gd name="T70" fmla="*/ 74 w 343"/>
                <a:gd name="T71" fmla="*/ 213 h 213"/>
                <a:gd name="T72" fmla="*/ 171 w 343"/>
                <a:gd name="T73" fmla="*/ 213 h 213"/>
                <a:gd name="T74" fmla="*/ 171 w 343"/>
                <a:gd name="T75" fmla="*/ 190 h 213"/>
                <a:gd name="T76" fmla="*/ 142 w 343"/>
                <a:gd name="T77" fmla="*/ 190 h 213"/>
                <a:gd name="T78" fmla="*/ 142 w 343"/>
                <a:gd name="T79" fmla="*/ 149 h 213"/>
                <a:gd name="T80" fmla="*/ 171 w 343"/>
                <a:gd name="T81" fmla="*/ 149 h 213"/>
                <a:gd name="T82" fmla="*/ 171 w 343"/>
                <a:gd name="T83" fmla="*/ 119 h 213"/>
                <a:gd name="T84" fmla="*/ 74 w 343"/>
                <a:gd name="T85" fmla="*/ 119 h 213"/>
                <a:gd name="T86" fmla="*/ 0 w 343"/>
                <a:gd name="T87" fmla="*/ 119 h 213"/>
                <a:gd name="T88" fmla="*/ 0 w 343"/>
                <a:gd name="T89" fmla="*/ 213 h 213"/>
                <a:gd name="T90" fmla="*/ 74 w 343"/>
                <a:gd name="T91" fmla="*/ 213 h 213"/>
                <a:gd name="T92" fmla="*/ 74 w 343"/>
                <a:gd name="T93" fmla="*/ 190 h 213"/>
                <a:gd name="T94" fmla="*/ 43 w 343"/>
                <a:gd name="T95" fmla="*/ 190 h 213"/>
                <a:gd name="T96" fmla="*/ 43 w 343"/>
                <a:gd name="T97" fmla="*/ 149 h 213"/>
                <a:gd name="T98" fmla="*/ 74 w 343"/>
                <a:gd name="T99" fmla="*/ 149 h 213"/>
                <a:gd name="T100" fmla="*/ 74 w 343"/>
                <a:gd name="T101" fmla="*/ 119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43" h="213">
                  <a:moveTo>
                    <a:pt x="270" y="213"/>
                  </a:moveTo>
                  <a:lnTo>
                    <a:pt x="343" y="213"/>
                  </a:lnTo>
                  <a:lnTo>
                    <a:pt x="343" y="119"/>
                  </a:lnTo>
                  <a:lnTo>
                    <a:pt x="303" y="119"/>
                  </a:lnTo>
                  <a:lnTo>
                    <a:pt x="303" y="0"/>
                  </a:lnTo>
                  <a:lnTo>
                    <a:pt x="270" y="0"/>
                  </a:lnTo>
                  <a:lnTo>
                    <a:pt x="270" y="149"/>
                  </a:lnTo>
                  <a:lnTo>
                    <a:pt x="301" y="149"/>
                  </a:lnTo>
                  <a:lnTo>
                    <a:pt x="301" y="190"/>
                  </a:lnTo>
                  <a:lnTo>
                    <a:pt x="301" y="190"/>
                  </a:lnTo>
                  <a:lnTo>
                    <a:pt x="270" y="190"/>
                  </a:lnTo>
                  <a:lnTo>
                    <a:pt x="270" y="213"/>
                  </a:lnTo>
                  <a:close/>
                  <a:moveTo>
                    <a:pt x="223" y="0"/>
                  </a:moveTo>
                  <a:lnTo>
                    <a:pt x="223" y="119"/>
                  </a:lnTo>
                  <a:lnTo>
                    <a:pt x="171" y="119"/>
                  </a:lnTo>
                  <a:lnTo>
                    <a:pt x="171" y="149"/>
                  </a:lnTo>
                  <a:lnTo>
                    <a:pt x="201" y="149"/>
                  </a:lnTo>
                  <a:lnTo>
                    <a:pt x="201" y="190"/>
                  </a:lnTo>
                  <a:lnTo>
                    <a:pt x="201" y="190"/>
                  </a:lnTo>
                  <a:lnTo>
                    <a:pt x="171" y="190"/>
                  </a:lnTo>
                  <a:lnTo>
                    <a:pt x="171" y="213"/>
                  </a:lnTo>
                  <a:lnTo>
                    <a:pt x="270" y="213"/>
                  </a:lnTo>
                  <a:lnTo>
                    <a:pt x="270" y="190"/>
                  </a:lnTo>
                  <a:lnTo>
                    <a:pt x="242" y="190"/>
                  </a:lnTo>
                  <a:lnTo>
                    <a:pt x="242" y="149"/>
                  </a:lnTo>
                  <a:lnTo>
                    <a:pt x="270" y="149"/>
                  </a:lnTo>
                  <a:lnTo>
                    <a:pt x="270" y="0"/>
                  </a:lnTo>
                  <a:lnTo>
                    <a:pt x="223" y="0"/>
                  </a:lnTo>
                  <a:close/>
                  <a:moveTo>
                    <a:pt x="171" y="119"/>
                  </a:moveTo>
                  <a:lnTo>
                    <a:pt x="74" y="119"/>
                  </a:lnTo>
                  <a:lnTo>
                    <a:pt x="74" y="149"/>
                  </a:lnTo>
                  <a:lnTo>
                    <a:pt x="102" y="149"/>
                  </a:lnTo>
                  <a:lnTo>
                    <a:pt x="102" y="190"/>
                  </a:lnTo>
                  <a:lnTo>
                    <a:pt x="102" y="190"/>
                  </a:lnTo>
                  <a:lnTo>
                    <a:pt x="74" y="190"/>
                  </a:lnTo>
                  <a:lnTo>
                    <a:pt x="74" y="213"/>
                  </a:lnTo>
                  <a:lnTo>
                    <a:pt x="171" y="213"/>
                  </a:lnTo>
                  <a:lnTo>
                    <a:pt x="171" y="190"/>
                  </a:lnTo>
                  <a:lnTo>
                    <a:pt x="142" y="190"/>
                  </a:lnTo>
                  <a:lnTo>
                    <a:pt x="142" y="149"/>
                  </a:lnTo>
                  <a:lnTo>
                    <a:pt x="171" y="149"/>
                  </a:lnTo>
                  <a:lnTo>
                    <a:pt x="171" y="119"/>
                  </a:lnTo>
                  <a:close/>
                  <a:moveTo>
                    <a:pt x="74" y="119"/>
                  </a:moveTo>
                  <a:lnTo>
                    <a:pt x="0" y="119"/>
                  </a:lnTo>
                  <a:lnTo>
                    <a:pt x="0" y="213"/>
                  </a:lnTo>
                  <a:lnTo>
                    <a:pt x="74" y="213"/>
                  </a:lnTo>
                  <a:lnTo>
                    <a:pt x="74" y="190"/>
                  </a:lnTo>
                  <a:lnTo>
                    <a:pt x="43" y="190"/>
                  </a:lnTo>
                  <a:lnTo>
                    <a:pt x="43" y="149"/>
                  </a:lnTo>
                  <a:lnTo>
                    <a:pt x="74" y="149"/>
                  </a:lnTo>
                  <a:lnTo>
                    <a:pt x="74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01" name="Freeform 132"/>
            <p:cNvSpPr>
              <a:spLocks/>
            </p:cNvSpPr>
            <p:nvPr/>
          </p:nvSpPr>
          <p:spPr bwMode="auto">
            <a:xfrm>
              <a:off x="2601913" y="1128713"/>
              <a:ext cx="738188" cy="241300"/>
            </a:xfrm>
            <a:custGeom>
              <a:avLst/>
              <a:gdLst>
                <a:gd name="T0" fmla="*/ 449 w 465"/>
                <a:gd name="T1" fmla="*/ 152 h 152"/>
                <a:gd name="T2" fmla="*/ 465 w 465"/>
                <a:gd name="T3" fmla="*/ 0 h 152"/>
                <a:gd name="T4" fmla="*/ 0 w 465"/>
                <a:gd name="T5" fmla="*/ 0 h 152"/>
                <a:gd name="T6" fmla="*/ 52 w 465"/>
                <a:gd name="T7" fmla="*/ 152 h 152"/>
                <a:gd name="T8" fmla="*/ 449 w 465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152">
                  <a:moveTo>
                    <a:pt x="449" y="152"/>
                  </a:moveTo>
                  <a:lnTo>
                    <a:pt x="465" y="0"/>
                  </a:lnTo>
                  <a:lnTo>
                    <a:pt x="0" y="0"/>
                  </a:lnTo>
                  <a:lnTo>
                    <a:pt x="52" y="152"/>
                  </a:lnTo>
                  <a:lnTo>
                    <a:pt x="449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02" name="Freeform 133"/>
            <p:cNvSpPr>
              <a:spLocks noEditPoints="1"/>
            </p:cNvSpPr>
            <p:nvPr/>
          </p:nvSpPr>
          <p:spPr bwMode="auto">
            <a:xfrm>
              <a:off x="1479550" y="787400"/>
              <a:ext cx="377825" cy="612775"/>
            </a:xfrm>
            <a:custGeom>
              <a:avLst/>
              <a:gdLst>
                <a:gd name="T0" fmla="*/ 238 w 238"/>
                <a:gd name="T1" fmla="*/ 386 h 386"/>
                <a:gd name="T2" fmla="*/ 212 w 238"/>
                <a:gd name="T3" fmla="*/ 7 h 386"/>
                <a:gd name="T4" fmla="*/ 191 w 238"/>
                <a:gd name="T5" fmla="*/ 0 h 386"/>
                <a:gd name="T6" fmla="*/ 212 w 238"/>
                <a:gd name="T7" fmla="*/ 31 h 386"/>
                <a:gd name="T8" fmla="*/ 212 w 238"/>
                <a:gd name="T9" fmla="*/ 248 h 386"/>
                <a:gd name="T10" fmla="*/ 191 w 238"/>
                <a:gd name="T11" fmla="*/ 277 h 386"/>
                <a:gd name="T12" fmla="*/ 212 w 238"/>
                <a:gd name="T13" fmla="*/ 307 h 386"/>
                <a:gd name="T14" fmla="*/ 191 w 238"/>
                <a:gd name="T15" fmla="*/ 307 h 386"/>
                <a:gd name="T16" fmla="*/ 212 w 238"/>
                <a:gd name="T17" fmla="*/ 329 h 386"/>
                <a:gd name="T18" fmla="*/ 212 w 238"/>
                <a:gd name="T19" fmla="*/ 360 h 386"/>
                <a:gd name="T20" fmla="*/ 191 w 238"/>
                <a:gd name="T21" fmla="*/ 386 h 386"/>
                <a:gd name="T22" fmla="*/ 168 w 238"/>
                <a:gd name="T23" fmla="*/ 7 h 386"/>
                <a:gd name="T24" fmla="*/ 118 w 238"/>
                <a:gd name="T25" fmla="*/ 31 h 386"/>
                <a:gd name="T26" fmla="*/ 191 w 238"/>
                <a:gd name="T27" fmla="*/ 0 h 386"/>
                <a:gd name="T28" fmla="*/ 168 w 238"/>
                <a:gd name="T29" fmla="*/ 0 h 386"/>
                <a:gd name="T30" fmla="*/ 191 w 238"/>
                <a:gd name="T31" fmla="*/ 386 h 386"/>
                <a:gd name="T32" fmla="*/ 168 w 238"/>
                <a:gd name="T33" fmla="*/ 360 h 386"/>
                <a:gd name="T34" fmla="*/ 191 w 238"/>
                <a:gd name="T35" fmla="*/ 329 h 386"/>
                <a:gd name="T36" fmla="*/ 168 w 238"/>
                <a:gd name="T37" fmla="*/ 307 h 386"/>
                <a:gd name="T38" fmla="*/ 191 w 238"/>
                <a:gd name="T39" fmla="*/ 277 h 386"/>
                <a:gd name="T40" fmla="*/ 118 w 238"/>
                <a:gd name="T41" fmla="*/ 248 h 386"/>
                <a:gd name="T42" fmla="*/ 142 w 238"/>
                <a:gd name="T43" fmla="*/ 277 h 386"/>
                <a:gd name="T44" fmla="*/ 142 w 238"/>
                <a:gd name="T45" fmla="*/ 307 h 386"/>
                <a:gd name="T46" fmla="*/ 118 w 238"/>
                <a:gd name="T47" fmla="*/ 329 h 386"/>
                <a:gd name="T48" fmla="*/ 142 w 238"/>
                <a:gd name="T49" fmla="*/ 360 h 386"/>
                <a:gd name="T50" fmla="*/ 118 w 238"/>
                <a:gd name="T51" fmla="*/ 360 h 386"/>
                <a:gd name="T52" fmla="*/ 118 w 238"/>
                <a:gd name="T53" fmla="*/ 7 h 386"/>
                <a:gd name="T54" fmla="*/ 47 w 238"/>
                <a:gd name="T55" fmla="*/ 31 h 386"/>
                <a:gd name="T56" fmla="*/ 118 w 238"/>
                <a:gd name="T57" fmla="*/ 7 h 386"/>
                <a:gd name="T58" fmla="*/ 47 w 238"/>
                <a:gd name="T59" fmla="*/ 386 h 386"/>
                <a:gd name="T60" fmla="*/ 118 w 238"/>
                <a:gd name="T61" fmla="*/ 360 h 386"/>
                <a:gd name="T62" fmla="*/ 97 w 238"/>
                <a:gd name="T63" fmla="*/ 329 h 386"/>
                <a:gd name="T64" fmla="*/ 118 w 238"/>
                <a:gd name="T65" fmla="*/ 307 h 386"/>
                <a:gd name="T66" fmla="*/ 97 w 238"/>
                <a:gd name="T67" fmla="*/ 277 h 386"/>
                <a:gd name="T68" fmla="*/ 118 w 238"/>
                <a:gd name="T69" fmla="*/ 248 h 386"/>
                <a:gd name="T70" fmla="*/ 47 w 238"/>
                <a:gd name="T71" fmla="*/ 277 h 386"/>
                <a:gd name="T72" fmla="*/ 71 w 238"/>
                <a:gd name="T73" fmla="*/ 307 h 386"/>
                <a:gd name="T74" fmla="*/ 47 w 238"/>
                <a:gd name="T75" fmla="*/ 307 h 386"/>
                <a:gd name="T76" fmla="*/ 71 w 238"/>
                <a:gd name="T77" fmla="*/ 329 h 386"/>
                <a:gd name="T78" fmla="*/ 71 w 238"/>
                <a:gd name="T79" fmla="*/ 360 h 386"/>
                <a:gd name="T80" fmla="*/ 47 w 238"/>
                <a:gd name="T81" fmla="*/ 386 h 386"/>
                <a:gd name="T82" fmla="*/ 0 w 238"/>
                <a:gd name="T83" fmla="*/ 7 h 386"/>
                <a:gd name="T84" fmla="*/ 47 w 238"/>
                <a:gd name="T85" fmla="*/ 386 h 386"/>
                <a:gd name="T86" fmla="*/ 26 w 238"/>
                <a:gd name="T87" fmla="*/ 360 h 386"/>
                <a:gd name="T88" fmla="*/ 47 w 238"/>
                <a:gd name="T89" fmla="*/ 329 h 386"/>
                <a:gd name="T90" fmla="*/ 26 w 238"/>
                <a:gd name="T91" fmla="*/ 307 h 386"/>
                <a:gd name="T92" fmla="*/ 47 w 238"/>
                <a:gd name="T93" fmla="*/ 277 h 386"/>
                <a:gd name="T94" fmla="*/ 26 w 238"/>
                <a:gd name="T95" fmla="*/ 248 h 386"/>
                <a:gd name="T96" fmla="*/ 47 w 238"/>
                <a:gd name="T97" fmla="*/ 31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8" h="386">
                  <a:moveTo>
                    <a:pt x="191" y="386"/>
                  </a:moveTo>
                  <a:lnTo>
                    <a:pt x="238" y="386"/>
                  </a:lnTo>
                  <a:lnTo>
                    <a:pt x="238" y="7"/>
                  </a:lnTo>
                  <a:lnTo>
                    <a:pt x="212" y="7"/>
                  </a:lnTo>
                  <a:lnTo>
                    <a:pt x="212" y="0"/>
                  </a:lnTo>
                  <a:lnTo>
                    <a:pt x="191" y="0"/>
                  </a:lnTo>
                  <a:lnTo>
                    <a:pt x="191" y="31"/>
                  </a:lnTo>
                  <a:lnTo>
                    <a:pt x="212" y="31"/>
                  </a:lnTo>
                  <a:lnTo>
                    <a:pt x="212" y="248"/>
                  </a:lnTo>
                  <a:lnTo>
                    <a:pt x="212" y="248"/>
                  </a:lnTo>
                  <a:lnTo>
                    <a:pt x="191" y="248"/>
                  </a:lnTo>
                  <a:lnTo>
                    <a:pt x="191" y="277"/>
                  </a:lnTo>
                  <a:lnTo>
                    <a:pt x="212" y="277"/>
                  </a:lnTo>
                  <a:lnTo>
                    <a:pt x="212" y="307"/>
                  </a:lnTo>
                  <a:lnTo>
                    <a:pt x="212" y="307"/>
                  </a:lnTo>
                  <a:lnTo>
                    <a:pt x="191" y="307"/>
                  </a:lnTo>
                  <a:lnTo>
                    <a:pt x="191" y="329"/>
                  </a:lnTo>
                  <a:lnTo>
                    <a:pt x="212" y="329"/>
                  </a:lnTo>
                  <a:lnTo>
                    <a:pt x="212" y="360"/>
                  </a:lnTo>
                  <a:lnTo>
                    <a:pt x="212" y="360"/>
                  </a:lnTo>
                  <a:lnTo>
                    <a:pt x="191" y="360"/>
                  </a:lnTo>
                  <a:lnTo>
                    <a:pt x="191" y="386"/>
                  </a:lnTo>
                  <a:close/>
                  <a:moveTo>
                    <a:pt x="168" y="0"/>
                  </a:moveTo>
                  <a:lnTo>
                    <a:pt x="168" y="7"/>
                  </a:lnTo>
                  <a:lnTo>
                    <a:pt x="118" y="7"/>
                  </a:lnTo>
                  <a:lnTo>
                    <a:pt x="118" y="31"/>
                  </a:lnTo>
                  <a:lnTo>
                    <a:pt x="191" y="31"/>
                  </a:lnTo>
                  <a:lnTo>
                    <a:pt x="191" y="0"/>
                  </a:lnTo>
                  <a:lnTo>
                    <a:pt x="168" y="0"/>
                  </a:lnTo>
                  <a:lnTo>
                    <a:pt x="168" y="0"/>
                  </a:lnTo>
                  <a:close/>
                  <a:moveTo>
                    <a:pt x="118" y="386"/>
                  </a:moveTo>
                  <a:lnTo>
                    <a:pt x="191" y="386"/>
                  </a:lnTo>
                  <a:lnTo>
                    <a:pt x="191" y="360"/>
                  </a:lnTo>
                  <a:lnTo>
                    <a:pt x="168" y="360"/>
                  </a:lnTo>
                  <a:lnTo>
                    <a:pt x="168" y="329"/>
                  </a:lnTo>
                  <a:lnTo>
                    <a:pt x="191" y="329"/>
                  </a:lnTo>
                  <a:lnTo>
                    <a:pt x="191" y="307"/>
                  </a:lnTo>
                  <a:lnTo>
                    <a:pt x="168" y="307"/>
                  </a:lnTo>
                  <a:lnTo>
                    <a:pt x="168" y="277"/>
                  </a:lnTo>
                  <a:lnTo>
                    <a:pt x="191" y="277"/>
                  </a:lnTo>
                  <a:lnTo>
                    <a:pt x="191" y="248"/>
                  </a:lnTo>
                  <a:lnTo>
                    <a:pt x="118" y="248"/>
                  </a:lnTo>
                  <a:lnTo>
                    <a:pt x="118" y="277"/>
                  </a:lnTo>
                  <a:lnTo>
                    <a:pt x="142" y="277"/>
                  </a:lnTo>
                  <a:lnTo>
                    <a:pt x="142" y="307"/>
                  </a:lnTo>
                  <a:lnTo>
                    <a:pt x="142" y="307"/>
                  </a:lnTo>
                  <a:lnTo>
                    <a:pt x="118" y="307"/>
                  </a:lnTo>
                  <a:lnTo>
                    <a:pt x="118" y="329"/>
                  </a:lnTo>
                  <a:lnTo>
                    <a:pt x="142" y="329"/>
                  </a:lnTo>
                  <a:lnTo>
                    <a:pt x="142" y="360"/>
                  </a:lnTo>
                  <a:lnTo>
                    <a:pt x="142" y="360"/>
                  </a:lnTo>
                  <a:lnTo>
                    <a:pt x="118" y="360"/>
                  </a:lnTo>
                  <a:lnTo>
                    <a:pt x="118" y="386"/>
                  </a:lnTo>
                  <a:close/>
                  <a:moveTo>
                    <a:pt x="118" y="7"/>
                  </a:moveTo>
                  <a:lnTo>
                    <a:pt x="47" y="7"/>
                  </a:lnTo>
                  <a:lnTo>
                    <a:pt x="47" y="31"/>
                  </a:lnTo>
                  <a:lnTo>
                    <a:pt x="118" y="31"/>
                  </a:lnTo>
                  <a:lnTo>
                    <a:pt x="118" y="7"/>
                  </a:lnTo>
                  <a:lnTo>
                    <a:pt x="118" y="7"/>
                  </a:lnTo>
                  <a:close/>
                  <a:moveTo>
                    <a:pt x="47" y="386"/>
                  </a:moveTo>
                  <a:lnTo>
                    <a:pt x="118" y="386"/>
                  </a:lnTo>
                  <a:lnTo>
                    <a:pt x="118" y="360"/>
                  </a:lnTo>
                  <a:lnTo>
                    <a:pt x="97" y="360"/>
                  </a:lnTo>
                  <a:lnTo>
                    <a:pt x="97" y="329"/>
                  </a:lnTo>
                  <a:lnTo>
                    <a:pt x="118" y="329"/>
                  </a:lnTo>
                  <a:lnTo>
                    <a:pt x="118" y="307"/>
                  </a:lnTo>
                  <a:lnTo>
                    <a:pt x="97" y="307"/>
                  </a:lnTo>
                  <a:lnTo>
                    <a:pt x="97" y="277"/>
                  </a:lnTo>
                  <a:lnTo>
                    <a:pt x="118" y="277"/>
                  </a:lnTo>
                  <a:lnTo>
                    <a:pt x="118" y="248"/>
                  </a:lnTo>
                  <a:lnTo>
                    <a:pt x="47" y="248"/>
                  </a:lnTo>
                  <a:lnTo>
                    <a:pt x="47" y="277"/>
                  </a:lnTo>
                  <a:lnTo>
                    <a:pt x="71" y="277"/>
                  </a:lnTo>
                  <a:lnTo>
                    <a:pt x="71" y="307"/>
                  </a:lnTo>
                  <a:lnTo>
                    <a:pt x="71" y="307"/>
                  </a:lnTo>
                  <a:lnTo>
                    <a:pt x="47" y="307"/>
                  </a:lnTo>
                  <a:lnTo>
                    <a:pt x="47" y="329"/>
                  </a:lnTo>
                  <a:lnTo>
                    <a:pt x="71" y="329"/>
                  </a:lnTo>
                  <a:lnTo>
                    <a:pt x="71" y="360"/>
                  </a:lnTo>
                  <a:lnTo>
                    <a:pt x="71" y="360"/>
                  </a:lnTo>
                  <a:lnTo>
                    <a:pt x="47" y="360"/>
                  </a:lnTo>
                  <a:lnTo>
                    <a:pt x="47" y="386"/>
                  </a:lnTo>
                  <a:close/>
                  <a:moveTo>
                    <a:pt x="47" y="7"/>
                  </a:moveTo>
                  <a:lnTo>
                    <a:pt x="0" y="7"/>
                  </a:lnTo>
                  <a:lnTo>
                    <a:pt x="0" y="386"/>
                  </a:lnTo>
                  <a:lnTo>
                    <a:pt x="47" y="386"/>
                  </a:lnTo>
                  <a:lnTo>
                    <a:pt x="47" y="360"/>
                  </a:lnTo>
                  <a:lnTo>
                    <a:pt x="26" y="360"/>
                  </a:lnTo>
                  <a:lnTo>
                    <a:pt x="26" y="329"/>
                  </a:lnTo>
                  <a:lnTo>
                    <a:pt x="47" y="329"/>
                  </a:lnTo>
                  <a:lnTo>
                    <a:pt x="47" y="307"/>
                  </a:lnTo>
                  <a:lnTo>
                    <a:pt x="26" y="307"/>
                  </a:lnTo>
                  <a:lnTo>
                    <a:pt x="26" y="277"/>
                  </a:lnTo>
                  <a:lnTo>
                    <a:pt x="47" y="277"/>
                  </a:lnTo>
                  <a:lnTo>
                    <a:pt x="47" y="248"/>
                  </a:lnTo>
                  <a:lnTo>
                    <a:pt x="26" y="248"/>
                  </a:lnTo>
                  <a:lnTo>
                    <a:pt x="26" y="31"/>
                  </a:lnTo>
                  <a:lnTo>
                    <a:pt x="47" y="31"/>
                  </a:lnTo>
                  <a:lnTo>
                    <a:pt x="4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03" name="Freeform 134"/>
            <p:cNvSpPr>
              <a:spLocks/>
            </p:cNvSpPr>
            <p:nvPr/>
          </p:nvSpPr>
          <p:spPr bwMode="auto">
            <a:xfrm>
              <a:off x="2236788" y="3660775"/>
              <a:ext cx="266700" cy="120650"/>
            </a:xfrm>
            <a:custGeom>
              <a:avLst/>
              <a:gdLst>
                <a:gd name="T0" fmla="*/ 0 w 168"/>
                <a:gd name="T1" fmla="*/ 43 h 76"/>
                <a:gd name="T2" fmla="*/ 66 w 168"/>
                <a:gd name="T3" fmla="*/ 76 h 76"/>
                <a:gd name="T4" fmla="*/ 168 w 168"/>
                <a:gd name="T5" fmla="*/ 76 h 76"/>
                <a:gd name="T6" fmla="*/ 22 w 168"/>
                <a:gd name="T7" fmla="*/ 0 h 76"/>
                <a:gd name="T8" fmla="*/ 0 w 168"/>
                <a:gd name="T9" fmla="*/ 4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76">
                  <a:moveTo>
                    <a:pt x="0" y="43"/>
                  </a:moveTo>
                  <a:lnTo>
                    <a:pt x="66" y="76"/>
                  </a:lnTo>
                  <a:lnTo>
                    <a:pt x="168" y="76"/>
                  </a:lnTo>
                  <a:lnTo>
                    <a:pt x="22" y="0"/>
                  </a:lnTo>
                  <a:lnTo>
                    <a:pt x="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04" name="Freeform 135"/>
            <p:cNvSpPr>
              <a:spLocks noEditPoints="1"/>
            </p:cNvSpPr>
            <p:nvPr/>
          </p:nvSpPr>
          <p:spPr bwMode="auto">
            <a:xfrm>
              <a:off x="2236788" y="3800475"/>
              <a:ext cx="646113" cy="322263"/>
            </a:xfrm>
            <a:custGeom>
              <a:avLst/>
              <a:gdLst>
                <a:gd name="T0" fmla="*/ 163 w 407"/>
                <a:gd name="T1" fmla="*/ 203 h 203"/>
                <a:gd name="T2" fmla="*/ 329 w 407"/>
                <a:gd name="T3" fmla="*/ 203 h 203"/>
                <a:gd name="T4" fmla="*/ 329 w 407"/>
                <a:gd name="T5" fmla="*/ 163 h 203"/>
                <a:gd name="T6" fmla="*/ 407 w 407"/>
                <a:gd name="T7" fmla="*/ 163 h 203"/>
                <a:gd name="T8" fmla="*/ 407 w 407"/>
                <a:gd name="T9" fmla="*/ 40 h 203"/>
                <a:gd name="T10" fmla="*/ 329 w 407"/>
                <a:gd name="T11" fmla="*/ 40 h 203"/>
                <a:gd name="T12" fmla="*/ 329 w 407"/>
                <a:gd name="T13" fmla="*/ 0 h 203"/>
                <a:gd name="T14" fmla="*/ 192 w 407"/>
                <a:gd name="T15" fmla="*/ 0 h 203"/>
                <a:gd name="T16" fmla="*/ 163 w 407"/>
                <a:gd name="T17" fmla="*/ 0 h 203"/>
                <a:gd name="T18" fmla="*/ 163 w 407"/>
                <a:gd name="T19" fmla="*/ 78 h 203"/>
                <a:gd name="T20" fmla="*/ 246 w 407"/>
                <a:gd name="T21" fmla="*/ 78 h 203"/>
                <a:gd name="T22" fmla="*/ 246 w 407"/>
                <a:gd name="T23" fmla="*/ 123 h 203"/>
                <a:gd name="T24" fmla="*/ 163 w 407"/>
                <a:gd name="T25" fmla="*/ 123 h 203"/>
                <a:gd name="T26" fmla="*/ 163 w 407"/>
                <a:gd name="T27" fmla="*/ 203 h 203"/>
                <a:gd name="T28" fmla="*/ 0 w 407"/>
                <a:gd name="T29" fmla="*/ 203 h 203"/>
                <a:gd name="T30" fmla="*/ 163 w 407"/>
                <a:gd name="T31" fmla="*/ 203 h 203"/>
                <a:gd name="T32" fmla="*/ 163 w 407"/>
                <a:gd name="T33" fmla="*/ 123 h 203"/>
                <a:gd name="T34" fmla="*/ 83 w 407"/>
                <a:gd name="T35" fmla="*/ 123 h 203"/>
                <a:gd name="T36" fmla="*/ 83 w 407"/>
                <a:gd name="T37" fmla="*/ 78 h 203"/>
                <a:gd name="T38" fmla="*/ 83 w 407"/>
                <a:gd name="T39" fmla="*/ 78 h 203"/>
                <a:gd name="T40" fmla="*/ 163 w 407"/>
                <a:gd name="T41" fmla="*/ 78 h 203"/>
                <a:gd name="T42" fmla="*/ 163 w 407"/>
                <a:gd name="T43" fmla="*/ 0 h 203"/>
                <a:gd name="T44" fmla="*/ 88 w 407"/>
                <a:gd name="T45" fmla="*/ 0 h 203"/>
                <a:gd name="T46" fmla="*/ 0 w 407"/>
                <a:gd name="T47" fmla="*/ 0 h 203"/>
                <a:gd name="T48" fmla="*/ 0 w 407"/>
                <a:gd name="T49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7" h="203">
                  <a:moveTo>
                    <a:pt x="163" y="203"/>
                  </a:moveTo>
                  <a:lnTo>
                    <a:pt x="329" y="203"/>
                  </a:lnTo>
                  <a:lnTo>
                    <a:pt x="329" y="163"/>
                  </a:lnTo>
                  <a:lnTo>
                    <a:pt x="407" y="163"/>
                  </a:lnTo>
                  <a:lnTo>
                    <a:pt x="407" y="40"/>
                  </a:lnTo>
                  <a:lnTo>
                    <a:pt x="329" y="40"/>
                  </a:lnTo>
                  <a:lnTo>
                    <a:pt x="329" y="0"/>
                  </a:lnTo>
                  <a:lnTo>
                    <a:pt x="192" y="0"/>
                  </a:lnTo>
                  <a:lnTo>
                    <a:pt x="163" y="0"/>
                  </a:lnTo>
                  <a:lnTo>
                    <a:pt x="163" y="78"/>
                  </a:lnTo>
                  <a:lnTo>
                    <a:pt x="246" y="78"/>
                  </a:lnTo>
                  <a:lnTo>
                    <a:pt x="246" y="123"/>
                  </a:lnTo>
                  <a:lnTo>
                    <a:pt x="163" y="123"/>
                  </a:lnTo>
                  <a:lnTo>
                    <a:pt x="163" y="203"/>
                  </a:lnTo>
                  <a:close/>
                  <a:moveTo>
                    <a:pt x="0" y="203"/>
                  </a:moveTo>
                  <a:lnTo>
                    <a:pt x="163" y="203"/>
                  </a:lnTo>
                  <a:lnTo>
                    <a:pt x="163" y="123"/>
                  </a:lnTo>
                  <a:lnTo>
                    <a:pt x="83" y="123"/>
                  </a:lnTo>
                  <a:lnTo>
                    <a:pt x="83" y="78"/>
                  </a:lnTo>
                  <a:lnTo>
                    <a:pt x="83" y="78"/>
                  </a:lnTo>
                  <a:lnTo>
                    <a:pt x="163" y="78"/>
                  </a:lnTo>
                  <a:lnTo>
                    <a:pt x="163" y="0"/>
                  </a:lnTo>
                  <a:lnTo>
                    <a:pt x="88" y="0"/>
                  </a:lnTo>
                  <a:lnTo>
                    <a:pt x="0" y="0"/>
                  </a:lnTo>
                  <a:lnTo>
                    <a:pt x="0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05" name="Oval 136"/>
            <p:cNvSpPr>
              <a:spLocks noChangeArrowheads="1"/>
            </p:cNvSpPr>
            <p:nvPr/>
          </p:nvSpPr>
          <p:spPr bwMode="auto">
            <a:xfrm>
              <a:off x="4046538" y="925513"/>
              <a:ext cx="131763" cy="1317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06" name="Freeform 137"/>
            <p:cNvSpPr>
              <a:spLocks noEditPoints="1"/>
            </p:cNvSpPr>
            <p:nvPr/>
          </p:nvSpPr>
          <p:spPr bwMode="auto">
            <a:xfrm>
              <a:off x="3551238" y="1304925"/>
              <a:ext cx="280988" cy="282575"/>
            </a:xfrm>
            <a:custGeom>
              <a:avLst/>
              <a:gdLst>
                <a:gd name="T0" fmla="*/ 38 w 75"/>
                <a:gd name="T1" fmla="*/ 75 h 75"/>
                <a:gd name="T2" fmla="*/ 75 w 75"/>
                <a:gd name="T3" fmla="*/ 38 h 75"/>
                <a:gd name="T4" fmla="*/ 38 w 75"/>
                <a:gd name="T5" fmla="*/ 0 h 75"/>
                <a:gd name="T6" fmla="*/ 38 w 75"/>
                <a:gd name="T7" fmla="*/ 17 h 75"/>
                <a:gd name="T8" fmla="*/ 58 w 75"/>
                <a:gd name="T9" fmla="*/ 38 h 75"/>
                <a:gd name="T10" fmla="*/ 38 w 75"/>
                <a:gd name="T11" fmla="*/ 58 h 75"/>
                <a:gd name="T12" fmla="*/ 38 w 75"/>
                <a:gd name="T13" fmla="*/ 75 h 75"/>
                <a:gd name="T14" fmla="*/ 38 w 75"/>
                <a:gd name="T15" fmla="*/ 0 h 75"/>
                <a:gd name="T16" fmla="*/ 0 w 75"/>
                <a:gd name="T17" fmla="*/ 38 h 75"/>
                <a:gd name="T18" fmla="*/ 38 w 75"/>
                <a:gd name="T19" fmla="*/ 75 h 75"/>
                <a:gd name="T20" fmla="*/ 38 w 75"/>
                <a:gd name="T21" fmla="*/ 75 h 75"/>
                <a:gd name="T22" fmla="*/ 38 w 75"/>
                <a:gd name="T23" fmla="*/ 58 h 75"/>
                <a:gd name="T24" fmla="*/ 38 w 75"/>
                <a:gd name="T25" fmla="*/ 58 h 75"/>
                <a:gd name="T26" fmla="*/ 38 w 75"/>
                <a:gd name="T27" fmla="*/ 58 h 75"/>
                <a:gd name="T28" fmla="*/ 17 w 75"/>
                <a:gd name="T29" fmla="*/ 38 h 75"/>
                <a:gd name="T30" fmla="*/ 38 w 75"/>
                <a:gd name="T31" fmla="*/ 17 h 75"/>
                <a:gd name="T32" fmla="*/ 38 w 75"/>
                <a:gd name="T33" fmla="*/ 17 h 75"/>
                <a:gd name="T34" fmla="*/ 38 w 75"/>
                <a:gd name="T3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5" h="75">
                  <a:moveTo>
                    <a:pt x="38" y="75"/>
                  </a:moveTo>
                  <a:cubicBezTo>
                    <a:pt x="58" y="75"/>
                    <a:pt x="75" y="58"/>
                    <a:pt x="75" y="38"/>
                  </a:cubicBezTo>
                  <a:cubicBezTo>
                    <a:pt x="75" y="17"/>
                    <a:pt x="58" y="0"/>
                    <a:pt x="38" y="0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9" y="17"/>
                    <a:pt x="58" y="26"/>
                    <a:pt x="58" y="38"/>
                  </a:cubicBezTo>
                  <a:cubicBezTo>
                    <a:pt x="58" y="49"/>
                    <a:pt x="49" y="58"/>
                    <a:pt x="38" y="58"/>
                  </a:cubicBezTo>
                  <a:lnTo>
                    <a:pt x="38" y="75"/>
                  </a:lnTo>
                  <a:close/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8"/>
                    <a:pt x="17" y="75"/>
                    <a:pt x="38" y="75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26" y="58"/>
                    <a:pt x="17" y="49"/>
                    <a:pt x="17" y="38"/>
                  </a:cubicBezTo>
                  <a:cubicBezTo>
                    <a:pt x="17" y="26"/>
                    <a:pt x="26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0"/>
                    <a:pt x="38" y="0"/>
                    <a:pt x="3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07" name="Freeform 138"/>
            <p:cNvSpPr>
              <a:spLocks/>
            </p:cNvSpPr>
            <p:nvPr/>
          </p:nvSpPr>
          <p:spPr bwMode="auto">
            <a:xfrm>
              <a:off x="3524250" y="1241425"/>
              <a:ext cx="334963" cy="120650"/>
            </a:xfrm>
            <a:custGeom>
              <a:avLst/>
              <a:gdLst>
                <a:gd name="T0" fmla="*/ 7 w 89"/>
                <a:gd name="T1" fmla="*/ 31 h 32"/>
                <a:gd name="T2" fmla="*/ 12 w 89"/>
                <a:gd name="T3" fmla="*/ 29 h 32"/>
                <a:gd name="T4" fmla="*/ 45 w 89"/>
                <a:gd name="T5" fmla="*/ 11 h 32"/>
                <a:gd name="T6" fmla="*/ 78 w 89"/>
                <a:gd name="T7" fmla="*/ 29 h 32"/>
                <a:gd name="T8" fmla="*/ 86 w 89"/>
                <a:gd name="T9" fmla="*/ 30 h 32"/>
                <a:gd name="T10" fmla="*/ 87 w 89"/>
                <a:gd name="T11" fmla="*/ 22 h 32"/>
                <a:gd name="T12" fmla="*/ 45 w 89"/>
                <a:gd name="T13" fmla="*/ 0 h 32"/>
                <a:gd name="T14" fmla="*/ 2 w 89"/>
                <a:gd name="T15" fmla="*/ 22 h 32"/>
                <a:gd name="T16" fmla="*/ 4 w 89"/>
                <a:gd name="T17" fmla="*/ 30 h 32"/>
                <a:gd name="T18" fmla="*/ 7 w 89"/>
                <a:gd name="T19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32">
                  <a:moveTo>
                    <a:pt x="7" y="31"/>
                  </a:moveTo>
                  <a:cubicBezTo>
                    <a:pt x="9" y="31"/>
                    <a:pt x="11" y="30"/>
                    <a:pt x="12" y="29"/>
                  </a:cubicBezTo>
                  <a:cubicBezTo>
                    <a:pt x="19" y="18"/>
                    <a:pt x="31" y="11"/>
                    <a:pt x="45" y="11"/>
                  </a:cubicBezTo>
                  <a:cubicBezTo>
                    <a:pt x="58" y="11"/>
                    <a:pt x="70" y="18"/>
                    <a:pt x="78" y="29"/>
                  </a:cubicBezTo>
                  <a:cubicBezTo>
                    <a:pt x="79" y="31"/>
                    <a:pt x="83" y="32"/>
                    <a:pt x="86" y="30"/>
                  </a:cubicBezTo>
                  <a:cubicBezTo>
                    <a:pt x="88" y="29"/>
                    <a:pt x="89" y="25"/>
                    <a:pt x="87" y="22"/>
                  </a:cubicBezTo>
                  <a:cubicBezTo>
                    <a:pt x="78" y="8"/>
                    <a:pt x="62" y="0"/>
                    <a:pt x="45" y="0"/>
                  </a:cubicBezTo>
                  <a:cubicBezTo>
                    <a:pt x="28" y="0"/>
                    <a:pt x="12" y="8"/>
                    <a:pt x="2" y="22"/>
                  </a:cubicBezTo>
                  <a:cubicBezTo>
                    <a:pt x="0" y="25"/>
                    <a:pt x="1" y="29"/>
                    <a:pt x="4" y="30"/>
                  </a:cubicBezTo>
                  <a:cubicBezTo>
                    <a:pt x="5" y="31"/>
                    <a:pt x="6" y="31"/>
                    <a:pt x="7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08" name="Freeform 139"/>
            <p:cNvSpPr>
              <a:spLocks noEditPoints="1"/>
            </p:cNvSpPr>
            <p:nvPr/>
          </p:nvSpPr>
          <p:spPr bwMode="auto">
            <a:xfrm>
              <a:off x="4057650" y="1304925"/>
              <a:ext cx="280988" cy="282575"/>
            </a:xfrm>
            <a:custGeom>
              <a:avLst/>
              <a:gdLst>
                <a:gd name="T0" fmla="*/ 38 w 75"/>
                <a:gd name="T1" fmla="*/ 0 h 75"/>
                <a:gd name="T2" fmla="*/ 38 w 75"/>
                <a:gd name="T3" fmla="*/ 0 h 75"/>
                <a:gd name="T4" fmla="*/ 38 w 75"/>
                <a:gd name="T5" fmla="*/ 17 h 75"/>
                <a:gd name="T6" fmla="*/ 38 w 75"/>
                <a:gd name="T7" fmla="*/ 17 h 75"/>
                <a:gd name="T8" fmla="*/ 58 w 75"/>
                <a:gd name="T9" fmla="*/ 38 h 75"/>
                <a:gd name="T10" fmla="*/ 38 w 75"/>
                <a:gd name="T11" fmla="*/ 58 h 75"/>
                <a:gd name="T12" fmla="*/ 38 w 75"/>
                <a:gd name="T13" fmla="*/ 58 h 75"/>
                <a:gd name="T14" fmla="*/ 38 w 75"/>
                <a:gd name="T15" fmla="*/ 58 h 75"/>
                <a:gd name="T16" fmla="*/ 38 w 75"/>
                <a:gd name="T17" fmla="*/ 75 h 75"/>
                <a:gd name="T18" fmla="*/ 38 w 75"/>
                <a:gd name="T19" fmla="*/ 75 h 75"/>
                <a:gd name="T20" fmla="*/ 75 w 75"/>
                <a:gd name="T21" fmla="*/ 38 h 75"/>
                <a:gd name="T22" fmla="*/ 38 w 75"/>
                <a:gd name="T23" fmla="*/ 0 h 75"/>
                <a:gd name="T24" fmla="*/ 38 w 75"/>
                <a:gd name="T25" fmla="*/ 0 h 75"/>
                <a:gd name="T26" fmla="*/ 0 w 75"/>
                <a:gd name="T27" fmla="*/ 38 h 75"/>
                <a:gd name="T28" fmla="*/ 38 w 75"/>
                <a:gd name="T29" fmla="*/ 75 h 75"/>
                <a:gd name="T30" fmla="*/ 38 w 75"/>
                <a:gd name="T31" fmla="*/ 58 h 75"/>
                <a:gd name="T32" fmla="*/ 17 w 75"/>
                <a:gd name="T33" fmla="*/ 38 h 75"/>
                <a:gd name="T34" fmla="*/ 38 w 75"/>
                <a:gd name="T35" fmla="*/ 17 h 75"/>
                <a:gd name="T36" fmla="*/ 38 w 75"/>
                <a:gd name="T3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5" h="75">
                  <a:moveTo>
                    <a:pt x="3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9" y="17"/>
                    <a:pt x="58" y="26"/>
                    <a:pt x="58" y="38"/>
                  </a:cubicBezTo>
                  <a:cubicBezTo>
                    <a:pt x="58" y="49"/>
                    <a:pt x="49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58" y="75"/>
                    <a:pt x="75" y="58"/>
                    <a:pt x="75" y="38"/>
                  </a:cubicBezTo>
                  <a:cubicBezTo>
                    <a:pt x="75" y="17"/>
                    <a:pt x="58" y="0"/>
                    <a:pt x="38" y="0"/>
                  </a:cubicBezTo>
                  <a:close/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8"/>
                    <a:pt x="17" y="75"/>
                    <a:pt x="38" y="75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26" y="58"/>
                    <a:pt x="17" y="49"/>
                    <a:pt x="17" y="38"/>
                  </a:cubicBezTo>
                  <a:cubicBezTo>
                    <a:pt x="17" y="26"/>
                    <a:pt x="26" y="17"/>
                    <a:pt x="38" y="17"/>
                  </a:cubicBezTo>
                  <a:lnTo>
                    <a:pt x="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09" name="Freeform 140"/>
            <p:cNvSpPr>
              <a:spLocks/>
            </p:cNvSpPr>
            <p:nvPr/>
          </p:nvSpPr>
          <p:spPr bwMode="auto">
            <a:xfrm>
              <a:off x="4032250" y="1241425"/>
              <a:ext cx="333375" cy="120650"/>
            </a:xfrm>
            <a:custGeom>
              <a:avLst/>
              <a:gdLst>
                <a:gd name="T0" fmla="*/ 45 w 89"/>
                <a:gd name="T1" fmla="*/ 0 h 32"/>
                <a:gd name="T2" fmla="*/ 2 w 89"/>
                <a:gd name="T3" fmla="*/ 22 h 32"/>
                <a:gd name="T4" fmla="*/ 4 w 89"/>
                <a:gd name="T5" fmla="*/ 30 h 32"/>
                <a:gd name="T6" fmla="*/ 7 w 89"/>
                <a:gd name="T7" fmla="*/ 31 h 32"/>
                <a:gd name="T8" fmla="*/ 12 w 89"/>
                <a:gd name="T9" fmla="*/ 29 h 32"/>
                <a:gd name="T10" fmla="*/ 45 w 89"/>
                <a:gd name="T11" fmla="*/ 11 h 32"/>
                <a:gd name="T12" fmla="*/ 78 w 89"/>
                <a:gd name="T13" fmla="*/ 29 h 32"/>
                <a:gd name="T14" fmla="*/ 86 w 89"/>
                <a:gd name="T15" fmla="*/ 30 h 32"/>
                <a:gd name="T16" fmla="*/ 87 w 89"/>
                <a:gd name="T17" fmla="*/ 22 h 32"/>
                <a:gd name="T18" fmla="*/ 45 w 89"/>
                <a:gd name="T1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32">
                  <a:moveTo>
                    <a:pt x="45" y="0"/>
                  </a:moveTo>
                  <a:cubicBezTo>
                    <a:pt x="27" y="0"/>
                    <a:pt x="12" y="8"/>
                    <a:pt x="2" y="22"/>
                  </a:cubicBezTo>
                  <a:cubicBezTo>
                    <a:pt x="0" y="25"/>
                    <a:pt x="1" y="29"/>
                    <a:pt x="4" y="30"/>
                  </a:cubicBezTo>
                  <a:cubicBezTo>
                    <a:pt x="5" y="31"/>
                    <a:pt x="6" y="31"/>
                    <a:pt x="7" y="31"/>
                  </a:cubicBezTo>
                  <a:cubicBezTo>
                    <a:pt x="9" y="31"/>
                    <a:pt x="10" y="30"/>
                    <a:pt x="12" y="29"/>
                  </a:cubicBezTo>
                  <a:cubicBezTo>
                    <a:pt x="19" y="18"/>
                    <a:pt x="31" y="11"/>
                    <a:pt x="45" y="11"/>
                  </a:cubicBezTo>
                  <a:cubicBezTo>
                    <a:pt x="58" y="11"/>
                    <a:pt x="70" y="18"/>
                    <a:pt x="78" y="29"/>
                  </a:cubicBezTo>
                  <a:cubicBezTo>
                    <a:pt x="79" y="31"/>
                    <a:pt x="83" y="32"/>
                    <a:pt x="86" y="30"/>
                  </a:cubicBezTo>
                  <a:cubicBezTo>
                    <a:pt x="88" y="29"/>
                    <a:pt x="89" y="25"/>
                    <a:pt x="87" y="22"/>
                  </a:cubicBezTo>
                  <a:cubicBezTo>
                    <a:pt x="78" y="8"/>
                    <a:pt x="62" y="0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10" name="Freeform 141"/>
            <p:cNvSpPr>
              <a:spLocks/>
            </p:cNvSpPr>
            <p:nvPr/>
          </p:nvSpPr>
          <p:spPr bwMode="auto">
            <a:xfrm>
              <a:off x="3783013" y="1001713"/>
              <a:ext cx="496888" cy="574675"/>
            </a:xfrm>
            <a:custGeom>
              <a:avLst/>
              <a:gdLst>
                <a:gd name="T0" fmla="*/ 88 w 132"/>
                <a:gd name="T1" fmla="*/ 56 h 153"/>
                <a:gd name="T2" fmla="*/ 92 w 132"/>
                <a:gd name="T3" fmla="*/ 57 h 153"/>
                <a:gd name="T4" fmla="*/ 126 w 132"/>
                <a:gd name="T5" fmla="*/ 42 h 153"/>
                <a:gd name="T6" fmla="*/ 130 w 132"/>
                <a:gd name="T7" fmla="*/ 31 h 153"/>
                <a:gd name="T8" fmla="*/ 119 w 132"/>
                <a:gd name="T9" fmla="*/ 27 h 153"/>
                <a:gd name="T10" fmla="*/ 97 w 132"/>
                <a:gd name="T11" fmla="*/ 38 h 153"/>
                <a:gd name="T12" fmla="*/ 93 w 132"/>
                <a:gd name="T13" fmla="*/ 37 h 153"/>
                <a:gd name="T14" fmla="*/ 56 w 132"/>
                <a:gd name="T15" fmla="*/ 1 h 153"/>
                <a:gd name="T16" fmla="*/ 52 w 132"/>
                <a:gd name="T17" fmla="*/ 1 h 153"/>
                <a:gd name="T18" fmla="*/ 1 w 132"/>
                <a:gd name="T19" fmla="*/ 52 h 153"/>
                <a:gd name="T20" fmla="*/ 1 w 132"/>
                <a:gd name="T21" fmla="*/ 56 h 153"/>
                <a:gd name="T22" fmla="*/ 36 w 132"/>
                <a:gd name="T23" fmla="*/ 86 h 153"/>
                <a:gd name="T24" fmla="*/ 37 w 132"/>
                <a:gd name="T25" fmla="*/ 90 h 153"/>
                <a:gd name="T26" fmla="*/ 19 w 132"/>
                <a:gd name="T27" fmla="*/ 128 h 153"/>
                <a:gd name="T28" fmla="*/ 20 w 132"/>
                <a:gd name="T29" fmla="*/ 133 h 153"/>
                <a:gd name="T30" fmla="*/ 31 w 132"/>
                <a:gd name="T31" fmla="*/ 149 h 153"/>
                <a:gd name="T32" fmla="*/ 40 w 132"/>
                <a:gd name="T33" fmla="*/ 153 h 153"/>
                <a:gd name="T34" fmla="*/ 47 w 132"/>
                <a:gd name="T35" fmla="*/ 151 h 153"/>
                <a:gd name="T36" fmla="*/ 49 w 132"/>
                <a:gd name="T37" fmla="*/ 136 h 153"/>
                <a:gd name="T38" fmla="*/ 45 w 132"/>
                <a:gd name="T39" fmla="*/ 130 h 153"/>
                <a:gd name="T40" fmla="*/ 45 w 132"/>
                <a:gd name="T41" fmla="*/ 126 h 153"/>
                <a:gd name="T42" fmla="*/ 62 w 132"/>
                <a:gd name="T43" fmla="*/ 84 h 153"/>
                <a:gd name="T44" fmla="*/ 61 w 132"/>
                <a:gd name="T45" fmla="*/ 80 h 153"/>
                <a:gd name="T46" fmla="*/ 42 w 132"/>
                <a:gd name="T47" fmla="*/ 61 h 153"/>
                <a:gd name="T48" fmla="*/ 42 w 132"/>
                <a:gd name="T49" fmla="*/ 58 h 153"/>
                <a:gd name="T50" fmla="*/ 64 w 132"/>
                <a:gd name="T51" fmla="*/ 36 h 153"/>
                <a:gd name="T52" fmla="*/ 68 w 132"/>
                <a:gd name="T53" fmla="*/ 36 h 153"/>
                <a:gd name="T54" fmla="*/ 88 w 132"/>
                <a:gd name="T55" fmla="*/ 5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2" h="153">
                  <a:moveTo>
                    <a:pt x="88" y="56"/>
                  </a:moveTo>
                  <a:cubicBezTo>
                    <a:pt x="89" y="57"/>
                    <a:pt x="91" y="57"/>
                    <a:pt x="92" y="57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30" y="40"/>
                    <a:pt x="132" y="35"/>
                    <a:pt x="130" y="31"/>
                  </a:cubicBezTo>
                  <a:cubicBezTo>
                    <a:pt x="128" y="27"/>
                    <a:pt x="123" y="25"/>
                    <a:pt x="119" y="27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5" y="39"/>
                    <a:pt x="94" y="38"/>
                    <a:pt x="93" y="37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0"/>
                    <a:pt x="53" y="0"/>
                    <a:pt x="52" y="1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53"/>
                    <a:pt x="0" y="55"/>
                    <a:pt x="1" y="56"/>
                  </a:cubicBezTo>
                  <a:cubicBezTo>
                    <a:pt x="8" y="61"/>
                    <a:pt x="29" y="79"/>
                    <a:pt x="36" y="86"/>
                  </a:cubicBezTo>
                  <a:cubicBezTo>
                    <a:pt x="37" y="86"/>
                    <a:pt x="37" y="88"/>
                    <a:pt x="37" y="90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19" y="130"/>
                    <a:pt x="19" y="131"/>
                    <a:pt x="20" y="133"/>
                  </a:cubicBezTo>
                  <a:cubicBezTo>
                    <a:pt x="31" y="149"/>
                    <a:pt x="31" y="149"/>
                    <a:pt x="31" y="149"/>
                  </a:cubicBezTo>
                  <a:cubicBezTo>
                    <a:pt x="33" y="151"/>
                    <a:pt x="36" y="153"/>
                    <a:pt x="40" y="153"/>
                  </a:cubicBezTo>
                  <a:cubicBezTo>
                    <a:pt x="42" y="153"/>
                    <a:pt x="45" y="153"/>
                    <a:pt x="47" y="151"/>
                  </a:cubicBezTo>
                  <a:cubicBezTo>
                    <a:pt x="52" y="147"/>
                    <a:pt x="53" y="141"/>
                    <a:pt x="49" y="136"/>
                  </a:cubicBezTo>
                  <a:cubicBezTo>
                    <a:pt x="45" y="130"/>
                    <a:pt x="45" y="130"/>
                    <a:pt x="45" y="130"/>
                  </a:cubicBezTo>
                  <a:cubicBezTo>
                    <a:pt x="44" y="129"/>
                    <a:pt x="44" y="127"/>
                    <a:pt x="45" y="126"/>
                  </a:cubicBezTo>
                  <a:cubicBezTo>
                    <a:pt x="62" y="84"/>
                    <a:pt x="62" y="84"/>
                    <a:pt x="62" y="84"/>
                  </a:cubicBezTo>
                  <a:cubicBezTo>
                    <a:pt x="63" y="83"/>
                    <a:pt x="62" y="81"/>
                    <a:pt x="61" y="80"/>
                  </a:cubicBezTo>
                  <a:cubicBezTo>
                    <a:pt x="57" y="76"/>
                    <a:pt x="47" y="66"/>
                    <a:pt x="42" y="61"/>
                  </a:cubicBezTo>
                  <a:cubicBezTo>
                    <a:pt x="41" y="60"/>
                    <a:pt x="41" y="59"/>
                    <a:pt x="42" y="58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65" y="35"/>
                    <a:pt x="67" y="35"/>
                    <a:pt x="68" y="36"/>
                  </a:cubicBezTo>
                  <a:lnTo>
                    <a:pt x="88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11" name="Freeform 142"/>
            <p:cNvSpPr>
              <a:spLocks/>
            </p:cNvSpPr>
            <p:nvPr/>
          </p:nvSpPr>
          <p:spPr bwMode="auto">
            <a:xfrm>
              <a:off x="3795713" y="5667375"/>
              <a:ext cx="134938" cy="203200"/>
            </a:xfrm>
            <a:custGeom>
              <a:avLst/>
              <a:gdLst>
                <a:gd name="T0" fmla="*/ 26 w 36"/>
                <a:gd name="T1" fmla="*/ 51 h 54"/>
                <a:gd name="T2" fmla="*/ 31 w 36"/>
                <a:gd name="T3" fmla="*/ 42 h 54"/>
                <a:gd name="T4" fmla="*/ 9 w 36"/>
                <a:gd name="T5" fmla="*/ 8 h 54"/>
                <a:gd name="T6" fmla="*/ 4 w 36"/>
                <a:gd name="T7" fmla="*/ 0 h 54"/>
                <a:gd name="T8" fmla="*/ 0 w 36"/>
                <a:gd name="T9" fmla="*/ 9 h 54"/>
                <a:gd name="T10" fmla="*/ 26 w 36"/>
                <a:gd name="T11" fmla="*/ 5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54">
                  <a:moveTo>
                    <a:pt x="26" y="51"/>
                  </a:moveTo>
                  <a:cubicBezTo>
                    <a:pt x="31" y="54"/>
                    <a:pt x="36" y="46"/>
                    <a:pt x="31" y="42"/>
                  </a:cubicBezTo>
                  <a:cubicBezTo>
                    <a:pt x="18" y="35"/>
                    <a:pt x="10" y="22"/>
                    <a:pt x="9" y="8"/>
                  </a:cubicBezTo>
                  <a:cubicBezTo>
                    <a:pt x="8" y="5"/>
                    <a:pt x="6" y="3"/>
                    <a:pt x="4" y="0"/>
                  </a:cubicBezTo>
                  <a:cubicBezTo>
                    <a:pt x="3" y="3"/>
                    <a:pt x="2" y="6"/>
                    <a:pt x="0" y="9"/>
                  </a:cubicBezTo>
                  <a:cubicBezTo>
                    <a:pt x="1" y="26"/>
                    <a:pt x="11" y="42"/>
                    <a:pt x="26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12" name="Freeform 143"/>
            <p:cNvSpPr>
              <a:spLocks/>
            </p:cNvSpPr>
            <p:nvPr/>
          </p:nvSpPr>
          <p:spPr bwMode="auto">
            <a:xfrm>
              <a:off x="3884613" y="5299075"/>
              <a:ext cx="214313" cy="206375"/>
            </a:xfrm>
            <a:custGeom>
              <a:avLst/>
              <a:gdLst>
                <a:gd name="T0" fmla="*/ 52 w 57"/>
                <a:gd name="T1" fmla="*/ 18 h 55"/>
                <a:gd name="T2" fmla="*/ 27 w 57"/>
                <a:gd name="T3" fmla="*/ 0 h 55"/>
                <a:gd name="T4" fmla="*/ 21 w 57"/>
                <a:gd name="T5" fmla="*/ 1 h 55"/>
                <a:gd name="T6" fmla="*/ 0 w 57"/>
                <a:gd name="T7" fmla="*/ 14 h 55"/>
                <a:gd name="T8" fmla="*/ 6 w 57"/>
                <a:gd name="T9" fmla="*/ 19 h 55"/>
                <a:gd name="T10" fmla="*/ 17 w 57"/>
                <a:gd name="T11" fmla="*/ 15 h 55"/>
                <a:gd name="T12" fmla="*/ 21 w 57"/>
                <a:gd name="T13" fmla="*/ 14 h 55"/>
                <a:gd name="T14" fmla="*/ 36 w 57"/>
                <a:gd name="T15" fmla="*/ 24 h 55"/>
                <a:gd name="T16" fmla="*/ 28 w 57"/>
                <a:gd name="T17" fmla="*/ 43 h 55"/>
                <a:gd name="T18" fmla="*/ 16 w 57"/>
                <a:gd name="T19" fmla="*/ 47 h 55"/>
                <a:gd name="T20" fmla="*/ 15 w 57"/>
                <a:gd name="T21" fmla="*/ 55 h 55"/>
                <a:gd name="T22" fmla="*/ 22 w 57"/>
                <a:gd name="T23" fmla="*/ 55 h 55"/>
                <a:gd name="T24" fmla="*/ 40 w 57"/>
                <a:gd name="T25" fmla="*/ 51 h 55"/>
                <a:gd name="T26" fmla="*/ 52 w 57"/>
                <a:gd name="T27" fmla="*/ 1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7" h="55">
                  <a:moveTo>
                    <a:pt x="52" y="18"/>
                  </a:moveTo>
                  <a:cubicBezTo>
                    <a:pt x="48" y="6"/>
                    <a:pt x="38" y="0"/>
                    <a:pt x="27" y="0"/>
                  </a:cubicBezTo>
                  <a:cubicBezTo>
                    <a:pt x="25" y="0"/>
                    <a:pt x="23" y="0"/>
                    <a:pt x="21" y="1"/>
                  </a:cubicBezTo>
                  <a:cubicBezTo>
                    <a:pt x="14" y="2"/>
                    <a:pt x="7" y="7"/>
                    <a:pt x="0" y="14"/>
                  </a:cubicBezTo>
                  <a:cubicBezTo>
                    <a:pt x="3" y="15"/>
                    <a:pt x="5" y="17"/>
                    <a:pt x="6" y="19"/>
                  </a:cubicBezTo>
                  <a:cubicBezTo>
                    <a:pt x="10" y="17"/>
                    <a:pt x="14" y="15"/>
                    <a:pt x="17" y="15"/>
                  </a:cubicBezTo>
                  <a:cubicBezTo>
                    <a:pt x="18" y="15"/>
                    <a:pt x="20" y="14"/>
                    <a:pt x="21" y="14"/>
                  </a:cubicBezTo>
                  <a:cubicBezTo>
                    <a:pt x="28" y="14"/>
                    <a:pt x="33" y="18"/>
                    <a:pt x="36" y="24"/>
                  </a:cubicBezTo>
                  <a:cubicBezTo>
                    <a:pt x="38" y="31"/>
                    <a:pt x="35" y="39"/>
                    <a:pt x="28" y="43"/>
                  </a:cubicBezTo>
                  <a:cubicBezTo>
                    <a:pt x="24" y="45"/>
                    <a:pt x="21" y="46"/>
                    <a:pt x="16" y="47"/>
                  </a:cubicBezTo>
                  <a:cubicBezTo>
                    <a:pt x="16" y="49"/>
                    <a:pt x="16" y="52"/>
                    <a:pt x="15" y="55"/>
                  </a:cubicBezTo>
                  <a:cubicBezTo>
                    <a:pt x="18" y="55"/>
                    <a:pt x="20" y="55"/>
                    <a:pt x="22" y="55"/>
                  </a:cubicBezTo>
                  <a:cubicBezTo>
                    <a:pt x="29" y="55"/>
                    <a:pt x="35" y="54"/>
                    <a:pt x="40" y="51"/>
                  </a:cubicBezTo>
                  <a:cubicBezTo>
                    <a:pt x="51" y="45"/>
                    <a:pt x="57" y="31"/>
                    <a:pt x="5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13" name="Freeform 144"/>
            <p:cNvSpPr>
              <a:spLocks/>
            </p:cNvSpPr>
            <p:nvPr/>
          </p:nvSpPr>
          <p:spPr bwMode="auto">
            <a:xfrm>
              <a:off x="3689350" y="5170488"/>
              <a:ext cx="211138" cy="184150"/>
            </a:xfrm>
            <a:custGeom>
              <a:avLst/>
              <a:gdLst>
                <a:gd name="T0" fmla="*/ 54 w 56"/>
                <a:gd name="T1" fmla="*/ 22 h 49"/>
                <a:gd name="T2" fmla="*/ 28 w 56"/>
                <a:gd name="T3" fmla="*/ 0 h 49"/>
                <a:gd name="T4" fmla="*/ 27 w 56"/>
                <a:gd name="T5" fmla="*/ 0 h 49"/>
                <a:gd name="T6" fmla="*/ 1 w 56"/>
                <a:gd name="T7" fmla="*/ 24 h 49"/>
                <a:gd name="T8" fmla="*/ 7 w 56"/>
                <a:gd name="T9" fmla="*/ 49 h 49"/>
                <a:gd name="T10" fmla="*/ 14 w 56"/>
                <a:gd name="T11" fmla="*/ 45 h 49"/>
                <a:gd name="T12" fmla="*/ 13 w 56"/>
                <a:gd name="T13" fmla="*/ 33 h 49"/>
                <a:gd name="T14" fmla="*/ 28 w 56"/>
                <a:gd name="T15" fmla="*/ 18 h 49"/>
                <a:gd name="T16" fmla="*/ 28 w 56"/>
                <a:gd name="T17" fmla="*/ 18 h 49"/>
                <a:gd name="T18" fmla="*/ 43 w 56"/>
                <a:gd name="T19" fmla="*/ 32 h 49"/>
                <a:gd name="T20" fmla="*/ 43 w 56"/>
                <a:gd name="T21" fmla="*/ 43 h 49"/>
                <a:gd name="T22" fmla="*/ 50 w 56"/>
                <a:gd name="T23" fmla="*/ 47 h 49"/>
                <a:gd name="T24" fmla="*/ 54 w 56"/>
                <a:gd name="T25" fmla="*/ 2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49">
                  <a:moveTo>
                    <a:pt x="54" y="22"/>
                  </a:moveTo>
                  <a:cubicBezTo>
                    <a:pt x="52" y="10"/>
                    <a:pt x="42" y="0"/>
                    <a:pt x="28" y="0"/>
                  </a:cubicBezTo>
                  <a:cubicBezTo>
                    <a:pt x="28" y="0"/>
                    <a:pt x="27" y="0"/>
                    <a:pt x="27" y="0"/>
                  </a:cubicBezTo>
                  <a:cubicBezTo>
                    <a:pt x="13" y="1"/>
                    <a:pt x="2" y="12"/>
                    <a:pt x="1" y="24"/>
                  </a:cubicBezTo>
                  <a:cubicBezTo>
                    <a:pt x="0" y="32"/>
                    <a:pt x="3" y="41"/>
                    <a:pt x="7" y="49"/>
                  </a:cubicBezTo>
                  <a:cubicBezTo>
                    <a:pt x="9" y="47"/>
                    <a:pt x="12" y="46"/>
                    <a:pt x="14" y="45"/>
                  </a:cubicBezTo>
                  <a:cubicBezTo>
                    <a:pt x="13" y="41"/>
                    <a:pt x="13" y="37"/>
                    <a:pt x="13" y="33"/>
                  </a:cubicBezTo>
                  <a:cubicBezTo>
                    <a:pt x="14" y="25"/>
                    <a:pt x="20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5" y="18"/>
                    <a:pt x="41" y="24"/>
                    <a:pt x="43" y="32"/>
                  </a:cubicBezTo>
                  <a:cubicBezTo>
                    <a:pt x="44" y="35"/>
                    <a:pt x="44" y="39"/>
                    <a:pt x="43" y="43"/>
                  </a:cubicBezTo>
                  <a:cubicBezTo>
                    <a:pt x="46" y="44"/>
                    <a:pt x="48" y="45"/>
                    <a:pt x="50" y="47"/>
                  </a:cubicBezTo>
                  <a:cubicBezTo>
                    <a:pt x="54" y="38"/>
                    <a:pt x="56" y="30"/>
                    <a:pt x="5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14" name="Freeform 145"/>
            <p:cNvSpPr>
              <a:spLocks/>
            </p:cNvSpPr>
            <p:nvPr/>
          </p:nvSpPr>
          <p:spPr bwMode="auto">
            <a:xfrm>
              <a:off x="3765550" y="5426075"/>
              <a:ext cx="77788" cy="82550"/>
            </a:xfrm>
            <a:custGeom>
              <a:avLst/>
              <a:gdLst>
                <a:gd name="T0" fmla="*/ 11 w 21"/>
                <a:gd name="T1" fmla="*/ 0 h 22"/>
                <a:gd name="T2" fmla="*/ 10 w 21"/>
                <a:gd name="T3" fmla="*/ 0 h 22"/>
                <a:gd name="T4" fmla="*/ 0 w 21"/>
                <a:gd name="T5" fmla="*/ 11 h 22"/>
                <a:gd name="T6" fmla="*/ 10 w 21"/>
                <a:gd name="T7" fmla="*/ 22 h 22"/>
                <a:gd name="T8" fmla="*/ 10 w 21"/>
                <a:gd name="T9" fmla="*/ 22 h 22"/>
                <a:gd name="T10" fmla="*/ 21 w 21"/>
                <a:gd name="T11" fmla="*/ 11 h 22"/>
                <a:gd name="T12" fmla="*/ 11 w 21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1" y="0"/>
                  </a:moveTo>
                  <a:cubicBezTo>
                    <a:pt x="11" y="0"/>
                    <a:pt x="11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4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6" y="22"/>
                    <a:pt x="21" y="17"/>
                    <a:pt x="21" y="11"/>
                  </a:cubicBezTo>
                  <a:cubicBezTo>
                    <a:pt x="21" y="5"/>
                    <a:pt x="17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15" name="Freeform 146"/>
            <p:cNvSpPr>
              <a:spLocks noEditPoints="1"/>
            </p:cNvSpPr>
            <p:nvPr/>
          </p:nvSpPr>
          <p:spPr bwMode="auto">
            <a:xfrm>
              <a:off x="3678238" y="5343525"/>
              <a:ext cx="252413" cy="247650"/>
            </a:xfrm>
            <a:custGeom>
              <a:avLst/>
              <a:gdLst>
                <a:gd name="T0" fmla="*/ 34 w 67"/>
                <a:gd name="T1" fmla="*/ 0 h 66"/>
                <a:gd name="T2" fmla="*/ 33 w 67"/>
                <a:gd name="T3" fmla="*/ 0 h 66"/>
                <a:gd name="T4" fmla="*/ 33 w 67"/>
                <a:gd name="T5" fmla="*/ 11 h 66"/>
                <a:gd name="T6" fmla="*/ 34 w 67"/>
                <a:gd name="T7" fmla="*/ 11 h 66"/>
                <a:gd name="T8" fmla="*/ 56 w 67"/>
                <a:gd name="T9" fmla="*/ 34 h 66"/>
                <a:gd name="T10" fmla="*/ 56 w 67"/>
                <a:gd name="T11" fmla="*/ 34 h 66"/>
                <a:gd name="T12" fmla="*/ 34 w 67"/>
                <a:gd name="T13" fmla="*/ 55 h 66"/>
                <a:gd name="T14" fmla="*/ 33 w 67"/>
                <a:gd name="T15" fmla="*/ 55 h 66"/>
                <a:gd name="T16" fmla="*/ 33 w 67"/>
                <a:gd name="T17" fmla="*/ 66 h 66"/>
                <a:gd name="T18" fmla="*/ 34 w 67"/>
                <a:gd name="T19" fmla="*/ 66 h 66"/>
                <a:gd name="T20" fmla="*/ 67 w 67"/>
                <a:gd name="T21" fmla="*/ 34 h 66"/>
                <a:gd name="T22" fmla="*/ 34 w 67"/>
                <a:gd name="T23" fmla="*/ 0 h 66"/>
                <a:gd name="T24" fmla="*/ 33 w 67"/>
                <a:gd name="T25" fmla="*/ 0 h 66"/>
                <a:gd name="T26" fmla="*/ 33 w 67"/>
                <a:gd name="T27" fmla="*/ 0 h 66"/>
                <a:gd name="T28" fmla="*/ 0 w 67"/>
                <a:gd name="T29" fmla="*/ 32 h 66"/>
                <a:gd name="T30" fmla="*/ 33 w 67"/>
                <a:gd name="T31" fmla="*/ 66 h 66"/>
                <a:gd name="T32" fmla="*/ 33 w 67"/>
                <a:gd name="T33" fmla="*/ 66 h 66"/>
                <a:gd name="T34" fmla="*/ 33 w 67"/>
                <a:gd name="T35" fmla="*/ 55 h 66"/>
                <a:gd name="T36" fmla="*/ 33 w 67"/>
                <a:gd name="T37" fmla="*/ 55 h 66"/>
                <a:gd name="T38" fmla="*/ 11 w 67"/>
                <a:gd name="T39" fmla="*/ 32 h 66"/>
                <a:gd name="T40" fmla="*/ 33 w 67"/>
                <a:gd name="T41" fmla="*/ 11 h 66"/>
                <a:gd name="T42" fmla="*/ 33 w 67"/>
                <a:gd name="T43" fmla="*/ 11 h 66"/>
                <a:gd name="T44" fmla="*/ 33 w 67"/>
                <a:gd name="T4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7" h="66">
                  <a:moveTo>
                    <a:pt x="34" y="0"/>
                  </a:moveTo>
                  <a:cubicBezTo>
                    <a:pt x="34" y="0"/>
                    <a:pt x="34" y="0"/>
                    <a:pt x="33" y="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46" y="11"/>
                    <a:pt x="56" y="21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5" y="46"/>
                    <a:pt x="45" y="55"/>
                    <a:pt x="34" y="55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51" y="66"/>
                    <a:pt x="66" y="52"/>
                    <a:pt x="67" y="34"/>
                  </a:cubicBezTo>
                  <a:cubicBezTo>
                    <a:pt x="67" y="16"/>
                    <a:pt x="53" y="0"/>
                    <a:pt x="34" y="0"/>
                  </a:cubicBezTo>
                  <a:close/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6" y="0"/>
                    <a:pt x="1" y="14"/>
                    <a:pt x="0" y="32"/>
                  </a:cubicBezTo>
                  <a:cubicBezTo>
                    <a:pt x="0" y="50"/>
                    <a:pt x="14" y="66"/>
                    <a:pt x="33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21" y="55"/>
                    <a:pt x="11" y="45"/>
                    <a:pt x="11" y="32"/>
                  </a:cubicBezTo>
                  <a:cubicBezTo>
                    <a:pt x="12" y="20"/>
                    <a:pt x="21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16" name="Freeform 147"/>
            <p:cNvSpPr>
              <a:spLocks/>
            </p:cNvSpPr>
            <p:nvPr/>
          </p:nvSpPr>
          <p:spPr bwMode="auto">
            <a:xfrm>
              <a:off x="3581400" y="5521325"/>
              <a:ext cx="225425" cy="212725"/>
            </a:xfrm>
            <a:custGeom>
              <a:avLst/>
              <a:gdLst>
                <a:gd name="T0" fmla="*/ 28 w 60"/>
                <a:gd name="T1" fmla="*/ 7 h 57"/>
                <a:gd name="T2" fmla="*/ 24 w 60"/>
                <a:gd name="T3" fmla="*/ 0 h 57"/>
                <a:gd name="T4" fmla="*/ 6 w 60"/>
                <a:gd name="T5" fmla="*/ 18 h 57"/>
                <a:gd name="T6" fmla="*/ 15 w 60"/>
                <a:gd name="T7" fmla="*/ 52 h 57"/>
                <a:gd name="T8" fmla="*/ 30 w 60"/>
                <a:gd name="T9" fmla="*/ 57 h 57"/>
                <a:gd name="T10" fmla="*/ 50 w 60"/>
                <a:gd name="T11" fmla="*/ 48 h 57"/>
                <a:gd name="T12" fmla="*/ 60 w 60"/>
                <a:gd name="T13" fmla="*/ 24 h 57"/>
                <a:gd name="T14" fmla="*/ 59 w 60"/>
                <a:gd name="T15" fmla="*/ 24 h 57"/>
                <a:gd name="T16" fmla="*/ 59 w 60"/>
                <a:gd name="T17" fmla="*/ 24 h 57"/>
                <a:gd name="T18" fmla="*/ 52 w 60"/>
                <a:gd name="T19" fmla="*/ 23 h 57"/>
                <a:gd name="T20" fmla="*/ 46 w 60"/>
                <a:gd name="T21" fmla="*/ 34 h 57"/>
                <a:gd name="T22" fmla="*/ 33 w 60"/>
                <a:gd name="T23" fmla="*/ 40 h 57"/>
                <a:gd name="T24" fmla="*/ 25 w 60"/>
                <a:gd name="T25" fmla="*/ 38 h 57"/>
                <a:gd name="T26" fmla="*/ 21 w 60"/>
                <a:gd name="T27" fmla="*/ 17 h 57"/>
                <a:gd name="T28" fmla="*/ 28 w 60"/>
                <a:gd name="T29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57">
                  <a:moveTo>
                    <a:pt x="28" y="7"/>
                  </a:moveTo>
                  <a:cubicBezTo>
                    <a:pt x="27" y="5"/>
                    <a:pt x="25" y="3"/>
                    <a:pt x="24" y="0"/>
                  </a:cubicBezTo>
                  <a:cubicBezTo>
                    <a:pt x="16" y="5"/>
                    <a:pt x="9" y="11"/>
                    <a:pt x="6" y="18"/>
                  </a:cubicBezTo>
                  <a:cubicBezTo>
                    <a:pt x="0" y="30"/>
                    <a:pt x="4" y="45"/>
                    <a:pt x="15" y="52"/>
                  </a:cubicBezTo>
                  <a:cubicBezTo>
                    <a:pt x="20" y="56"/>
                    <a:pt x="25" y="57"/>
                    <a:pt x="30" y="57"/>
                  </a:cubicBezTo>
                  <a:cubicBezTo>
                    <a:pt x="38" y="57"/>
                    <a:pt x="45" y="54"/>
                    <a:pt x="50" y="48"/>
                  </a:cubicBezTo>
                  <a:cubicBezTo>
                    <a:pt x="56" y="42"/>
                    <a:pt x="59" y="33"/>
                    <a:pt x="60" y="24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6" y="24"/>
                    <a:pt x="54" y="24"/>
                    <a:pt x="52" y="23"/>
                  </a:cubicBezTo>
                  <a:cubicBezTo>
                    <a:pt x="50" y="27"/>
                    <a:pt x="48" y="31"/>
                    <a:pt x="46" y="34"/>
                  </a:cubicBezTo>
                  <a:cubicBezTo>
                    <a:pt x="42" y="38"/>
                    <a:pt x="38" y="40"/>
                    <a:pt x="33" y="40"/>
                  </a:cubicBezTo>
                  <a:cubicBezTo>
                    <a:pt x="30" y="40"/>
                    <a:pt x="28" y="39"/>
                    <a:pt x="25" y="38"/>
                  </a:cubicBezTo>
                  <a:cubicBezTo>
                    <a:pt x="19" y="33"/>
                    <a:pt x="17" y="25"/>
                    <a:pt x="21" y="17"/>
                  </a:cubicBezTo>
                  <a:cubicBezTo>
                    <a:pt x="22" y="14"/>
                    <a:pt x="25" y="10"/>
                    <a:pt x="2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17" name="Freeform 148"/>
            <p:cNvSpPr>
              <a:spLocks/>
            </p:cNvSpPr>
            <p:nvPr/>
          </p:nvSpPr>
          <p:spPr bwMode="auto">
            <a:xfrm>
              <a:off x="3813175" y="5513388"/>
              <a:ext cx="225425" cy="209550"/>
            </a:xfrm>
            <a:custGeom>
              <a:avLst/>
              <a:gdLst>
                <a:gd name="T0" fmla="*/ 46 w 60"/>
                <a:gd name="T1" fmla="*/ 50 h 56"/>
                <a:gd name="T2" fmla="*/ 53 w 60"/>
                <a:gd name="T3" fmla="*/ 16 h 56"/>
                <a:gd name="T4" fmla="*/ 34 w 60"/>
                <a:gd name="T5" fmla="*/ 0 h 56"/>
                <a:gd name="T6" fmla="*/ 30 w 60"/>
                <a:gd name="T7" fmla="*/ 7 h 56"/>
                <a:gd name="T8" fmla="*/ 38 w 60"/>
                <a:gd name="T9" fmla="*/ 16 h 56"/>
                <a:gd name="T10" fmla="*/ 35 w 60"/>
                <a:gd name="T11" fmla="*/ 36 h 56"/>
                <a:gd name="T12" fmla="*/ 27 w 60"/>
                <a:gd name="T13" fmla="*/ 39 h 56"/>
                <a:gd name="T14" fmla="*/ 15 w 60"/>
                <a:gd name="T15" fmla="*/ 35 h 56"/>
                <a:gd name="T16" fmla="*/ 7 w 60"/>
                <a:gd name="T17" fmla="*/ 25 h 56"/>
                <a:gd name="T18" fmla="*/ 0 w 60"/>
                <a:gd name="T19" fmla="*/ 26 h 56"/>
                <a:gd name="T20" fmla="*/ 3 w 60"/>
                <a:gd name="T21" fmla="*/ 37 h 56"/>
                <a:gd name="T22" fmla="*/ 5 w 60"/>
                <a:gd name="T23" fmla="*/ 40 h 56"/>
                <a:gd name="T24" fmla="*/ 11 w 60"/>
                <a:gd name="T25" fmla="*/ 49 h 56"/>
                <a:gd name="T26" fmla="*/ 30 w 60"/>
                <a:gd name="T27" fmla="*/ 56 h 56"/>
                <a:gd name="T28" fmla="*/ 46 w 60"/>
                <a:gd name="T29" fmla="*/ 5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56">
                  <a:moveTo>
                    <a:pt x="46" y="50"/>
                  </a:moveTo>
                  <a:cubicBezTo>
                    <a:pt x="58" y="42"/>
                    <a:pt x="60" y="26"/>
                    <a:pt x="53" y="16"/>
                  </a:cubicBezTo>
                  <a:cubicBezTo>
                    <a:pt x="49" y="9"/>
                    <a:pt x="42" y="3"/>
                    <a:pt x="34" y="0"/>
                  </a:cubicBezTo>
                  <a:cubicBezTo>
                    <a:pt x="33" y="2"/>
                    <a:pt x="32" y="5"/>
                    <a:pt x="30" y="7"/>
                  </a:cubicBezTo>
                  <a:cubicBezTo>
                    <a:pt x="34" y="10"/>
                    <a:pt x="37" y="13"/>
                    <a:pt x="38" y="16"/>
                  </a:cubicBezTo>
                  <a:cubicBezTo>
                    <a:pt x="42" y="23"/>
                    <a:pt x="41" y="32"/>
                    <a:pt x="35" y="36"/>
                  </a:cubicBezTo>
                  <a:cubicBezTo>
                    <a:pt x="33" y="38"/>
                    <a:pt x="30" y="39"/>
                    <a:pt x="27" y="39"/>
                  </a:cubicBezTo>
                  <a:cubicBezTo>
                    <a:pt x="23" y="39"/>
                    <a:pt x="18" y="38"/>
                    <a:pt x="15" y="35"/>
                  </a:cubicBezTo>
                  <a:cubicBezTo>
                    <a:pt x="12" y="32"/>
                    <a:pt x="9" y="29"/>
                    <a:pt x="7" y="25"/>
                  </a:cubicBezTo>
                  <a:cubicBezTo>
                    <a:pt x="5" y="25"/>
                    <a:pt x="2" y="26"/>
                    <a:pt x="0" y="26"/>
                  </a:cubicBezTo>
                  <a:cubicBezTo>
                    <a:pt x="1" y="30"/>
                    <a:pt x="2" y="34"/>
                    <a:pt x="3" y="37"/>
                  </a:cubicBezTo>
                  <a:cubicBezTo>
                    <a:pt x="4" y="38"/>
                    <a:pt x="4" y="39"/>
                    <a:pt x="5" y="40"/>
                  </a:cubicBezTo>
                  <a:cubicBezTo>
                    <a:pt x="6" y="44"/>
                    <a:pt x="9" y="46"/>
                    <a:pt x="11" y="49"/>
                  </a:cubicBezTo>
                  <a:cubicBezTo>
                    <a:pt x="16" y="54"/>
                    <a:pt x="23" y="56"/>
                    <a:pt x="30" y="56"/>
                  </a:cubicBezTo>
                  <a:cubicBezTo>
                    <a:pt x="36" y="56"/>
                    <a:pt x="41" y="54"/>
                    <a:pt x="46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18" name="Freeform 149"/>
            <p:cNvSpPr>
              <a:spLocks/>
            </p:cNvSpPr>
            <p:nvPr/>
          </p:nvSpPr>
          <p:spPr bwMode="auto">
            <a:xfrm>
              <a:off x="3502025" y="5313363"/>
              <a:ext cx="211138" cy="207963"/>
            </a:xfrm>
            <a:custGeom>
              <a:avLst/>
              <a:gdLst>
                <a:gd name="T0" fmla="*/ 19 w 56"/>
                <a:gd name="T1" fmla="*/ 52 h 55"/>
                <a:gd name="T2" fmla="*/ 33 w 56"/>
                <a:gd name="T3" fmla="*/ 55 h 55"/>
                <a:gd name="T4" fmla="*/ 45 w 56"/>
                <a:gd name="T5" fmla="*/ 54 h 55"/>
                <a:gd name="T6" fmla="*/ 43 w 56"/>
                <a:gd name="T7" fmla="*/ 46 h 55"/>
                <a:gd name="T8" fmla="*/ 31 w 56"/>
                <a:gd name="T9" fmla="*/ 43 h 55"/>
                <a:gd name="T10" fmla="*/ 21 w 56"/>
                <a:gd name="T11" fmla="*/ 25 h 55"/>
                <a:gd name="T12" fmla="*/ 37 w 56"/>
                <a:gd name="T13" fmla="*/ 14 h 55"/>
                <a:gd name="T14" fmla="*/ 39 w 56"/>
                <a:gd name="T15" fmla="*/ 14 h 55"/>
                <a:gd name="T16" fmla="*/ 50 w 56"/>
                <a:gd name="T17" fmla="*/ 18 h 55"/>
                <a:gd name="T18" fmla="*/ 56 w 56"/>
                <a:gd name="T19" fmla="*/ 12 h 55"/>
                <a:gd name="T20" fmla="*/ 33 w 56"/>
                <a:gd name="T21" fmla="*/ 1 h 55"/>
                <a:gd name="T22" fmla="*/ 30 w 56"/>
                <a:gd name="T23" fmla="*/ 0 h 55"/>
                <a:gd name="T24" fmla="*/ 4 w 56"/>
                <a:gd name="T25" fmla="*/ 20 h 55"/>
                <a:gd name="T26" fmla="*/ 19 w 56"/>
                <a:gd name="T27" fmla="*/ 5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6" h="55">
                  <a:moveTo>
                    <a:pt x="19" y="52"/>
                  </a:moveTo>
                  <a:cubicBezTo>
                    <a:pt x="23" y="54"/>
                    <a:pt x="28" y="55"/>
                    <a:pt x="33" y="55"/>
                  </a:cubicBezTo>
                  <a:cubicBezTo>
                    <a:pt x="37" y="55"/>
                    <a:pt x="41" y="54"/>
                    <a:pt x="45" y="54"/>
                  </a:cubicBezTo>
                  <a:cubicBezTo>
                    <a:pt x="44" y="51"/>
                    <a:pt x="43" y="49"/>
                    <a:pt x="43" y="46"/>
                  </a:cubicBezTo>
                  <a:cubicBezTo>
                    <a:pt x="38" y="46"/>
                    <a:pt x="34" y="45"/>
                    <a:pt x="31" y="43"/>
                  </a:cubicBezTo>
                  <a:cubicBezTo>
                    <a:pt x="23" y="40"/>
                    <a:pt x="19" y="32"/>
                    <a:pt x="21" y="25"/>
                  </a:cubicBezTo>
                  <a:cubicBezTo>
                    <a:pt x="23" y="18"/>
                    <a:pt x="29" y="14"/>
                    <a:pt x="37" y="14"/>
                  </a:cubicBezTo>
                  <a:cubicBezTo>
                    <a:pt x="37" y="14"/>
                    <a:pt x="38" y="14"/>
                    <a:pt x="39" y="14"/>
                  </a:cubicBezTo>
                  <a:cubicBezTo>
                    <a:pt x="43" y="15"/>
                    <a:pt x="46" y="16"/>
                    <a:pt x="50" y="18"/>
                  </a:cubicBezTo>
                  <a:cubicBezTo>
                    <a:pt x="52" y="16"/>
                    <a:pt x="54" y="14"/>
                    <a:pt x="56" y="12"/>
                  </a:cubicBezTo>
                  <a:cubicBezTo>
                    <a:pt x="49" y="6"/>
                    <a:pt x="41" y="1"/>
                    <a:pt x="33" y="1"/>
                  </a:cubicBezTo>
                  <a:cubicBezTo>
                    <a:pt x="32" y="0"/>
                    <a:pt x="31" y="0"/>
                    <a:pt x="30" y="0"/>
                  </a:cubicBezTo>
                  <a:cubicBezTo>
                    <a:pt x="18" y="0"/>
                    <a:pt x="7" y="8"/>
                    <a:pt x="4" y="20"/>
                  </a:cubicBezTo>
                  <a:cubicBezTo>
                    <a:pt x="0" y="34"/>
                    <a:pt x="7" y="47"/>
                    <a:pt x="19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19" name="Freeform 150"/>
            <p:cNvSpPr>
              <a:spLocks/>
            </p:cNvSpPr>
            <p:nvPr/>
          </p:nvSpPr>
          <p:spPr bwMode="auto">
            <a:xfrm>
              <a:off x="4684713" y="4356100"/>
              <a:ext cx="146050" cy="263525"/>
            </a:xfrm>
            <a:custGeom>
              <a:avLst/>
              <a:gdLst>
                <a:gd name="T0" fmla="*/ 39 w 39"/>
                <a:gd name="T1" fmla="*/ 35 h 70"/>
                <a:gd name="T2" fmla="*/ 19 w 39"/>
                <a:gd name="T3" fmla="*/ 0 h 70"/>
                <a:gd name="T4" fmla="*/ 0 w 39"/>
                <a:gd name="T5" fmla="*/ 35 h 70"/>
                <a:gd name="T6" fmla="*/ 19 w 39"/>
                <a:gd name="T7" fmla="*/ 70 h 70"/>
                <a:gd name="T8" fmla="*/ 39 w 39"/>
                <a:gd name="T9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70">
                  <a:moveTo>
                    <a:pt x="39" y="35"/>
                  </a:moveTo>
                  <a:cubicBezTo>
                    <a:pt x="39" y="23"/>
                    <a:pt x="31" y="5"/>
                    <a:pt x="19" y="0"/>
                  </a:cubicBezTo>
                  <a:cubicBezTo>
                    <a:pt x="7" y="5"/>
                    <a:pt x="0" y="23"/>
                    <a:pt x="0" y="35"/>
                  </a:cubicBezTo>
                  <a:cubicBezTo>
                    <a:pt x="0" y="47"/>
                    <a:pt x="7" y="65"/>
                    <a:pt x="19" y="70"/>
                  </a:cubicBezTo>
                  <a:cubicBezTo>
                    <a:pt x="31" y="65"/>
                    <a:pt x="39" y="47"/>
                    <a:pt x="3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20" name="Freeform 151"/>
            <p:cNvSpPr>
              <a:spLocks/>
            </p:cNvSpPr>
            <p:nvPr/>
          </p:nvSpPr>
          <p:spPr bwMode="auto">
            <a:xfrm>
              <a:off x="4786313" y="4521200"/>
              <a:ext cx="239713" cy="192088"/>
            </a:xfrm>
            <a:custGeom>
              <a:avLst/>
              <a:gdLst>
                <a:gd name="T0" fmla="*/ 2 w 64"/>
                <a:gd name="T1" fmla="*/ 43 h 51"/>
                <a:gd name="T2" fmla="*/ 42 w 64"/>
                <a:gd name="T3" fmla="*/ 43 h 51"/>
                <a:gd name="T4" fmla="*/ 62 w 64"/>
                <a:gd name="T5" fmla="*/ 9 h 51"/>
                <a:gd name="T6" fmla="*/ 22 w 64"/>
                <a:gd name="T7" fmla="*/ 8 h 51"/>
                <a:gd name="T8" fmla="*/ 2 w 64"/>
                <a:gd name="T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1">
                  <a:moveTo>
                    <a:pt x="2" y="43"/>
                  </a:moveTo>
                  <a:cubicBezTo>
                    <a:pt x="12" y="51"/>
                    <a:pt x="31" y="49"/>
                    <a:pt x="42" y="43"/>
                  </a:cubicBezTo>
                  <a:cubicBezTo>
                    <a:pt x="52" y="37"/>
                    <a:pt x="64" y="22"/>
                    <a:pt x="62" y="9"/>
                  </a:cubicBezTo>
                  <a:cubicBezTo>
                    <a:pt x="52" y="0"/>
                    <a:pt x="33" y="2"/>
                    <a:pt x="22" y="8"/>
                  </a:cubicBezTo>
                  <a:cubicBezTo>
                    <a:pt x="12" y="14"/>
                    <a:pt x="0" y="30"/>
                    <a:pt x="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21" name="Freeform 152"/>
            <p:cNvSpPr>
              <a:spLocks/>
            </p:cNvSpPr>
            <p:nvPr/>
          </p:nvSpPr>
          <p:spPr bwMode="auto">
            <a:xfrm>
              <a:off x="4786313" y="4713288"/>
              <a:ext cx="239713" cy="187325"/>
            </a:xfrm>
            <a:custGeom>
              <a:avLst/>
              <a:gdLst>
                <a:gd name="T0" fmla="*/ 42 w 64"/>
                <a:gd name="T1" fmla="*/ 42 h 50"/>
                <a:gd name="T2" fmla="*/ 62 w 64"/>
                <a:gd name="T3" fmla="*/ 8 h 50"/>
                <a:gd name="T4" fmla="*/ 22 w 64"/>
                <a:gd name="T5" fmla="*/ 8 h 50"/>
                <a:gd name="T6" fmla="*/ 2 w 64"/>
                <a:gd name="T7" fmla="*/ 42 h 50"/>
                <a:gd name="T8" fmla="*/ 42 w 64"/>
                <a:gd name="T9" fmla="*/ 4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0">
                  <a:moveTo>
                    <a:pt x="42" y="42"/>
                  </a:moveTo>
                  <a:cubicBezTo>
                    <a:pt x="52" y="36"/>
                    <a:pt x="64" y="21"/>
                    <a:pt x="62" y="8"/>
                  </a:cubicBezTo>
                  <a:cubicBezTo>
                    <a:pt x="52" y="0"/>
                    <a:pt x="33" y="2"/>
                    <a:pt x="22" y="8"/>
                  </a:cubicBezTo>
                  <a:cubicBezTo>
                    <a:pt x="12" y="14"/>
                    <a:pt x="0" y="29"/>
                    <a:pt x="2" y="42"/>
                  </a:cubicBezTo>
                  <a:cubicBezTo>
                    <a:pt x="12" y="50"/>
                    <a:pt x="31" y="48"/>
                    <a:pt x="42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22" name="Freeform 153"/>
            <p:cNvSpPr>
              <a:spLocks/>
            </p:cNvSpPr>
            <p:nvPr/>
          </p:nvSpPr>
          <p:spPr bwMode="auto">
            <a:xfrm>
              <a:off x="4489450" y="4521200"/>
              <a:ext cx="239713" cy="192088"/>
            </a:xfrm>
            <a:custGeom>
              <a:avLst/>
              <a:gdLst>
                <a:gd name="T0" fmla="*/ 22 w 64"/>
                <a:gd name="T1" fmla="*/ 43 h 51"/>
                <a:gd name="T2" fmla="*/ 62 w 64"/>
                <a:gd name="T3" fmla="*/ 43 h 51"/>
                <a:gd name="T4" fmla="*/ 41 w 64"/>
                <a:gd name="T5" fmla="*/ 8 h 51"/>
                <a:gd name="T6" fmla="*/ 1 w 64"/>
                <a:gd name="T7" fmla="*/ 9 h 51"/>
                <a:gd name="T8" fmla="*/ 22 w 64"/>
                <a:gd name="T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1">
                  <a:moveTo>
                    <a:pt x="22" y="43"/>
                  </a:moveTo>
                  <a:cubicBezTo>
                    <a:pt x="33" y="49"/>
                    <a:pt x="52" y="51"/>
                    <a:pt x="62" y="43"/>
                  </a:cubicBezTo>
                  <a:cubicBezTo>
                    <a:pt x="64" y="30"/>
                    <a:pt x="52" y="14"/>
                    <a:pt x="41" y="8"/>
                  </a:cubicBezTo>
                  <a:cubicBezTo>
                    <a:pt x="31" y="2"/>
                    <a:pt x="12" y="0"/>
                    <a:pt x="1" y="9"/>
                  </a:cubicBezTo>
                  <a:cubicBezTo>
                    <a:pt x="0" y="22"/>
                    <a:pt x="11" y="37"/>
                    <a:pt x="2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23" name="Freeform 154"/>
            <p:cNvSpPr>
              <a:spLocks/>
            </p:cNvSpPr>
            <p:nvPr/>
          </p:nvSpPr>
          <p:spPr bwMode="auto">
            <a:xfrm>
              <a:off x="4489450" y="4713288"/>
              <a:ext cx="239713" cy="187325"/>
            </a:xfrm>
            <a:custGeom>
              <a:avLst/>
              <a:gdLst>
                <a:gd name="T0" fmla="*/ 22 w 64"/>
                <a:gd name="T1" fmla="*/ 42 h 50"/>
                <a:gd name="T2" fmla="*/ 62 w 64"/>
                <a:gd name="T3" fmla="*/ 42 h 50"/>
                <a:gd name="T4" fmla="*/ 41 w 64"/>
                <a:gd name="T5" fmla="*/ 8 h 50"/>
                <a:gd name="T6" fmla="*/ 1 w 64"/>
                <a:gd name="T7" fmla="*/ 8 h 50"/>
                <a:gd name="T8" fmla="*/ 22 w 64"/>
                <a:gd name="T9" fmla="*/ 4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0">
                  <a:moveTo>
                    <a:pt x="22" y="42"/>
                  </a:moveTo>
                  <a:cubicBezTo>
                    <a:pt x="33" y="48"/>
                    <a:pt x="52" y="50"/>
                    <a:pt x="62" y="42"/>
                  </a:cubicBezTo>
                  <a:cubicBezTo>
                    <a:pt x="64" y="29"/>
                    <a:pt x="52" y="14"/>
                    <a:pt x="41" y="8"/>
                  </a:cubicBezTo>
                  <a:cubicBezTo>
                    <a:pt x="31" y="2"/>
                    <a:pt x="12" y="0"/>
                    <a:pt x="1" y="8"/>
                  </a:cubicBezTo>
                  <a:cubicBezTo>
                    <a:pt x="0" y="21"/>
                    <a:pt x="11" y="36"/>
                    <a:pt x="22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24" name="Freeform 155"/>
            <p:cNvSpPr>
              <a:spLocks/>
            </p:cNvSpPr>
            <p:nvPr/>
          </p:nvSpPr>
          <p:spPr bwMode="auto">
            <a:xfrm>
              <a:off x="4740275" y="4645025"/>
              <a:ext cx="30163" cy="300038"/>
            </a:xfrm>
            <a:custGeom>
              <a:avLst/>
              <a:gdLst>
                <a:gd name="T0" fmla="*/ 0 w 8"/>
                <a:gd name="T1" fmla="*/ 2 h 80"/>
                <a:gd name="T2" fmla="*/ 0 w 8"/>
                <a:gd name="T3" fmla="*/ 78 h 80"/>
                <a:gd name="T4" fmla="*/ 4 w 8"/>
                <a:gd name="T5" fmla="*/ 80 h 80"/>
                <a:gd name="T6" fmla="*/ 8 w 8"/>
                <a:gd name="T7" fmla="*/ 78 h 80"/>
                <a:gd name="T8" fmla="*/ 8 w 8"/>
                <a:gd name="T9" fmla="*/ 2 h 80"/>
                <a:gd name="T10" fmla="*/ 4 w 8"/>
                <a:gd name="T11" fmla="*/ 0 h 80"/>
                <a:gd name="T12" fmla="*/ 0 w 8"/>
                <a:gd name="T13" fmla="*/ 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80">
                  <a:moveTo>
                    <a:pt x="0" y="2"/>
                  </a:move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2" y="80"/>
                    <a:pt x="4" y="80"/>
                  </a:cubicBezTo>
                  <a:cubicBezTo>
                    <a:pt x="6" y="80"/>
                    <a:pt x="8" y="79"/>
                    <a:pt x="8" y="78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6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25" name="Freeform 156"/>
            <p:cNvSpPr>
              <a:spLocks/>
            </p:cNvSpPr>
            <p:nvPr/>
          </p:nvSpPr>
          <p:spPr bwMode="auto">
            <a:xfrm>
              <a:off x="1716088" y="4656138"/>
              <a:ext cx="47625" cy="260350"/>
            </a:xfrm>
            <a:custGeom>
              <a:avLst/>
              <a:gdLst>
                <a:gd name="T0" fmla="*/ 13 w 13"/>
                <a:gd name="T1" fmla="*/ 1 h 69"/>
                <a:gd name="T2" fmla="*/ 7 w 13"/>
                <a:gd name="T3" fmla="*/ 0 h 69"/>
                <a:gd name="T4" fmla="*/ 7 w 13"/>
                <a:gd name="T5" fmla="*/ 0 h 69"/>
                <a:gd name="T6" fmla="*/ 0 w 13"/>
                <a:gd name="T7" fmla="*/ 1 h 69"/>
                <a:gd name="T8" fmla="*/ 0 w 13"/>
                <a:gd name="T9" fmla="*/ 69 h 69"/>
                <a:gd name="T10" fmla="*/ 13 w 13"/>
                <a:gd name="T11" fmla="*/ 69 h 69"/>
                <a:gd name="T12" fmla="*/ 13 w 13"/>
                <a:gd name="T13" fmla="*/ 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69">
                  <a:moveTo>
                    <a:pt x="13" y="1"/>
                  </a:moveTo>
                  <a:cubicBezTo>
                    <a:pt x="11" y="0"/>
                    <a:pt x="9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2" y="0"/>
                    <a:pt x="0" y="1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3" y="69"/>
                    <a:pt x="13" y="69"/>
                    <a:pt x="13" y="69"/>
                  </a:cubicBezTo>
                  <a:lnTo>
                    <a:pt x="13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26" name="Freeform 157"/>
            <p:cNvSpPr>
              <a:spLocks/>
            </p:cNvSpPr>
            <p:nvPr/>
          </p:nvSpPr>
          <p:spPr bwMode="auto">
            <a:xfrm>
              <a:off x="1716088" y="4295775"/>
              <a:ext cx="47625" cy="33338"/>
            </a:xfrm>
            <a:custGeom>
              <a:avLst/>
              <a:gdLst>
                <a:gd name="T0" fmla="*/ 8 w 13"/>
                <a:gd name="T1" fmla="*/ 9 h 9"/>
                <a:gd name="T2" fmla="*/ 9 w 13"/>
                <a:gd name="T3" fmla="*/ 9 h 9"/>
                <a:gd name="T4" fmla="*/ 13 w 13"/>
                <a:gd name="T5" fmla="*/ 9 h 9"/>
                <a:gd name="T6" fmla="*/ 13 w 13"/>
                <a:gd name="T7" fmla="*/ 0 h 9"/>
                <a:gd name="T8" fmla="*/ 0 w 13"/>
                <a:gd name="T9" fmla="*/ 0 h 9"/>
                <a:gd name="T10" fmla="*/ 0 w 13"/>
                <a:gd name="T11" fmla="*/ 9 h 9"/>
                <a:gd name="T12" fmla="*/ 8 w 13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9">
                  <a:moveTo>
                    <a:pt x="8" y="9"/>
                  </a:moveTo>
                  <a:cubicBezTo>
                    <a:pt x="8" y="9"/>
                    <a:pt x="9" y="9"/>
                    <a:pt x="9" y="9"/>
                  </a:cubicBezTo>
                  <a:cubicBezTo>
                    <a:pt x="11" y="9"/>
                    <a:pt x="12" y="9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9"/>
                    <a:pt x="5" y="9"/>
                    <a:pt x="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27" name="Freeform 158"/>
            <p:cNvSpPr>
              <a:spLocks/>
            </p:cNvSpPr>
            <p:nvPr/>
          </p:nvSpPr>
          <p:spPr bwMode="auto">
            <a:xfrm>
              <a:off x="1501775" y="4344988"/>
              <a:ext cx="487363" cy="360363"/>
            </a:xfrm>
            <a:custGeom>
              <a:avLst/>
              <a:gdLst>
                <a:gd name="T0" fmla="*/ 70 w 130"/>
                <a:gd name="T1" fmla="*/ 1 h 96"/>
                <a:gd name="T2" fmla="*/ 66 w 130"/>
                <a:gd name="T3" fmla="*/ 0 h 96"/>
                <a:gd name="T4" fmla="*/ 65 w 130"/>
                <a:gd name="T5" fmla="*/ 0 h 96"/>
                <a:gd name="T6" fmla="*/ 57 w 130"/>
                <a:gd name="T7" fmla="*/ 1 h 96"/>
                <a:gd name="T8" fmla="*/ 0 w 130"/>
                <a:gd name="T9" fmla="*/ 63 h 96"/>
                <a:gd name="T10" fmla="*/ 5 w 130"/>
                <a:gd name="T11" fmla="*/ 88 h 96"/>
                <a:gd name="T12" fmla="*/ 7 w 130"/>
                <a:gd name="T13" fmla="*/ 91 h 96"/>
                <a:gd name="T14" fmla="*/ 10 w 130"/>
                <a:gd name="T15" fmla="*/ 87 h 96"/>
                <a:gd name="T16" fmla="*/ 27 w 130"/>
                <a:gd name="T17" fmla="*/ 77 h 96"/>
                <a:gd name="T18" fmla="*/ 27 w 130"/>
                <a:gd name="T19" fmla="*/ 77 h 96"/>
                <a:gd name="T20" fmla="*/ 44 w 130"/>
                <a:gd name="T21" fmla="*/ 88 h 96"/>
                <a:gd name="T22" fmla="*/ 45 w 130"/>
                <a:gd name="T23" fmla="*/ 91 h 96"/>
                <a:gd name="T24" fmla="*/ 47 w 130"/>
                <a:gd name="T25" fmla="*/ 88 h 96"/>
                <a:gd name="T26" fmla="*/ 57 w 130"/>
                <a:gd name="T27" fmla="*/ 79 h 96"/>
                <a:gd name="T28" fmla="*/ 64 w 130"/>
                <a:gd name="T29" fmla="*/ 78 h 96"/>
                <a:gd name="T30" fmla="*/ 64 w 130"/>
                <a:gd name="T31" fmla="*/ 78 h 96"/>
                <a:gd name="T32" fmla="*/ 70 w 130"/>
                <a:gd name="T33" fmla="*/ 79 h 96"/>
                <a:gd name="T34" fmla="*/ 81 w 130"/>
                <a:gd name="T35" fmla="*/ 89 h 96"/>
                <a:gd name="T36" fmla="*/ 83 w 130"/>
                <a:gd name="T37" fmla="*/ 92 h 96"/>
                <a:gd name="T38" fmla="*/ 85 w 130"/>
                <a:gd name="T39" fmla="*/ 89 h 96"/>
                <a:gd name="T40" fmla="*/ 101 w 130"/>
                <a:gd name="T41" fmla="*/ 79 h 96"/>
                <a:gd name="T42" fmla="*/ 101 w 130"/>
                <a:gd name="T43" fmla="*/ 79 h 96"/>
                <a:gd name="T44" fmla="*/ 118 w 130"/>
                <a:gd name="T45" fmla="*/ 90 h 96"/>
                <a:gd name="T46" fmla="*/ 119 w 130"/>
                <a:gd name="T47" fmla="*/ 94 h 96"/>
                <a:gd name="T48" fmla="*/ 120 w 130"/>
                <a:gd name="T49" fmla="*/ 96 h 96"/>
                <a:gd name="T50" fmla="*/ 122 w 130"/>
                <a:gd name="T51" fmla="*/ 94 h 96"/>
                <a:gd name="T52" fmla="*/ 123 w 130"/>
                <a:gd name="T53" fmla="*/ 91 h 96"/>
                <a:gd name="T54" fmla="*/ 129 w 130"/>
                <a:gd name="T55" fmla="*/ 67 h 96"/>
                <a:gd name="T56" fmla="*/ 70 w 130"/>
                <a:gd name="T57" fmla="*/ 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0" h="96">
                  <a:moveTo>
                    <a:pt x="70" y="1"/>
                  </a:moveTo>
                  <a:cubicBezTo>
                    <a:pt x="69" y="1"/>
                    <a:pt x="68" y="1"/>
                    <a:pt x="66" y="0"/>
                  </a:cubicBezTo>
                  <a:cubicBezTo>
                    <a:pt x="66" y="0"/>
                    <a:pt x="65" y="0"/>
                    <a:pt x="65" y="0"/>
                  </a:cubicBezTo>
                  <a:cubicBezTo>
                    <a:pt x="62" y="0"/>
                    <a:pt x="59" y="1"/>
                    <a:pt x="57" y="1"/>
                  </a:cubicBezTo>
                  <a:cubicBezTo>
                    <a:pt x="26" y="5"/>
                    <a:pt x="1" y="31"/>
                    <a:pt x="0" y="63"/>
                  </a:cubicBezTo>
                  <a:cubicBezTo>
                    <a:pt x="0" y="72"/>
                    <a:pt x="2" y="80"/>
                    <a:pt x="5" y="88"/>
                  </a:cubicBezTo>
                  <a:cubicBezTo>
                    <a:pt x="5" y="90"/>
                    <a:pt x="6" y="91"/>
                    <a:pt x="7" y="91"/>
                  </a:cubicBezTo>
                  <a:cubicBezTo>
                    <a:pt x="8" y="91"/>
                    <a:pt x="9" y="89"/>
                    <a:pt x="10" y="87"/>
                  </a:cubicBezTo>
                  <a:cubicBezTo>
                    <a:pt x="13" y="81"/>
                    <a:pt x="19" y="77"/>
                    <a:pt x="27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34" y="77"/>
                    <a:pt x="41" y="82"/>
                    <a:pt x="44" y="88"/>
                  </a:cubicBezTo>
                  <a:cubicBezTo>
                    <a:pt x="45" y="90"/>
                    <a:pt x="45" y="91"/>
                    <a:pt x="45" y="91"/>
                  </a:cubicBezTo>
                  <a:cubicBezTo>
                    <a:pt x="46" y="91"/>
                    <a:pt x="46" y="90"/>
                    <a:pt x="47" y="88"/>
                  </a:cubicBezTo>
                  <a:cubicBezTo>
                    <a:pt x="49" y="84"/>
                    <a:pt x="53" y="81"/>
                    <a:pt x="57" y="79"/>
                  </a:cubicBezTo>
                  <a:cubicBezTo>
                    <a:pt x="59" y="79"/>
                    <a:pt x="61" y="78"/>
                    <a:pt x="64" y="78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6" y="78"/>
                    <a:pt x="68" y="79"/>
                    <a:pt x="70" y="79"/>
                  </a:cubicBezTo>
                  <a:cubicBezTo>
                    <a:pt x="75" y="81"/>
                    <a:pt x="79" y="85"/>
                    <a:pt x="81" y="89"/>
                  </a:cubicBezTo>
                  <a:cubicBezTo>
                    <a:pt x="82" y="91"/>
                    <a:pt x="82" y="92"/>
                    <a:pt x="83" y="92"/>
                  </a:cubicBezTo>
                  <a:cubicBezTo>
                    <a:pt x="83" y="92"/>
                    <a:pt x="84" y="91"/>
                    <a:pt x="85" y="89"/>
                  </a:cubicBezTo>
                  <a:cubicBezTo>
                    <a:pt x="88" y="83"/>
                    <a:pt x="94" y="79"/>
                    <a:pt x="101" y="79"/>
                  </a:cubicBezTo>
                  <a:cubicBezTo>
                    <a:pt x="101" y="79"/>
                    <a:pt x="101" y="79"/>
                    <a:pt x="101" y="79"/>
                  </a:cubicBezTo>
                  <a:cubicBezTo>
                    <a:pt x="109" y="79"/>
                    <a:pt x="115" y="84"/>
                    <a:pt x="118" y="90"/>
                  </a:cubicBezTo>
                  <a:cubicBezTo>
                    <a:pt x="118" y="91"/>
                    <a:pt x="119" y="93"/>
                    <a:pt x="119" y="94"/>
                  </a:cubicBezTo>
                  <a:cubicBezTo>
                    <a:pt x="119" y="95"/>
                    <a:pt x="120" y="96"/>
                    <a:pt x="120" y="96"/>
                  </a:cubicBezTo>
                  <a:cubicBezTo>
                    <a:pt x="121" y="96"/>
                    <a:pt x="121" y="95"/>
                    <a:pt x="122" y="94"/>
                  </a:cubicBezTo>
                  <a:cubicBezTo>
                    <a:pt x="122" y="93"/>
                    <a:pt x="123" y="92"/>
                    <a:pt x="123" y="91"/>
                  </a:cubicBezTo>
                  <a:cubicBezTo>
                    <a:pt x="127" y="83"/>
                    <a:pt x="129" y="75"/>
                    <a:pt x="129" y="67"/>
                  </a:cubicBezTo>
                  <a:cubicBezTo>
                    <a:pt x="130" y="32"/>
                    <a:pt x="104" y="4"/>
                    <a:pt x="7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28" name="Freeform 159"/>
            <p:cNvSpPr>
              <a:spLocks/>
            </p:cNvSpPr>
            <p:nvPr/>
          </p:nvSpPr>
          <p:spPr bwMode="auto">
            <a:xfrm>
              <a:off x="2624138" y="4656138"/>
              <a:ext cx="187325" cy="134938"/>
            </a:xfrm>
            <a:custGeom>
              <a:avLst/>
              <a:gdLst>
                <a:gd name="T0" fmla="*/ 32 w 50"/>
                <a:gd name="T1" fmla="*/ 11 h 36"/>
                <a:gd name="T2" fmla="*/ 44 w 50"/>
                <a:gd name="T3" fmla="*/ 3 h 36"/>
                <a:gd name="T4" fmla="*/ 50 w 50"/>
                <a:gd name="T5" fmla="*/ 1 h 36"/>
                <a:gd name="T6" fmla="*/ 30 w 50"/>
                <a:gd name="T7" fmla="*/ 3 h 36"/>
                <a:gd name="T8" fmla="*/ 16 w 50"/>
                <a:gd name="T9" fmla="*/ 14 h 36"/>
                <a:gd name="T10" fmla="*/ 10 w 50"/>
                <a:gd name="T11" fmla="*/ 24 h 36"/>
                <a:gd name="T12" fmla="*/ 0 w 50"/>
                <a:gd name="T13" fmla="*/ 36 h 36"/>
                <a:gd name="T14" fmla="*/ 17 w 50"/>
                <a:gd name="T15" fmla="*/ 29 h 36"/>
                <a:gd name="T16" fmla="*/ 32 w 50"/>
                <a:gd name="T17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36">
                  <a:moveTo>
                    <a:pt x="32" y="11"/>
                  </a:moveTo>
                  <a:cubicBezTo>
                    <a:pt x="36" y="7"/>
                    <a:pt x="40" y="5"/>
                    <a:pt x="44" y="3"/>
                  </a:cubicBezTo>
                  <a:cubicBezTo>
                    <a:pt x="45" y="3"/>
                    <a:pt x="48" y="1"/>
                    <a:pt x="50" y="1"/>
                  </a:cubicBezTo>
                  <a:cubicBezTo>
                    <a:pt x="43" y="1"/>
                    <a:pt x="36" y="0"/>
                    <a:pt x="30" y="3"/>
                  </a:cubicBezTo>
                  <a:cubicBezTo>
                    <a:pt x="24" y="5"/>
                    <a:pt x="20" y="9"/>
                    <a:pt x="16" y="14"/>
                  </a:cubicBezTo>
                  <a:cubicBezTo>
                    <a:pt x="14" y="17"/>
                    <a:pt x="12" y="20"/>
                    <a:pt x="10" y="24"/>
                  </a:cubicBezTo>
                  <a:cubicBezTo>
                    <a:pt x="8" y="28"/>
                    <a:pt x="5" y="34"/>
                    <a:pt x="0" y="36"/>
                  </a:cubicBezTo>
                  <a:cubicBezTo>
                    <a:pt x="6" y="35"/>
                    <a:pt x="12" y="32"/>
                    <a:pt x="17" y="29"/>
                  </a:cubicBezTo>
                  <a:cubicBezTo>
                    <a:pt x="23" y="24"/>
                    <a:pt x="27" y="17"/>
                    <a:pt x="3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29" name="Freeform 160"/>
            <p:cNvSpPr>
              <a:spLocks/>
            </p:cNvSpPr>
            <p:nvPr/>
          </p:nvSpPr>
          <p:spPr bwMode="auto">
            <a:xfrm>
              <a:off x="2638425" y="4660900"/>
              <a:ext cx="244475" cy="165100"/>
            </a:xfrm>
            <a:custGeom>
              <a:avLst/>
              <a:gdLst>
                <a:gd name="T0" fmla="*/ 42 w 65"/>
                <a:gd name="T1" fmla="*/ 5 h 44"/>
                <a:gd name="T2" fmla="*/ 26 w 65"/>
                <a:gd name="T3" fmla="*/ 19 h 44"/>
                <a:gd name="T4" fmla="*/ 14 w 65"/>
                <a:gd name="T5" fmla="*/ 32 h 44"/>
                <a:gd name="T6" fmla="*/ 0 w 65"/>
                <a:gd name="T7" fmla="*/ 38 h 44"/>
                <a:gd name="T8" fmla="*/ 35 w 65"/>
                <a:gd name="T9" fmla="*/ 37 h 44"/>
                <a:gd name="T10" fmla="*/ 55 w 65"/>
                <a:gd name="T11" fmla="*/ 11 h 44"/>
                <a:gd name="T12" fmla="*/ 62 w 65"/>
                <a:gd name="T13" fmla="*/ 3 h 44"/>
                <a:gd name="T14" fmla="*/ 65 w 65"/>
                <a:gd name="T15" fmla="*/ 1 h 44"/>
                <a:gd name="T16" fmla="*/ 42 w 65"/>
                <a:gd name="T17" fmla="*/ 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44">
                  <a:moveTo>
                    <a:pt x="42" y="5"/>
                  </a:moveTo>
                  <a:cubicBezTo>
                    <a:pt x="35" y="9"/>
                    <a:pt x="31" y="13"/>
                    <a:pt x="26" y="19"/>
                  </a:cubicBezTo>
                  <a:cubicBezTo>
                    <a:pt x="23" y="24"/>
                    <a:pt x="19" y="29"/>
                    <a:pt x="14" y="32"/>
                  </a:cubicBezTo>
                  <a:cubicBezTo>
                    <a:pt x="10" y="34"/>
                    <a:pt x="4" y="37"/>
                    <a:pt x="0" y="38"/>
                  </a:cubicBezTo>
                  <a:cubicBezTo>
                    <a:pt x="11" y="44"/>
                    <a:pt x="25" y="44"/>
                    <a:pt x="35" y="37"/>
                  </a:cubicBezTo>
                  <a:cubicBezTo>
                    <a:pt x="45" y="31"/>
                    <a:pt x="49" y="21"/>
                    <a:pt x="55" y="11"/>
                  </a:cubicBezTo>
                  <a:cubicBezTo>
                    <a:pt x="57" y="8"/>
                    <a:pt x="59" y="6"/>
                    <a:pt x="62" y="3"/>
                  </a:cubicBezTo>
                  <a:cubicBezTo>
                    <a:pt x="62" y="3"/>
                    <a:pt x="64" y="1"/>
                    <a:pt x="65" y="1"/>
                  </a:cubicBezTo>
                  <a:cubicBezTo>
                    <a:pt x="57" y="0"/>
                    <a:pt x="49" y="1"/>
                    <a:pt x="4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30" name="Freeform 161"/>
            <p:cNvSpPr>
              <a:spLocks/>
            </p:cNvSpPr>
            <p:nvPr/>
          </p:nvSpPr>
          <p:spPr bwMode="auto">
            <a:xfrm>
              <a:off x="2624138" y="4518025"/>
              <a:ext cx="161925" cy="115888"/>
            </a:xfrm>
            <a:custGeom>
              <a:avLst/>
              <a:gdLst>
                <a:gd name="T0" fmla="*/ 14 w 43"/>
                <a:gd name="T1" fmla="*/ 12 h 31"/>
                <a:gd name="T2" fmla="*/ 9 w 43"/>
                <a:gd name="T3" fmla="*/ 20 h 31"/>
                <a:gd name="T4" fmla="*/ 0 w 43"/>
                <a:gd name="T5" fmla="*/ 31 h 31"/>
                <a:gd name="T6" fmla="*/ 15 w 43"/>
                <a:gd name="T7" fmla="*/ 24 h 31"/>
                <a:gd name="T8" fmla="*/ 28 w 43"/>
                <a:gd name="T9" fmla="*/ 9 h 31"/>
                <a:gd name="T10" fmla="*/ 38 w 43"/>
                <a:gd name="T11" fmla="*/ 3 h 31"/>
                <a:gd name="T12" fmla="*/ 43 w 43"/>
                <a:gd name="T13" fmla="*/ 1 h 31"/>
                <a:gd name="T14" fmla="*/ 26 w 43"/>
                <a:gd name="T15" fmla="*/ 2 h 31"/>
                <a:gd name="T16" fmla="*/ 14 w 43"/>
                <a:gd name="T1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31">
                  <a:moveTo>
                    <a:pt x="14" y="12"/>
                  </a:moveTo>
                  <a:cubicBezTo>
                    <a:pt x="12" y="15"/>
                    <a:pt x="11" y="17"/>
                    <a:pt x="9" y="20"/>
                  </a:cubicBezTo>
                  <a:cubicBezTo>
                    <a:pt x="7" y="24"/>
                    <a:pt x="5" y="29"/>
                    <a:pt x="0" y="31"/>
                  </a:cubicBezTo>
                  <a:cubicBezTo>
                    <a:pt x="6" y="30"/>
                    <a:pt x="11" y="28"/>
                    <a:pt x="15" y="24"/>
                  </a:cubicBezTo>
                  <a:cubicBezTo>
                    <a:pt x="20" y="20"/>
                    <a:pt x="24" y="14"/>
                    <a:pt x="28" y="9"/>
                  </a:cubicBezTo>
                  <a:cubicBezTo>
                    <a:pt x="31" y="6"/>
                    <a:pt x="34" y="4"/>
                    <a:pt x="38" y="3"/>
                  </a:cubicBezTo>
                  <a:cubicBezTo>
                    <a:pt x="39" y="2"/>
                    <a:pt x="42" y="1"/>
                    <a:pt x="43" y="1"/>
                  </a:cubicBezTo>
                  <a:cubicBezTo>
                    <a:pt x="37" y="0"/>
                    <a:pt x="31" y="0"/>
                    <a:pt x="26" y="2"/>
                  </a:cubicBezTo>
                  <a:cubicBezTo>
                    <a:pt x="21" y="4"/>
                    <a:pt x="17" y="8"/>
                    <a:pt x="1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31" name="Freeform 162"/>
            <p:cNvSpPr>
              <a:spLocks/>
            </p:cNvSpPr>
            <p:nvPr/>
          </p:nvSpPr>
          <p:spPr bwMode="auto">
            <a:xfrm>
              <a:off x="2638425" y="4521200"/>
              <a:ext cx="211138" cy="142875"/>
            </a:xfrm>
            <a:custGeom>
              <a:avLst/>
              <a:gdLst>
                <a:gd name="T0" fmla="*/ 53 w 56"/>
                <a:gd name="T1" fmla="*/ 3 h 38"/>
                <a:gd name="T2" fmla="*/ 56 w 56"/>
                <a:gd name="T3" fmla="*/ 1 h 38"/>
                <a:gd name="T4" fmla="*/ 36 w 56"/>
                <a:gd name="T5" fmla="*/ 4 h 38"/>
                <a:gd name="T6" fmla="*/ 22 w 56"/>
                <a:gd name="T7" fmla="*/ 17 h 38"/>
                <a:gd name="T8" fmla="*/ 12 w 56"/>
                <a:gd name="T9" fmla="*/ 27 h 38"/>
                <a:gd name="T10" fmla="*/ 0 w 56"/>
                <a:gd name="T11" fmla="*/ 32 h 38"/>
                <a:gd name="T12" fmla="*/ 30 w 56"/>
                <a:gd name="T13" fmla="*/ 32 h 38"/>
                <a:gd name="T14" fmla="*/ 47 w 56"/>
                <a:gd name="T15" fmla="*/ 10 h 38"/>
                <a:gd name="T16" fmla="*/ 53 w 56"/>
                <a:gd name="T17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">
                  <a:moveTo>
                    <a:pt x="53" y="3"/>
                  </a:moveTo>
                  <a:cubicBezTo>
                    <a:pt x="53" y="2"/>
                    <a:pt x="55" y="1"/>
                    <a:pt x="56" y="1"/>
                  </a:cubicBezTo>
                  <a:cubicBezTo>
                    <a:pt x="49" y="0"/>
                    <a:pt x="42" y="1"/>
                    <a:pt x="36" y="4"/>
                  </a:cubicBezTo>
                  <a:cubicBezTo>
                    <a:pt x="30" y="7"/>
                    <a:pt x="26" y="11"/>
                    <a:pt x="22" y="17"/>
                  </a:cubicBezTo>
                  <a:cubicBezTo>
                    <a:pt x="19" y="20"/>
                    <a:pt x="16" y="25"/>
                    <a:pt x="12" y="27"/>
                  </a:cubicBezTo>
                  <a:cubicBezTo>
                    <a:pt x="8" y="29"/>
                    <a:pt x="4" y="32"/>
                    <a:pt x="0" y="32"/>
                  </a:cubicBezTo>
                  <a:cubicBezTo>
                    <a:pt x="9" y="38"/>
                    <a:pt x="21" y="38"/>
                    <a:pt x="30" y="32"/>
                  </a:cubicBezTo>
                  <a:cubicBezTo>
                    <a:pt x="39" y="27"/>
                    <a:pt x="42" y="18"/>
                    <a:pt x="47" y="10"/>
                  </a:cubicBezTo>
                  <a:cubicBezTo>
                    <a:pt x="48" y="7"/>
                    <a:pt x="50" y="5"/>
                    <a:pt x="5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32" name="Freeform 163"/>
            <p:cNvSpPr>
              <a:spLocks/>
            </p:cNvSpPr>
            <p:nvPr/>
          </p:nvSpPr>
          <p:spPr bwMode="auto">
            <a:xfrm>
              <a:off x="2417763" y="4656138"/>
              <a:ext cx="187325" cy="134938"/>
            </a:xfrm>
            <a:custGeom>
              <a:avLst/>
              <a:gdLst>
                <a:gd name="T0" fmla="*/ 18 w 50"/>
                <a:gd name="T1" fmla="*/ 11 h 36"/>
                <a:gd name="T2" fmla="*/ 33 w 50"/>
                <a:gd name="T3" fmla="*/ 29 h 36"/>
                <a:gd name="T4" fmla="*/ 50 w 50"/>
                <a:gd name="T5" fmla="*/ 36 h 36"/>
                <a:gd name="T6" fmla="*/ 40 w 50"/>
                <a:gd name="T7" fmla="*/ 24 h 36"/>
                <a:gd name="T8" fmla="*/ 34 w 50"/>
                <a:gd name="T9" fmla="*/ 14 h 36"/>
                <a:gd name="T10" fmla="*/ 21 w 50"/>
                <a:gd name="T11" fmla="*/ 3 h 36"/>
                <a:gd name="T12" fmla="*/ 0 w 50"/>
                <a:gd name="T13" fmla="*/ 1 h 36"/>
                <a:gd name="T14" fmla="*/ 6 w 50"/>
                <a:gd name="T15" fmla="*/ 3 h 36"/>
                <a:gd name="T16" fmla="*/ 18 w 50"/>
                <a:gd name="T17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36">
                  <a:moveTo>
                    <a:pt x="18" y="11"/>
                  </a:moveTo>
                  <a:cubicBezTo>
                    <a:pt x="23" y="17"/>
                    <a:pt x="27" y="24"/>
                    <a:pt x="33" y="29"/>
                  </a:cubicBezTo>
                  <a:cubicBezTo>
                    <a:pt x="38" y="32"/>
                    <a:pt x="44" y="35"/>
                    <a:pt x="50" y="36"/>
                  </a:cubicBezTo>
                  <a:cubicBezTo>
                    <a:pt x="45" y="34"/>
                    <a:pt x="42" y="28"/>
                    <a:pt x="40" y="24"/>
                  </a:cubicBezTo>
                  <a:cubicBezTo>
                    <a:pt x="38" y="20"/>
                    <a:pt x="37" y="17"/>
                    <a:pt x="34" y="14"/>
                  </a:cubicBezTo>
                  <a:cubicBezTo>
                    <a:pt x="31" y="9"/>
                    <a:pt x="26" y="5"/>
                    <a:pt x="21" y="3"/>
                  </a:cubicBezTo>
                  <a:cubicBezTo>
                    <a:pt x="14" y="0"/>
                    <a:pt x="7" y="1"/>
                    <a:pt x="0" y="1"/>
                  </a:cubicBezTo>
                  <a:cubicBezTo>
                    <a:pt x="2" y="1"/>
                    <a:pt x="5" y="3"/>
                    <a:pt x="6" y="3"/>
                  </a:cubicBezTo>
                  <a:cubicBezTo>
                    <a:pt x="11" y="5"/>
                    <a:pt x="15" y="7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33" name="Freeform 164"/>
            <p:cNvSpPr>
              <a:spLocks/>
            </p:cNvSpPr>
            <p:nvPr/>
          </p:nvSpPr>
          <p:spPr bwMode="auto">
            <a:xfrm>
              <a:off x="2346325" y="4660900"/>
              <a:ext cx="244475" cy="165100"/>
            </a:xfrm>
            <a:custGeom>
              <a:avLst/>
              <a:gdLst>
                <a:gd name="T0" fmla="*/ 10 w 65"/>
                <a:gd name="T1" fmla="*/ 11 h 44"/>
                <a:gd name="T2" fmla="*/ 30 w 65"/>
                <a:gd name="T3" fmla="*/ 37 h 44"/>
                <a:gd name="T4" fmla="*/ 65 w 65"/>
                <a:gd name="T5" fmla="*/ 38 h 44"/>
                <a:gd name="T6" fmla="*/ 52 w 65"/>
                <a:gd name="T7" fmla="*/ 32 h 44"/>
                <a:gd name="T8" fmla="*/ 39 w 65"/>
                <a:gd name="T9" fmla="*/ 19 h 44"/>
                <a:gd name="T10" fmla="*/ 23 w 65"/>
                <a:gd name="T11" fmla="*/ 5 h 44"/>
                <a:gd name="T12" fmla="*/ 0 w 65"/>
                <a:gd name="T13" fmla="*/ 1 h 44"/>
                <a:gd name="T14" fmla="*/ 4 w 65"/>
                <a:gd name="T15" fmla="*/ 3 h 44"/>
                <a:gd name="T16" fmla="*/ 10 w 65"/>
                <a:gd name="T17" fmla="*/ 1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44">
                  <a:moveTo>
                    <a:pt x="10" y="11"/>
                  </a:moveTo>
                  <a:cubicBezTo>
                    <a:pt x="16" y="21"/>
                    <a:pt x="20" y="31"/>
                    <a:pt x="30" y="37"/>
                  </a:cubicBezTo>
                  <a:cubicBezTo>
                    <a:pt x="41" y="44"/>
                    <a:pt x="55" y="44"/>
                    <a:pt x="65" y="38"/>
                  </a:cubicBezTo>
                  <a:cubicBezTo>
                    <a:pt x="61" y="37"/>
                    <a:pt x="55" y="34"/>
                    <a:pt x="52" y="32"/>
                  </a:cubicBezTo>
                  <a:cubicBezTo>
                    <a:pt x="47" y="29"/>
                    <a:pt x="43" y="24"/>
                    <a:pt x="39" y="19"/>
                  </a:cubicBezTo>
                  <a:cubicBezTo>
                    <a:pt x="35" y="13"/>
                    <a:pt x="30" y="9"/>
                    <a:pt x="23" y="5"/>
                  </a:cubicBezTo>
                  <a:cubicBezTo>
                    <a:pt x="16" y="1"/>
                    <a:pt x="8" y="0"/>
                    <a:pt x="0" y="1"/>
                  </a:cubicBezTo>
                  <a:cubicBezTo>
                    <a:pt x="1" y="1"/>
                    <a:pt x="3" y="3"/>
                    <a:pt x="4" y="3"/>
                  </a:cubicBezTo>
                  <a:cubicBezTo>
                    <a:pt x="6" y="6"/>
                    <a:pt x="9" y="8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34" name="Freeform 165"/>
            <p:cNvSpPr>
              <a:spLocks/>
            </p:cNvSpPr>
            <p:nvPr/>
          </p:nvSpPr>
          <p:spPr bwMode="auto">
            <a:xfrm>
              <a:off x="2443163" y="4518025"/>
              <a:ext cx="161925" cy="115888"/>
            </a:xfrm>
            <a:custGeom>
              <a:avLst/>
              <a:gdLst>
                <a:gd name="T0" fmla="*/ 18 w 43"/>
                <a:gd name="T1" fmla="*/ 2 h 31"/>
                <a:gd name="T2" fmla="*/ 0 w 43"/>
                <a:gd name="T3" fmla="*/ 1 h 31"/>
                <a:gd name="T4" fmla="*/ 5 w 43"/>
                <a:gd name="T5" fmla="*/ 3 h 31"/>
                <a:gd name="T6" fmla="*/ 15 w 43"/>
                <a:gd name="T7" fmla="*/ 9 h 31"/>
                <a:gd name="T8" fmla="*/ 28 w 43"/>
                <a:gd name="T9" fmla="*/ 24 h 31"/>
                <a:gd name="T10" fmla="*/ 43 w 43"/>
                <a:gd name="T11" fmla="*/ 31 h 31"/>
                <a:gd name="T12" fmla="*/ 34 w 43"/>
                <a:gd name="T13" fmla="*/ 20 h 31"/>
                <a:gd name="T14" fmla="*/ 29 w 43"/>
                <a:gd name="T15" fmla="*/ 12 h 31"/>
                <a:gd name="T16" fmla="*/ 18 w 43"/>
                <a:gd name="T1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31">
                  <a:moveTo>
                    <a:pt x="18" y="2"/>
                  </a:moveTo>
                  <a:cubicBezTo>
                    <a:pt x="12" y="0"/>
                    <a:pt x="6" y="0"/>
                    <a:pt x="0" y="1"/>
                  </a:cubicBezTo>
                  <a:cubicBezTo>
                    <a:pt x="2" y="1"/>
                    <a:pt x="4" y="2"/>
                    <a:pt x="5" y="3"/>
                  </a:cubicBezTo>
                  <a:cubicBezTo>
                    <a:pt x="9" y="4"/>
                    <a:pt x="12" y="6"/>
                    <a:pt x="15" y="9"/>
                  </a:cubicBezTo>
                  <a:cubicBezTo>
                    <a:pt x="20" y="14"/>
                    <a:pt x="23" y="20"/>
                    <a:pt x="28" y="24"/>
                  </a:cubicBezTo>
                  <a:cubicBezTo>
                    <a:pt x="32" y="28"/>
                    <a:pt x="38" y="30"/>
                    <a:pt x="43" y="31"/>
                  </a:cubicBezTo>
                  <a:cubicBezTo>
                    <a:pt x="39" y="29"/>
                    <a:pt x="36" y="24"/>
                    <a:pt x="34" y="20"/>
                  </a:cubicBezTo>
                  <a:cubicBezTo>
                    <a:pt x="33" y="17"/>
                    <a:pt x="31" y="15"/>
                    <a:pt x="29" y="12"/>
                  </a:cubicBezTo>
                  <a:cubicBezTo>
                    <a:pt x="26" y="8"/>
                    <a:pt x="22" y="4"/>
                    <a:pt x="1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35" name="Freeform 166"/>
            <p:cNvSpPr>
              <a:spLocks/>
            </p:cNvSpPr>
            <p:nvPr/>
          </p:nvSpPr>
          <p:spPr bwMode="auto">
            <a:xfrm>
              <a:off x="2382838" y="4521200"/>
              <a:ext cx="211138" cy="142875"/>
            </a:xfrm>
            <a:custGeom>
              <a:avLst/>
              <a:gdLst>
                <a:gd name="T0" fmla="*/ 0 w 56"/>
                <a:gd name="T1" fmla="*/ 1 h 38"/>
                <a:gd name="T2" fmla="*/ 3 w 56"/>
                <a:gd name="T3" fmla="*/ 3 h 38"/>
                <a:gd name="T4" fmla="*/ 8 w 56"/>
                <a:gd name="T5" fmla="*/ 10 h 38"/>
                <a:gd name="T6" fmla="*/ 25 w 56"/>
                <a:gd name="T7" fmla="*/ 32 h 38"/>
                <a:gd name="T8" fmla="*/ 56 w 56"/>
                <a:gd name="T9" fmla="*/ 32 h 38"/>
                <a:gd name="T10" fmla="*/ 44 w 56"/>
                <a:gd name="T11" fmla="*/ 27 h 38"/>
                <a:gd name="T12" fmla="*/ 33 w 56"/>
                <a:gd name="T13" fmla="*/ 17 h 38"/>
                <a:gd name="T14" fmla="*/ 19 w 56"/>
                <a:gd name="T15" fmla="*/ 4 h 38"/>
                <a:gd name="T16" fmla="*/ 0 w 56"/>
                <a:gd name="T17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">
                  <a:moveTo>
                    <a:pt x="0" y="1"/>
                  </a:moveTo>
                  <a:cubicBezTo>
                    <a:pt x="1" y="1"/>
                    <a:pt x="2" y="2"/>
                    <a:pt x="3" y="3"/>
                  </a:cubicBezTo>
                  <a:cubicBezTo>
                    <a:pt x="5" y="5"/>
                    <a:pt x="7" y="7"/>
                    <a:pt x="8" y="10"/>
                  </a:cubicBezTo>
                  <a:cubicBezTo>
                    <a:pt x="13" y="18"/>
                    <a:pt x="17" y="27"/>
                    <a:pt x="25" y="32"/>
                  </a:cubicBezTo>
                  <a:cubicBezTo>
                    <a:pt x="34" y="38"/>
                    <a:pt x="46" y="38"/>
                    <a:pt x="56" y="32"/>
                  </a:cubicBezTo>
                  <a:cubicBezTo>
                    <a:pt x="52" y="32"/>
                    <a:pt x="47" y="29"/>
                    <a:pt x="44" y="27"/>
                  </a:cubicBezTo>
                  <a:cubicBezTo>
                    <a:pt x="40" y="25"/>
                    <a:pt x="36" y="20"/>
                    <a:pt x="33" y="17"/>
                  </a:cubicBezTo>
                  <a:cubicBezTo>
                    <a:pt x="29" y="11"/>
                    <a:pt x="25" y="7"/>
                    <a:pt x="19" y="4"/>
                  </a:cubicBezTo>
                  <a:cubicBezTo>
                    <a:pt x="13" y="1"/>
                    <a:pt x="6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36" name="Freeform 167"/>
            <p:cNvSpPr>
              <a:spLocks/>
            </p:cNvSpPr>
            <p:nvPr/>
          </p:nvSpPr>
          <p:spPr bwMode="auto">
            <a:xfrm>
              <a:off x="2613025" y="4419600"/>
              <a:ext cx="85725" cy="180975"/>
            </a:xfrm>
            <a:custGeom>
              <a:avLst/>
              <a:gdLst>
                <a:gd name="T0" fmla="*/ 15 w 23"/>
                <a:gd name="T1" fmla="*/ 16 h 48"/>
                <a:gd name="T2" fmla="*/ 3 w 23"/>
                <a:gd name="T3" fmla="*/ 32 h 48"/>
                <a:gd name="T4" fmla="*/ 0 w 23"/>
                <a:gd name="T5" fmla="*/ 48 h 48"/>
                <a:gd name="T6" fmla="*/ 8 w 23"/>
                <a:gd name="T7" fmla="*/ 37 h 48"/>
                <a:gd name="T8" fmla="*/ 16 w 23"/>
                <a:gd name="T9" fmla="*/ 31 h 48"/>
                <a:gd name="T10" fmla="*/ 23 w 23"/>
                <a:gd name="T11" fmla="*/ 17 h 48"/>
                <a:gd name="T12" fmla="*/ 20 w 23"/>
                <a:gd name="T13" fmla="*/ 0 h 48"/>
                <a:gd name="T14" fmla="*/ 19 w 23"/>
                <a:gd name="T15" fmla="*/ 5 h 48"/>
                <a:gd name="T16" fmla="*/ 15 w 23"/>
                <a:gd name="T17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48">
                  <a:moveTo>
                    <a:pt x="15" y="16"/>
                  </a:moveTo>
                  <a:cubicBezTo>
                    <a:pt x="11" y="22"/>
                    <a:pt x="6" y="26"/>
                    <a:pt x="3" y="32"/>
                  </a:cubicBezTo>
                  <a:cubicBezTo>
                    <a:pt x="1" y="37"/>
                    <a:pt x="0" y="43"/>
                    <a:pt x="0" y="48"/>
                  </a:cubicBezTo>
                  <a:cubicBezTo>
                    <a:pt x="1" y="44"/>
                    <a:pt x="5" y="40"/>
                    <a:pt x="8" y="37"/>
                  </a:cubicBezTo>
                  <a:cubicBezTo>
                    <a:pt x="11" y="35"/>
                    <a:pt x="14" y="33"/>
                    <a:pt x="16" y="31"/>
                  </a:cubicBezTo>
                  <a:cubicBezTo>
                    <a:pt x="19" y="27"/>
                    <a:pt x="22" y="22"/>
                    <a:pt x="23" y="17"/>
                  </a:cubicBezTo>
                  <a:cubicBezTo>
                    <a:pt x="23" y="11"/>
                    <a:pt x="22" y="5"/>
                    <a:pt x="20" y="0"/>
                  </a:cubicBezTo>
                  <a:cubicBezTo>
                    <a:pt x="20" y="1"/>
                    <a:pt x="20" y="4"/>
                    <a:pt x="19" y="5"/>
                  </a:cubicBezTo>
                  <a:cubicBezTo>
                    <a:pt x="19" y="9"/>
                    <a:pt x="17" y="13"/>
                    <a:pt x="15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37" name="Freeform 168"/>
            <p:cNvSpPr>
              <a:spLocks/>
            </p:cNvSpPr>
            <p:nvPr/>
          </p:nvSpPr>
          <p:spPr bwMode="auto">
            <a:xfrm>
              <a:off x="2563813" y="4359275"/>
              <a:ext cx="115888" cy="233363"/>
            </a:xfrm>
            <a:custGeom>
              <a:avLst/>
              <a:gdLst>
                <a:gd name="T0" fmla="*/ 10 w 31"/>
                <a:gd name="T1" fmla="*/ 62 h 62"/>
                <a:gd name="T2" fmla="*/ 12 w 31"/>
                <a:gd name="T3" fmla="*/ 49 h 62"/>
                <a:gd name="T4" fmla="*/ 20 w 31"/>
                <a:gd name="T5" fmla="*/ 37 h 62"/>
                <a:gd name="T6" fmla="*/ 29 w 31"/>
                <a:gd name="T7" fmla="*/ 20 h 62"/>
                <a:gd name="T8" fmla="*/ 28 w 31"/>
                <a:gd name="T9" fmla="*/ 0 h 62"/>
                <a:gd name="T10" fmla="*/ 27 w 31"/>
                <a:gd name="T11" fmla="*/ 4 h 62"/>
                <a:gd name="T12" fmla="*/ 21 w 31"/>
                <a:gd name="T13" fmla="*/ 11 h 62"/>
                <a:gd name="T14" fmla="*/ 3 w 31"/>
                <a:gd name="T15" fmla="*/ 32 h 62"/>
                <a:gd name="T16" fmla="*/ 10 w 31"/>
                <a:gd name="T17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62">
                  <a:moveTo>
                    <a:pt x="10" y="62"/>
                  </a:moveTo>
                  <a:cubicBezTo>
                    <a:pt x="9" y="58"/>
                    <a:pt x="10" y="53"/>
                    <a:pt x="12" y="49"/>
                  </a:cubicBezTo>
                  <a:cubicBezTo>
                    <a:pt x="13" y="45"/>
                    <a:pt x="17" y="40"/>
                    <a:pt x="20" y="37"/>
                  </a:cubicBezTo>
                  <a:cubicBezTo>
                    <a:pt x="24" y="31"/>
                    <a:pt x="27" y="27"/>
                    <a:pt x="29" y="20"/>
                  </a:cubicBezTo>
                  <a:cubicBezTo>
                    <a:pt x="31" y="14"/>
                    <a:pt x="30" y="7"/>
                    <a:pt x="28" y="0"/>
                  </a:cubicBezTo>
                  <a:cubicBezTo>
                    <a:pt x="28" y="1"/>
                    <a:pt x="27" y="3"/>
                    <a:pt x="27" y="4"/>
                  </a:cubicBezTo>
                  <a:cubicBezTo>
                    <a:pt x="25" y="6"/>
                    <a:pt x="23" y="9"/>
                    <a:pt x="21" y="11"/>
                  </a:cubicBezTo>
                  <a:cubicBezTo>
                    <a:pt x="14" y="18"/>
                    <a:pt x="6" y="23"/>
                    <a:pt x="3" y="32"/>
                  </a:cubicBezTo>
                  <a:cubicBezTo>
                    <a:pt x="0" y="42"/>
                    <a:pt x="2" y="54"/>
                    <a:pt x="10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38" name="Freeform 169"/>
            <p:cNvSpPr>
              <a:spLocks/>
            </p:cNvSpPr>
            <p:nvPr/>
          </p:nvSpPr>
          <p:spPr bwMode="auto">
            <a:xfrm>
              <a:off x="6665913" y="3668713"/>
              <a:ext cx="277813" cy="450850"/>
            </a:xfrm>
            <a:custGeom>
              <a:avLst/>
              <a:gdLst>
                <a:gd name="T0" fmla="*/ 175 w 175"/>
                <a:gd name="T1" fmla="*/ 166 h 284"/>
                <a:gd name="T2" fmla="*/ 175 w 175"/>
                <a:gd name="T3" fmla="*/ 0 h 284"/>
                <a:gd name="T4" fmla="*/ 88 w 175"/>
                <a:gd name="T5" fmla="*/ 0 h 284"/>
                <a:gd name="T6" fmla="*/ 0 w 175"/>
                <a:gd name="T7" fmla="*/ 227 h 284"/>
                <a:gd name="T8" fmla="*/ 128 w 175"/>
                <a:gd name="T9" fmla="*/ 284 h 284"/>
                <a:gd name="T10" fmla="*/ 175 w 175"/>
                <a:gd name="T11" fmla="*/ 16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" h="284">
                  <a:moveTo>
                    <a:pt x="175" y="166"/>
                  </a:moveTo>
                  <a:lnTo>
                    <a:pt x="175" y="0"/>
                  </a:lnTo>
                  <a:lnTo>
                    <a:pt x="88" y="0"/>
                  </a:lnTo>
                  <a:lnTo>
                    <a:pt x="0" y="227"/>
                  </a:lnTo>
                  <a:lnTo>
                    <a:pt x="128" y="284"/>
                  </a:lnTo>
                  <a:lnTo>
                    <a:pt x="175" y="1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39" name="Freeform 170"/>
            <p:cNvSpPr>
              <a:spLocks/>
            </p:cNvSpPr>
            <p:nvPr/>
          </p:nvSpPr>
          <p:spPr bwMode="auto">
            <a:xfrm>
              <a:off x="6959600" y="3668713"/>
              <a:ext cx="52388" cy="142875"/>
            </a:xfrm>
            <a:custGeom>
              <a:avLst/>
              <a:gdLst>
                <a:gd name="T0" fmla="*/ 0 w 14"/>
                <a:gd name="T1" fmla="*/ 38 h 38"/>
                <a:gd name="T2" fmla="*/ 14 w 14"/>
                <a:gd name="T3" fmla="*/ 2 h 38"/>
                <a:gd name="T4" fmla="*/ 14 w 14"/>
                <a:gd name="T5" fmla="*/ 0 h 38"/>
                <a:gd name="T6" fmla="*/ 0 w 14"/>
                <a:gd name="T7" fmla="*/ 0 h 38"/>
                <a:gd name="T8" fmla="*/ 0 w 14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8">
                  <a:moveTo>
                    <a:pt x="0" y="38"/>
                  </a:moveTo>
                  <a:cubicBezTo>
                    <a:pt x="13" y="31"/>
                    <a:pt x="14" y="14"/>
                    <a:pt x="14" y="2"/>
                  </a:cubicBezTo>
                  <a:cubicBezTo>
                    <a:pt x="14" y="1"/>
                    <a:pt x="14" y="1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40" name="Freeform 171"/>
            <p:cNvSpPr>
              <a:spLocks/>
            </p:cNvSpPr>
            <p:nvPr/>
          </p:nvSpPr>
          <p:spPr bwMode="auto">
            <a:xfrm>
              <a:off x="6959600" y="3668713"/>
              <a:ext cx="277813" cy="450850"/>
            </a:xfrm>
            <a:custGeom>
              <a:avLst/>
              <a:gdLst>
                <a:gd name="T0" fmla="*/ 18 w 74"/>
                <a:gd name="T1" fmla="*/ 0 h 120"/>
                <a:gd name="T2" fmla="*/ 18 w 74"/>
                <a:gd name="T3" fmla="*/ 2 h 120"/>
                <a:gd name="T4" fmla="*/ 0 w 74"/>
                <a:gd name="T5" fmla="*/ 43 h 120"/>
                <a:gd name="T6" fmla="*/ 0 w 74"/>
                <a:gd name="T7" fmla="*/ 70 h 120"/>
                <a:gd name="T8" fmla="*/ 21 w 74"/>
                <a:gd name="T9" fmla="*/ 120 h 120"/>
                <a:gd name="T10" fmla="*/ 74 w 74"/>
                <a:gd name="T11" fmla="*/ 96 h 120"/>
                <a:gd name="T12" fmla="*/ 37 w 74"/>
                <a:gd name="T13" fmla="*/ 0 h 120"/>
                <a:gd name="T14" fmla="*/ 18 w 74"/>
                <a:gd name="T1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120">
                  <a:moveTo>
                    <a:pt x="18" y="0"/>
                  </a:moveTo>
                  <a:cubicBezTo>
                    <a:pt x="18" y="1"/>
                    <a:pt x="18" y="1"/>
                    <a:pt x="18" y="2"/>
                  </a:cubicBezTo>
                  <a:cubicBezTo>
                    <a:pt x="18" y="17"/>
                    <a:pt x="16" y="36"/>
                    <a:pt x="0" y="43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74" y="96"/>
                    <a:pt x="74" y="96"/>
                    <a:pt x="74" y="96"/>
                  </a:cubicBezTo>
                  <a:cubicBezTo>
                    <a:pt x="37" y="0"/>
                    <a:pt x="37" y="0"/>
                    <a:pt x="37" y="0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41" name="Freeform 172"/>
            <p:cNvSpPr>
              <a:spLocks/>
            </p:cNvSpPr>
            <p:nvPr/>
          </p:nvSpPr>
          <p:spPr bwMode="auto">
            <a:xfrm>
              <a:off x="6805613" y="3619500"/>
              <a:ext cx="292100" cy="38100"/>
            </a:xfrm>
            <a:custGeom>
              <a:avLst/>
              <a:gdLst>
                <a:gd name="T0" fmla="*/ 184 w 184"/>
                <a:gd name="T1" fmla="*/ 0 h 24"/>
                <a:gd name="T2" fmla="*/ 0 w 184"/>
                <a:gd name="T3" fmla="*/ 0 h 24"/>
                <a:gd name="T4" fmla="*/ 0 w 184"/>
                <a:gd name="T5" fmla="*/ 24 h 24"/>
                <a:gd name="T6" fmla="*/ 87 w 184"/>
                <a:gd name="T7" fmla="*/ 24 h 24"/>
                <a:gd name="T8" fmla="*/ 97 w 184"/>
                <a:gd name="T9" fmla="*/ 24 h 24"/>
                <a:gd name="T10" fmla="*/ 184 w 184"/>
                <a:gd name="T11" fmla="*/ 24 h 24"/>
                <a:gd name="T12" fmla="*/ 184 w 184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24">
                  <a:moveTo>
                    <a:pt x="184" y="0"/>
                  </a:moveTo>
                  <a:lnTo>
                    <a:pt x="0" y="0"/>
                  </a:lnTo>
                  <a:lnTo>
                    <a:pt x="0" y="24"/>
                  </a:lnTo>
                  <a:lnTo>
                    <a:pt x="87" y="24"/>
                  </a:lnTo>
                  <a:lnTo>
                    <a:pt x="97" y="24"/>
                  </a:lnTo>
                  <a:lnTo>
                    <a:pt x="184" y="24"/>
                  </a:lnTo>
                  <a:lnTo>
                    <a:pt x="1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42" name="Freeform 173"/>
            <p:cNvSpPr>
              <a:spLocks noEditPoints="1"/>
            </p:cNvSpPr>
            <p:nvPr/>
          </p:nvSpPr>
          <p:spPr bwMode="auto">
            <a:xfrm>
              <a:off x="5749925" y="4540250"/>
              <a:ext cx="390525" cy="307975"/>
            </a:xfrm>
            <a:custGeom>
              <a:avLst/>
              <a:gdLst>
                <a:gd name="T0" fmla="*/ 94 w 104"/>
                <a:gd name="T1" fmla="*/ 18 h 82"/>
                <a:gd name="T2" fmla="*/ 84 w 104"/>
                <a:gd name="T3" fmla="*/ 19 h 82"/>
                <a:gd name="T4" fmla="*/ 84 w 104"/>
                <a:gd name="T5" fmla="*/ 23 h 82"/>
                <a:gd name="T6" fmla="*/ 95 w 104"/>
                <a:gd name="T7" fmla="*/ 46 h 82"/>
                <a:gd name="T8" fmla="*/ 95 w 104"/>
                <a:gd name="T9" fmla="*/ 57 h 82"/>
                <a:gd name="T10" fmla="*/ 84 w 104"/>
                <a:gd name="T11" fmla="*/ 82 h 82"/>
                <a:gd name="T12" fmla="*/ 104 w 104"/>
                <a:gd name="T13" fmla="*/ 77 h 82"/>
                <a:gd name="T14" fmla="*/ 104 w 104"/>
                <a:gd name="T15" fmla="*/ 30 h 82"/>
                <a:gd name="T16" fmla="*/ 84 w 104"/>
                <a:gd name="T17" fmla="*/ 0 h 82"/>
                <a:gd name="T18" fmla="*/ 52 w 104"/>
                <a:gd name="T19" fmla="*/ 7 h 82"/>
                <a:gd name="T20" fmla="*/ 84 w 104"/>
                <a:gd name="T21" fmla="*/ 19 h 82"/>
                <a:gd name="T22" fmla="*/ 52 w 104"/>
                <a:gd name="T23" fmla="*/ 65 h 82"/>
                <a:gd name="T24" fmla="*/ 79 w 104"/>
                <a:gd name="T25" fmla="*/ 77 h 82"/>
                <a:gd name="T26" fmla="*/ 84 w 104"/>
                <a:gd name="T27" fmla="*/ 82 h 82"/>
                <a:gd name="T28" fmla="*/ 74 w 104"/>
                <a:gd name="T29" fmla="*/ 57 h 82"/>
                <a:gd name="T30" fmla="*/ 84 w 104"/>
                <a:gd name="T31" fmla="*/ 46 h 82"/>
                <a:gd name="T32" fmla="*/ 52 w 104"/>
                <a:gd name="T33" fmla="*/ 23 h 82"/>
                <a:gd name="T34" fmla="*/ 52 w 104"/>
                <a:gd name="T35" fmla="*/ 0 h 82"/>
                <a:gd name="T36" fmla="*/ 20 w 104"/>
                <a:gd name="T37" fmla="*/ 1 h 82"/>
                <a:gd name="T38" fmla="*/ 26 w 104"/>
                <a:gd name="T39" fmla="*/ 7 h 82"/>
                <a:gd name="T40" fmla="*/ 52 w 104"/>
                <a:gd name="T41" fmla="*/ 7 h 82"/>
                <a:gd name="T42" fmla="*/ 20 w 104"/>
                <a:gd name="T43" fmla="*/ 82 h 82"/>
                <a:gd name="T44" fmla="*/ 25 w 104"/>
                <a:gd name="T45" fmla="*/ 77 h 82"/>
                <a:gd name="T46" fmla="*/ 52 w 104"/>
                <a:gd name="T47" fmla="*/ 65 h 82"/>
                <a:gd name="T48" fmla="*/ 20 w 104"/>
                <a:gd name="T49" fmla="*/ 23 h 82"/>
                <a:gd name="T50" fmla="*/ 30 w 104"/>
                <a:gd name="T51" fmla="*/ 46 h 82"/>
                <a:gd name="T52" fmla="*/ 30 w 104"/>
                <a:gd name="T53" fmla="*/ 57 h 82"/>
                <a:gd name="T54" fmla="*/ 20 w 104"/>
                <a:gd name="T55" fmla="*/ 82 h 82"/>
                <a:gd name="T56" fmla="*/ 11 w 104"/>
                <a:gd name="T57" fmla="*/ 18 h 82"/>
                <a:gd name="T58" fmla="*/ 0 w 104"/>
                <a:gd name="T59" fmla="*/ 63 h 82"/>
                <a:gd name="T60" fmla="*/ 0 w 104"/>
                <a:gd name="T61" fmla="*/ 77 h 82"/>
                <a:gd name="T62" fmla="*/ 20 w 104"/>
                <a:gd name="T63" fmla="*/ 82 h 82"/>
                <a:gd name="T64" fmla="*/ 10 w 104"/>
                <a:gd name="T65" fmla="*/ 57 h 82"/>
                <a:gd name="T66" fmla="*/ 20 w 104"/>
                <a:gd name="T67" fmla="*/ 46 h 82"/>
                <a:gd name="T68" fmla="*/ 18 w 104"/>
                <a:gd name="T69" fmla="*/ 23 h 82"/>
                <a:gd name="T70" fmla="*/ 20 w 104"/>
                <a:gd name="T71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4" h="82">
                  <a:moveTo>
                    <a:pt x="104" y="30"/>
                  </a:moveTo>
                  <a:cubicBezTo>
                    <a:pt x="94" y="18"/>
                    <a:pt x="94" y="18"/>
                    <a:pt x="94" y="18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46"/>
                    <a:pt x="84" y="46"/>
                    <a:pt x="84" y="46"/>
                  </a:cubicBezTo>
                  <a:cubicBezTo>
                    <a:pt x="95" y="46"/>
                    <a:pt x="95" y="46"/>
                    <a:pt x="95" y="46"/>
                  </a:cubicBezTo>
                  <a:cubicBezTo>
                    <a:pt x="95" y="57"/>
                    <a:pt x="95" y="57"/>
                    <a:pt x="95" y="57"/>
                  </a:cubicBezTo>
                  <a:cubicBezTo>
                    <a:pt x="95" y="57"/>
                    <a:pt x="95" y="57"/>
                    <a:pt x="9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4" y="82"/>
                    <a:pt x="84" y="82"/>
                    <a:pt x="84" y="82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2" y="82"/>
                    <a:pt x="104" y="80"/>
                    <a:pt x="104" y="77"/>
                  </a:cubicBezTo>
                  <a:cubicBezTo>
                    <a:pt x="104" y="65"/>
                    <a:pt x="104" y="65"/>
                    <a:pt x="104" y="65"/>
                  </a:cubicBezTo>
                  <a:lnTo>
                    <a:pt x="104" y="30"/>
                  </a:lnTo>
                  <a:close/>
                  <a:moveTo>
                    <a:pt x="84" y="1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4" y="1"/>
                    <a:pt x="84" y="1"/>
                    <a:pt x="84" y="1"/>
                  </a:cubicBezTo>
                  <a:close/>
                  <a:moveTo>
                    <a:pt x="52" y="65"/>
                  </a:moveTo>
                  <a:cubicBezTo>
                    <a:pt x="79" y="65"/>
                    <a:pt x="79" y="65"/>
                    <a:pt x="79" y="65"/>
                  </a:cubicBezTo>
                  <a:cubicBezTo>
                    <a:pt x="79" y="77"/>
                    <a:pt x="79" y="77"/>
                    <a:pt x="79" y="77"/>
                  </a:cubicBezTo>
                  <a:cubicBezTo>
                    <a:pt x="79" y="80"/>
                    <a:pt x="81" y="82"/>
                    <a:pt x="84" y="82"/>
                  </a:cubicBezTo>
                  <a:cubicBezTo>
                    <a:pt x="84" y="82"/>
                    <a:pt x="84" y="82"/>
                    <a:pt x="84" y="82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84" y="46"/>
                    <a:pt x="84" y="46"/>
                    <a:pt x="84" y="46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52" y="23"/>
                    <a:pt x="52" y="23"/>
                    <a:pt x="52" y="23"/>
                  </a:cubicBezTo>
                  <a:lnTo>
                    <a:pt x="52" y="65"/>
                  </a:lnTo>
                  <a:close/>
                  <a:moveTo>
                    <a:pt x="5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0"/>
                    <a:pt x="52" y="0"/>
                    <a:pt x="52" y="0"/>
                  </a:cubicBezTo>
                  <a:close/>
                  <a:moveTo>
                    <a:pt x="20" y="82"/>
                  </a:moveTo>
                  <a:cubicBezTo>
                    <a:pt x="20" y="82"/>
                    <a:pt x="20" y="82"/>
                    <a:pt x="20" y="82"/>
                  </a:cubicBezTo>
                  <a:cubicBezTo>
                    <a:pt x="23" y="82"/>
                    <a:pt x="25" y="80"/>
                    <a:pt x="25" y="77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20" y="57"/>
                    <a:pt x="20" y="57"/>
                    <a:pt x="20" y="57"/>
                  </a:cubicBezTo>
                  <a:lnTo>
                    <a:pt x="20" y="82"/>
                  </a:lnTo>
                  <a:close/>
                  <a:moveTo>
                    <a:pt x="20" y="1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80"/>
                    <a:pt x="3" y="82"/>
                    <a:pt x="5" y="82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20" y="19"/>
                    <a:pt x="20" y="19"/>
                    <a:pt x="20" y="19"/>
                  </a:cubicBezTo>
                  <a:lnTo>
                    <a:pt x="2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43" name="Freeform 178"/>
            <p:cNvSpPr>
              <a:spLocks/>
            </p:cNvSpPr>
            <p:nvPr/>
          </p:nvSpPr>
          <p:spPr bwMode="auto">
            <a:xfrm>
              <a:off x="11985330" y="624681"/>
              <a:ext cx="225425" cy="161925"/>
            </a:xfrm>
            <a:custGeom>
              <a:avLst/>
              <a:gdLst>
                <a:gd name="T0" fmla="*/ 21 w 60"/>
                <a:gd name="T1" fmla="*/ 13 h 43"/>
                <a:gd name="T2" fmla="*/ 40 w 60"/>
                <a:gd name="T3" fmla="*/ 35 h 43"/>
                <a:gd name="T4" fmla="*/ 60 w 60"/>
                <a:gd name="T5" fmla="*/ 43 h 43"/>
                <a:gd name="T6" fmla="*/ 48 w 60"/>
                <a:gd name="T7" fmla="*/ 29 h 43"/>
                <a:gd name="T8" fmla="*/ 41 w 60"/>
                <a:gd name="T9" fmla="*/ 17 h 43"/>
                <a:gd name="T10" fmla="*/ 25 w 60"/>
                <a:gd name="T11" fmla="*/ 3 h 43"/>
                <a:gd name="T12" fmla="*/ 0 w 60"/>
                <a:gd name="T13" fmla="*/ 2 h 43"/>
                <a:gd name="T14" fmla="*/ 7 w 60"/>
                <a:gd name="T15" fmla="*/ 4 h 43"/>
                <a:gd name="T16" fmla="*/ 21 w 60"/>
                <a:gd name="T17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43">
                  <a:moveTo>
                    <a:pt x="21" y="13"/>
                  </a:moveTo>
                  <a:cubicBezTo>
                    <a:pt x="28" y="20"/>
                    <a:pt x="32" y="29"/>
                    <a:pt x="40" y="35"/>
                  </a:cubicBezTo>
                  <a:cubicBezTo>
                    <a:pt x="45" y="39"/>
                    <a:pt x="53" y="42"/>
                    <a:pt x="60" y="43"/>
                  </a:cubicBezTo>
                  <a:cubicBezTo>
                    <a:pt x="54" y="41"/>
                    <a:pt x="51" y="34"/>
                    <a:pt x="48" y="29"/>
                  </a:cubicBezTo>
                  <a:cubicBezTo>
                    <a:pt x="46" y="25"/>
                    <a:pt x="44" y="21"/>
                    <a:pt x="41" y="17"/>
                  </a:cubicBezTo>
                  <a:cubicBezTo>
                    <a:pt x="37" y="11"/>
                    <a:pt x="31" y="6"/>
                    <a:pt x="25" y="3"/>
                  </a:cubicBezTo>
                  <a:cubicBezTo>
                    <a:pt x="17" y="0"/>
                    <a:pt x="8" y="1"/>
                    <a:pt x="0" y="2"/>
                  </a:cubicBezTo>
                  <a:cubicBezTo>
                    <a:pt x="2" y="1"/>
                    <a:pt x="6" y="3"/>
                    <a:pt x="7" y="4"/>
                  </a:cubicBezTo>
                  <a:cubicBezTo>
                    <a:pt x="12" y="6"/>
                    <a:pt x="17" y="9"/>
                    <a:pt x="2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44" name="Freeform 179"/>
            <p:cNvSpPr>
              <a:spLocks/>
            </p:cNvSpPr>
            <p:nvPr/>
          </p:nvSpPr>
          <p:spPr bwMode="auto">
            <a:xfrm>
              <a:off x="11629232" y="652461"/>
              <a:ext cx="296863" cy="198438"/>
            </a:xfrm>
            <a:custGeom>
              <a:avLst/>
              <a:gdLst>
                <a:gd name="T0" fmla="*/ 12 w 79"/>
                <a:gd name="T1" fmla="*/ 13 h 53"/>
                <a:gd name="T2" fmla="*/ 36 w 79"/>
                <a:gd name="T3" fmla="*/ 44 h 53"/>
                <a:gd name="T4" fmla="*/ 79 w 79"/>
                <a:gd name="T5" fmla="*/ 45 h 53"/>
                <a:gd name="T6" fmla="*/ 62 w 79"/>
                <a:gd name="T7" fmla="*/ 38 h 53"/>
                <a:gd name="T8" fmla="*/ 47 w 79"/>
                <a:gd name="T9" fmla="*/ 23 h 53"/>
                <a:gd name="T10" fmla="*/ 28 w 79"/>
                <a:gd name="T11" fmla="*/ 5 h 53"/>
                <a:gd name="T12" fmla="*/ 0 w 79"/>
                <a:gd name="T13" fmla="*/ 0 h 53"/>
                <a:gd name="T14" fmla="*/ 4 w 79"/>
                <a:gd name="T15" fmla="*/ 3 h 53"/>
                <a:gd name="T16" fmla="*/ 12 w 79"/>
                <a:gd name="T17" fmla="*/ 1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53">
                  <a:moveTo>
                    <a:pt x="12" y="13"/>
                  </a:moveTo>
                  <a:cubicBezTo>
                    <a:pt x="19" y="25"/>
                    <a:pt x="24" y="37"/>
                    <a:pt x="36" y="44"/>
                  </a:cubicBezTo>
                  <a:cubicBezTo>
                    <a:pt x="49" y="52"/>
                    <a:pt x="65" y="53"/>
                    <a:pt x="79" y="45"/>
                  </a:cubicBezTo>
                  <a:cubicBezTo>
                    <a:pt x="73" y="44"/>
                    <a:pt x="66" y="41"/>
                    <a:pt x="62" y="38"/>
                  </a:cubicBezTo>
                  <a:cubicBezTo>
                    <a:pt x="56" y="34"/>
                    <a:pt x="51" y="28"/>
                    <a:pt x="47" y="23"/>
                  </a:cubicBezTo>
                  <a:cubicBezTo>
                    <a:pt x="41" y="15"/>
                    <a:pt x="36" y="10"/>
                    <a:pt x="28" y="5"/>
                  </a:cubicBezTo>
                  <a:cubicBezTo>
                    <a:pt x="19" y="1"/>
                    <a:pt x="10" y="0"/>
                    <a:pt x="0" y="0"/>
                  </a:cubicBezTo>
                  <a:cubicBezTo>
                    <a:pt x="1" y="0"/>
                    <a:pt x="4" y="3"/>
                    <a:pt x="4" y="3"/>
                  </a:cubicBezTo>
                  <a:cubicBezTo>
                    <a:pt x="8" y="6"/>
                    <a:pt x="10" y="10"/>
                    <a:pt x="1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45" name="Freeform 180"/>
            <p:cNvSpPr>
              <a:spLocks/>
            </p:cNvSpPr>
            <p:nvPr/>
          </p:nvSpPr>
          <p:spPr bwMode="auto">
            <a:xfrm>
              <a:off x="11777663" y="1027113"/>
              <a:ext cx="192087" cy="138113"/>
            </a:xfrm>
            <a:custGeom>
              <a:avLst/>
              <a:gdLst>
                <a:gd name="T0" fmla="*/ 20 w 51"/>
                <a:gd name="T1" fmla="*/ 2 h 37"/>
                <a:gd name="T2" fmla="*/ 0 w 51"/>
                <a:gd name="T3" fmla="*/ 1 h 37"/>
                <a:gd name="T4" fmla="*/ 6 w 51"/>
                <a:gd name="T5" fmla="*/ 3 h 37"/>
                <a:gd name="T6" fmla="*/ 17 w 51"/>
                <a:gd name="T7" fmla="*/ 11 h 37"/>
                <a:gd name="T8" fmla="*/ 33 w 51"/>
                <a:gd name="T9" fmla="*/ 29 h 37"/>
                <a:gd name="T10" fmla="*/ 51 w 51"/>
                <a:gd name="T11" fmla="*/ 37 h 37"/>
                <a:gd name="T12" fmla="*/ 40 w 51"/>
                <a:gd name="T13" fmla="*/ 24 h 37"/>
                <a:gd name="T14" fmla="*/ 34 w 51"/>
                <a:gd name="T15" fmla="*/ 14 h 37"/>
                <a:gd name="T16" fmla="*/ 20 w 51"/>
                <a:gd name="T17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37">
                  <a:moveTo>
                    <a:pt x="20" y="2"/>
                  </a:moveTo>
                  <a:cubicBezTo>
                    <a:pt x="14" y="0"/>
                    <a:pt x="6" y="0"/>
                    <a:pt x="0" y="1"/>
                  </a:cubicBezTo>
                  <a:cubicBezTo>
                    <a:pt x="1" y="1"/>
                    <a:pt x="4" y="2"/>
                    <a:pt x="6" y="3"/>
                  </a:cubicBezTo>
                  <a:cubicBezTo>
                    <a:pt x="10" y="5"/>
                    <a:pt x="14" y="7"/>
                    <a:pt x="17" y="11"/>
                  </a:cubicBezTo>
                  <a:cubicBezTo>
                    <a:pt x="23" y="17"/>
                    <a:pt x="27" y="24"/>
                    <a:pt x="33" y="29"/>
                  </a:cubicBezTo>
                  <a:cubicBezTo>
                    <a:pt x="38" y="33"/>
                    <a:pt x="44" y="36"/>
                    <a:pt x="51" y="37"/>
                  </a:cubicBezTo>
                  <a:cubicBezTo>
                    <a:pt x="46" y="35"/>
                    <a:pt x="43" y="29"/>
                    <a:pt x="40" y="24"/>
                  </a:cubicBezTo>
                  <a:cubicBezTo>
                    <a:pt x="38" y="21"/>
                    <a:pt x="37" y="17"/>
                    <a:pt x="34" y="14"/>
                  </a:cubicBezTo>
                  <a:cubicBezTo>
                    <a:pt x="31" y="9"/>
                    <a:pt x="26" y="5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46" name="Freeform 181"/>
            <p:cNvSpPr>
              <a:spLocks/>
            </p:cNvSpPr>
            <p:nvPr/>
          </p:nvSpPr>
          <p:spPr bwMode="auto">
            <a:xfrm>
              <a:off x="12214212" y="458786"/>
              <a:ext cx="250825" cy="169864"/>
            </a:xfrm>
            <a:custGeom>
              <a:avLst/>
              <a:gdLst>
                <a:gd name="T0" fmla="*/ 0 w 67"/>
                <a:gd name="T1" fmla="*/ 1 h 45"/>
                <a:gd name="T2" fmla="*/ 3 w 67"/>
                <a:gd name="T3" fmla="*/ 3 h 45"/>
                <a:gd name="T4" fmla="*/ 10 w 67"/>
                <a:gd name="T5" fmla="*/ 12 h 45"/>
                <a:gd name="T6" fmla="*/ 30 w 67"/>
                <a:gd name="T7" fmla="*/ 38 h 45"/>
                <a:gd name="T8" fmla="*/ 67 w 67"/>
                <a:gd name="T9" fmla="*/ 39 h 45"/>
                <a:gd name="T10" fmla="*/ 52 w 67"/>
                <a:gd name="T11" fmla="*/ 33 h 45"/>
                <a:gd name="T12" fmla="*/ 40 w 67"/>
                <a:gd name="T13" fmla="*/ 20 h 45"/>
                <a:gd name="T14" fmla="*/ 23 w 67"/>
                <a:gd name="T15" fmla="*/ 5 h 45"/>
                <a:gd name="T16" fmla="*/ 0 w 67"/>
                <a:gd name="T17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45">
                  <a:moveTo>
                    <a:pt x="0" y="1"/>
                  </a:moveTo>
                  <a:cubicBezTo>
                    <a:pt x="1" y="1"/>
                    <a:pt x="3" y="3"/>
                    <a:pt x="3" y="3"/>
                  </a:cubicBezTo>
                  <a:cubicBezTo>
                    <a:pt x="6" y="6"/>
                    <a:pt x="8" y="9"/>
                    <a:pt x="10" y="12"/>
                  </a:cubicBezTo>
                  <a:cubicBezTo>
                    <a:pt x="16" y="22"/>
                    <a:pt x="20" y="32"/>
                    <a:pt x="30" y="38"/>
                  </a:cubicBezTo>
                  <a:cubicBezTo>
                    <a:pt x="41" y="45"/>
                    <a:pt x="55" y="45"/>
                    <a:pt x="67" y="39"/>
                  </a:cubicBezTo>
                  <a:cubicBezTo>
                    <a:pt x="62" y="38"/>
                    <a:pt x="56" y="35"/>
                    <a:pt x="52" y="33"/>
                  </a:cubicBezTo>
                  <a:cubicBezTo>
                    <a:pt x="47" y="30"/>
                    <a:pt x="43" y="24"/>
                    <a:pt x="40" y="20"/>
                  </a:cubicBezTo>
                  <a:cubicBezTo>
                    <a:pt x="35" y="14"/>
                    <a:pt x="30" y="9"/>
                    <a:pt x="23" y="5"/>
                  </a:cubicBezTo>
                  <a:cubicBezTo>
                    <a:pt x="16" y="1"/>
                    <a:pt x="8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47" name="Freeform 182"/>
            <p:cNvSpPr>
              <a:spLocks/>
            </p:cNvSpPr>
            <p:nvPr/>
          </p:nvSpPr>
          <p:spPr bwMode="auto">
            <a:xfrm>
              <a:off x="12438048" y="212725"/>
              <a:ext cx="53976" cy="119064"/>
            </a:xfrm>
            <a:custGeom>
              <a:avLst/>
              <a:gdLst>
                <a:gd name="T0" fmla="*/ 14 w 14"/>
                <a:gd name="T1" fmla="*/ 0 h 32"/>
                <a:gd name="T2" fmla="*/ 4 w 14"/>
                <a:gd name="T3" fmla="*/ 13 h 32"/>
                <a:gd name="T4" fmla="*/ 1 w 14"/>
                <a:gd name="T5" fmla="*/ 32 h 32"/>
                <a:gd name="T6" fmla="*/ 10 w 14"/>
                <a:gd name="T7" fmla="*/ 19 h 32"/>
                <a:gd name="T8" fmla="*/ 14 w 14"/>
                <a:gd name="T9" fmla="*/ 16 h 32"/>
                <a:gd name="T10" fmla="*/ 14 w 14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cubicBezTo>
                    <a:pt x="10" y="4"/>
                    <a:pt x="7" y="8"/>
                    <a:pt x="4" y="13"/>
                  </a:cubicBezTo>
                  <a:cubicBezTo>
                    <a:pt x="1" y="19"/>
                    <a:pt x="0" y="26"/>
                    <a:pt x="1" y="32"/>
                  </a:cubicBezTo>
                  <a:cubicBezTo>
                    <a:pt x="1" y="27"/>
                    <a:pt x="7" y="22"/>
                    <a:pt x="10" y="19"/>
                  </a:cubicBezTo>
                  <a:cubicBezTo>
                    <a:pt x="12" y="18"/>
                    <a:pt x="13" y="17"/>
                    <a:pt x="14" y="16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48" name="Freeform 183"/>
            <p:cNvSpPr>
              <a:spLocks/>
            </p:cNvSpPr>
            <p:nvPr/>
          </p:nvSpPr>
          <p:spPr bwMode="auto">
            <a:xfrm>
              <a:off x="12243565" y="47830"/>
              <a:ext cx="112713" cy="249238"/>
            </a:xfrm>
            <a:custGeom>
              <a:avLst/>
              <a:gdLst>
                <a:gd name="T0" fmla="*/ 12 w 30"/>
                <a:gd name="T1" fmla="*/ 66 h 66"/>
                <a:gd name="T2" fmla="*/ 15 w 30"/>
                <a:gd name="T3" fmla="*/ 50 h 66"/>
                <a:gd name="T4" fmla="*/ 25 w 30"/>
                <a:gd name="T5" fmla="*/ 35 h 66"/>
                <a:gd name="T6" fmla="*/ 30 w 30"/>
                <a:gd name="T7" fmla="*/ 28 h 66"/>
                <a:gd name="T8" fmla="*/ 30 w 30"/>
                <a:gd name="T9" fmla="*/ 0 h 66"/>
                <a:gd name="T10" fmla="*/ 26 w 30"/>
                <a:gd name="T11" fmla="*/ 4 h 66"/>
                <a:gd name="T12" fmla="*/ 4 w 30"/>
                <a:gd name="T13" fmla="*/ 30 h 66"/>
                <a:gd name="T14" fmla="*/ 12 w 30"/>
                <a:gd name="T1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66">
                  <a:moveTo>
                    <a:pt x="12" y="66"/>
                  </a:moveTo>
                  <a:cubicBezTo>
                    <a:pt x="11" y="61"/>
                    <a:pt x="13" y="55"/>
                    <a:pt x="15" y="50"/>
                  </a:cubicBezTo>
                  <a:cubicBezTo>
                    <a:pt x="17" y="45"/>
                    <a:pt x="21" y="40"/>
                    <a:pt x="25" y="35"/>
                  </a:cubicBezTo>
                  <a:cubicBezTo>
                    <a:pt x="27" y="33"/>
                    <a:pt x="28" y="30"/>
                    <a:pt x="30" y="28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2"/>
                    <a:pt x="27" y="3"/>
                    <a:pt x="26" y="4"/>
                  </a:cubicBezTo>
                  <a:cubicBezTo>
                    <a:pt x="18" y="12"/>
                    <a:pt x="8" y="18"/>
                    <a:pt x="4" y="30"/>
                  </a:cubicBezTo>
                  <a:cubicBezTo>
                    <a:pt x="0" y="42"/>
                    <a:pt x="3" y="56"/>
                    <a:pt x="12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49" name="Freeform 184"/>
            <p:cNvSpPr>
              <a:spLocks/>
            </p:cNvSpPr>
            <p:nvPr/>
          </p:nvSpPr>
          <p:spPr bwMode="auto">
            <a:xfrm>
              <a:off x="3490913" y="4708525"/>
              <a:ext cx="307975" cy="277813"/>
            </a:xfrm>
            <a:custGeom>
              <a:avLst/>
              <a:gdLst>
                <a:gd name="T0" fmla="*/ 8 w 82"/>
                <a:gd name="T1" fmla="*/ 7 h 74"/>
                <a:gd name="T2" fmla="*/ 1 w 82"/>
                <a:gd name="T3" fmla="*/ 22 h 74"/>
                <a:gd name="T4" fmla="*/ 0 w 82"/>
                <a:gd name="T5" fmla="*/ 26 h 74"/>
                <a:gd name="T6" fmla="*/ 0 w 82"/>
                <a:gd name="T7" fmla="*/ 27 h 74"/>
                <a:gd name="T8" fmla="*/ 0 w 82"/>
                <a:gd name="T9" fmla="*/ 31 h 74"/>
                <a:gd name="T10" fmla="*/ 0 w 82"/>
                <a:gd name="T11" fmla="*/ 34 h 74"/>
                <a:gd name="T12" fmla="*/ 3 w 82"/>
                <a:gd name="T13" fmla="*/ 48 h 74"/>
                <a:gd name="T14" fmla="*/ 12 w 82"/>
                <a:gd name="T15" fmla="*/ 64 h 74"/>
                <a:gd name="T16" fmla="*/ 13 w 82"/>
                <a:gd name="T17" fmla="*/ 65 h 74"/>
                <a:gd name="T18" fmla="*/ 18 w 82"/>
                <a:gd name="T19" fmla="*/ 71 h 74"/>
                <a:gd name="T20" fmla="*/ 20 w 82"/>
                <a:gd name="T21" fmla="*/ 72 h 74"/>
                <a:gd name="T22" fmla="*/ 29 w 82"/>
                <a:gd name="T23" fmla="*/ 73 h 74"/>
                <a:gd name="T24" fmla="*/ 29 w 82"/>
                <a:gd name="T25" fmla="*/ 73 h 74"/>
                <a:gd name="T26" fmla="*/ 33 w 82"/>
                <a:gd name="T27" fmla="*/ 71 h 74"/>
                <a:gd name="T28" fmla="*/ 36 w 82"/>
                <a:gd name="T29" fmla="*/ 70 h 74"/>
                <a:gd name="T30" fmla="*/ 41 w 82"/>
                <a:gd name="T31" fmla="*/ 70 h 74"/>
                <a:gd name="T32" fmla="*/ 41 w 82"/>
                <a:gd name="T33" fmla="*/ 70 h 74"/>
                <a:gd name="T34" fmla="*/ 46 w 82"/>
                <a:gd name="T35" fmla="*/ 70 h 74"/>
                <a:gd name="T36" fmla="*/ 49 w 82"/>
                <a:gd name="T37" fmla="*/ 71 h 74"/>
                <a:gd name="T38" fmla="*/ 53 w 82"/>
                <a:gd name="T39" fmla="*/ 73 h 74"/>
                <a:gd name="T40" fmla="*/ 54 w 82"/>
                <a:gd name="T41" fmla="*/ 73 h 74"/>
                <a:gd name="T42" fmla="*/ 63 w 82"/>
                <a:gd name="T43" fmla="*/ 72 h 74"/>
                <a:gd name="T44" fmla="*/ 64 w 82"/>
                <a:gd name="T45" fmla="*/ 71 h 74"/>
                <a:gd name="T46" fmla="*/ 70 w 82"/>
                <a:gd name="T47" fmla="*/ 65 h 74"/>
                <a:gd name="T48" fmla="*/ 70 w 82"/>
                <a:gd name="T49" fmla="*/ 64 h 74"/>
                <a:gd name="T50" fmla="*/ 79 w 82"/>
                <a:gd name="T51" fmla="*/ 48 h 74"/>
                <a:gd name="T52" fmla="*/ 82 w 82"/>
                <a:gd name="T53" fmla="*/ 34 h 74"/>
                <a:gd name="T54" fmla="*/ 82 w 82"/>
                <a:gd name="T55" fmla="*/ 31 h 74"/>
                <a:gd name="T56" fmla="*/ 82 w 82"/>
                <a:gd name="T57" fmla="*/ 27 h 74"/>
                <a:gd name="T58" fmla="*/ 82 w 82"/>
                <a:gd name="T59" fmla="*/ 26 h 74"/>
                <a:gd name="T60" fmla="*/ 82 w 82"/>
                <a:gd name="T61" fmla="*/ 22 h 74"/>
                <a:gd name="T62" fmla="*/ 74 w 82"/>
                <a:gd name="T63" fmla="*/ 7 h 74"/>
                <a:gd name="T64" fmla="*/ 72 w 82"/>
                <a:gd name="T65" fmla="*/ 5 h 74"/>
                <a:gd name="T66" fmla="*/ 61 w 82"/>
                <a:gd name="T67" fmla="*/ 0 h 74"/>
                <a:gd name="T68" fmla="*/ 48 w 82"/>
                <a:gd name="T69" fmla="*/ 2 h 74"/>
                <a:gd name="T70" fmla="*/ 41 w 82"/>
                <a:gd name="T71" fmla="*/ 4 h 74"/>
                <a:gd name="T72" fmla="*/ 34 w 82"/>
                <a:gd name="T73" fmla="*/ 2 h 74"/>
                <a:gd name="T74" fmla="*/ 22 w 82"/>
                <a:gd name="T75" fmla="*/ 0 h 74"/>
                <a:gd name="T76" fmla="*/ 10 w 82"/>
                <a:gd name="T77" fmla="*/ 5 h 74"/>
                <a:gd name="T78" fmla="*/ 8 w 82"/>
                <a:gd name="T79" fmla="*/ 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2" h="74">
                  <a:moveTo>
                    <a:pt x="8" y="7"/>
                  </a:moveTo>
                  <a:cubicBezTo>
                    <a:pt x="4" y="11"/>
                    <a:pt x="2" y="16"/>
                    <a:pt x="1" y="22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0" y="30"/>
                    <a:pt x="0" y="31"/>
                  </a:cubicBezTo>
                  <a:cubicBezTo>
                    <a:pt x="0" y="32"/>
                    <a:pt x="0" y="33"/>
                    <a:pt x="0" y="34"/>
                  </a:cubicBezTo>
                  <a:cubicBezTo>
                    <a:pt x="1" y="39"/>
                    <a:pt x="2" y="43"/>
                    <a:pt x="3" y="48"/>
                  </a:cubicBezTo>
                  <a:cubicBezTo>
                    <a:pt x="5" y="54"/>
                    <a:pt x="8" y="59"/>
                    <a:pt x="12" y="64"/>
                  </a:cubicBezTo>
                  <a:cubicBezTo>
                    <a:pt x="12" y="64"/>
                    <a:pt x="12" y="65"/>
                    <a:pt x="13" y="65"/>
                  </a:cubicBezTo>
                  <a:cubicBezTo>
                    <a:pt x="14" y="67"/>
                    <a:pt x="16" y="69"/>
                    <a:pt x="18" y="71"/>
                  </a:cubicBezTo>
                  <a:cubicBezTo>
                    <a:pt x="19" y="71"/>
                    <a:pt x="19" y="71"/>
                    <a:pt x="20" y="72"/>
                  </a:cubicBezTo>
                  <a:cubicBezTo>
                    <a:pt x="22" y="74"/>
                    <a:pt x="25" y="74"/>
                    <a:pt x="29" y="73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30" y="72"/>
                    <a:pt x="32" y="72"/>
                    <a:pt x="33" y="71"/>
                  </a:cubicBezTo>
                  <a:cubicBezTo>
                    <a:pt x="34" y="71"/>
                    <a:pt x="35" y="71"/>
                    <a:pt x="36" y="70"/>
                  </a:cubicBezTo>
                  <a:cubicBezTo>
                    <a:pt x="38" y="70"/>
                    <a:pt x="41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3" y="70"/>
                    <a:pt x="45" y="70"/>
                    <a:pt x="46" y="70"/>
                  </a:cubicBezTo>
                  <a:cubicBezTo>
                    <a:pt x="47" y="71"/>
                    <a:pt x="48" y="71"/>
                    <a:pt x="49" y="71"/>
                  </a:cubicBezTo>
                  <a:cubicBezTo>
                    <a:pt x="51" y="72"/>
                    <a:pt x="52" y="72"/>
                    <a:pt x="53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7" y="74"/>
                    <a:pt x="60" y="74"/>
                    <a:pt x="63" y="72"/>
                  </a:cubicBezTo>
                  <a:cubicBezTo>
                    <a:pt x="63" y="71"/>
                    <a:pt x="64" y="71"/>
                    <a:pt x="64" y="71"/>
                  </a:cubicBezTo>
                  <a:cubicBezTo>
                    <a:pt x="66" y="69"/>
                    <a:pt x="68" y="67"/>
                    <a:pt x="70" y="65"/>
                  </a:cubicBezTo>
                  <a:cubicBezTo>
                    <a:pt x="70" y="65"/>
                    <a:pt x="70" y="64"/>
                    <a:pt x="70" y="64"/>
                  </a:cubicBezTo>
                  <a:cubicBezTo>
                    <a:pt x="74" y="59"/>
                    <a:pt x="77" y="54"/>
                    <a:pt x="79" y="48"/>
                  </a:cubicBezTo>
                  <a:cubicBezTo>
                    <a:pt x="81" y="43"/>
                    <a:pt x="82" y="39"/>
                    <a:pt x="82" y="34"/>
                  </a:cubicBezTo>
                  <a:cubicBezTo>
                    <a:pt x="82" y="33"/>
                    <a:pt x="82" y="32"/>
                    <a:pt x="82" y="31"/>
                  </a:cubicBezTo>
                  <a:cubicBezTo>
                    <a:pt x="82" y="30"/>
                    <a:pt x="82" y="28"/>
                    <a:pt x="82" y="27"/>
                  </a:cubicBezTo>
                  <a:cubicBezTo>
                    <a:pt x="82" y="27"/>
                    <a:pt x="82" y="27"/>
                    <a:pt x="82" y="26"/>
                  </a:cubicBezTo>
                  <a:cubicBezTo>
                    <a:pt x="82" y="25"/>
                    <a:pt x="82" y="24"/>
                    <a:pt x="82" y="22"/>
                  </a:cubicBezTo>
                  <a:cubicBezTo>
                    <a:pt x="81" y="16"/>
                    <a:pt x="78" y="11"/>
                    <a:pt x="74" y="7"/>
                  </a:cubicBezTo>
                  <a:cubicBezTo>
                    <a:pt x="73" y="6"/>
                    <a:pt x="73" y="6"/>
                    <a:pt x="72" y="5"/>
                  </a:cubicBezTo>
                  <a:cubicBezTo>
                    <a:pt x="69" y="2"/>
                    <a:pt x="65" y="1"/>
                    <a:pt x="61" y="0"/>
                  </a:cubicBezTo>
                  <a:cubicBezTo>
                    <a:pt x="56" y="0"/>
                    <a:pt x="52" y="0"/>
                    <a:pt x="48" y="2"/>
                  </a:cubicBezTo>
                  <a:cubicBezTo>
                    <a:pt x="46" y="3"/>
                    <a:pt x="41" y="4"/>
                    <a:pt x="41" y="4"/>
                  </a:cubicBezTo>
                  <a:cubicBezTo>
                    <a:pt x="41" y="4"/>
                    <a:pt x="37" y="3"/>
                    <a:pt x="34" y="2"/>
                  </a:cubicBezTo>
                  <a:cubicBezTo>
                    <a:pt x="30" y="0"/>
                    <a:pt x="26" y="0"/>
                    <a:pt x="22" y="0"/>
                  </a:cubicBezTo>
                  <a:cubicBezTo>
                    <a:pt x="17" y="1"/>
                    <a:pt x="13" y="2"/>
                    <a:pt x="10" y="5"/>
                  </a:cubicBezTo>
                  <a:cubicBezTo>
                    <a:pt x="9" y="6"/>
                    <a:pt x="9" y="6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50" name="Freeform 185"/>
            <p:cNvSpPr>
              <a:spLocks/>
            </p:cNvSpPr>
            <p:nvPr/>
          </p:nvSpPr>
          <p:spPr bwMode="auto">
            <a:xfrm>
              <a:off x="3573463" y="4622800"/>
              <a:ext cx="71438" cy="82550"/>
            </a:xfrm>
            <a:custGeom>
              <a:avLst/>
              <a:gdLst>
                <a:gd name="T0" fmla="*/ 6 w 19"/>
                <a:gd name="T1" fmla="*/ 16 h 22"/>
                <a:gd name="T2" fmla="*/ 14 w 19"/>
                <a:gd name="T3" fmla="*/ 22 h 22"/>
                <a:gd name="T4" fmla="*/ 19 w 19"/>
                <a:gd name="T5" fmla="*/ 22 h 22"/>
                <a:gd name="T6" fmla="*/ 19 w 19"/>
                <a:gd name="T7" fmla="*/ 22 h 22"/>
                <a:gd name="T8" fmla="*/ 15 w 19"/>
                <a:gd name="T9" fmla="*/ 8 h 22"/>
                <a:gd name="T10" fmla="*/ 1 w 19"/>
                <a:gd name="T11" fmla="*/ 0 h 22"/>
                <a:gd name="T12" fmla="*/ 0 w 19"/>
                <a:gd name="T13" fmla="*/ 0 h 22"/>
                <a:gd name="T14" fmla="*/ 0 w 19"/>
                <a:gd name="T15" fmla="*/ 0 h 22"/>
                <a:gd name="T16" fmla="*/ 0 w 19"/>
                <a:gd name="T17" fmla="*/ 5 h 22"/>
                <a:gd name="T18" fmla="*/ 6 w 19"/>
                <a:gd name="T19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22">
                  <a:moveTo>
                    <a:pt x="6" y="16"/>
                  </a:moveTo>
                  <a:cubicBezTo>
                    <a:pt x="8" y="19"/>
                    <a:pt x="11" y="21"/>
                    <a:pt x="14" y="22"/>
                  </a:cubicBezTo>
                  <a:cubicBezTo>
                    <a:pt x="15" y="22"/>
                    <a:pt x="17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17"/>
                    <a:pt x="18" y="12"/>
                    <a:pt x="15" y="8"/>
                  </a:cubicBezTo>
                  <a:cubicBezTo>
                    <a:pt x="11" y="4"/>
                    <a:pt x="7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3"/>
                    <a:pt x="0" y="5"/>
                  </a:cubicBezTo>
                  <a:cubicBezTo>
                    <a:pt x="1" y="10"/>
                    <a:pt x="3" y="13"/>
                    <a:pt x="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51" name="Freeform 186"/>
            <p:cNvSpPr>
              <a:spLocks noEditPoints="1"/>
            </p:cNvSpPr>
            <p:nvPr/>
          </p:nvSpPr>
          <p:spPr bwMode="auto">
            <a:xfrm>
              <a:off x="1997075" y="749300"/>
              <a:ext cx="415925" cy="414338"/>
            </a:xfrm>
            <a:custGeom>
              <a:avLst/>
              <a:gdLst>
                <a:gd name="T0" fmla="*/ 56 w 111"/>
                <a:gd name="T1" fmla="*/ 110 h 110"/>
                <a:gd name="T2" fmla="*/ 111 w 111"/>
                <a:gd name="T3" fmla="*/ 55 h 110"/>
                <a:gd name="T4" fmla="*/ 56 w 111"/>
                <a:gd name="T5" fmla="*/ 0 h 110"/>
                <a:gd name="T6" fmla="*/ 56 w 111"/>
                <a:gd name="T7" fmla="*/ 0 h 110"/>
                <a:gd name="T8" fmla="*/ 56 w 111"/>
                <a:gd name="T9" fmla="*/ 39 h 110"/>
                <a:gd name="T10" fmla="*/ 84 w 111"/>
                <a:gd name="T11" fmla="*/ 27 h 110"/>
                <a:gd name="T12" fmla="*/ 67 w 111"/>
                <a:gd name="T13" fmla="*/ 66 h 110"/>
                <a:gd name="T14" fmla="*/ 56 w 111"/>
                <a:gd name="T15" fmla="*/ 71 h 110"/>
                <a:gd name="T16" fmla="*/ 56 w 111"/>
                <a:gd name="T17" fmla="*/ 110 h 110"/>
                <a:gd name="T18" fmla="*/ 56 w 111"/>
                <a:gd name="T19" fmla="*/ 0 h 110"/>
                <a:gd name="T20" fmla="*/ 0 w 111"/>
                <a:gd name="T21" fmla="*/ 55 h 110"/>
                <a:gd name="T22" fmla="*/ 56 w 111"/>
                <a:gd name="T23" fmla="*/ 110 h 110"/>
                <a:gd name="T24" fmla="*/ 56 w 111"/>
                <a:gd name="T25" fmla="*/ 71 h 110"/>
                <a:gd name="T26" fmla="*/ 27 w 111"/>
                <a:gd name="T27" fmla="*/ 83 h 110"/>
                <a:gd name="T28" fmla="*/ 45 w 111"/>
                <a:gd name="T29" fmla="*/ 44 h 110"/>
                <a:gd name="T30" fmla="*/ 45 w 111"/>
                <a:gd name="T31" fmla="*/ 44 h 110"/>
                <a:gd name="T32" fmla="*/ 56 w 111"/>
                <a:gd name="T33" fmla="*/ 39 h 110"/>
                <a:gd name="T34" fmla="*/ 56 w 111"/>
                <a:gd name="T3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1" h="110">
                  <a:moveTo>
                    <a:pt x="56" y="110"/>
                  </a:moveTo>
                  <a:cubicBezTo>
                    <a:pt x="86" y="110"/>
                    <a:pt x="111" y="85"/>
                    <a:pt x="111" y="55"/>
                  </a:cubicBezTo>
                  <a:cubicBezTo>
                    <a:pt x="111" y="24"/>
                    <a:pt x="8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84" y="27"/>
                    <a:pt x="84" y="27"/>
                    <a:pt x="84" y="27"/>
                  </a:cubicBezTo>
                  <a:cubicBezTo>
                    <a:pt x="67" y="66"/>
                    <a:pt x="67" y="66"/>
                    <a:pt x="67" y="66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56" y="110"/>
                    <a:pt x="56" y="110"/>
                    <a:pt x="56" y="110"/>
                  </a:cubicBezTo>
                  <a:close/>
                  <a:moveTo>
                    <a:pt x="56" y="0"/>
                  </a:moveTo>
                  <a:cubicBezTo>
                    <a:pt x="25" y="0"/>
                    <a:pt x="0" y="24"/>
                    <a:pt x="0" y="55"/>
                  </a:cubicBezTo>
                  <a:cubicBezTo>
                    <a:pt x="0" y="85"/>
                    <a:pt x="25" y="110"/>
                    <a:pt x="56" y="110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52" name="Oval 187"/>
            <p:cNvSpPr>
              <a:spLocks noChangeArrowheads="1"/>
            </p:cNvSpPr>
            <p:nvPr/>
          </p:nvSpPr>
          <p:spPr bwMode="auto">
            <a:xfrm>
              <a:off x="2181225" y="930275"/>
              <a:ext cx="49213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53" name="Freeform 188"/>
            <p:cNvSpPr>
              <a:spLocks/>
            </p:cNvSpPr>
            <p:nvPr/>
          </p:nvSpPr>
          <p:spPr bwMode="auto">
            <a:xfrm>
              <a:off x="7515225" y="9525"/>
              <a:ext cx="330200" cy="115888"/>
            </a:xfrm>
            <a:custGeom>
              <a:avLst/>
              <a:gdLst>
                <a:gd name="T0" fmla="*/ 88 w 88"/>
                <a:gd name="T1" fmla="*/ 0 h 31"/>
                <a:gd name="T2" fmla="*/ 44 w 88"/>
                <a:gd name="T3" fmla="*/ 31 h 31"/>
                <a:gd name="T4" fmla="*/ 0 w 88"/>
                <a:gd name="T5" fmla="*/ 0 h 31"/>
                <a:gd name="T6" fmla="*/ 88 w 88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31">
                  <a:moveTo>
                    <a:pt x="88" y="0"/>
                  </a:moveTo>
                  <a:cubicBezTo>
                    <a:pt x="82" y="18"/>
                    <a:pt x="64" y="31"/>
                    <a:pt x="44" y="31"/>
                  </a:cubicBezTo>
                  <a:cubicBezTo>
                    <a:pt x="24" y="31"/>
                    <a:pt x="7" y="18"/>
                    <a:pt x="0" y="0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54" name="Rectangle 189"/>
            <p:cNvSpPr>
              <a:spLocks noChangeArrowheads="1"/>
            </p:cNvSpPr>
            <p:nvPr/>
          </p:nvSpPr>
          <p:spPr bwMode="auto">
            <a:xfrm>
              <a:off x="7658100" y="149225"/>
              <a:ext cx="44450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55" name="Freeform 190"/>
            <p:cNvSpPr>
              <a:spLocks/>
            </p:cNvSpPr>
            <p:nvPr/>
          </p:nvSpPr>
          <p:spPr bwMode="auto">
            <a:xfrm>
              <a:off x="7807325" y="73025"/>
              <a:ext cx="79375" cy="79375"/>
            </a:xfrm>
            <a:custGeom>
              <a:avLst/>
              <a:gdLst>
                <a:gd name="T0" fmla="*/ 22 w 50"/>
                <a:gd name="T1" fmla="*/ 0 h 50"/>
                <a:gd name="T2" fmla="*/ 50 w 50"/>
                <a:gd name="T3" fmla="*/ 29 h 50"/>
                <a:gd name="T4" fmla="*/ 29 w 50"/>
                <a:gd name="T5" fmla="*/ 50 h 50"/>
                <a:gd name="T6" fmla="*/ 0 w 50"/>
                <a:gd name="T7" fmla="*/ 22 h 50"/>
                <a:gd name="T8" fmla="*/ 22 w 50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22" y="0"/>
                  </a:moveTo>
                  <a:lnTo>
                    <a:pt x="50" y="29"/>
                  </a:lnTo>
                  <a:lnTo>
                    <a:pt x="29" y="50"/>
                  </a:lnTo>
                  <a:lnTo>
                    <a:pt x="0" y="22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56" name="Freeform 191"/>
            <p:cNvSpPr>
              <a:spLocks/>
            </p:cNvSpPr>
            <p:nvPr/>
          </p:nvSpPr>
          <p:spPr bwMode="auto">
            <a:xfrm>
              <a:off x="7477125" y="73025"/>
              <a:ext cx="74613" cy="79375"/>
            </a:xfrm>
            <a:custGeom>
              <a:avLst/>
              <a:gdLst>
                <a:gd name="T0" fmla="*/ 29 w 47"/>
                <a:gd name="T1" fmla="*/ 0 h 50"/>
                <a:gd name="T2" fmla="*/ 47 w 47"/>
                <a:gd name="T3" fmla="*/ 22 h 50"/>
                <a:gd name="T4" fmla="*/ 19 w 47"/>
                <a:gd name="T5" fmla="*/ 50 h 50"/>
                <a:gd name="T6" fmla="*/ 0 w 47"/>
                <a:gd name="T7" fmla="*/ 29 h 50"/>
                <a:gd name="T8" fmla="*/ 29 w 47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0">
                  <a:moveTo>
                    <a:pt x="29" y="0"/>
                  </a:moveTo>
                  <a:lnTo>
                    <a:pt x="47" y="22"/>
                  </a:lnTo>
                  <a:lnTo>
                    <a:pt x="19" y="50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57" name="Freeform 192"/>
            <p:cNvSpPr>
              <a:spLocks/>
            </p:cNvSpPr>
            <p:nvPr/>
          </p:nvSpPr>
          <p:spPr bwMode="auto">
            <a:xfrm>
              <a:off x="7859713" y="9525"/>
              <a:ext cx="76200" cy="60325"/>
            </a:xfrm>
            <a:custGeom>
              <a:avLst/>
              <a:gdLst>
                <a:gd name="T0" fmla="*/ 22 w 48"/>
                <a:gd name="T1" fmla="*/ 0 h 38"/>
                <a:gd name="T2" fmla="*/ 48 w 48"/>
                <a:gd name="T3" fmla="*/ 12 h 38"/>
                <a:gd name="T4" fmla="*/ 38 w 48"/>
                <a:gd name="T5" fmla="*/ 38 h 38"/>
                <a:gd name="T6" fmla="*/ 0 w 48"/>
                <a:gd name="T7" fmla="*/ 21 h 38"/>
                <a:gd name="T8" fmla="*/ 10 w 48"/>
                <a:gd name="T9" fmla="*/ 0 h 38"/>
                <a:gd name="T10" fmla="*/ 22 w 48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38">
                  <a:moveTo>
                    <a:pt x="22" y="0"/>
                  </a:moveTo>
                  <a:lnTo>
                    <a:pt x="48" y="12"/>
                  </a:lnTo>
                  <a:lnTo>
                    <a:pt x="38" y="38"/>
                  </a:lnTo>
                  <a:lnTo>
                    <a:pt x="0" y="21"/>
                  </a:lnTo>
                  <a:lnTo>
                    <a:pt x="10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58" name="Freeform 193"/>
            <p:cNvSpPr>
              <a:spLocks/>
            </p:cNvSpPr>
            <p:nvPr/>
          </p:nvSpPr>
          <p:spPr bwMode="auto">
            <a:xfrm>
              <a:off x="7559675" y="125413"/>
              <a:ext cx="63500" cy="76200"/>
            </a:xfrm>
            <a:custGeom>
              <a:avLst/>
              <a:gdLst>
                <a:gd name="T0" fmla="*/ 40 w 40"/>
                <a:gd name="T1" fmla="*/ 12 h 48"/>
                <a:gd name="T2" fmla="*/ 26 w 40"/>
                <a:gd name="T3" fmla="*/ 48 h 48"/>
                <a:gd name="T4" fmla="*/ 0 w 40"/>
                <a:gd name="T5" fmla="*/ 38 h 48"/>
                <a:gd name="T6" fmla="*/ 14 w 40"/>
                <a:gd name="T7" fmla="*/ 0 h 48"/>
                <a:gd name="T8" fmla="*/ 40 w 40"/>
                <a:gd name="T9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8">
                  <a:moveTo>
                    <a:pt x="40" y="12"/>
                  </a:moveTo>
                  <a:lnTo>
                    <a:pt x="26" y="48"/>
                  </a:lnTo>
                  <a:lnTo>
                    <a:pt x="0" y="38"/>
                  </a:lnTo>
                  <a:lnTo>
                    <a:pt x="14" y="0"/>
                  </a:lnTo>
                  <a:lnTo>
                    <a:pt x="4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59" name="Freeform 194"/>
            <p:cNvSpPr>
              <a:spLocks/>
            </p:cNvSpPr>
            <p:nvPr/>
          </p:nvSpPr>
          <p:spPr bwMode="auto">
            <a:xfrm>
              <a:off x="7740650" y="125413"/>
              <a:ext cx="63500" cy="76200"/>
            </a:xfrm>
            <a:custGeom>
              <a:avLst/>
              <a:gdLst>
                <a:gd name="T0" fmla="*/ 40 w 40"/>
                <a:gd name="T1" fmla="*/ 36 h 48"/>
                <a:gd name="T2" fmla="*/ 14 w 40"/>
                <a:gd name="T3" fmla="*/ 48 h 48"/>
                <a:gd name="T4" fmla="*/ 0 w 40"/>
                <a:gd name="T5" fmla="*/ 10 h 48"/>
                <a:gd name="T6" fmla="*/ 26 w 40"/>
                <a:gd name="T7" fmla="*/ 0 h 48"/>
                <a:gd name="T8" fmla="*/ 40 w 40"/>
                <a:gd name="T9" fmla="*/ 3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8">
                  <a:moveTo>
                    <a:pt x="40" y="36"/>
                  </a:moveTo>
                  <a:lnTo>
                    <a:pt x="14" y="48"/>
                  </a:lnTo>
                  <a:lnTo>
                    <a:pt x="0" y="10"/>
                  </a:lnTo>
                  <a:lnTo>
                    <a:pt x="26" y="0"/>
                  </a:lnTo>
                  <a:lnTo>
                    <a:pt x="4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60" name="Freeform 195"/>
            <p:cNvSpPr>
              <a:spLocks/>
            </p:cNvSpPr>
            <p:nvPr/>
          </p:nvSpPr>
          <p:spPr bwMode="auto">
            <a:xfrm>
              <a:off x="7424738" y="9525"/>
              <a:ext cx="79375" cy="60325"/>
            </a:xfrm>
            <a:custGeom>
              <a:avLst/>
              <a:gdLst>
                <a:gd name="T0" fmla="*/ 50 w 50"/>
                <a:gd name="T1" fmla="*/ 24 h 38"/>
                <a:gd name="T2" fmla="*/ 12 w 50"/>
                <a:gd name="T3" fmla="*/ 38 h 38"/>
                <a:gd name="T4" fmla="*/ 0 w 50"/>
                <a:gd name="T5" fmla="*/ 12 h 38"/>
                <a:gd name="T6" fmla="*/ 28 w 50"/>
                <a:gd name="T7" fmla="*/ 0 h 38"/>
                <a:gd name="T8" fmla="*/ 40 w 50"/>
                <a:gd name="T9" fmla="*/ 0 h 38"/>
                <a:gd name="T10" fmla="*/ 50 w 50"/>
                <a:gd name="T11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38">
                  <a:moveTo>
                    <a:pt x="50" y="24"/>
                  </a:moveTo>
                  <a:lnTo>
                    <a:pt x="12" y="38"/>
                  </a:lnTo>
                  <a:lnTo>
                    <a:pt x="0" y="12"/>
                  </a:lnTo>
                  <a:lnTo>
                    <a:pt x="28" y="0"/>
                  </a:lnTo>
                  <a:lnTo>
                    <a:pt x="40" y="0"/>
                  </a:lnTo>
                  <a:lnTo>
                    <a:pt x="5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61" name="Freeform 196"/>
            <p:cNvSpPr>
              <a:spLocks/>
            </p:cNvSpPr>
            <p:nvPr/>
          </p:nvSpPr>
          <p:spPr bwMode="auto">
            <a:xfrm>
              <a:off x="3749675" y="4130675"/>
              <a:ext cx="274638" cy="447675"/>
            </a:xfrm>
            <a:custGeom>
              <a:avLst/>
              <a:gdLst>
                <a:gd name="T0" fmla="*/ 173 w 173"/>
                <a:gd name="T1" fmla="*/ 163 h 282"/>
                <a:gd name="T2" fmla="*/ 173 w 173"/>
                <a:gd name="T3" fmla="*/ 0 h 282"/>
                <a:gd name="T4" fmla="*/ 88 w 173"/>
                <a:gd name="T5" fmla="*/ 0 h 282"/>
                <a:gd name="T6" fmla="*/ 0 w 173"/>
                <a:gd name="T7" fmla="*/ 225 h 282"/>
                <a:gd name="T8" fmla="*/ 126 w 173"/>
                <a:gd name="T9" fmla="*/ 282 h 282"/>
                <a:gd name="T10" fmla="*/ 173 w 173"/>
                <a:gd name="T11" fmla="*/ 163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3" h="282">
                  <a:moveTo>
                    <a:pt x="173" y="163"/>
                  </a:moveTo>
                  <a:lnTo>
                    <a:pt x="173" y="0"/>
                  </a:lnTo>
                  <a:lnTo>
                    <a:pt x="88" y="0"/>
                  </a:lnTo>
                  <a:lnTo>
                    <a:pt x="0" y="225"/>
                  </a:lnTo>
                  <a:lnTo>
                    <a:pt x="126" y="282"/>
                  </a:lnTo>
                  <a:lnTo>
                    <a:pt x="173" y="1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62" name="Freeform 197"/>
            <p:cNvSpPr>
              <a:spLocks/>
            </p:cNvSpPr>
            <p:nvPr/>
          </p:nvSpPr>
          <p:spPr bwMode="auto">
            <a:xfrm>
              <a:off x="4043363" y="4130675"/>
              <a:ext cx="52388" cy="139700"/>
            </a:xfrm>
            <a:custGeom>
              <a:avLst/>
              <a:gdLst>
                <a:gd name="T0" fmla="*/ 0 w 14"/>
                <a:gd name="T1" fmla="*/ 37 h 37"/>
                <a:gd name="T2" fmla="*/ 13 w 14"/>
                <a:gd name="T3" fmla="*/ 1 h 37"/>
                <a:gd name="T4" fmla="*/ 14 w 14"/>
                <a:gd name="T5" fmla="*/ 0 h 37"/>
                <a:gd name="T6" fmla="*/ 0 w 14"/>
                <a:gd name="T7" fmla="*/ 0 h 37"/>
                <a:gd name="T8" fmla="*/ 0 w 14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7">
                  <a:moveTo>
                    <a:pt x="0" y="37"/>
                  </a:moveTo>
                  <a:cubicBezTo>
                    <a:pt x="12" y="30"/>
                    <a:pt x="13" y="13"/>
                    <a:pt x="13" y="1"/>
                  </a:cubicBezTo>
                  <a:cubicBezTo>
                    <a:pt x="13" y="0"/>
                    <a:pt x="13" y="0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63" name="Freeform 198"/>
            <p:cNvSpPr>
              <a:spLocks/>
            </p:cNvSpPr>
            <p:nvPr/>
          </p:nvSpPr>
          <p:spPr bwMode="auto">
            <a:xfrm>
              <a:off x="4043363" y="4130675"/>
              <a:ext cx="277813" cy="447675"/>
            </a:xfrm>
            <a:custGeom>
              <a:avLst/>
              <a:gdLst>
                <a:gd name="T0" fmla="*/ 17 w 74"/>
                <a:gd name="T1" fmla="*/ 0 h 119"/>
                <a:gd name="T2" fmla="*/ 18 w 74"/>
                <a:gd name="T3" fmla="*/ 1 h 119"/>
                <a:gd name="T4" fmla="*/ 0 w 74"/>
                <a:gd name="T5" fmla="*/ 42 h 119"/>
                <a:gd name="T6" fmla="*/ 0 w 74"/>
                <a:gd name="T7" fmla="*/ 69 h 119"/>
                <a:gd name="T8" fmla="*/ 20 w 74"/>
                <a:gd name="T9" fmla="*/ 119 h 119"/>
                <a:gd name="T10" fmla="*/ 74 w 74"/>
                <a:gd name="T11" fmla="*/ 95 h 119"/>
                <a:gd name="T12" fmla="*/ 36 w 74"/>
                <a:gd name="T13" fmla="*/ 0 h 119"/>
                <a:gd name="T14" fmla="*/ 17 w 74"/>
                <a:gd name="T1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119">
                  <a:moveTo>
                    <a:pt x="17" y="0"/>
                  </a:moveTo>
                  <a:cubicBezTo>
                    <a:pt x="18" y="0"/>
                    <a:pt x="18" y="0"/>
                    <a:pt x="18" y="1"/>
                  </a:cubicBezTo>
                  <a:cubicBezTo>
                    <a:pt x="17" y="16"/>
                    <a:pt x="16" y="35"/>
                    <a:pt x="0" y="42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36" y="0"/>
                    <a:pt x="36" y="0"/>
                    <a:pt x="36" y="0"/>
                  </a:cubicBez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64" name="Freeform 199"/>
            <p:cNvSpPr>
              <a:spLocks/>
            </p:cNvSpPr>
            <p:nvPr/>
          </p:nvSpPr>
          <p:spPr bwMode="auto">
            <a:xfrm>
              <a:off x="3889375" y="4078288"/>
              <a:ext cx="288925" cy="36513"/>
            </a:xfrm>
            <a:custGeom>
              <a:avLst/>
              <a:gdLst>
                <a:gd name="T0" fmla="*/ 182 w 182"/>
                <a:gd name="T1" fmla="*/ 0 h 23"/>
                <a:gd name="T2" fmla="*/ 0 w 182"/>
                <a:gd name="T3" fmla="*/ 0 h 23"/>
                <a:gd name="T4" fmla="*/ 0 w 182"/>
                <a:gd name="T5" fmla="*/ 23 h 23"/>
                <a:gd name="T6" fmla="*/ 85 w 182"/>
                <a:gd name="T7" fmla="*/ 23 h 23"/>
                <a:gd name="T8" fmla="*/ 97 w 182"/>
                <a:gd name="T9" fmla="*/ 23 h 23"/>
                <a:gd name="T10" fmla="*/ 182 w 182"/>
                <a:gd name="T11" fmla="*/ 23 h 23"/>
                <a:gd name="T12" fmla="*/ 182 w 182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" h="23">
                  <a:moveTo>
                    <a:pt x="182" y="0"/>
                  </a:moveTo>
                  <a:lnTo>
                    <a:pt x="0" y="0"/>
                  </a:lnTo>
                  <a:lnTo>
                    <a:pt x="0" y="23"/>
                  </a:lnTo>
                  <a:lnTo>
                    <a:pt x="85" y="23"/>
                  </a:lnTo>
                  <a:lnTo>
                    <a:pt x="97" y="23"/>
                  </a:lnTo>
                  <a:lnTo>
                    <a:pt x="182" y="23"/>
                  </a:lnTo>
                  <a:lnTo>
                    <a:pt x="1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65" name="Freeform 200"/>
            <p:cNvSpPr>
              <a:spLocks noEditPoints="1"/>
            </p:cNvSpPr>
            <p:nvPr/>
          </p:nvSpPr>
          <p:spPr bwMode="auto">
            <a:xfrm>
              <a:off x="5154613" y="5106988"/>
              <a:ext cx="471488" cy="236538"/>
            </a:xfrm>
            <a:custGeom>
              <a:avLst/>
              <a:gdLst>
                <a:gd name="T0" fmla="*/ 108 w 126"/>
                <a:gd name="T1" fmla="*/ 44 h 63"/>
                <a:gd name="T2" fmla="*/ 126 w 126"/>
                <a:gd name="T3" fmla="*/ 22 h 63"/>
                <a:gd name="T4" fmla="*/ 108 w 126"/>
                <a:gd name="T5" fmla="*/ 0 h 63"/>
                <a:gd name="T6" fmla="*/ 108 w 126"/>
                <a:gd name="T7" fmla="*/ 10 h 63"/>
                <a:gd name="T8" fmla="*/ 116 w 126"/>
                <a:gd name="T9" fmla="*/ 22 h 63"/>
                <a:gd name="T10" fmla="*/ 108 w 126"/>
                <a:gd name="T11" fmla="*/ 34 h 63"/>
                <a:gd name="T12" fmla="*/ 108 w 126"/>
                <a:gd name="T13" fmla="*/ 44 h 63"/>
                <a:gd name="T14" fmla="*/ 53 w 126"/>
                <a:gd name="T15" fmla="*/ 63 h 63"/>
                <a:gd name="T16" fmla="*/ 94 w 126"/>
                <a:gd name="T17" fmla="*/ 42 h 63"/>
                <a:gd name="T18" fmla="*/ 104 w 126"/>
                <a:gd name="T19" fmla="*/ 45 h 63"/>
                <a:gd name="T20" fmla="*/ 108 w 126"/>
                <a:gd name="T21" fmla="*/ 44 h 63"/>
                <a:gd name="T22" fmla="*/ 108 w 126"/>
                <a:gd name="T23" fmla="*/ 34 h 63"/>
                <a:gd name="T24" fmla="*/ 104 w 126"/>
                <a:gd name="T25" fmla="*/ 35 h 63"/>
                <a:gd name="T26" fmla="*/ 100 w 126"/>
                <a:gd name="T27" fmla="*/ 34 h 63"/>
                <a:gd name="T28" fmla="*/ 106 w 126"/>
                <a:gd name="T29" fmla="*/ 10 h 63"/>
                <a:gd name="T30" fmla="*/ 106 w 126"/>
                <a:gd name="T31" fmla="*/ 10 h 63"/>
                <a:gd name="T32" fmla="*/ 106 w 126"/>
                <a:gd name="T33" fmla="*/ 10 h 63"/>
                <a:gd name="T34" fmla="*/ 108 w 126"/>
                <a:gd name="T35" fmla="*/ 10 h 63"/>
                <a:gd name="T36" fmla="*/ 108 w 126"/>
                <a:gd name="T37" fmla="*/ 0 h 63"/>
                <a:gd name="T38" fmla="*/ 105 w 126"/>
                <a:gd name="T39" fmla="*/ 0 h 63"/>
                <a:gd name="T40" fmla="*/ 105 w 126"/>
                <a:gd name="T41" fmla="*/ 0 h 63"/>
                <a:gd name="T42" fmla="*/ 0 w 126"/>
                <a:gd name="T43" fmla="*/ 0 h 63"/>
                <a:gd name="T44" fmla="*/ 0 w 126"/>
                <a:gd name="T45" fmla="*/ 10 h 63"/>
                <a:gd name="T46" fmla="*/ 53 w 126"/>
                <a:gd name="T47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6" h="63">
                  <a:moveTo>
                    <a:pt x="108" y="44"/>
                  </a:moveTo>
                  <a:cubicBezTo>
                    <a:pt x="118" y="42"/>
                    <a:pt x="126" y="33"/>
                    <a:pt x="126" y="22"/>
                  </a:cubicBezTo>
                  <a:cubicBezTo>
                    <a:pt x="126" y="11"/>
                    <a:pt x="118" y="2"/>
                    <a:pt x="108" y="0"/>
                  </a:cubicBezTo>
                  <a:cubicBezTo>
                    <a:pt x="108" y="10"/>
                    <a:pt x="108" y="10"/>
                    <a:pt x="108" y="10"/>
                  </a:cubicBezTo>
                  <a:cubicBezTo>
                    <a:pt x="113" y="12"/>
                    <a:pt x="116" y="17"/>
                    <a:pt x="116" y="22"/>
                  </a:cubicBezTo>
                  <a:cubicBezTo>
                    <a:pt x="116" y="28"/>
                    <a:pt x="113" y="32"/>
                    <a:pt x="108" y="34"/>
                  </a:cubicBezTo>
                  <a:lnTo>
                    <a:pt x="108" y="44"/>
                  </a:lnTo>
                  <a:close/>
                  <a:moveTo>
                    <a:pt x="53" y="63"/>
                  </a:moveTo>
                  <a:cubicBezTo>
                    <a:pt x="70" y="63"/>
                    <a:pt x="85" y="55"/>
                    <a:pt x="94" y="42"/>
                  </a:cubicBezTo>
                  <a:cubicBezTo>
                    <a:pt x="97" y="44"/>
                    <a:pt x="100" y="45"/>
                    <a:pt x="104" y="45"/>
                  </a:cubicBezTo>
                  <a:cubicBezTo>
                    <a:pt x="105" y="45"/>
                    <a:pt x="107" y="44"/>
                    <a:pt x="108" y="44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07" y="35"/>
                    <a:pt x="105" y="35"/>
                    <a:pt x="104" y="35"/>
                  </a:cubicBezTo>
                  <a:cubicBezTo>
                    <a:pt x="102" y="35"/>
                    <a:pt x="101" y="35"/>
                    <a:pt x="100" y="34"/>
                  </a:cubicBezTo>
                  <a:cubicBezTo>
                    <a:pt x="103" y="27"/>
                    <a:pt x="106" y="18"/>
                    <a:pt x="106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6" y="10"/>
                    <a:pt x="107" y="10"/>
                    <a:pt x="108" y="1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7" y="0"/>
                    <a:pt x="106" y="0"/>
                    <a:pt x="105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6"/>
                    <a:pt x="0" y="10"/>
                  </a:cubicBezTo>
                  <a:cubicBezTo>
                    <a:pt x="0" y="39"/>
                    <a:pt x="23" y="63"/>
                    <a:pt x="53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66" name="Rectangle 201"/>
            <p:cNvSpPr>
              <a:spLocks noChangeArrowheads="1"/>
            </p:cNvSpPr>
            <p:nvPr/>
          </p:nvSpPr>
          <p:spPr bwMode="auto">
            <a:xfrm>
              <a:off x="5154613" y="5362575"/>
              <a:ext cx="427038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67" name="Freeform 202"/>
            <p:cNvSpPr>
              <a:spLocks/>
            </p:cNvSpPr>
            <p:nvPr/>
          </p:nvSpPr>
          <p:spPr bwMode="auto">
            <a:xfrm>
              <a:off x="5251450" y="4897438"/>
              <a:ext cx="74613" cy="195263"/>
            </a:xfrm>
            <a:custGeom>
              <a:avLst/>
              <a:gdLst>
                <a:gd name="T0" fmla="*/ 7 w 20"/>
                <a:gd name="T1" fmla="*/ 39 h 52"/>
                <a:gd name="T2" fmla="*/ 10 w 20"/>
                <a:gd name="T3" fmla="*/ 50 h 52"/>
                <a:gd name="T4" fmla="*/ 18 w 20"/>
                <a:gd name="T5" fmla="*/ 32 h 52"/>
                <a:gd name="T6" fmla="*/ 13 w 20"/>
                <a:gd name="T7" fmla="*/ 21 h 52"/>
                <a:gd name="T8" fmla="*/ 13 w 20"/>
                <a:gd name="T9" fmla="*/ 13 h 52"/>
                <a:gd name="T10" fmla="*/ 7 w 20"/>
                <a:gd name="T11" fmla="*/ 4 h 52"/>
                <a:gd name="T12" fmla="*/ 2 w 20"/>
                <a:gd name="T13" fmla="*/ 22 h 52"/>
                <a:gd name="T14" fmla="*/ 7 w 20"/>
                <a:gd name="T15" fmla="*/ 3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52">
                  <a:moveTo>
                    <a:pt x="7" y="39"/>
                  </a:moveTo>
                  <a:cubicBezTo>
                    <a:pt x="0" y="42"/>
                    <a:pt x="3" y="52"/>
                    <a:pt x="10" y="50"/>
                  </a:cubicBezTo>
                  <a:cubicBezTo>
                    <a:pt x="18" y="47"/>
                    <a:pt x="20" y="39"/>
                    <a:pt x="18" y="32"/>
                  </a:cubicBezTo>
                  <a:cubicBezTo>
                    <a:pt x="17" y="28"/>
                    <a:pt x="15" y="24"/>
                    <a:pt x="13" y="21"/>
                  </a:cubicBezTo>
                  <a:cubicBezTo>
                    <a:pt x="12" y="19"/>
                    <a:pt x="10" y="15"/>
                    <a:pt x="13" y="13"/>
                  </a:cubicBezTo>
                  <a:cubicBezTo>
                    <a:pt x="19" y="9"/>
                    <a:pt x="13" y="0"/>
                    <a:pt x="7" y="4"/>
                  </a:cubicBezTo>
                  <a:cubicBezTo>
                    <a:pt x="1" y="8"/>
                    <a:pt x="0" y="15"/>
                    <a:pt x="2" y="22"/>
                  </a:cubicBezTo>
                  <a:cubicBezTo>
                    <a:pt x="3" y="25"/>
                    <a:pt x="12" y="38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68" name="Freeform 203"/>
            <p:cNvSpPr>
              <a:spLocks/>
            </p:cNvSpPr>
            <p:nvPr/>
          </p:nvSpPr>
          <p:spPr bwMode="auto">
            <a:xfrm>
              <a:off x="5360988" y="4897438"/>
              <a:ext cx="77788" cy="195263"/>
            </a:xfrm>
            <a:custGeom>
              <a:avLst/>
              <a:gdLst>
                <a:gd name="T0" fmla="*/ 8 w 21"/>
                <a:gd name="T1" fmla="*/ 39 h 52"/>
                <a:gd name="T2" fmla="*/ 11 w 21"/>
                <a:gd name="T3" fmla="*/ 50 h 52"/>
                <a:gd name="T4" fmla="*/ 19 w 21"/>
                <a:gd name="T5" fmla="*/ 32 h 52"/>
                <a:gd name="T6" fmla="*/ 14 w 21"/>
                <a:gd name="T7" fmla="*/ 21 h 52"/>
                <a:gd name="T8" fmla="*/ 14 w 21"/>
                <a:gd name="T9" fmla="*/ 13 h 52"/>
                <a:gd name="T10" fmla="*/ 8 w 21"/>
                <a:gd name="T11" fmla="*/ 4 h 52"/>
                <a:gd name="T12" fmla="*/ 3 w 21"/>
                <a:gd name="T13" fmla="*/ 22 h 52"/>
                <a:gd name="T14" fmla="*/ 8 w 21"/>
                <a:gd name="T15" fmla="*/ 3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52">
                  <a:moveTo>
                    <a:pt x="8" y="39"/>
                  </a:moveTo>
                  <a:cubicBezTo>
                    <a:pt x="1" y="42"/>
                    <a:pt x="4" y="52"/>
                    <a:pt x="11" y="50"/>
                  </a:cubicBezTo>
                  <a:cubicBezTo>
                    <a:pt x="18" y="47"/>
                    <a:pt x="21" y="39"/>
                    <a:pt x="19" y="32"/>
                  </a:cubicBezTo>
                  <a:cubicBezTo>
                    <a:pt x="18" y="28"/>
                    <a:pt x="16" y="24"/>
                    <a:pt x="14" y="21"/>
                  </a:cubicBezTo>
                  <a:cubicBezTo>
                    <a:pt x="13" y="19"/>
                    <a:pt x="11" y="15"/>
                    <a:pt x="14" y="13"/>
                  </a:cubicBezTo>
                  <a:cubicBezTo>
                    <a:pt x="20" y="9"/>
                    <a:pt x="14" y="0"/>
                    <a:pt x="8" y="4"/>
                  </a:cubicBezTo>
                  <a:cubicBezTo>
                    <a:pt x="2" y="8"/>
                    <a:pt x="0" y="15"/>
                    <a:pt x="3" y="22"/>
                  </a:cubicBezTo>
                  <a:cubicBezTo>
                    <a:pt x="4" y="25"/>
                    <a:pt x="13" y="38"/>
                    <a:pt x="8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69" name="Oval 204"/>
            <p:cNvSpPr>
              <a:spLocks noChangeArrowheads="1"/>
            </p:cNvSpPr>
            <p:nvPr/>
          </p:nvSpPr>
          <p:spPr bwMode="auto">
            <a:xfrm>
              <a:off x="4910138" y="3492500"/>
              <a:ext cx="157163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70" name="Freeform 205"/>
            <p:cNvSpPr>
              <a:spLocks/>
            </p:cNvSpPr>
            <p:nvPr/>
          </p:nvSpPr>
          <p:spPr bwMode="auto">
            <a:xfrm>
              <a:off x="4492625" y="3638550"/>
              <a:ext cx="758825" cy="588963"/>
            </a:xfrm>
            <a:custGeom>
              <a:avLst/>
              <a:gdLst>
                <a:gd name="T0" fmla="*/ 383 w 478"/>
                <a:gd name="T1" fmla="*/ 76 h 371"/>
                <a:gd name="T2" fmla="*/ 331 w 478"/>
                <a:gd name="T3" fmla="*/ 35 h 371"/>
                <a:gd name="T4" fmla="*/ 242 w 478"/>
                <a:gd name="T5" fmla="*/ 0 h 371"/>
                <a:gd name="T6" fmla="*/ 133 w 478"/>
                <a:gd name="T7" fmla="*/ 0 h 371"/>
                <a:gd name="T8" fmla="*/ 78 w 478"/>
                <a:gd name="T9" fmla="*/ 118 h 371"/>
                <a:gd name="T10" fmla="*/ 64 w 478"/>
                <a:gd name="T11" fmla="*/ 114 h 371"/>
                <a:gd name="T12" fmla="*/ 59 w 478"/>
                <a:gd name="T13" fmla="*/ 128 h 371"/>
                <a:gd name="T14" fmla="*/ 57 w 478"/>
                <a:gd name="T15" fmla="*/ 132 h 371"/>
                <a:gd name="T16" fmla="*/ 55 w 478"/>
                <a:gd name="T17" fmla="*/ 137 h 371"/>
                <a:gd name="T18" fmla="*/ 38 w 478"/>
                <a:gd name="T19" fmla="*/ 130 h 371"/>
                <a:gd name="T20" fmla="*/ 0 w 478"/>
                <a:gd name="T21" fmla="*/ 220 h 371"/>
                <a:gd name="T22" fmla="*/ 90 w 478"/>
                <a:gd name="T23" fmla="*/ 258 h 371"/>
                <a:gd name="T24" fmla="*/ 97 w 478"/>
                <a:gd name="T25" fmla="*/ 260 h 371"/>
                <a:gd name="T26" fmla="*/ 97 w 478"/>
                <a:gd name="T27" fmla="*/ 258 h 371"/>
                <a:gd name="T28" fmla="*/ 135 w 478"/>
                <a:gd name="T29" fmla="*/ 170 h 371"/>
                <a:gd name="T30" fmla="*/ 119 w 478"/>
                <a:gd name="T31" fmla="*/ 163 h 371"/>
                <a:gd name="T32" fmla="*/ 121 w 478"/>
                <a:gd name="T33" fmla="*/ 159 h 371"/>
                <a:gd name="T34" fmla="*/ 123 w 478"/>
                <a:gd name="T35" fmla="*/ 154 h 371"/>
                <a:gd name="T36" fmla="*/ 128 w 478"/>
                <a:gd name="T37" fmla="*/ 140 h 371"/>
                <a:gd name="T38" fmla="*/ 114 w 478"/>
                <a:gd name="T39" fmla="*/ 135 h 371"/>
                <a:gd name="T40" fmla="*/ 156 w 478"/>
                <a:gd name="T41" fmla="*/ 38 h 371"/>
                <a:gd name="T42" fmla="*/ 227 w 478"/>
                <a:gd name="T43" fmla="*/ 38 h 371"/>
                <a:gd name="T44" fmla="*/ 178 w 478"/>
                <a:gd name="T45" fmla="*/ 175 h 371"/>
                <a:gd name="T46" fmla="*/ 166 w 478"/>
                <a:gd name="T47" fmla="*/ 251 h 371"/>
                <a:gd name="T48" fmla="*/ 145 w 478"/>
                <a:gd name="T49" fmla="*/ 253 h 371"/>
                <a:gd name="T50" fmla="*/ 135 w 478"/>
                <a:gd name="T51" fmla="*/ 277 h 371"/>
                <a:gd name="T52" fmla="*/ 130 w 478"/>
                <a:gd name="T53" fmla="*/ 286 h 371"/>
                <a:gd name="T54" fmla="*/ 121 w 478"/>
                <a:gd name="T55" fmla="*/ 282 h 371"/>
                <a:gd name="T56" fmla="*/ 64 w 478"/>
                <a:gd name="T57" fmla="*/ 260 h 371"/>
                <a:gd name="T58" fmla="*/ 57 w 478"/>
                <a:gd name="T59" fmla="*/ 260 h 371"/>
                <a:gd name="T60" fmla="*/ 59 w 478"/>
                <a:gd name="T61" fmla="*/ 310 h 371"/>
                <a:gd name="T62" fmla="*/ 208 w 478"/>
                <a:gd name="T63" fmla="*/ 298 h 371"/>
                <a:gd name="T64" fmla="*/ 225 w 478"/>
                <a:gd name="T65" fmla="*/ 208 h 371"/>
                <a:gd name="T66" fmla="*/ 227 w 478"/>
                <a:gd name="T67" fmla="*/ 211 h 371"/>
                <a:gd name="T68" fmla="*/ 286 w 478"/>
                <a:gd name="T69" fmla="*/ 253 h 371"/>
                <a:gd name="T70" fmla="*/ 291 w 478"/>
                <a:gd name="T71" fmla="*/ 371 h 371"/>
                <a:gd name="T72" fmla="*/ 341 w 478"/>
                <a:gd name="T73" fmla="*/ 369 h 371"/>
                <a:gd name="T74" fmla="*/ 334 w 478"/>
                <a:gd name="T75" fmla="*/ 227 h 371"/>
                <a:gd name="T76" fmla="*/ 263 w 478"/>
                <a:gd name="T77" fmla="*/ 175 h 371"/>
                <a:gd name="T78" fmla="*/ 315 w 478"/>
                <a:gd name="T79" fmla="*/ 69 h 371"/>
                <a:gd name="T80" fmla="*/ 383 w 478"/>
                <a:gd name="T81" fmla="*/ 123 h 371"/>
                <a:gd name="T82" fmla="*/ 478 w 478"/>
                <a:gd name="T83" fmla="*/ 43 h 371"/>
                <a:gd name="T84" fmla="*/ 454 w 478"/>
                <a:gd name="T85" fmla="*/ 14 h 371"/>
                <a:gd name="T86" fmla="*/ 383 w 478"/>
                <a:gd name="T87" fmla="*/ 7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8" h="371">
                  <a:moveTo>
                    <a:pt x="383" y="76"/>
                  </a:moveTo>
                  <a:lnTo>
                    <a:pt x="331" y="35"/>
                  </a:lnTo>
                  <a:lnTo>
                    <a:pt x="242" y="0"/>
                  </a:lnTo>
                  <a:lnTo>
                    <a:pt x="133" y="0"/>
                  </a:lnTo>
                  <a:lnTo>
                    <a:pt x="78" y="118"/>
                  </a:lnTo>
                  <a:lnTo>
                    <a:pt x="64" y="114"/>
                  </a:lnTo>
                  <a:lnTo>
                    <a:pt x="59" y="128"/>
                  </a:lnTo>
                  <a:lnTo>
                    <a:pt x="57" y="132"/>
                  </a:lnTo>
                  <a:lnTo>
                    <a:pt x="55" y="137"/>
                  </a:lnTo>
                  <a:lnTo>
                    <a:pt x="38" y="130"/>
                  </a:lnTo>
                  <a:lnTo>
                    <a:pt x="0" y="220"/>
                  </a:lnTo>
                  <a:lnTo>
                    <a:pt x="90" y="258"/>
                  </a:lnTo>
                  <a:lnTo>
                    <a:pt x="97" y="260"/>
                  </a:lnTo>
                  <a:lnTo>
                    <a:pt x="97" y="258"/>
                  </a:lnTo>
                  <a:lnTo>
                    <a:pt x="135" y="170"/>
                  </a:lnTo>
                  <a:lnTo>
                    <a:pt x="119" y="163"/>
                  </a:lnTo>
                  <a:lnTo>
                    <a:pt x="121" y="159"/>
                  </a:lnTo>
                  <a:lnTo>
                    <a:pt x="123" y="154"/>
                  </a:lnTo>
                  <a:lnTo>
                    <a:pt x="128" y="140"/>
                  </a:lnTo>
                  <a:lnTo>
                    <a:pt x="114" y="135"/>
                  </a:lnTo>
                  <a:lnTo>
                    <a:pt x="156" y="38"/>
                  </a:lnTo>
                  <a:lnTo>
                    <a:pt x="227" y="38"/>
                  </a:lnTo>
                  <a:lnTo>
                    <a:pt x="178" y="175"/>
                  </a:lnTo>
                  <a:lnTo>
                    <a:pt x="166" y="251"/>
                  </a:lnTo>
                  <a:lnTo>
                    <a:pt x="145" y="253"/>
                  </a:lnTo>
                  <a:lnTo>
                    <a:pt x="135" y="277"/>
                  </a:lnTo>
                  <a:lnTo>
                    <a:pt x="130" y="286"/>
                  </a:lnTo>
                  <a:lnTo>
                    <a:pt x="121" y="282"/>
                  </a:lnTo>
                  <a:lnTo>
                    <a:pt x="64" y="260"/>
                  </a:lnTo>
                  <a:lnTo>
                    <a:pt x="57" y="260"/>
                  </a:lnTo>
                  <a:lnTo>
                    <a:pt x="59" y="310"/>
                  </a:lnTo>
                  <a:lnTo>
                    <a:pt x="208" y="298"/>
                  </a:lnTo>
                  <a:lnTo>
                    <a:pt x="225" y="208"/>
                  </a:lnTo>
                  <a:lnTo>
                    <a:pt x="227" y="211"/>
                  </a:lnTo>
                  <a:lnTo>
                    <a:pt x="286" y="253"/>
                  </a:lnTo>
                  <a:lnTo>
                    <a:pt x="291" y="371"/>
                  </a:lnTo>
                  <a:lnTo>
                    <a:pt x="341" y="369"/>
                  </a:lnTo>
                  <a:lnTo>
                    <a:pt x="334" y="227"/>
                  </a:lnTo>
                  <a:lnTo>
                    <a:pt x="263" y="175"/>
                  </a:lnTo>
                  <a:lnTo>
                    <a:pt x="315" y="69"/>
                  </a:lnTo>
                  <a:lnTo>
                    <a:pt x="383" y="123"/>
                  </a:lnTo>
                  <a:lnTo>
                    <a:pt x="478" y="43"/>
                  </a:lnTo>
                  <a:lnTo>
                    <a:pt x="454" y="14"/>
                  </a:lnTo>
                  <a:lnTo>
                    <a:pt x="383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71" name="Freeform 206"/>
            <p:cNvSpPr>
              <a:spLocks/>
            </p:cNvSpPr>
            <p:nvPr/>
          </p:nvSpPr>
          <p:spPr bwMode="auto">
            <a:xfrm>
              <a:off x="4451350" y="3825875"/>
              <a:ext cx="82550" cy="153988"/>
            </a:xfrm>
            <a:custGeom>
              <a:avLst/>
              <a:gdLst>
                <a:gd name="T0" fmla="*/ 0 w 52"/>
                <a:gd name="T1" fmla="*/ 90 h 97"/>
                <a:gd name="T2" fmla="*/ 38 w 52"/>
                <a:gd name="T3" fmla="*/ 0 h 97"/>
                <a:gd name="T4" fmla="*/ 52 w 52"/>
                <a:gd name="T5" fmla="*/ 7 h 97"/>
                <a:gd name="T6" fmla="*/ 15 w 52"/>
                <a:gd name="T7" fmla="*/ 97 h 97"/>
                <a:gd name="T8" fmla="*/ 0 w 52"/>
                <a:gd name="T9" fmla="*/ 9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97">
                  <a:moveTo>
                    <a:pt x="0" y="90"/>
                  </a:moveTo>
                  <a:lnTo>
                    <a:pt x="38" y="0"/>
                  </a:lnTo>
                  <a:lnTo>
                    <a:pt x="52" y="7"/>
                  </a:lnTo>
                  <a:lnTo>
                    <a:pt x="15" y="97"/>
                  </a:lnTo>
                  <a:lnTo>
                    <a:pt x="0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72" name="Freeform 207"/>
            <p:cNvSpPr>
              <a:spLocks/>
            </p:cNvSpPr>
            <p:nvPr/>
          </p:nvSpPr>
          <p:spPr bwMode="auto">
            <a:xfrm>
              <a:off x="4665663" y="3916363"/>
              <a:ext cx="82550" cy="153988"/>
            </a:xfrm>
            <a:custGeom>
              <a:avLst/>
              <a:gdLst>
                <a:gd name="T0" fmla="*/ 24 w 52"/>
                <a:gd name="T1" fmla="*/ 78 h 97"/>
                <a:gd name="T2" fmla="*/ 52 w 52"/>
                <a:gd name="T3" fmla="*/ 7 h 97"/>
                <a:gd name="T4" fmla="*/ 38 w 52"/>
                <a:gd name="T5" fmla="*/ 0 h 97"/>
                <a:gd name="T6" fmla="*/ 5 w 52"/>
                <a:gd name="T7" fmla="*/ 81 h 97"/>
                <a:gd name="T8" fmla="*/ 0 w 52"/>
                <a:gd name="T9" fmla="*/ 90 h 97"/>
                <a:gd name="T10" fmla="*/ 14 w 52"/>
                <a:gd name="T11" fmla="*/ 97 h 97"/>
                <a:gd name="T12" fmla="*/ 24 w 52"/>
                <a:gd name="T13" fmla="*/ 7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97">
                  <a:moveTo>
                    <a:pt x="24" y="78"/>
                  </a:moveTo>
                  <a:lnTo>
                    <a:pt x="52" y="7"/>
                  </a:lnTo>
                  <a:lnTo>
                    <a:pt x="38" y="0"/>
                  </a:lnTo>
                  <a:lnTo>
                    <a:pt x="5" y="81"/>
                  </a:lnTo>
                  <a:lnTo>
                    <a:pt x="0" y="90"/>
                  </a:lnTo>
                  <a:lnTo>
                    <a:pt x="14" y="97"/>
                  </a:lnTo>
                  <a:lnTo>
                    <a:pt x="24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73" name="Freeform 208"/>
            <p:cNvSpPr>
              <a:spLocks/>
            </p:cNvSpPr>
            <p:nvPr/>
          </p:nvSpPr>
          <p:spPr bwMode="auto">
            <a:xfrm>
              <a:off x="9655175" y="1065213"/>
              <a:ext cx="465138" cy="646113"/>
            </a:xfrm>
            <a:custGeom>
              <a:avLst/>
              <a:gdLst>
                <a:gd name="T0" fmla="*/ 67 w 124"/>
                <a:gd name="T1" fmla="*/ 33 h 172"/>
                <a:gd name="T2" fmla="*/ 67 w 124"/>
                <a:gd name="T3" fmla="*/ 33 h 172"/>
                <a:gd name="T4" fmla="*/ 67 w 124"/>
                <a:gd name="T5" fmla="*/ 137 h 172"/>
                <a:gd name="T6" fmla="*/ 45 w 124"/>
                <a:gd name="T7" fmla="*/ 160 h 172"/>
                <a:gd name="T8" fmla="*/ 15 w 124"/>
                <a:gd name="T9" fmla="*/ 144 h 172"/>
                <a:gd name="T10" fmla="*/ 20 w 124"/>
                <a:gd name="T11" fmla="*/ 144 h 172"/>
                <a:gd name="T12" fmla="*/ 20 w 124"/>
                <a:gd name="T13" fmla="*/ 135 h 172"/>
                <a:gd name="T14" fmla="*/ 0 w 124"/>
                <a:gd name="T15" fmla="*/ 135 h 172"/>
                <a:gd name="T16" fmla="*/ 0 w 124"/>
                <a:gd name="T17" fmla="*/ 144 h 172"/>
                <a:gd name="T18" fmla="*/ 6 w 124"/>
                <a:gd name="T19" fmla="*/ 144 h 172"/>
                <a:gd name="T20" fmla="*/ 42 w 124"/>
                <a:gd name="T21" fmla="*/ 170 h 172"/>
                <a:gd name="T22" fmla="*/ 77 w 124"/>
                <a:gd name="T23" fmla="*/ 135 h 172"/>
                <a:gd name="T24" fmla="*/ 76 w 124"/>
                <a:gd name="T25" fmla="*/ 33 h 172"/>
                <a:gd name="T26" fmla="*/ 95 w 124"/>
                <a:gd name="T27" fmla="*/ 11 h 172"/>
                <a:gd name="T28" fmla="*/ 114 w 124"/>
                <a:gd name="T29" fmla="*/ 34 h 172"/>
                <a:gd name="T30" fmla="*/ 114 w 124"/>
                <a:gd name="T31" fmla="*/ 149 h 172"/>
                <a:gd name="T32" fmla="*/ 124 w 124"/>
                <a:gd name="T33" fmla="*/ 149 h 172"/>
                <a:gd name="T34" fmla="*/ 124 w 124"/>
                <a:gd name="T35" fmla="*/ 32 h 172"/>
                <a:gd name="T36" fmla="*/ 97 w 124"/>
                <a:gd name="T37" fmla="*/ 1 h 172"/>
                <a:gd name="T38" fmla="*/ 67 w 124"/>
                <a:gd name="T39" fmla="*/ 33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4" h="172">
                  <a:moveTo>
                    <a:pt x="67" y="33"/>
                  </a:move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67" y="136"/>
                    <a:pt x="67" y="137"/>
                  </a:cubicBezTo>
                  <a:cubicBezTo>
                    <a:pt x="67" y="149"/>
                    <a:pt x="57" y="157"/>
                    <a:pt x="45" y="160"/>
                  </a:cubicBezTo>
                  <a:cubicBezTo>
                    <a:pt x="35" y="163"/>
                    <a:pt x="13" y="158"/>
                    <a:pt x="15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35"/>
                    <a:pt x="20" y="135"/>
                    <a:pt x="20" y="13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6" y="144"/>
                    <a:pt x="6" y="144"/>
                    <a:pt x="6" y="144"/>
                  </a:cubicBezTo>
                  <a:cubicBezTo>
                    <a:pt x="5" y="162"/>
                    <a:pt x="25" y="172"/>
                    <a:pt x="42" y="170"/>
                  </a:cubicBezTo>
                  <a:cubicBezTo>
                    <a:pt x="61" y="169"/>
                    <a:pt x="77" y="153"/>
                    <a:pt x="77" y="135"/>
                  </a:cubicBezTo>
                  <a:cubicBezTo>
                    <a:pt x="77" y="133"/>
                    <a:pt x="76" y="33"/>
                    <a:pt x="76" y="33"/>
                  </a:cubicBezTo>
                  <a:cubicBezTo>
                    <a:pt x="76" y="22"/>
                    <a:pt x="83" y="11"/>
                    <a:pt x="95" y="11"/>
                  </a:cubicBezTo>
                  <a:cubicBezTo>
                    <a:pt x="108" y="11"/>
                    <a:pt x="114" y="22"/>
                    <a:pt x="114" y="34"/>
                  </a:cubicBezTo>
                  <a:cubicBezTo>
                    <a:pt x="114" y="35"/>
                    <a:pt x="114" y="149"/>
                    <a:pt x="114" y="149"/>
                  </a:cubicBezTo>
                  <a:cubicBezTo>
                    <a:pt x="114" y="155"/>
                    <a:pt x="124" y="155"/>
                    <a:pt x="124" y="149"/>
                  </a:cubicBezTo>
                  <a:cubicBezTo>
                    <a:pt x="124" y="149"/>
                    <a:pt x="124" y="33"/>
                    <a:pt x="124" y="32"/>
                  </a:cubicBezTo>
                  <a:cubicBezTo>
                    <a:pt x="124" y="16"/>
                    <a:pt x="113" y="3"/>
                    <a:pt x="97" y="1"/>
                  </a:cubicBezTo>
                  <a:cubicBezTo>
                    <a:pt x="79" y="0"/>
                    <a:pt x="67" y="17"/>
                    <a:pt x="67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74" name="Freeform 209"/>
            <p:cNvSpPr>
              <a:spLocks/>
            </p:cNvSpPr>
            <p:nvPr/>
          </p:nvSpPr>
          <p:spPr bwMode="auto">
            <a:xfrm>
              <a:off x="9594850" y="1219200"/>
              <a:ext cx="195263" cy="334963"/>
            </a:xfrm>
            <a:custGeom>
              <a:avLst/>
              <a:gdLst>
                <a:gd name="T0" fmla="*/ 16 w 52"/>
                <a:gd name="T1" fmla="*/ 89 h 89"/>
                <a:gd name="T2" fmla="*/ 36 w 52"/>
                <a:gd name="T3" fmla="*/ 89 h 89"/>
                <a:gd name="T4" fmla="*/ 43 w 52"/>
                <a:gd name="T5" fmla="*/ 89 h 89"/>
                <a:gd name="T6" fmla="*/ 52 w 52"/>
                <a:gd name="T7" fmla="*/ 0 h 89"/>
                <a:gd name="T8" fmla="*/ 26 w 52"/>
                <a:gd name="T9" fmla="*/ 7 h 89"/>
                <a:gd name="T10" fmla="*/ 0 w 52"/>
                <a:gd name="T11" fmla="*/ 0 h 89"/>
                <a:gd name="T12" fmla="*/ 9 w 52"/>
                <a:gd name="T13" fmla="*/ 89 h 89"/>
                <a:gd name="T14" fmla="*/ 16 w 52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89">
                  <a:moveTo>
                    <a:pt x="16" y="89"/>
                  </a:moveTo>
                  <a:cubicBezTo>
                    <a:pt x="36" y="89"/>
                    <a:pt x="36" y="89"/>
                    <a:pt x="36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5" y="5"/>
                    <a:pt x="36" y="7"/>
                    <a:pt x="26" y="7"/>
                  </a:cubicBezTo>
                  <a:cubicBezTo>
                    <a:pt x="16" y="7"/>
                    <a:pt x="7" y="5"/>
                    <a:pt x="0" y="0"/>
                  </a:cubicBezTo>
                  <a:cubicBezTo>
                    <a:pt x="9" y="89"/>
                    <a:pt x="9" y="89"/>
                    <a:pt x="9" y="89"/>
                  </a:cubicBezTo>
                  <a:lnTo>
                    <a:pt x="16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75" name="Freeform 210"/>
            <p:cNvSpPr>
              <a:spLocks/>
            </p:cNvSpPr>
            <p:nvPr/>
          </p:nvSpPr>
          <p:spPr bwMode="auto">
            <a:xfrm>
              <a:off x="9567863" y="1008063"/>
              <a:ext cx="247650" cy="222250"/>
            </a:xfrm>
            <a:custGeom>
              <a:avLst/>
              <a:gdLst>
                <a:gd name="T0" fmla="*/ 0 w 66"/>
                <a:gd name="T1" fmla="*/ 33 h 59"/>
                <a:gd name="T2" fmla="*/ 3 w 66"/>
                <a:gd name="T3" fmla="*/ 45 h 59"/>
                <a:gd name="T4" fmla="*/ 5 w 66"/>
                <a:gd name="T5" fmla="*/ 48 h 59"/>
                <a:gd name="T6" fmla="*/ 7 w 66"/>
                <a:gd name="T7" fmla="*/ 50 h 59"/>
                <a:gd name="T8" fmla="*/ 7 w 66"/>
                <a:gd name="T9" fmla="*/ 50 h 59"/>
                <a:gd name="T10" fmla="*/ 7 w 66"/>
                <a:gd name="T11" fmla="*/ 51 h 59"/>
                <a:gd name="T12" fmla="*/ 32 w 66"/>
                <a:gd name="T13" fmla="*/ 59 h 59"/>
                <a:gd name="T14" fmla="*/ 33 w 66"/>
                <a:gd name="T15" fmla="*/ 59 h 59"/>
                <a:gd name="T16" fmla="*/ 34 w 66"/>
                <a:gd name="T17" fmla="*/ 59 h 59"/>
                <a:gd name="T18" fmla="*/ 59 w 66"/>
                <a:gd name="T19" fmla="*/ 51 h 59"/>
                <a:gd name="T20" fmla="*/ 59 w 66"/>
                <a:gd name="T21" fmla="*/ 50 h 59"/>
                <a:gd name="T22" fmla="*/ 59 w 66"/>
                <a:gd name="T23" fmla="*/ 50 h 59"/>
                <a:gd name="T24" fmla="*/ 61 w 66"/>
                <a:gd name="T25" fmla="*/ 48 h 59"/>
                <a:gd name="T26" fmla="*/ 63 w 66"/>
                <a:gd name="T27" fmla="*/ 45 h 59"/>
                <a:gd name="T28" fmla="*/ 66 w 66"/>
                <a:gd name="T29" fmla="*/ 33 h 59"/>
                <a:gd name="T30" fmla="*/ 33 w 66"/>
                <a:gd name="T31" fmla="*/ 0 h 59"/>
                <a:gd name="T32" fmla="*/ 0 w 66"/>
                <a:gd name="T33" fmla="*/ 3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59">
                  <a:moveTo>
                    <a:pt x="0" y="33"/>
                  </a:moveTo>
                  <a:cubicBezTo>
                    <a:pt x="0" y="38"/>
                    <a:pt x="1" y="42"/>
                    <a:pt x="3" y="45"/>
                  </a:cubicBezTo>
                  <a:cubicBezTo>
                    <a:pt x="4" y="46"/>
                    <a:pt x="4" y="47"/>
                    <a:pt x="5" y="48"/>
                  </a:cubicBezTo>
                  <a:cubicBezTo>
                    <a:pt x="5" y="49"/>
                    <a:pt x="6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1"/>
                  </a:cubicBezTo>
                  <a:cubicBezTo>
                    <a:pt x="15" y="56"/>
                    <a:pt x="23" y="58"/>
                    <a:pt x="32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4" y="59"/>
                  </a:cubicBezTo>
                  <a:cubicBezTo>
                    <a:pt x="43" y="58"/>
                    <a:pt x="51" y="56"/>
                    <a:pt x="59" y="51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60" y="50"/>
                    <a:pt x="60" y="49"/>
                    <a:pt x="61" y="48"/>
                  </a:cubicBezTo>
                  <a:cubicBezTo>
                    <a:pt x="62" y="47"/>
                    <a:pt x="62" y="46"/>
                    <a:pt x="63" y="45"/>
                  </a:cubicBezTo>
                  <a:cubicBezTo>
                    <a:pt x="65" y="42"/>
                    <a:pt x="66" y="38"/>
                    <a:pt x="66" y="33"/>
                  </a:cubicBezTo>
                  <a:cubicBezTo>
                    <a:pt x="66" y="15"/>
                    <a:pt x="51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76" name="Freeform 211"/>
            <p:cNvSpPr>
              <a:spLocks/>
            </p:cNvSpPr>
            <p:nvPr/>
          </p:nvSpPr>
          <p:spPr bwMode="auto">
            <a:xfrm>
              <a:off x="0" y="9525"/>
              <a:ext cx="168275" cy="161925"/>
            </a:xfrm>
            <a:custGeom>
              <a:avLst/>
              <a:gdLst>
                <a:gd name="T0" fmla="*/ 40 w 45"/>
                <a:gd name="T1" fmla="*/ 8 h 43"/>
                <a:gd name="T2" fmla="*/ 16 w 45"/>
                <a:gd name="T3" fmla="*/ 3 h 43"/>
                <a:gd name="T4" fmla="*/ 10 w 45"/>
                <a:gd name="T5" fmla="*/ 0 h 43"/>
                <a:gd name="T6" fmla="*/ 6 w 45"/>
                <a:gd name="T7" fmla="*/ 0 h 43"/>
                <a:gd name="T8" fmla="*/ 0 w 45"/>
                <a:gd name="T9" fmla="*/ 3 h 43"/>
                <a:gd name="T10" fmla="*/ 0 w 45"/>
                <a:gd name="T11" fmla="*/ 41 h 43"/>
                <a:gd name="T12" fmla="*/ 21 w 45"/>
                <a:gd name="T13" fmla="*/ 41 h 43"/>
                <a:gd name="T14" fmla="*/ 42 w 45"/>
                <a:gd name="T15" fmla="*/ 12 h 43"/>
                <a:gd name="T16" fmla="*/ 40 w 45"/>
                <a:gd name="T17" fmla="*/ 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43">
                  <a:moveTo>
                    <a:pt x="40" y="8"/>
                  </a:moveTo>
                  <a:cubicBezTo>
                    <a:pt x="32" y="9"/>
                    <a:pt x="23" y="8"/>
                    <a:pt x="16" y="3"/>
                  </a:cubicBezTo>
                  <a:cubicBezTo>
                    <a:pt x="14" y="2"/>
                    <a:pt x="12" y="1"/>
                    <a:pt x="1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1"/>
                    <a:pt x="2" y="2"/>
                    <a:pt x="0" y="3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6" y="43"/>
                    <a:pt x="14" y="43"/>
                    <a:pt x="21" y="41"/>
                  </a:cubicBezTo>
                  <a:cubicBezTo>
                    <a:pt x="36" y="37"/>
                    <a:pt x="45" y="24"/>
                    <a:pt x="42" y="12"/>
                  </a:cubicBezTo>
                  <a:cubicBezTo>
                    <a:pt x="41" y="11"/>
                    <a:pt x="41" y="10"/>
                    <a:pt x="4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77" name="Freeform 212"/>
            <p:cNvSpPr>
              <a:spLocks/>
            </p:cNvSpPr>
            <p:nvPr/>
          </p:nvSpPr>
          <p:spPr bwMode="auto">
            <a:xfrm>
              <a:off x="74613" y="9525"/>
              <a:ext cx="104775" cy="11113"/>
            </a:xfrm>
            <a:custGeom>
              <a:avLst/>
              <a:gdLst>
                <a:gd name="T0" fmla="*/ 0 w 28"/>
                <a:gd name="T1" fmla="*/ 0 h 3"/>
                <a:gd name="T2" fmla="*/ 15 w 28"/>
                <a:gd name="T3" fmla="*/ 3 h 3"/>
                <a:gd name="T4" fmla="*/ 23 w 28"/>
                <a:gd name="T5" fmla="*/ 2 h 3"/>
                <a:gd name="T6" fmla="*/ 28 w 28"/>
                <a:gd name="T7" fmla="*/ 0 h 3"/>
                <a:gd name="T8" fmla="*/ 0 w 28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">
                  <a:moveTo>
                    <a:pt x="0" y="0"/>
                  </a:moveTo>
                  <a:cubicBezTo>
                    <a:pt x="5" y="2"/>
                    <a:pt x="10" y="3"/>
                    <a:pt x="15" y="3"/>
                  </a:cubicBezTo>
                  <a:cubicBezTo>
                    <a:pt x="18" y="3"/>
                    <a:pt x="21" y="3"/>
                    <a:pt x="23" y="2"/>
                  </a:cubicBezTo>
                  <a:cubicBezTo>
                    <a:pt x="25" y="2"/>
                    <a:pt x="27" y="1"/>
                    <a:pt x="2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78" name="Freeform 213"/>
            <p:cNvSpPr>
              <a:spLocks/>
            </p:cNvSpPr>
            <p:nvPr/>
          </p:nvSpPr>
          <p:spPr bwMode="auto">
            <a:xfrm>
              <a:off x="203200" y="114300"/>
              <a:ext cx="190500" cy="219075"/>
            </a:xfrm>
            <a:custGeom>
              <a:avLst/>
              <a:gdLst>
                <a:gd name="T0" fmla="*/ 33 w 51"/>
                <a:gd name="T1" fmla="*/ 55 h 58"/>
                <a:gd name="T2" fmla="*/ 46 w 51"/>
                <a:gd name="T3" fmla="*/ 22 h 58"/>
                <a:gd name="T4" fmla="*/ 46 w 51"/>
                <a:gd name="T5" fmla="*/ 21 h 58"/>
                <a:gd name="T6" fmla="*/ 39 w 51"/>
                <a:gd name="T7" fmla="*/ 18 h 58"/>
                <a:gd name="T8" fmla="*/ 22 w 51"/>
                <a:gd name="T9" fmla="*/ 0 h 58"/>
                <a:gd name="T10" fmla="*/ 17 w 51"/>
                <a:gd name="T11" fmla="*/ 1 h 58"/>
                <a:gd name="T12" fmla="*/ 4 w 51"/>
                <a:gd name="T13" fmla="*/ 34 h 58"/>
                <a:gd name="T14" fmla="*/ 33 w 51"/>
                <a:gd name="T15" fmla="*/ 5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58">
                  <a:moveTo>
                    <a:pt x="33" y="55"/>
                  </a:moveTo>
                  <a:cubicBezTo>
                    <a:pt x="45" y="51"/>
                    <a:pt x="51" y="37"/>
                    <a:pt x="46" y="22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4" y="20"/>
                    <a:pt x="41" y="19"/>
                    <a:pt x="39" y="18"/>
                  </a:cubicBezTo>
                  <a:cubicBezTo>
                    <a:pt x="31" y="14"/>
                    <a:pt x="25" y="7"/>
                    <a:pt x="22" y="0"/>
                  </a:cubicBezTo>
                  <a:cubicBezTo>
                    <a:pt x="20" y="0"/>
                    <a:pt x="19" y="0"/>
                    <a:pt x="17" y="1"/>
                  </a:cubicBezTo>
                  <a:cubicBezTo>
                    <a:pt x="6" y="4"/>
                    <a:pt x="0" y="19"/>
                    <a:pt x="4" y="34"/>
                  </a:cubicBezTo>
                  <a:cubicBezTo>
                    <a:pt x="9" y="49"/>
                    <a:pt x="22" y="58"/>
                    <a:pt x="33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79" name="Freeform 214"/>
            <p:cNvSpPr>
              <a:spLocks/>
            </p:cNvSpPr>
            <p:nvPr/>
          </p:nvSpPr>
          <p:spPr bwMode="auto">
            <a:xfrm>
              <a:off x="288925" y="9525"/>
              <a:ext cx="371475" cy="184150"/>
            </a:xfrm>
            <a:custGeom>
              <a:avLst/>
              <a:gdLst>
                <a:gd name="T0" fmla="*/ 4 w 99"/>
                <a:gd name="T1" fmla="*/ 0 h 49"/>
                <a:gd name="T2" fmla="*/ 2 w 99"/>
                <a:gd name="T3" fmla="*/ 22 h 49"/>
                <a:gd name="T4" fmla="*/ 5 w 99"/>
                <a:gd name="T5" fmla="*/ 29 h 49"/>
                <a:gd name="T6" fmla="*/ 19 w 99"/>
                <a:gd name="T7" fmla="*/ 41 h 49"/>
                <a:gd name="T8" fmla="*/ 20 w 99"/>
                <a:gd name="T9" fmla="*/ 42 h 49"/>
                <a:gd name="T10" fmla="*/ 60 w 99"/>
                <a:gd name="T11" fmla="*/ 44 h 49"/>
                <a:gd name="T12" fmla="*/ 97 w 99"/>
                <a:gd name="T13" fmla="*/ 0 h 49"/>
                <a:gd name="T14" fmla="*/ 4 w 99"/>
                <a:gd name="T1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49">
                  <a:moveTo>
                    <a:pt x="4" y="0"/>
                  </a:moveTo>
                  <a:cubicBezTo>
                    <a:pt x="1" y="7"/>
                    <a:pt x="0" y="15"/>
                    <a:pt x="2" y="22"/>
                  </a:cubicBezTo>
                  <a:cubicBezTo>
                    <a:pt x="3" y="24"/>
                    <a:pt x="4" y="27"/>
                    <a:pt x="5" y="29"/>
                  </a:cubicBezTo>
                  <a:cubicBezTo>
                    <a:pt x="9" y="34"/>
                    <a:pt x="13" y="38"/>
                    <a:pt x="19" y="41"/>
                  </a:cubicBezTo>
                  <a:cubicBezTo>
                    <a:pt x="19" y="42"/>
                    <a:pt x="20" y="42"/>
                    <a:pt x="20" y="42"/>
                  </a:cubicBezTo>
                  <a:cubicBezTo>
                    <a:pt x="31" y="47"/>
                    <a:pt x="45" y="49"/>
                    <a:pt x="60" y="44"/>
                  </a:cubicBezTo>
                  <a:cubicBezTo>
                    <a:pt x="83" y="38"/>
                    <a:pt x="99" y="18"/>
                    <a:pt x="97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80" name="Freeform 215"/>
            <p:cNvSpPr>
              <a:spLocks/>
            </p:cNvSpPr>
            <p:nvPr/>
          </p:nvSpPr>
          <p:spPr bwMode="auto">
            <a:xfrm>
              <a:off x="115888" y="9525"/>
              <a:ext cx="169863" cy="222250"/>
            </a:xfrm>
            <a:custGeom>
              <a:avLst/>
              <a:gdLst>
                <a:gd name="T0" fmla="*/ 28 w 45"/>
                <a:gd name="T1" fmla="*/ 0 h 59"/>
                <a:gd name="T2" fmla="*/ 2 w 45"/>
                <a:gd name="T3" fmla="*/ 47 h 59"/>
                <a:gd name="T4" fmla="*/ 5 w 45"/>
                <a:gd name="T5" fmla="*/ 57 h 59"/>
                <a:gd name="T6" fmla="*/ 15 w 45"/>
                <a:gd name="T7" fmla="*/ 55 h 59"/>
                <a:gd name="T8" fmla="*/ 43 w 45"/>
                <a:gd name="T9" fmla="*/ 4 h 59"/>
                <a:gd name="T10" fmla="*/ 45 w 45"/>
                <a:gd name="T11" fmla="*/ 0 h 59"/>
                <a:gd name="T12" fmla="*/ 28 w 45"/>
                <a:gd name="T1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59">
                  <a:moveTo>
                    <a:pt x="28" y="0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0" y="51"/>
                    <a:pt x="2" y="56"/>
                    <a:pt x="5" y="57"/>
                  </a:cubicBezTo>
                  <a:cubicBezTo>
                    <a:pt x="9" y="59"/>
                    <a:pt x="13" y="58"/>
                    <a:pt x="15" y="5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5" y="0"/>
                    <a:pt x="45" y="0"/>
                    <a:pt x="45" y="0"/>
                  </a:cubicBez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81" name="Freeform 216"/>
            <p:cNvSpPr>
              <a:spLocks noEditPoints="1"/>
            </p:cNvSpPr>
            <p:nvPr/>
          </p:nvSpPr>
          <p:spPr bwMode="auto">
            <a:xfrm>
              <a:off x="473075" y="3781425"/>
              <a:ext cx="277813" cy="220663"/>
            </a:xfrm>
            <a:custGeom>
              <a:avLst/>
              <a:gdLst>
                <a:gd name="T0" fmla="*/ 67 w 74"/>
                <a:gd name="T1" fmla="*/ 14 h 59"/>
                <a:gd name="T2" fmla="*/ 60 w 74"/>
                <a:gd name="T3" fmla="*/ 14 h 59"/>
                <a:gd name="T4" fmla="*/ 60 w 74"/>
                <a:gd name="T5" fmla="*/ 17 h 59"/>
                <a:gd name="T6" fmla="*/ 68 w 74"/>
                <a:gd name="T7" fmla="*/ 34 h 59"/>
                <a:gd name="T8" fmla="*/ 68 w 74"/>
                <a:gd name="T9" fmla="*/ 41 h 59"/>
                <a:gd name="T10" fmla="*/ 60 w 74"/>
                <a:gd name="T11" fmla="*/ 59 h 59"/>
                <a:gd name="T12" fmla="*/ 74 w 74"/>
                <a:gd name="T13" fmla="*/ 56 h 59"/>
                <a:gd name="T14" fmla="*/ 74 w 74"/>
                <a:gd name="T15" fmla="*/ 22 h 59"/>
                <a:gd name="T16" fmla="*/ 60 w 74"/>
                <a:gd name="T17" fmla="*/ 0 h 59"/>
                <a:gd name="T18" fmla="*/ 37 w 74"/>
                <a:gd name="T19" fmla="*/ 5 h 59"/>
                <a:gd name="T20" fmla="*/ 60 w 74"/>
                <a:gd name="T21" fmla="*/ 14 h 59"/>
                <a:gd name="T22" fmla="*/ 37 w 74"/>
                <a:gd name="T23" fmla="*/ 47 h 59"/>
                <a:gd name="T24" fmla="*/ 57 w 74"/>
                <a:gd name="T25" fmla="*/ 56 h 59"/>
                <a:gd name="T26" fmla="*/ 60 w 74"/>
                <a:gd name="T27" fmla="*/ 59 h 59"/>
                <a:gd name="T28" fmla="*/ 53 w 74"/>
                <a:gd name="T29" fmla="*/ 41 h 59"/>
                <a:gd name="T30" fmla="*/ 60 w 74"/>
                <a:gd name="T31" fmla="*/ 34 h 59"/>
                <a:gd name="T32" fmla="*/ 37 w 74"/>
                <a:gd name="T33" fmla="*/ 17 h 59"/>
                <a:gd name="T34" fmla="*/ 37 w 74"/>
                <a:gd name="T35" fmla="*/ 0 h 59"/>
                <a:gd name="T36" fmla="*/ 14 w 74"/>
                <a:gd name="T37" fmla="*/ 1 h 59"/>
                <a:gd name="T38" fmla="*/ 19 w 74"/>
                <a:gd name="T39" fmla="*/ 5 h 59"/>
                <a:gd name="T40" fmla="*/ 37 w 74"/>
                <a:gd name="T41" fmla="*/ 5 h 59"/>
                <a:gd name="T42" fmla="*/ 14 w 74"/>
                <a:gd name="T43" fmla="*/ 59 h 59"/>
                <a:gd name="T44" fmla="*/ 18 w 74"/>
                <a:gd name="T45" fmla="*/ 56 h 59"/>
                <a:gd name="T46" fmla="*/ 37 w 74"/>
                <a:gd name="T47" fmla="*/ 47 h 59"/>
                <a:gd name="T48" fmla="*/ 14 w 74"/>
                <a:gd name="T49" fmla="*/ 17 h 59"/>
                <a:gd name="T50" fmla="*/ 22 w 74"/>
                <a:gd name="T51" fmla="*/ 34 h 59"/>
                <a:gd name="T52" fmla="*/ 22 w 74"/>
                <a:gd name="T53" fmla="*/ 41 h 59"/>
                <a:gd name="T54" fmla="*/ 14 w 74"/>
                <a:gd name="T55" fmla="*/ 59 h 59"/>
                <a:gd name="T56" fmla="*/ 8 w 74"/>
                <a:gd name="T57" fmla="*/ 14 h 59"/>
                <a:gd name="T58" fmla="*/ 0 w 74"/>
                <a:gd name="T59" fmla="*/ 46 h 59"/>
                <a:gd name="T60" fmla="*/ 0 w 74"/>
                <a:gd name="T61" fmla="*/ 56 h 59"/>
                <a:gd name="T62" fmla="*/ 14 w 74"/>
                <a:gd name="T63" fmla="*/ 59 h 59"/>
                <a:gd name="T64" fmla="*/ 7 w 74"/>
                <a:gd name="T65" fmla="*/ 41 h 59"/>
                <a:gd name="T66" fmla="*/ 14 w 74"/>
                <a:gd name="T67" fmla="*/ 34 h 59"/>
                <a:gd name="T68" fmla="*/ 13 w 74"/>
                <a:gd name="T69" fmla="*/ 17 h 59"/>
                <a:gd name="T70" fmla="*/ 14 w 74"/>
                <a:gd name="T71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4" h="59">
                  <a:moveTo>
                    <a:pt x="74" y="22"/>
                  </a:moveTo>
                  <a:cubicBezTo>
                    <a:pt x="67" y="14"/>
                    <a:pt x="67" y="14"/>
                    <a:pt x="67" y="14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73" y="59"/>
                    <a:pt x="74" y="58"/>
                    <a:pt x="74" y="56"/>
                  </a:cubicBezTo>
                  <a:cubicBezTo>
                    <a:pt x="74" y="47"/>
                    <a:pt x="74" y="47"/>
                    <a:pt x="74" y="47"/>
                  </a:cubicBezTo>
                  <a:lnTo>
                    <a:pt x="74" y="22"/>
                  </a:lnTo>
                  <a:close/>
                  <a:moveTo>
                    <a:pt x="60" y="1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0" y="1"/>
                    <a:pt x="60" y="1"/>
                    <a:pt x="60" y="1"/>
                  </a:cubicBezTo>
                  <a:close/>
                  <a:moveTo>
                    <a:pt x="37" y="47"/>
                  </a:moveTo>
                  <a:cubicBezTo>
                    <a:pt x="57" y="47"/>
                    <a:pt x="57" y="47"/>
                    <a:pt x="57" y="47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58"/>
                    <a:pt x="58" y="59"/>
                    <a:pt x="60" y="59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53" y="41"/>
                    <a:pt x="53" y="41"/>
                    <a:pt x="53" y="41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37" y="17"/>
                    <a:pt x="37" y="17"/>
                    <a:pt x="37" y="17"/>
                  </a:cubicBezTo>
                  <a:lnTo>
                    <a:pt x="37" y="47"/>
                  </a:lnTo>
                  <a:close/>
                  <a:moveTo>
                    <a:pt x="37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0"/>
                    <a:pt x="37" y="0"/>
                    <a:pt x="37" y="0"/>
                  </a:cubicBezTo>
                  <a:close/>
                  <a:moveTo>
                    <a:pt x="14" y="59"/>
                  </a:moveTo>
                  <a:cubicBezTo>
                    <a:pt x="15" y="59"/>
                    <a:pt x="15" y="59"/>
                    <a:pt x="15" y="59"/>
                  </a:cubicBezTo>
                  <a:cubicBezTo>
                    <a:pt x="16" y="59"/>
                    <a:pt x="18" y="58"/>
                    <a:pt x="18" y="56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14" y="41"/>
                    <a:pt x="14" y="41"/>
                    <a:pt x="14" y="41"/>
                  </a:cubicBezTo>
                  <a:lnTo>
                    <a:pt x="14" y="59"/>
                  </a:lnTo>
                  <a:close/>
                  <a:moveTo>
                    <a:pt x="14" y="1"/>
                  </a:moveTo>
                  <a:cubicBezTo>
                    <a:pt x="8" y="14"/>
                    <a:pt x="8" y="14"/>
                    <a:pt x="8" y="1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59"/>
                    <a:pt x="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82" name="Freeform 217"/>
            <p:cNvSpPr>
              <a:spLocks/>
            </p:cNvSpPr>
            <p:nvPr/>
          </p:nvSpPr>
          <p:spPr bwMode="auto">
            <a:xfrm>
              <a:off x="0" y="3113088"/>
              <a:ext cx="153988" cy="420688"/>
            </a:xfrm>
            <a:custGeom>
              <a:avLst/>
              <a:gdLst>
                <a:gd name="T0" fmla="*/ 0 w 41"/>
                <a:gd name="T1" fmla="*/ 112 h 112"/>
                <a:gd name="T2" fmla="*/ 11 w 41"/>
                <a:gd name="T3" fmla="*/ 112 h 112"/>
                <a:gd name="T4" fmla="*/ 11 w 41"/>
                <a:gd name="T5" fmla="*/ 40 h 112"/>
                <a:gd name="T6" fmla="*/ 29 w 41"/>
                <a:gd name="T7" fmla="*/ 57 h 112"/>
                <a:gd name="T8" fmla="*/ 41 w 41"/>
                <a:gd name="T9" fmla="*/ 38 h 112"/>
                <a:gd name="T10" fmla="*/ 0 w 41"/>
                <a:gd name="T11" fmla="*/ 0 h 112"/>
                <a:gd name="T12" fmla="*/ 0 w 41"/>
                <a:gd name="T1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2">
                  <a:moveTo>
                    <a:pt x="0" y="112"/>
                  </a:moveTo>
                  <a:cubicBezTo>
                    <a:pt x="11" y="112"/>
                    <a:pt x="11" y="112"/>
                    <a:pt x="11" y="112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7" y="44"/>
                    <a:pt x="29" y="57"/>
                    <a:pt x="29" y="57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36" y="24"/>
                    <a:pt x="10" y="7"/>
                    <a:pt x="0" y="0"/>
                  </a:cubicBez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83" name="Freeform 218"/>
            <p:cNvSpPr>
              <a:spLocks noEditPoints="1"/>
            </p:cNvSpPr>
            <p:nvPr/>
          </p:nvSpPr>
          <p:spPr bwMode="auto">
            <a:xfrm>
              <a:off x="3119438" y="9525"/>
              <a:ext cx="588963" cy="412750"/>
            </a:xfrm>
            <a:custGeom>
              <a:avLst/>
              <a:gdLst>
                <a:gd name="T0" fmla="*/ 78 w 157"/>
                <a:gd name="T1" fmla="*/ 110 h 110"/>
                <a:gd name="T2" fmla="*/ 157 w 157"/>
                <a:gd name="T3" fmla="*/ 31 h 110"/>
                <a:gd name="T4" fmla="*/ 151 w 157"/>
                <a:gd name="T5" fmla="*/ 0 h 110"/>
                <a:gd name="T6" fmla="*/ 133 w 157"/>
                <a:gd name="T7" fmla="*/ 0 h 110"/>
                <a:gd name="T8" fmla="*/ 141 w 157"/>
                <a:gd name="T9" fmla="*/ 31 h 110"/>
                <a:gd name="T10" fmla="*/ 78 w 157"/>
                <a:gd name="T11" fmla="*/ 94 h 110"/>
                <a:gd name="T12" fmla="*/ 78 w 157"/>
                <a:gd name="T13" fmla="*/ 110 h 110"/>
                <a:gd name="T14" fmla="*/ 78 w 157"/>
                <a:gd name="T15" fmla="*/ 81 h 110"/>
                <a:gd name="T16" fmla="*/ 78 w 157"/>
                <a:gd name="T17" fmla="*/ 31 h 110"/>
                <a:gd name="T18" fmla="*/ 85 w 157"/>
                <a:gd name="T19" fmla="*/ 31 h 110"/>
                <a:gd name="T20" fmla="*/ 85 w 157"/>
                <a:gd name="T21" fmla="*/ 0 h 110"/>
                <a:gd name="T22" fmla="*/ 117 w 157"/>
                <a:gd name="T23" fmla="*/ 0 h 110"/>
                <a:gd name="T24" fmla="*/ 128 w 157"/>
                <a:gd name="T25" fmla="*/ 31 h 110"/>
                <a:gd name="T26" fmla="*/ 78 w 157"/>
                <a:gd name="T27" fmla="*/ 81 h 110"/>
                <a:gd name="T28" fmla="*/ 6 w 157"/>
                <a:gd name="T29" fmla="*/ 0 h 110"/>
                <a:gd name="T30" fmla="*/ 0 w 157"/>
                <a:gd name="T31" fmla="*/ 31 h 110"/>
                <a:gd name="T32" fmla="*/ 78 w 157"/>
                <a:gd name="T33" fmla="*/ 110 h 110"/>
                <a:gd name="T34" fmla="*/ 78 w 157"/>
                <a:gd name="T35" fmla="*/ 110 h 110"/>
                <a:gd name="T36" fmla="*/ 78 w 157"/>
                <a:gd name="T37" fmla="*/ 94 h 110"/>
                <a:gd name="T38" fmla="*/ 78 w 157"/>
                <a:gd name="T39" fmla="*/ 94 h 110"/>
                <a:gd name="T40" fmla="*/ 78 w 157"/>
                <a:gd name="T41" fmla="*/ 94 h 110"/>
                <a:gd name="T42" fmla="*/ 15 w 157"/>
                <a:gd name="T43" fmla="*/ 31 h 110"/>
                <a:gd name="T44" fmla="*/ 23 w 157"/>
                <a:gd name="T45" fmla="*/ 0 h 110"/>
                <a:gd name="T46" fmla="*/ 6 w 157"/>
                <a:gd name="T47" fmla="*/ 0 h 110"/>
                <a:gd name="T48" fmla="*/ 78 w 157"/>
                <a:gd name="T49" fmla="*/ 31 h 110"/>
                <a:gd name="T50" fmla="*/ 78 w 157"/>
                <a:gd name="T51" fmla="*/ 81 h 110"/>
                <a:gd name="T52" fmla="*/ 78 w 157"/>
                <a:gd name="T53" fmla="*/ 81 h 110"/>
                <a:gd name="T54" fmla="*/ 28 w 157"/>
                <a:gd name="T55" fmla="*/ 31 h 110"/>
                <a:gd name="T56" fmla="*/ 39 w 157"/>
                <a:gd name="T57" fmla="*/ 0 h 110"/>
                <a:gd name="T58" fmla="*/ 72 w 157"/>
                <a:gd name="T59" fmla="*/ 0 h 110"/>
                <a:gd name="T60" fmla="*/ 72 w 157"/>
                <a:gd name="T61" fmla="*/ 31 h 110"/>
                <a:gd name="T62" fmla="*/ 78 w 157"/>
                <a:gd name="T63" fmla="*/ 3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7" h="110">
                  <a:moveTo>
                    <a:pt x="78" y="110"/>
                  </a:moveTo>
                  <a:cubicBezTo>
                    <a:pt x="122" y="110"/>
                    <a:pt x="157" y="74"/>
                    <a:pt x="157" y="31"/>
                  </a:cubicBezTo>
                  <a:cubicBezTo>
                    <a:pt x="157" y="20"/>
                    <a:pt x="155" y="10"/>
                    <a:pt x="151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8" y="9"/>
                    <a:pt x="141" y="20"/>
                    <a:pt x="141" y="31"/>
                  </a:cubicBezTo>
                  <a:cubicBezTo>
                    <a:pt x="141" y="66"/>
                    <a:pt x="113" y="94"/>
                    <a:pt x="78" y="94"/>
                  </a:cubicBezTo>
                  <a:cubicBezTo>
                    <a:pt x="78" y="110"/>
                    <a:pt x="78" y="110"/>
                    <a:pt x="78" y="110"/>
                  </a:cubicBezTo>
                  <a:close/>
                  <a:moveTo>
                    <a:pt x="78" y="81"/>
                  </a:moveTo>
                  <a:cubicBezTo>
                    <a:pt x="78" y="31"/>
                    <a:pt x="78" y="31"/>
                    <a:pt x="78" y="3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24" y="9"/>
                    <a:pt x="128" y="20"/>
                    <a:pt x="128" y="31"/>
                  </a:cubicBezTo>
                  <a:cubicBezTo>
                    <a:pt x="128" y="59"/>
                    <a:pt x="106" y="81"/>
                    <a:pt x="78" y="81"/>
                  </a:cubicBezTo>
                  <a:close/>
                  <a:moveTo>
                    <a:pt x="6" y="0"/>
                  </a:moveTo>
                  <a:cubicBezTo>
                    <a:pt x="2" y="10"/>
                    <a:pt x="0" y="20"/>
                    <a:pt x="0" y="31"/>
                  </a:cubicBezTo>
                  <a:cubicBezTo>
                    <a:pt x="0" y="74"/>
                    <a:pt x="35" y="110"/>
                    <a:pt x="78" y="110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44" y="94"/>
                    <a:pt x="15" y="66"/>
                    <a:pt x="15" y="31"/>
                  </a:cubicBezTo>
                  <a:cubicBezTo>
                    <a:pt x="15" y="20"/>
                    <a:pt x="18" y="9"/>
                    <a:pt x="23" y="0"/>
                  </a:cubicBezTo>
                  <a:cubicBezTo>
                    <a:pt x="6" y="0"/>
                    <a:pt x="6" y="0"/>
                    <a:pt x="6" y="0"/>
                  </a:cubicBezTo>
                  <a:close/>
                  <a:moveTo>
                    <a:pt x="78" y="31"/>
                  </a:moveTo>
                  <a:cubicBezTo>
                    <a:pt x="78" y="81"/>
                    <a:pt x="78" y="81"/>
                    <a:pt x="78" y="81"/>
                  </a:cubicBezTo>
                  <a:cubicBezTo>
                    <a:pt x="78" y="81"/>
                    <a:pt x="78" y="81"/>
                    <a:pt x="78" y="81"/>
                  </a:cubicBezTo>
                  <a:cubicBezTo>
                    <a:pt x="51" y="81"/>
                    <a:pt x="28" y="59"/>
                    <a:pt x="28" y="31"/>
                  </a:cubicBezTo>
                  <a:cubicBezTo>
                    <a:pt x="28" y="20"/>
                    <a:pt x="32" y="9"/>
                    <a:pt x="39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31"/>
                    <a:pt x="72" y="31"/>
                    <a:pt x="72" y="31"/>
                  </a:cubicBezTo>
                  <a:lnTo>
                    <a:pt x="78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84" name="Freeform 219"/>
            <p:cNvSpPr>
              <a:spLocks noEditPoints="1"/>
            </p:cNvSpPr>
            <p:nvPr/>
          </p:nvSpPr>
          <p:spPr bwMode="auto">
            <a:xfrm>
              <a:off x="8970963" y="9525"/>
              <a:ext cx="379413" cy="274638"/>
            </a:xfrm>
            <a:custGeom>
              <a:avLst/>
              <a:gdLst>
                <a:gd name="T0" fmla="*/ 239 w 239"/>
                <a:gd name="T1" fmla="*/ 173 h 173"/>
                <a:gd name="T2" fmla="*/ 213 w 239"/>
                <a:gd name="T3" fmla="*/ 0 h 173"/>
                <a:gd name="T4" fmla="*/ 213 w 239"/>
                <a:gd name="T5" fmla="*/ 36 h 173"/>
                <a:gd name="T6" fmla="*/ 192 w 239"/>
                <a:gd name="T7" fmla="*/ 64 h 173"/>
                <a:gd name="T8" fmla="*/ 213 w 239"/>
                <a:gd name="T9" fmla="*/ 95 h 173"/>
                <a:gd name="T10" fmla="*/ 192 w 239"/>
                <a:gd name="T11" fmla="*/ 95 h 173"/>
                <a:gd name="T12" fmla="*/ 213 w 239"/>
                <a:gd name="T13" fmla="*/ 116 h 173"/>
                <a:gd name="T14" fmla="*/ 213 w 239"/>
                <a:gd name="T15" fmla="*/ 147 h 173"/>
                <a:gd name="T16" fmla="*/ 192 w 239"/>
                <a:gd name="T17" fmla="*/ 173 h 173"/>
                <a:gd name="T18" fmla="*/ 192 w 239"/>
                <a:gd name="T19" fmla="*/ 173 h 173"/>
                <a:gd name="T20" fmla="*/ 168 w 239"/>
                <a:gd name="T21" fmla="*/ 147 h 173"/>
                <a:gd name="T22" fmla="*/ 192 w 239"/>
                <a:gd name="T23" fmla="*/ 116 h 173"/>
                <a:gd name="T24" fmla="*/ 168 w 239"/>
                <a:gd name="T25" fmla="*/ 95 h 173"/>
                <a:gd name="T26" fmla="*/ 192 w 239"/>
                <a:gd name="T27" fmla="*/ 64 h 173"/>
                <a:gd name="T28" fmla="*/ 121 w 239"/>
                <a:gd name="T29" fmla="*/ 36 h 173"/>
                <a:gd name="T30" fmla="*/ 142 w 239"/>
                <a:gd name="T31" fmla="*/ 64 h 173"/>
                <a:gd name="T32" fmla="*/ 142 w 239"/>
                <a:gd name="T33" fmla="*/ 95 h 173"/>
                <a:gd name="T34" fmla="*/ 121 w 239"/>
                <a:gd name="T35" fmla="*/ 116 h 173"/>
                <a:gd name="T36" fmla="*/ 142 w 239"/>
                <a:gd name="T37" fmla="*/ 147 h 173"/>
                <a:gd name="T38" fmla="*/ 121 w 239"/>
                <a:gd name="T39" fmla="*/ 147 h 173"/>
                <a:gd name="T40" fmla="*/ 48 w 239"/>
                <a:gd name="T41" fmla="*/ 173 h 173"/>
                <a:gd name="T42" fmla="*/ 121 w 239"/>
                <a:gd name="T43" fmla="*/ 147 h 173"/>
                <a:gd name="T44" fmla="*/ 97 w 239"/>
                <a:gd name="T45" fmla="*/ 116 h 173"/>
                <a:gd name="T46" fmla="*/ 121 w 239"/>
                <a:gd name="T47" fmla="*/ 95 h 173"/>
                <a:gd name="T48" fmla="*/ 97 w 239"/>
                <a:gd name="T49" fmla="*/ 64 h 173"/>
                <a:gd name="T50" fmla="*/ 121 w 239"/>
                <a:gd name="T51" fmla="*/ 36 h 173"/>
                <a:gd name="T52" fmla="*/ 48 w 239"/>
                <a:gd name="T53" fmla="*/ 64 h 173"/>
                <a:gd name="T54" fmla="*/ 71 w 239"/>
                <a:gd name="T55" fmla="*/ 95 h 173"/>
                <a:gd name="T56" fmla="*/ 48 w 239"/>
                <a:gd name="T57" fmla="*/ 95 h 173"/>
                <a:gd name="T58" fmla="*/ 71 w 239"/>
                <a:gd name="T59" fmla="*/ 116 h 173"/>
                <a:gd name="T60" fmla="*/ 71 w 239"/>
                <a:gd name="T61" fmla="*/ 147 h 173"/>
                <a:gd name="T62" fmla="*/ 48 w 239"/>
                <a:gd name="T63" fmla="*/ 173 h 173"/>
                <a:gd name="T64" fmla="*/ 0 w 239"/>
                <a:gd name="T65" fmla="*/ 173 h 173"/>
                <a:gd name="T66" fmla="*/ 48 w 239"/>
                <a:gd name="T67" fmla="*/ 147 h 173"/>
                <a:gd name="T68" fmla="*/ 26 w 239"/>
                <a:gd name="T69" fmla="*/ 116 h 173"/>
                <a:gd name="T70" fmla="*/ 48 w 239"/>
                <a:gd name="T71" fmla="*/ 95 h 173"/>
                <a:gd name="T72" fmla="*/ 26 w 239"/>
                <a:gd name="T73" fmla="*/ 64 h 173"/>
                <a:gd name="T74" fmla="*/ 48 w 239"/>
                <a:gd name="T75" fmla="*/ 36 h 173"/>
                <a:gd name="T76" fmla="*/ 26 w 239"/>
                <a:gd name="T7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9" h="173">
                  <a:moveTo>
                    <a:pt x="192" y="173"/>
                  </a:moveTo>
                  <a:lnTo>
                    <a:pt x="239" y="173"/>
                  </a:lnTo>
                  <a:lnTo>
                    <a:pt x="239" y="0"/>
                  </a:lnTo>
                  <a:lnTo>
                    <a:pt x="213" y="0"/>
                  </a:lnTo>
                  <a:lnTo>
                    <a:pt x="213" y="36"/>
                  </a:lnTo>
                  <a:lnTo>
                    <a:pt x="213" y="36"/>
                  </a:lnTo>
                  <a:lnTo>
                    <a:pt x="192" y="36"/>
                  </a:lnTo>
                  <a:lnTo>
                    <a:pt x="192" y="64"/>
                  </a:lnTo>
                  <a:lnTo>
                    <a:pt x="213" y="64"/>
                  </a:lnTo>
                  <a:lnTo>
                    <a:pt x="213" y="95"/>
                  </a:lnTo>
                  <a:lnTo>
                    <a:pt x="213" y="95"/>
                  </a:lnTo>
                  <a:lnTo>
                    <a:pt x="192" y="95"/>
                  </a:lnTo>
                  <a:lnTo>
                    <a:pt x="192" y="116"/>
                  </a:lnTo>
                  <a:lnTo>
                    <a:pt x="213" y="116"/>
                  </a:lnTo>
                  <a:lnTo>
                    <a:pt x="213" y="147"/>
                  </a:lnTo>
                  <a:lnTo>
                    <a:pt x="213" y="147"/>
                  </a:lnTo>
                  <a:lnTo>
                    <a:pt x="192" y="147"/>
                  </a:lnTo>
                  <a:lnTo>
                    <a:pt x="192" y="173"/>
                  </a:lnTo>
                  <a:close/>
                  <a:moveTo>
                    <a:pt x="121" y="173"/>
                  </a:moveTo>
                  <a:lnTo>
                    <a:pt x="192" y="173"/>
                  </a:lnTo>
                  <a:lnTo>
                    <a:pt x="192" y="147"/>
                  </a:lnTo>
                  <a:lnTo>
                    <a:pt x="168" y="147"/>
                  </a:lnTo>
                  <a:lnTo>
                    <a:pt x="168" y="116"/>
                  </a:lnTo>
                  <a:lnTo>
                    <a:pt x="192" y="116"/>
                  </a:lnTo>
                  <a:lnTo>
                    <a:pt x="192" y="95"/>
                  </a:lnTo>
                  <a:lnTo>
                    <a:pt x="168" y="95"/>
                  </a:lnTo>
                  <a:lnTo>
                    <a:pt x="168" y="64"/>
                  </a:lnTo>
                  <a:lnTo>
                    <a:pt x="192" y="64"/>
                  </a:lnTo>
                  <a:lnTo>
                    <a:pt x="192" y="36"/>
                  </a:lnTo>
                  <a:lnTo>
                    <a:pt x="121" y="36"/>
                  </a:lnTo>
                  <a:lnTo>
                    <a:pt x="121" y="64"/>
                  </a:lnTo>
                  <a:lnTo>
                    <a:pt x="142" y="64"/>
                  </a:lnTo>
                  <a:lnTo>
                    <a:pt x="142" y="95"/>
                  </a:lnTo>
                  <a:lnTo>
                    <a:pt x="142" y="95"/>
                  </a:lnTo>
                  <a:lnTo>
                    <a:pt x="121" y="95"/>
                  </a:lnTo>
                  <a:lnTo>
                    <a:pt x="121" y="116"/>
                  </a:lnTo>
                  <a:lnTo>
                    <a:pt x="142" y="116"/>
                  </a:lnTo>
                  <a:lnTo>
                    <a:pt x="142" y="147"/>
                  </a:lnTo>
                  <a:lnTo>
                    <a:pt x="142" y="147"/>
                  </a:lnTo>
                  <a:lnTo>
                    <a:pt x="121" y="147"/>
                  </a:lnTo>
                  <a:lnTo>
                    <a:pt x="121" y="173"/>
                  </a:lnTo>
                  <a:close/>
                  <a:moveTo>
                    <a:pt x="48" y="173"/>
                  </a:moveTo>
                  <a:lnTo>
                    <a:pt x="121" y="173"/>
                  </a:lnTo>
                  <a:lnTo>
                    <a:pt x="121" y="147"/>
                  </a:lnTo>
                  <a:lnTo>
                    <a:pt x="97" y="147"/>
                  </a:lnTo>
                  <a:lnTo>
                    <a:pt x="97" y="116"/>
                  </a:lnTo>
                  <a:lnTo>
                    <a:pt x="121" y="116"/>
                  </a:lnTo>
                  <a:lnTo>
                    <a:pt x="121" y="95"/>
                  </a:lnTo>
                  <a:lnTo>
                    <a:pt x="97" y="95"/>
                  </a:lnTo>
                  <a:lnTo>
                    <a:pt x="97" y="64"/>
                  </a:lnTo>
                  <a:lnTo>
                    <a:pt x="121" y="64"/>
                  </a:lnTo>
                  <a:lnTo>
                    <a:pt x="121" y="36"/>
                  </a:lnTo>
                  <a:lnTo>
                    <a:pt x="48" y="36"/>
                  </a:lnTo>
                  <a:lnTo>
                    <a:pt x="48" y="64"/>
                  </a:lnTo>
                  <a:lnTo>
                    <a:pt x="71" y="64"/>
                  </a:lnTo>
                  <a:lnTo>
                    <a:pt x="71" y="95"/>
                  </a:lnTo>
                  <a:lnTo>
                    <a:pt x="71" y="95"/>
                  </a:lnTo>
                  <a:lnTo>
                    <a:pt x="48" y="95"/>
                  </a:lnTo>
                  <a:lnTo>
                    <a:pt x="48" y="116"/>
                  </a:lnTo>
                  <a:lnTo>
                    <a:pt x="71" y="116"/>
                  </a:lnTo>
                  <a:lnTo>
                    <a:pt x="71" y="147"/>
                  </a:lnTo>
                  <a:lnTo>
                    <a:pt x="71" y="147"/>
                  </a:lnTo>
                  <a:lnTo>
                    <a:pt x="48" y="147"/>
                  </a:lnTo>
                  <a:lnTo>
                    <a:pt x="48" y="173"/>
                  </a:lnTo>
                  <a:close/>
                  <a:moveTo>
                    <a:pt x="0" y="0"/>
                  </a:moveTo>
                  <a:lnTo>
                    <a:pt x="0" y="173"/>
                  </a:lnTo>
                  <a:lnTo>
                    <a:pt x="48" y="173"/>
                  </a:lnTo>
                  <a:lnTo>
                    <a:pt x="48" y="147"/>
                  </a:lnTo>
                  <a:lnTo>
                    <a:pt x="26" y="147"/>
                  </a:lnTo>
                  <a:lnTo>
                    <a:pt x="26" y="116"/>
                  </a:lnTo>
                  <a:lnTo>
                    <a:pt x="48" y="116"/>
                  </a:lnTo>
                  <a:lnTo>
                    <a:pt x="48" y="95"/>
                  </a:lnTo>
                  <a:lnTo>
                    <a:pt x="26" y="95"/>
                  </a:lnTo>
                  <a:lnTo>
                    <a:pt x="26" y="64"/>
                  </a:lnTo>
                  <a:lnTo>
                    <a:pt x="48" y="64"/>
                  </a:lnTo>
                  <a:lnTo>
                    <a:pt x="48" y="36"/>
                  </a:lnTo>
                  <a:lnTo>
                    <a:pt x="26" y="36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85" name="Freeform 220"/>
            <p:cNvSpPr>
              <a:spLocks/>
            </p:cNvSpPr>
            <p:nvPr/>
          </p:nvSpPr>
          <p:spPr bwMode="auto">
            <a:xfrm>
              <a:off x="6246813" y="9525"/>
              <a:ext cx="374650" cy="192088"/>
            </a:xfrm>
            <a:custGeom>
              <a:avLst/>
              <a:gdLst>
                <a:gd name="T0" fmla="*/ 0 w 100"/>
                <a:gd name="T1" fmla="*/ 0 h 51"/>
                <a:gd name="T2" fmla="*/ 84 w 100"/>
                <a:gd name="T3" fmla="*/ 51 h 51"/>
                <a:gd name="T4" fmla="*/ 100 w 100"/>
                <a:gd name="T5" fmla="*/ 36 h 51"/>
                <a:gd name="T6" fmla="*/ 78 w 100"/>
                <a:gd name="T7" fmla="*/ 0 h 51"/>
                <a:gd name="T8" fmla="*/ 0 w 100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51">
                  <a:moveTo>
                    <a:pt x="0" y="0"/>
                  </a:moveTo>
                  <a:cubicBezTo>
                    <a:pt x="12" y="17"/>
                    <a:pt x="37" y="39"/>
                    <a:pt x="84" y="51"/>
                  </a:cubicBezTo>
                  <a:cubicBezTo>
                    <a:pt x="90" y="46"/>
                    <a:pt x="95" y="41"/>
                    <a:pt x="100" y="36"/>
                  </a:cubicBezTo>
                  <a:cubicBezTo>
                    <a:pt x="87" y="23"/>
                    <a:pt x="80" y="10"/>
                    <a:pt x="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86" name="Freeform 221"/>
            <p:cNvSpPr>
              <a:spLocks/>
            </p:cNvSpPr>
            <p:nvPr/>
          </p:nvSpPr>
          <p:spPr bwMode="auto">
            <a:xfrm>
              <a:off x="6557963" y="9525"/>
              <a:ext cx="303213" cy="150813"/>
            </a:xfrm>
            <a:custGeom>
              <a:avLst/>
              <a:gdLst>
                <a:gd name="T0" fmla="*/ 0 w 81"/>
                <a:gd name="T1" fmla="*/ 0 h 40"/>
                <a:gd name="T2" fmla="*/ 20 w 81"/>
                <a:gd name="T3" fmla="*/ 33 h 40"/>
                <a:gd name="T4" fmla="*/ 28 w 81"/>
                <a:gd name="T5" fmla="*/ 40 h 40"/>
                <a:gd name="T6" fmla="*/ 81 w 81"/>
                <a:gd name="T7" fmla="*/ 0 h 40"/>
                <a:gd name="T8" fmla="*/ 0 w 81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40">
                  <a:moveTo>
                    <a:pt x="0" y="0"/>
                  </a:moveTo>
                  <a:cubicBezTo>
                    <a:pt x="2" y="9"/>
                    <a:pt x="8" y="21"/>
                    <a:pt x="20" y="33"/>
                  </a:cubicBezTo>
                  <a:cubicBezTo>
                    <a:pt x="23" y="35"/>
                    <a:pt x="25" y="37"/>
                    <a:pt x="28" y="40"/>
                  </a:cubicBezTo>
                  <a:cubicBezTo>
                    <a:pt x="67" y="30"/>
                    <a:pt x="78" y="9"/>
                    <a:pt x="8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87" name="Freeform 222"/>
            <p:cNvSpPr>
              <a:spLocks/>
            </p:cNvSpPr>
            <p:nvPr/>
          </p:nvSpPr>
          <p:spPr bwMode="auto">
            <a:xfrm>
              <a:off x="1925638" y="4818063"/>
              <a:ext cx="404813" cy="458788"/>
            </a:xfrm>
            <a:custGeom>
              <a:avLst/>
              <a:gdLst>
                <a:gd name="T0" fmla="*/ 13 w 108"/>
                <a:gd name="T1" fmla="*/ 4 h 122"/>
                <a:gd name="T2" fmla="*/ 39 w 108"/>
                <a:gd name="T3" fmla="*/ 18 h 122"/>
                <a:gd name="T4" fmla="*/ 49 w 108"/>
                <a:gd name="T5" fmla="*/ 34 h 122"/>
                <a:gd name="T6" fmla="*/ 98 w 108"/>
                <a:gd name="T7" fmla="*/ 24 h 122"/>
                <a:gd name="T8" fmla="*/ 105 w 108"/>
                <a:gd name="T9" fmla="*/ 35 h 122"/>
                <a:gd name="T10" fmla="*/ 62 w 108"/>
                <a:gd name="T11" fmla="*/ 53 h 122"/>
                <a:gd name="T12" fmla="*/ 76 w 108"/>
                <a:gd name="T13" fmla="*/ 74 h 122"/>
                <a:gd name="T14" fmla="*/ 101 w 108"/>
                <a:gd name="T15" fmla="*/ 75 h 122"/>
                <a:gd name="T16" fmla="*/ 108 w 108"/>
                <a:gd name="T17" fmla="*/ 86 h 122"/>
                <a:gd name="T18" fmla="*/ 74 w 108"/>
                <a:gd name="T19" fmla="*/ 95 h 122"/>
                <a:gd name="T20" fmla="*/ 54 w 108"/>
                <a:gd name="T21" fmla="*/ 122 h 122"/>
                <a:gd name="T22" fmla="*/ 47 w 108"/>
                <a:gd name="T23" fmla="*/ 111 h 122"/>
                <a:gd name="T24" fmla="*/ 55 w 108"/>
                <a:gd name="T25" fmla="*/ 89 h 122"/>
                <a:gd name="T26" fmla="*/ 40 w 108"/>
                <a:gd name="T27" fmla="*/ 68 h 122"/>
                <a:gd name="T28" fmla="*/ 8 w 108"/>
                <a:gd name="T29" fmla="*/ 100 h 122"/>
                <a:gd name="T30" fmla="*/ 0 w 108"/>
                <a:gd name="T31" fmla="*/ 89 h 122"/>
                <a:gd name="T32" fmla="*/ 27 w 108"/>
                <a:gd name="T33" fmla="*/ 48 h 122"/>
                <a:gd name="T34" fmla="*/ 17 w 108"/>
                <a:gd name="T35" fmla="*/ 33 h 122"/>
                <a:gd name="T36" fmla="*/ 13 w 108"/>
                <a:gd name="T37" fmla="*/ 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8" h="122">
                  <a:moveTo>
                    <a:pt x="13" y="4"/>
                  </a:moveTo>
                  <a:cubicBezTo>
                    <a:pt x="19" y="0"/>
                    <a:pt x="35" y="12"/>
                    <a:pt x="39" y="18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62" y="53"/>
                    <a:pt x="62" y="53"/>
                    <a:pt x="62" y="53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8" y="86"/>
                    <a:pt x="108" y="86"/>
                    <a:pt x="108" y="86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54" y="122"/>
                    <a:pt x="54" y="122"/>
                    <a:pt x="54" y="122"/>
                  </a:cubicBezTo>
                  <a:cubicBezTo>
                    <a:pt x="47" y="111"/>
                    <a:pt x="47" y="111"/>
                    <a:pt x="47" y="111"/>
                  </a:cubicBezTo>
                  <a:cubicBezTo>
                    <a:pt x="55" y="89"/>
                    <a:pt x="55" y="89"/>
                    <a:pt x="55" y="89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8" y="100"/>
                    <a:pt x="8" y="100"/>
                    <a:pt x="8" y="100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3" y="27"/>
                    <a:pt x="7" y="8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88" name="Freeform 224"/>
            <p:cNvSpPr>
              <a:spLocks noEditPoints="1"/>
            </p:cNvSpPr>
            <p:nvPr/>
          </p:nvSpPr>
          <p:spPr bwMode="auto">
            <a:xfrm>
              <a:off x="9820275" y="9525"/>
              <a:ext cx="473075" cy="198438"/>
            </a:xfrm>
            <a:custGeom>
              <a:avLst/>
              <a:gdLst>
                <a:gd name="T0" fmla="*/ 115 w 126"/>
                <a:gd name="T1" fmla="*/ 15 h 53"/>
                <a:gd name="T2" fmla="*/ 118 w 126"/>
                <a:gd name="T3" fmla="*/ 22 h 53"/>
                <a:gd name="T4" fmla="*/ 115 w 126"/>
                <a:gd name="T5" fmla="*/ 3 h 53"/>
                <a:gd name="T6" fmla="*/ 123 w 126"/>
                <a:gd name="T7" fmla="*/ 0 h 53"/>
                <a:gd name="T8" fmla="*/ 121 w 126"/>
                <a:gd name="T9" fmla="*/ 8 h 53"/>
                <a:gd name="T10" fmla="*/ 115 w 126"/>
                <a:gd name="T11" fmla="*/ 0 h 53"/>
                <a:gd name="T12" fmla="*/ 113 w 126"/>
                <a:gd name="T13" fmla="*/ 0 h 53"/>
                <a:gd name="T14" fmla="*/ 115 w 126"/>
                <a:gd name="T15" fmla="*/ 15 h 53"/>
                <a:gd name="T16" fmla="*/ 102 w 126"/>
                <a:gd name="T17" fmla="*/ 22 h 53"/>
                <a:gd name="T18" fmla="*/ 106 w 126"/>
                <a:gd name="T19" fmla="*/ 37 h 53"/>
                <a:gd name="T20" fmla="*/ 99 w 126"/>
                <a:gd name="T21" fmla="*/ 15 h 53"/>
                <a:gd name="T22" fmla="*/ 99 w 126"/>
                <a:gd name="T23" fmla="*/ 1 h 53"/>
                <a:gd name="T24" fmla="*/ 100 w 126"/>
                <a:gd name="T25" fmla="*/ 0 h 53"/>
                <a:gd name="T26" fmla="*/ 99 w 126"/>
                <a:gd name="T27" fmla="*/ 0 h 53"/>
                <a:gd name="T28" fmla="*/ 98 w 126"/>
                <a:gd name="T29" fmla="*/ 0 h 53"/>
                <a:gd name="T30" fmla="*/ 99 w 126"/>
                <a:gd name="T31" fmla="*/ 15 h 53"/>
                <a:gd name="T32" fmla="*/ 92 w 126"/>
                <a:gd name="T33" fmla="*/ 12 h 53"/>
                <a:gd name="T34" fmla="*/ 98 w 126"/>
                <a:gd name="T35" fmla="*/ 5 h 53"/>
                <a:gd name="T36" fmla="*/ 80 w 126"/>
                <a:gd name="T37" fmla="*/ 0 h 53"/>
                <a:gd name="T38" fmla="*/ 41 w 126"/>
                <a:gd name="T39" fmla="*/ 5 h 53"/>
                <a:gd name="T40" fmla="*/ 28 w 126"/>
                <a:gd name="T41" fmla="*/ 12 h 53"/>
                <a:gd name="T42" fmla="*/ 31 w 126"/>
                <a:gd name="T43" fmla="*/ 15 h 53"/>
                <a:gd name="T44" fmla="*/ 27 w 126"/>
                <a:gd name="T45" fmla="*/ 29 h 53"/>
                <a:gd name="T46" fmla="*/ 29 w 126"/>
                <a:gd name="T47" fmla="*/ 43 h 53"/>
                <a:gd name="T48" fmla="*/ 36 w 126"/>
                <a:gd name="T49" fmla="*/ 20 h 53"/>
                <a:gd name="T50" fmla="*/ 39 w 126"/>
                <a:gd name="T51" fmla="*/ 23 h 53"/>
                <a:gd name="T52" fmla="*/ 46 w 126"/>
                <a:gd name="T53" fmla="*/ 10 h 53"/>
                <a:gd name="T54" fmla="*/ 59 w 126"/>
                <a:gd name="T55" fmla="*/ 8 h 53"/>
                <a:gd name="T56" fmla="*/ 50 w 126"/>
                <a:gd name="T57" fmla="*/ 24 h 53"/>
                <a:gd name="T58" fmla="*/ 59 w 126"/>
                <a:gd name="T59" fmla="*/ 25 h 53"/>
                <a:gd name="T60" fmla="*/ 43 w 126"/>
                <a:gd name="T61" fmla="*/ 46 h 53"/>
                <a:gd name="T62" fmla="*/ 59 w 126"/>
                <a:gd name="T63" fmla="*/ 40 h 53"/>
                <a:gd name="T64" fmla="*/ 66 w 126"/>
                <a:gd name="T65" fmla="*/ 53 h 53"/>
                <a:gd name="T66" fmla="*/ 78 w 126"/>
                <a:gd name="T67" fmla="*/ 51 h 53"/>
                <a:gd name="T68" fmla="*/ 66 w 126"/>
                <a:gd name="T69" fmla="*/ 30 h 53"/>
                <a:gd name="T70" fmla="*/ 71 w 126"/>
                <a:gd name="T71" fmla="*/ 29 h 53"/>
                <a:gd name="T72" fmla="*/ 66 w 126"/>
                <a:gd name="T73" fmla="*/ 15 h 53"/>
                <a:gd name="T74" fmla="*/ 74 w 126"/>
                <a:gd name="T75" fmla="*/ 5 h 53"/>
                <a:gd name="T76" fmla="*/ 79 w 126"/>
                <a:gd name="T77" fmla="*/ 23 h 53"/>
                <a:gd name="T78" fmla="*/ 86 w 126"/>
                <a:gd name="T79" fmla="*/ 17 h 53"/>
                <a:gd name="T80" fmla="*/ 90 w 126"/>
                <a:gd name="T81" fmla="*/ 43 h 53"/>
                <a:gd name="T82" fmla="*/ 97 w 126"/>
                <a:gd name="T83" fmla="*/ 27 h 53"/>
                <a:gd name="T84" fmla="*/ 99 w 126"/>
                <a:gd name="T85" fmla="*/ 15 h 53"/>
                <a:gd name="T86" fmla="*/ 27 w 126"/>
                <a:gd name="T87" fmla="*/ 0 h 53"/>
                <a:gd name="T88" fmla="*/ 27 w 126"/>
                <a:gd name="T89" fmla="*/ 1 h 53"/>
                <a:gd name="T90" fmla="*/ 13 w 126"/>
                <a:gd name="T91" fmla="*/ 0 h 53"/>
                <a:gd name="T92" fmla="*/ 10 w 126"/>
                <a:gd name="T93" fmla="*/ 3 h 53"/>
                <a:gd name="T94" fmla="*/ 27 w 126"/>
                <a:gd name="T95" fmla="*/ 1 h 53"/>
                <a:gd name="T96" fmla="*/ 27 w 126"/>
                <a:gd name="T97" fmla="*/ 0 h 53"/>
                <a:gd name="T98" fmla="*/ 27 w 126"/>
                <a:gd name="T99" fmla="*/ 29 h 53"/>
                <a:gd name="T100" fmla="*/ 14 w 126"/>
                <a:gd name="T101" fmla="*/ 32 h 53"/>
                <a:gd name="T102" fmla="*/ 10 w 126"/>
                <a:gd name="T103" fmla="*/ 22 h 53"/>
                <a:gd name="T104" fmla="*/ 27 w 126"/>
                <a:gd name="T105" fmla="*/ 15 h 53"/>
                <a:gd name="T106" fmla="*/ 0 w 126"/>
                <a:gd name="T107" fmla="*/ 3 h 53"/>
                <a:gd name="T108" fmla="*/ 10 w 126"/>
                <a:gd name="T109" fmla="*/ 3 h 53"/>
                <a:gd name="T110" fmla="*/ 3 w 126"/>
                <a:gd name="T111" fmla="*/ 0 h 53"/>
                <a:gd name="T112" fmla="*/ 10 w 126"/>
                <a:gd name="T113" fmla="*/ 22 h 53"/>
                <a:gd name="T114" fmla="*/ 7 w 126"/>
                <a:gd name="T115" fmla="*/ 1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6" h="53">
                  <a:moveTo>
                    <a:pt x="115" y="22"/>
                  </a:moveTo>
                  <a:cubicBezTo>
                    <a:pt x="115" y="15"/>
                    <a:pt x="115" y="15"/>
                    <a:pt x="115" y="15"/>
                  </a:cubicBezTo>
                  <a:cubicBezTo>
                    <a:pt x="118" y="15"/>
                    <a:pt x="118" y="15"/>
                    <a:pt x="118" y="15"/>
                  </a:cubicBezTo>
                  <a:cubicBezTo>
                    <a:pt x="118" y="22"/>
                    <a:pt x="118" y="22"/>
                    <a:pt x="118" y="22"/>
                  </a:cubicBezTo>
                  <a:cubicBezTo>
                    <a:pt x="115" y="22"/>
                    <a:pt x="115" y="22"/>
                    <a:pt x="115" y="22"/>
                  </a:cubicBezTo>
                  <a:close/>
                  <a:moveTo>
                    <a:pt x="115" y="3"/>
                  </a:moveTo>
                  <a:cubicBezTo>
                    <a:pt x="115" y="0"/>
                    <a:pt x="115" y="0"/>
                    <a:pt x="115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6" y="3"/>
                    <a:pt x="126" y="3"/>
                    <a:pt x="126" y="3"/>
                  </a:cubicBezTo>
                  <a:cubicBezTo>
                    <a:pt x="121" y="8"/>
                    <a:pt x="121" y="8"/>
                    <a:pt x="121" y="8"/>
                  </a:cubicBezTo>
                  <a:lnTo>
                    <a:pt x="115" y="3"/>
                  </a:lnTo>
                  <a:close/>
                  <a:moveTo>
                    <a:pt x="115" y="0"/>
                  </a:moveTo>
                  <a:cubicBezTo>
                    <a:pt x="115" y="3"/>
                    <a:pt x="115" y="3"/>
                    <a:pt x="115" y="3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5" y="0"/>
                    <a:pt x="115" y="0"/>
                    <a:pt x="115" y="0"/>
                  </a:cubicBezTo>
                  <a:close/>
                  <a:moveTo>
                    <a:pt x="115" y="15"/>
                  </a:moveTo>
                  <a:cubicBezTo>
                    <a:pt x="115" y="22"/>
                    <a:pt x="115" y="22"/>
                    <a:pt x="115" y="2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115" y="15"/>
                    <a:pt x="115" y="15"/>
                    <a:pt x="115" y="15"/>
                  </a:cubicBezTo>
                  <a:close/>
                  <a:moveTo>
                    <a:pt x="99" y="1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100" y="0"/>
                    <a:pt x="100" y="0"/>
                    <a:pt x="100" y="0"/>
                  </a:cubicBezTo>
                  <a:lnTo>
                    <a:pt x="99" y="1"/>
                  </a:lnTo>
                  <a:close/>
                  <a:moveTo>
                    <a:pt x="99" y="0"/>
                  </a:moveTo>
                  <a:cubicBezTo>
                    <a:pt x="99" y="1"/>
                    <a:pt x="99" y="1"/>
                    <a:pt x="99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9" y="0"/>
                    <a:pt x="99" y="0"/>
                    <a:pt x="99" y="0"/>
                  </a:cubicBezTo>
                  <a:close/>
                  <a:moveTo>
                    <a:pt x="99" y="15"/>
                  </a:moveTo>
                  <a:cubicBezTo>
                    <a:pt x="95" y="15"/>
                    <a:pt x="95" y="15"/>
                    <a:pt x="95" y="15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4" y="6"/>
                    <a:pt x="56" y="7"/>
                    <a:pt x="59" y="8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53"/>
                    <a:pt x="59" y="53"/>
                    <a:pt x="59" y="53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71" y="29"/>
                    <a:pt x="71" y="29"/>
                    <a:pt x="71" y="29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69" y="7"/>
                    <a:pt x="72" y="6"/>
                    <a:pt x="74" y="5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15"/>
                    <a:pt x="99" y="15"/>
                    <a:pt x="99" y="15"/>
                  </a:cubicBezTo>
                  <a:close/>
                  <a:moveTo>
                    <a:pt x="27" y="1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1"/>
                    <a:pt x="27" y="1"/>
                    <a:pt x="27" y="1"/>
                  </a:cubicBezTo>
                  <a:close/>
                  <a:moveTo>
                    <a:pt x="10" y="3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3"/>
                    <a:pt x="10" y="3"/>
                    <a:pt x="10" y="3"/>
                  </a:cubicBezTo>
                  <a:close/>
                  <a:moveTo>
                    <a:pt x="27" y="0"/>
                  </a:moveTo>
                  <a:cubicBezTo>
                    <a:pt x="27" y="1"/>
                    <a:pt x="27" y="1"/>
                    <a:pt x="27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7" y="0"/>
                    <a:pt x="27" y="0"/>
                  </a:cubicBezTo>
                  <a:close/>
                  <a:moveTo>
                    <a:pt x="27" y="15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15"/>
                    <a:pt x="10" y="15"/>
                    <a:pt x="10" y="15"/>
                  </a:cubicBezTo>
                  <a:lnTo>
                    <a:pt x="27" y="15"/>
                  </a:lnTo>
                  <a:close/>
                  <a:moveTo>
                    <a:pt x="3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0"/>
                    <a:pt x="3" y="0"/>
                    <a:pt x="3" y="0"/>
                  </a:cubicBezTo>
                  <a:close/>
                  <a:moveTo>
                    <a:pt x="10" y="15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15"/>
                    <a:pt x="7" y="15"/>
                    <a:pt x="7" y="15"/>
                  </a:cubicBezTo>
                  <a:lnTo>
                    <a:pt x="1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89" name="Freeform 225"/>
            <p:cNvSpPr>
              <a:spLocks/>
            </p:cNvSpPr>
            <p:nvPr/>
          </p:nvSpPr>
          <p:spPr bwMode="auto">
            <a:xfrm>
              <a:off x="8682038" y="2805113"/>
              <a:ext cx="203200" cy="123825"/>
            </a:xfrm>
            <a:custGeom>
              <a:avLst/>
              <a:gdLst>
                <a:gd name="T0" fmla="*/ 128 w 128"/>
                <a:gd name="T1" fmla="*/ 0 h 78"/>
                <a:gd name="T2" fmla="*/ 10 w 128"/>
                <a:gd name="T3" fmla="*/ 0 h 78"/>
                <a:gd name="T4" fmla="*/ 10 w 128"/>
                <a:gd name="T5" fmla="*/ 23 h 78"/>
                <a:gd name="T6" fmla="*/ 0 w 128"/>
                <a:gd name="T7" fmla="*/ 23 h 78"/>
                <a:gd name="T8" fmla="*/ 0 w 128"/>
                <a:gd name="T9" fmla="*/ 56 h 78"/>
                <a:gd name="T10" fmla="*/ 10 w 128"/>
                <a:gd name="T11" fmla="*/ 56 h 78"/>
                <a:gd name="T12" fmla="*/ 10 w 128"/>
                <a:gd name="T13" fmla="*/ 78 h 78"/>
                <a:gd name="T14" fmla="*/ 128 w 128"/>
                <a:gd name="T15" fmla="*/ 78 h 78"/>
                <a:gd name="T16" fmla="*/ 128 w 128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78">
                  <a:moveTo>
                    <a:pt x="128" y="0"/>
                  </a:moveTo>
                  <a:lnTo>
                    <a:pt x="10" y="0"/>
                  </a:lnTo>
                  <a:lnTo>
                    <a:pt x="10" y="23"/>
                  </a:lnTo>
                  <a:lnTo>
                    <a:pt x="0" y="23"/>
                  </a:lnTo>
                  <a:lnTo>
                    <a:pt x="0" y="56"/>
                  </a:lnTo>
                  <a:lnTo>
                    <a:pt x="10" y="56"/>
                  </a:lnTo>
                  <a:lnTo>
                    <a:pt x="10" y="78"/>
                  </a:lnTo>
                  <a:lnTo>
                    <a:pt x="128" y="78"/>
                  </a:lnTo>
                  <a:lnTo>
                    <a:pt x="1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90" name="Rectangle 226"/>
            <p:cNvSpPr>
              <a:spLocks noChangeArrowheads="1"/>
            </p:cNvSpPr>
            <p:nvPr/>
          </p:nvSpPr>
          <p:spPr bwMode="auto">
            <a:xfrm>
              <a:off x="8521700" y="2751138"/>
              <a:ext cx="28575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91" name="Oval 227"/>
            <p:cNvSpPr>
              <a:spLocks noChangeArrowheads="1"/>
            </p:cNvSpPr>
            <p:nvPr/>
          </p:nvSpPr>
          <p:spPr bwMode="auto">
            <a:xfrm>
              <a:off x="8555038" y="2830513"/>
              <a:ext cx="63500" cy="63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92" name="Freeform 228"/>
            <p:cNvSpPr>
              <a:spLocks noEditPoints="1"/>
            </p:cNvSpPr>
            <p:nvPr/>
          </p:nvSpPr>
          <p:spPr bwMode="auto">
            <a:xfrm>
              <a:off x="8497888" y="2778125"/>
              <a:ext cx="173038" cy="330200"/>
            </a:xfrm>
            <a:custGeom>
              <a:avLst/>
              <a:gdLst>
                <a:gd name="T0" fmla="*/ 24 w 46"/>
                <a:gd name="T1" fmla="*/ 88 h 88"/>
                <a:gd name="T2" fmla="*/ 46 w 46"/>
                <a:gd name="T3" fmla="*/ 88 h 88"/>
                <a:gd name="T4" fmla="*/ 46 w 46"/>
                <a:gd name="T5" fmla="*/ 31 h 88"/>
                <a:gd name="T6" fmla="*/ 46 w 46"/>
                <a:gd name="T7" fmla="*/ 17 h 88"/>
                <a:gd name="T8" fmla="*/ 46 w 46"/>
                <a:gd name="T9" fmla="*/ 0 h 88"/>
                <a:gd name="T10" fmla="*/ 24 w 46"/>
                <a:gd name="T11" fmla="*/ 0 h 88"/>
                <a:gd name="T12" fmla="*/ 24 w 46"/>
                <a:gd name="T13" fmla="*/ 5 h 88"/>
                <a:gd name="T14" fmla="*/ 24 w 46"/>
                <a:gd name="T15" fmla="*/ 5 h 88"/>
                <a:gd name="T16" fmla="*/ 24 w 46"/>
                <a:gd name="T17" fmla="*/ 5 h 88"/>
                <a:gd name="T18" fmla="*/ 41 w 46"/>
                <a:gd name="T19" fmla="*/ 22 h 88"/>
                <a:gd name="T20" fmla="*/ 24 w 46"/>
                <a:gd name="T21" fmla="*/ 40 h 88"/>
                <a:gd name="T22" fmla="*/ 24 w 46"/>
                <a:gd name="T23" fmla="*/ 40 h 88"/>
                <a:gd name="T24" fmla="*/ 24 w 46"/>
                <a:gd name="T25" fmla="*/ 88 h 88"/>
                <a:gd name="T26" fmla="*/ 0 w 46"/>
                <a:gd name="T27" fmla="*/ 88 h 88"/>
                <a:gd name="T28" fmla="*/ 24 w 46"/>
                <a:gd name="T29" fmla="*/ 88 h 88"/>
                <a:gd name="T30" fmla="*/ 24 w 46"/>
                <a:gd name="T31" fmla="*/ 40 h 88"/>
                <a:gd name="T32" fmla="*/ 6 w 46"/>
                <a:gd name="T33" fmla="*/ 22 h 88"/>
                <a:gd name="T34" fmla="*/ 24 w 46"/>
                <a:gd name="T35" fmla="*/ 5 h 88"/>
                <a:gd name="T36" fmla="*/ 24 w 46"/>
                <a:gd name="T37" fmla="*/ 0 h 88"/>
                <a:gd name="T38" fmla="*/ 0 w 46"/>
                <a:gd name="T39" fmla="*/ 0 h 88"/>
                <a:gd name="T40" fmla="*/ 0 w 46"/>
                <a:gd name="T41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88">
                  <a:moveTo>
                    <a:pt x="24" y="88"/>
                  </a:moveTo>
                  <a:cubicBezTo>
                    <a:pt x="46" y="88"/>
                    <a:pt x="46" y="88"/>
                    <a:pt x="46" y="88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33" y="5"/>
                    <a:pt x="41" y="13"/>
                    <a:pt x="41" y="22"/>
                  </a:cubicBezTo>
                  <a:cubicBezTo>
                    <a:pt x="41" y="32"/>
                    <a:pt x="33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lnTo>
                    <a:pt x="24" y="88"/>
                  </a:lnTo>
                  <a:close/>
                  <a:moveTo>
                    <a:pt x="0" y="88"/>
                  </a:moveTo>
                  <a:cubicBezTo>
                    <a:pt x="24" y="88"/>
                    <a:pt x="24" y="88"/>
                    <a:pt x="24" y="88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14" y="40"/>
                    <a:pt x="6" y="32"/>
                    <a:pt x="6" y="22"/>
                  </a:cubicBezTo>
                  <a:cubicBezTo>
                    <a:pt x="6" y="13"/>
                    <a:pt x="14" y="5"/>
                    <a:pt x="24" y="5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93" name="Freeform 229"/>
            <p:cNvSpPr>
              <a:spLocks noEditPoints="1"/>
            </p:cNvSpPr>
            <p:nvPr/>
          </p:nvSpPr>
          <p:spPr bwMode="auto">
            <a:xfrm>
              <a:off x="8326438" y="2470150"/>
              <a:ext cx="423863" cy="198438"/>
            </a:xfrm>
            <a:custGeom>
              <a:avLst/>
              <a:gdLst>
                <a:gd name="T0" fmla="*/ 238 w 267"/>
                <a:gd name="T1" fmla="*/ 0 h 125"/>
                <a:gd name="T2" fmla="*/ 238 w 267"/>
                <a:gd name="T3" fmla="*/ 40 h 125"/>
                <a:gd name="T4" fmla="*/ 238 w 267"/>
                <a:gd name="T5" fmla="*/ 40 h 125"/>
                <a:gd name="T6" fmla="*/ 238 w 267"/>
                <a:gd name="T7" fmla="*/ 17 h 125"/>
                <a:gd name="T8" fmla="*/ 231 w 267"/>
                <a:gd name="T9" fmla="*/ 52 h 125"/>
                <a:gd name="T10" fmla="*/ 219 w 267"/>
                <a:gd name="T11" fmla="*/ 90 h 125"/>
                <a:gd name="T12" fmla="*/ 219 w 267"/>
                <a:gd name="T13" fmla="*/ 114 h 125"/>
                <a:gd name="T14" fmla="*/ 219 w 267"/>
                <a:gd name="T15" fmla="*/ 114 h 125"/>
                <a:gd name="T16" fmla="*/ 219 w 267"/>
                <a:gd name="T17" fmla="*/ 0 h 125"/>
                <a:gd name="T18" fmla="*/ 215 w 267"/>
                <a:gd name="T19" fmla="*/ 40 h 125"/>
                <a:gd name="T20" fmla="*/ 219 w 267"/>
                <a:gd name="T21" fmla="*/ 76 h 125"/>
                <a:gd name="T22" fmla="*/ 219 w 267"/>
                <a:gd name="T23" fmla="*/ 0 h 125"/>
                <a:gd name="T24" fmla="*/ 184 w 267"/>
                <a:gd name="T25" fmla="*/ 114 h 125"/>
                <a:gd name="T26" fmla="*/ 184 w 267"/>
                <a:gd name="T27" fmla="*/ 0 h 125"/>
                <a:gd name="T28" fmla="*/ 184 w 267"/>
                <a:gd name="T29" fmla="*/ 76 h 125"/>
                <a:gd name="T30" fmla="*/ 191 w 267"/>
                <a:gd name="T31" fmla="*/ 40 h 125"/>
                <a:gd name="T32" fmla="*/ 203 w 267"/>
                <a:gd name="T33" fmla="*/ 0 h 125"/>
                <a:gd name="T34" fmla="*/ 167 w 267"/>
                <a:gd name="T35" fmla="*/ 114 h 125"/>
                <a:gd name="T36" fmla="*/ 167 w 267"/>
                <a:gd name="T37" fmla="*/ 0 h 125"/>
                <a:gd name="T38" fmla="*/ 167 w 267"/>
                <a:gd name="T39" fmla="*/ 40 h 125"/>
                <a:gd name="T40" fmla="*/ 172 w 267"/>
                <a:gd name="T41" fmla="*/ 76 h 125"/>
                <a:gd name="T42" fmla="*/ 184 w 267"/>
                <a:gd name="T43" fmla="*/ 0 h 125"/>
                <a:gd name="T44" fmla="*/ 149 w 267"/>
                <a:gd name="T45" fmla="*/ 114 h 125"/>
                <a:gd name="T46" fmla="*/ 149 w 267"/>
                <a:gd name="T47" fmla="*/ 0 h 125"/>
                <a:gd name="T48" fmla="*/ 149 w 267"/>
                <a:gd name="T49" fmla="*/ 76 h 125"/>
                <a:gd name="T50" fmla="*/ 156 w 267"/>
                <a:gd name="T51" fmla="*/ 40 h 125"/>
                <a:gd name="T52" fmla="*/ 167 w 267"/>
                <a:gd name="T53" fmla="*/ 0 h 125"/>
                <a:gd name="T54" fmla="*/ 132 w 267"/>
                <a:gd name="T55" fmla="*/ 114 h 125"/>
                <a:gd name="T56" fmla="*/ 132 w 267"/>
                <a:gd name="T57" fmla="*/ 0 h 125"/>
                <a:gd name="T58" fmla="*/ 132 w 267"/>
                <a:gd name="T59" fmla="*/ 40 h 125"/>
                <a:gd name="T60" fmla="*/ 139 w 267"/>
                <a:gd name="T61" fmla="*/ 76 h 125"/>
                <a:gd name="T62" fmla="*/ 149 w 267"/>
                <a:gd name="T63" fmla="*/ 0 h 125"/>
                <a:gd name="T64" fmla="*/ 115 w 267"/>
                <a:gd name="T65" fmla="*/ 114 h 125"/>
                <a:gd name="T66" fmla="*/ 115 w 267"/>
                <a:gd name="T67" fmla="*/ 0 h 125"/>
                <a:gd name="T68" fmla="*/ 115 w 267"/>
                <a:gd name="T69" fmla="*/ 76 h 125"/>
                <a:gd name="T70" fmla="*/ 120 w 267"/>
                <a:gd name="T71" fmla="*/ 40 h 125"/>
                <a:gd name="T72" fmla="*/ 132 w 267"/>
                <a:gd name="T73" fmla="*/ 0 h 125"/>
                <a:gd name="T74" fmla="*/ 97 w 267"/>
                <a:gd name="T75" fmla="*/ 114 h 125"/>
                <a:gd name="T76" fmla="*/ 97 w 267"/>
                <a:gd name="T77" fmla="*/ 0 h 125"/>
                <a:gd name="T78" fmla="*/ 97 w 267"/>
                <a:gd name="T79" fmla="*/ 40 h 125"/>
                <a:gd name="T80" fmla="*/ 104 w 267"/>
                <a:gd name="T81" fmla="*/ 76 h 125"/>
                <a:gd name="T82" fmla="*/ 115 w 267"/>
                <a:gd name="T83" fmla="*/ 0 h 125"/>
                <a:gd name="T84" fmla="*/ 80 w 267"/>
                <a:gd name="T85" fmla="*/ 114 h 125"/>
                <a:gd name="T86" fmla="*/ 80 w 267"/>
                <a:gd name="T87" fmla="*/ 0 h 125"/>
                <a:gd name="T88" fmla="*/ 80 w 267"/>
                <a:gd name="T89" fmla="*/ 76 h 125"/>
                <a:gd name="T90" fmla="*/ 85 w 267"/>
                <a:gd name="T91" fmla="*/ 40 h 125"/>
                <a:gd name="T92" fmla="*/ 97 w 267"/>
                <a:gd name="T93" fmla="*/ 0 h 125"/>
                <a:gd name="T94" fmla="*/ 61 w 267"/>
                <a:gd name="T95" fmla="*/ 114 h 125"/>
                <a:gd name="T96" fmla="*/ 61 w 267"/>
                <a:gd name="T97" fmla="*/ 0 h 125"/>
                <a:gd name="T98" fmla="*/ 61 w 267"/>
                <a:gd name="T99" fmla="*/ 40 h 125"/>
                <a:gd name="T100" fmla="*/ 68 w 267"/>
                <a:gd name="T101" fmla="*/ 76 h 125"/>
                <a:gd name="T102" fmla="*/ 80 w 267"/>
                <a:gd name="T103" fmla="*/ 0 h 125"/>
                <a:gd name="T104" fmla="*/ 45 w 267"/>
                <a:gd name="T105" fmla="*/ 114 h 125"/>
                <a:gd name="T106" fmla="*/ 45 w 267"/>
                <a:gd name="T107" fmla="*/ 0 h 125"/>
                <a:gd name="T108" fmla="*/ 45 w 267"/>
                <a:gd name="T109" fmla="*/ 76 h 125"/>
                <a:gd name="T110" fmla="*/ 49 w 267"/>
                <a:gd name="T111" fmla="*/ 40 h 125"/>
                <a:gd name="T112" fmla="*/ 61 w 267"/>
                <a:gd name="T113" fmla="*/ 0 h 125"/>
                <a:gd name="T114" fmla="*/ 45 w 267"/>
                <a:gd name="T115" fmla="*/ 90 h 125"/>
                <a:gd name="T116" fmla="*/ 33 w 267"/>
                <a:gd name="T117" fmla="*/ 52 h 125"/>
                <a:gd name="T118" fmla="*/ 26 w 267"/>
                <a:gd name="T119" fmla="*/ 17 h 125"/>
                <a:gd name="T120" fmla="*/ 26 w 267"/>
                <a:gd name="T121" fmla="*/ 125 h 125"/>
                <a:gd name="T122" fmla="*/ 14 w 267"/>
                <a:gd name="T123" fmla="*/ 40 h 125"/>
                <a:gd name="T124" fmla="*/ 26 w 267"/>
                <a:gd name="T12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7" h="125">
                  <a:moveTo>
                    <a:pt x="238" y="125"/>
                  </a:moveTo>
                  <a:lnTo>
                    <a:pt x="267" y="125"/>
                  </a:lnTo>
                  <a:lnTo>
                    <a:pt x="267" y="0"/>
                  </a:lnTo>
                  <a:lnTo>
                    <a:pt x="238" y="0"/>
                  </a:lnTo>
                  <a:lnTo>
                    <a:pt x="238" y="17"/>
                  </a:lnTo>
                  <a:lnTo>
                    <a:pt x="250" y="17"/>
                  </a:lnTo>
                  <a:lnTo>
                    <a:pt x="250" y="40"/>
                  </a:lnTo>
                  <a:lnTo>
                    <a:pt x="238" y="40"/>
                  </a:lnTo>
                  <a:lnTo>
                    <a:pt x="238" y="125"/>
                  </a:lnTo>
                  <a:close/>
                  <a:moveTo>
                    <a:pt x="219" y="125"/>
                  </a:moveTo>
                  <a:lnTo>
                    <a:pt x="238" y="125"/>
                  </a:lnTo>
                  <a:lnTo>
                    <a:pt x="238" y="40"/>
                  </a:lnTo>
                  <a:lnTo>
                    <a:pt x="227" y="40"/>
                  </a:lnTo>
                  <a:lnTo>
                    <a:pt x="227" y="17"/>
                  </a:lnTo>
                  <a:lnTo>
                    <a:pt x="227" y="17"/>
                  </a:lnTo>
                  <a:lnTo>
                    <a:pt x="238" y="17"/>
                  </a:lnTo>
                  <a:lnTo>
                    <a:pt x="238" y="0"/>
                  </a:lnTo>
                  <a:lnTo>
                    <a:pt x="219" y="0"/>
                  </a:lnTo>
                  <a:lnTo>
                    <a:pt x="219" y="52"/>
                  </a:lnTo>
                  <a:lnTo>
                    <a:pt x="231" y="52"/>
                  </a:lnTo>
                  <a:lnTo>
                    <a:pt x="231" y="76"/>
                  </a:lnTo>
                  <a:lnTo>
                    <a:pt x="231" y="76"/>
                  </a:lnTo>
                  <a:lnTo>
                    <a:pt x="219" y="76"/>
                  </a:lnTo>
                  <a:lnTo>
                    <a:pt x="219" y="90"/>
                  </a:lnTo>
                  <a:lnTo>
                    <a:pt x="219" y="90"/>
                  </a:lnTo>
                  <a:lnTo>
                    <a:pt x="219" y="114"/>
                  </a:lnTo>
                  <a:lnTo>
                    <a:pt x="219" y="114"/>
                  </a:lnTo>
                  <a:lnTo>
                    <a:pt x="219" y="114"/>
                  </a:lnTo>
                  <a:lnTo>
                    <a:pt x="219" y="125"/>
                  </a:lnTo>
                  <a:close/>
                  <a:moveTo>
                    <a:pt x="203" y="125"/>
                  </a:moveTo>
                  <a:lnTo>
                    <a:pt x="219" y="125"/>
                  </a:lnTo>
                  <a:lnTo>
                    <a:pt x="219" y="114"/>
                  </a:lnTo>
                  <a:lnTo>
                    <a:pt x="203" y="114"/>
                  </a:lnTo>
                  <a:lnTo>
                    <a:pt x="203" y="125"/>
                  </a:lnTo>
                  <a:lnTo>
                    <a:pt x="203" y="125"/>
                  </a:lnTo>
                  <a:close/>
                  <a:moveTo>
                    <a:pt x="219" y="0"/>
                  </a:moveTo>
                  <a:lnTo>
                    <a:pt x="203" y="0"/>
                  </a:lnTo>
                  <a:lnTo>
                    <a:pt x="203" y="17"/>
                  </a:lnTo>
                  <a:lnTo>
                    <a:pt x="215" y="17"/>
                  </a:lnTo>
                  <a:lnTo>
                    <a:pt x="215" y="40"/>
                  </a:lnTo>
                  <a:lnTo>
                    <a:pt x="203" y="40"/>
                  </a:lnTo>
                  <a:lnTo>
                    <a:pt x="203" y="90"/>
                  </a:lnTo>
                  <a:lnTo>
                    <a:pt x="219" y="90"/>
                  </a:lnTo>
                  <a:lnTo>
                    <a:pt x="219" y="76"/>
                  </a:lnTo>
                  <a:lnTo>
                    <a:pt x="208" y="76"/>
                  </a:lnTo>
                  <a:lnTo>
                    <a:pt x="208" y="52"/>
                  </a:lnTo>
                  <a:lnTo>
                    <a:pt x="219" y="52"/>
                  </a:lnTo>
                  <a:lnTo>
                    <a:pt x="219" y="0"/>
                  </a:lnTo>
                  <a:close/>
                  <a:moveTo>
                    <a:pt x="184" y="125"/>
                  </a:moveTo>
                  <a:lnTo>
                    <a:pt x="203" y="125"/>
                  </a:lnTo>
                  <a:lnTo>
                    <a:pt x="203" y="114"/>
                  </a:lnTo>
                  <a:lnTo>
                    <a:pt x="184" y="114"/>
                  </a:lnTo>
                  <a:lnTo>
                    <a:pt x="184" y="125"/>
                  </a:lnTo>
                  <a:lnTo>
                    <a:pt x="184" y="125"/>
                  </a:lnTo>
                  <a:close/>
                  <a:moveTo>
                    <a:pt x="203" y="0"/>
                  </a:moveTo>
                  <a:lnTo>
                    <a:pt x="184" y="0"/>
                  </a:lnTo>
                  <a:lnTo>
                    <a:pt x="184" y="52"/>
                  </a:lnTo>
                  <a:lnTo>
                    <a:pt x="196" y="52"/>
                  </a:lnTo>
                  <a:lnTo>
                    <a:pt x="196" y="76"/>
                  </a:lnTo>
                  <a:lnTo>
                    <a:pt x="184" y="76"/>
                  </a:lnTo>
                  <a:lnTo>
                    <a:pt x="184" y="90"/>
                  </a:lnTo>
                  <a:lnTo>
                    <a:pt x="203" y="90"/>
                  </a:lnTo>
                  <a:lnTo>
                    <a:pt x="203" y="40"/>
                  </a:lnTo>
                  <a:lnTo>
                    <a:pt x="191" y="40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203" y="17"/>
                  </a:lnTo>
                  <a:lnTo>
                    <a:pt x="203" y="0"/>
                  </a:lnTo>
                  <a:close/>
                  <a:moveTo>
                    <a:pt x="167" y="125"/>
                  </a:moveTo>
                  <a:lnTo>
                    <a:pt x="184" y="125"/>
                  </a:lnTo>
                  <a:lnTo>
                    <a:pt x="184" y="114"/>
                  </a:lnTo>
                  <a:lnTo>
                    <a:pt x="167" y="114"/>
                  </a:lnTo>
                  <a:lnTo>
                    <a:pt x="167" y="125"/>
                  </a:lnTo>
                  <a:lnTo>
                    <a:pt x="167" y="125"/>
                  </a:lnTo>
                  <a:close/>
                  <a:moveTo>
                    <a:pt x="184" y="0"/>
                  </a:moveTo>
                  <a:lnTo>
                    <a:pt x="167" y="0"/>
                  </a:lnTo>
                  <a:lnTo>
                    <a:pt x="167" y="17"/>
                  </a:lnTo>
                  <a:lnTo>
                    <a:pt x="179" y="17"/>
                  </a:lnTo>
                  <a:lnTo>
                    <a:pt x="179" y="40"/>
                  </a:lnTo>
                  <a:lnTo>
                    <a:pt x="167" y="40"/>
                  </a:lnTo>
                  <a:lnTo>
                    <a:pt x="167" y="90"/>
                  </a:lnTo>
                  <a:lnTo>
                    <a:pt x="184" y="90"/>
                  </a:lnTo>
                  <a:lnTo>
                    <a:pt x="184" y="76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72" y="52"/>
                  </a:lnTo>
                  <a:lnTo>
                    <a:pt x="184" y="52"/>
                  </a:lnTo>
                  <a:lnTo>
                    <a:pt x="184" y="0"/>
                  </a:lnTo>
                  <a:close/>
                  <a:moveTo>
                    <a:pt x="149" y="125"/>
                  </a:moveTo>
                  <a:lnTo>
                    <a:pt x="167" y="125"/>
                  </a:lnTo>
                  <a:lnTo>
                    <a:pt x="167" y="114"/>
                  </a:lnTo>
                  <a:lnTo>
                    <a:pt x="149" y="114"/>
                  </a:lnTo>
                  <a:lnTo>
                    <a:pt x="149" y="125"/>
                  </a:lnTo>
                  <a:lnTo>
                    <a:pt x="149" y="125"/>
                  </a:lnTo>
                  <a:close/>
                  <a:moveTo>
                    <a:pt x="167" y="0"/>
                  </a:moveTo>
                  <a:lnTo>
                    <a:pt x="149" y="0"/>
                  </a:lnTo>
                  <a:lnTo>
                    <a:pt x="149" y="52"/>
                  </a:lnTo>
                  <a:lnTo>
                    <a:pt x="160" y="52"/>
                  </a:lnTo>
                  <a:lnTo>
                    <a:pt x="160" y="76"/>
                  </a:lnTo>
                  <a:lnTo>
                    <a:pt x="149" y="76"/>
                  </a:lnTo>
                  <a:lnTo>
                    <a:pt x="149" y="90"/>
                  </a:lnTo>
                  <a:lnTo>
                    <a:pt x="167" y="90"/>
                  </a:lnTo>
                  <a:lnTo>
                    <a:pt x="167" y="40"/>
                  </a:lnTo>
                  <a:lnTo>
                    <a:pt x="156" y="40"/>
                  </a:lnTo>
                  <a:lnTo>
                    <a:pt x="156" y="17"/>
                  </a:lnTo>
                  <a:lnTo>
                    <a:pt x="156" y="17"/>
                  </a:lnTo>
                  <a:lnTo>
                    <a:pt x="167" y="17"/>
                  </a:lnTo>
                  <a:lnTo>
                    <a:pt x="167" y="0"/>
                  </a:lnTo>
                  <a:close/>
                  <a:moveTo>
                    <a:pt x="132" y="125"/>
                  </a:moveTo>
                  <a:lnTo>
                    <a:pt x="149" y="125"/>
                  </a:lnTo>
                  <a:lnTo>
                    <a:pt x="149" y="114"/>
                  </a:lnTo>
                  <a:lnTo>
                    <a:pt x="132" y="114"/>
                  </a:lnTo>
                  <a:lnTo>
                    <a:pt x="132" y="125"/>
                  </a:lnTo>
                  <a:lnTo>
                    <a:pt x="132" y="125"/>
                  </a:lnTo>
                  <a:close/>
                  <a:moveTo>
                    <a:pt x="149" y="0"/>
                  </a:moveTo>
                  <a:lnTo>
                    <a:pt x="132" y="0"/>
                  </a:lnTo>
                  <a:lnTo>
                    <a:pt x="132" y="17"/>
                  </a:lnTo>
                  <a:lnTo>
                    <a:pt x="144" y="17"/>
                  </a:lnTo>
                  <a:lnTo>
                    <a:pt x="144" y="40"/>
                  </a:lnTo>
                  <a:lnTo>
                    <a:pt x="132" y="40"/>
                  </a:lnTo>
                  <a:lnTo>
                    <a:pt x="132" y="90"/>
                  </a:lnTo>
                  <a:lnTo>
                    <a:pt x="149" y="90"/>
                  </a:lnTo>
                  <a:lnTo>
                    <a:pt x="149" y="76"/>
                  </a:lnTo>
                  <a:lnTo>
                    <a:pt x="139" y="76"/>
                  </a:lnTo>
                  <a:lnTo>
                    <a:pt x="139" y="76"/>
                  </a:lnTo>
                  <a:lnTo>
                    <a:pt x="139" y="52"/>
                  </a:lnTo>
                  <a:lnTo>
                    <a:pt x="149" y="52"/>
                  </a:lnTo>
                  <a:lnTo>
                    <a:pt x="149" y="0"/>
                  </a:lnTo>
                  <a:close/>
                  <a:moveTo>
                    <a:pt x="115" y="125"/>
                  </a:moveTo>
                  <a:lnTo>
                    <a:pt x="132" y="125"/>
                  </a:lnTo>
                  <a:lnTo>
                    <a:pt x="132" y="114"/>
                  </a:lnTo>
                  <a:lnTo>
                    <a:pt x="115" y="114"/>
                  </a:lnTo>
                  <a:lnTo>
                    <a:pt x="115" y="125"/>
                  </a:lnTo>
                  <a:lnTo>
                    <a:pt x="115" y="125"/>
                  </a:lnTo>
                  <a:close/>
                  <a:moveTo>
                    <a:pt x="132" y="0"/>
                  </a:moveTo>
                  <a:lnTo>
                    <a:pt x="115" y="0"/>
                  </a:lnTo>
                  <a:lnTo>
                    <a:pt x="115" y="52"/>
                  </a:lnTo>
                  <a:lnTo>
                    <a:pt x="127" y="52"/>
                  </a:lnTo>
                  <a:lnTo>
                    <a:pt x="127" y="76"/>
                  </a:lnTo>
                  <a:lnTo>
                    <a:pt x="115" y="76"/>
                  </a:lnTo>
                  <a:lnTo>
                    <a:pt x="115" y="90"/>
                  </a:lnTo>
                  <a:lnTo>
                    <a:pt x="132" y="90"/>
                  </a:lnTo>
                  <a:lnTo>
                    <a:pt x="132" y="40"/>
                  </a:lnTo>
                  <a:lnTo>
                    <a:pt x="120" y="40"/>
                  </a:lnTo>
                  <a:lnTo>
                    <a:pt x="120" y="17"/>
                  </a:lnTo>
                  <a:lnTo>
                    <a:pt x="120" y="17"/>
                  </a:lnTo>
                  <a:lnTo>
                    <a:pt x="132" y="17"/>
                  </a:lnTo>
                  <a:lnTo>
                    <a:pt x="132" y="0"/>
                  </a:lnTo>
                  <a:close/>
                  <a:moveTo>
                    <a:pt x="97" y="125"/>
                  </a:moveTo>
                  <a:lnTo>
                    <a:pt x="115" y="125"/>
                  </a:lnTo>
                  <a:lnTo>
                    <a:pt x="115" y="114"/>
                  </a:lnTo>
                  <a:lnTo>
                    <a:pt x="97" y="114"/>
                  </a:lnTo>
                  <a:lnTo>
                    <a:pt x="97" y="125"/>
                  </a:lnTo>
                  <a:lnTo>
                    <a:pt x="97" y="125"/>
                  </a:lnTo>
                  <a:close/>
                  <a:moveTo>
                    <a:pt x="115" y="0"/>
                  </a:moveTo>
                  <a:lnTo>
                    <a:pt x="97" y="0"/>
                  </a:lnTo>
                  <a:lnTo>
                    <a:pt x="97" y="17"/>
                  </a:lnTo>
                  <a:lnTo>
                    <a:pt x="108" y="17"/>
                  </a:lnTo>
                  <a:lnTo>
                    <a:pt x="108" y="40"/>
                  </a:lnTo>
                  <a:lnTo>
                    <a:pt x="97" y="40"/>
                  </a:lnTo>
                  <a:lnTo>
                    <a:pt x="97" y="90"/>
                  </a:lnTo>
                  <a:lnTo>
                    <a:pt x="115" y="90"/>
                  </a:lnTo>
                  <a:lnTo>
                    <a:pt x="115" y="76"/>
                  </a:lnTo>
                  <a:lnTo>
                    <a:pt x="104" y="76"/>
                  </a:lnTo>
                  <a:lnTo>
                    <a:pt x="104" y="76"/>
                  </a:lnTo>
                  <a:lnTo>
                    <a:pt x="104" y="52"/>
                  </a:lnTo>
                  <a:lnTo>
                    <a:pt x="115" y="52"/>
                  </a:lnTo>
                  <a:lnTo>
                    <a:pt x="115" y="0"/>
                  </a:lnTo>
                  <a:close/>
                  <a:moveTo>
                    <a:pt x="80" y="125"/>
                  </a:moveTo>
                  <a:lnTo>
                    <a:pt x="97" y="125"/>
                  </a:lnTo>
                  <a:lnTo>
                    <a:pt x="97" y="114"/>
                  </a:lnTo>
                  <a:lnTo>
                    <a:pt x="80" y="114"/>
                  </a:lnTo>
                  <a:lnTo>
                    <a:pt x="80" y="125"/>
                  </a:lnTo>
                  <a:lnTo>
                    <a:pt x="80" y="125"/>
                  </a:lnTo>
                  <a:close/>
                  <a:moveTo>
                    <a:pt x="97" y="0"/>
                  </a:moveTo>
                  <a:lnTo>
                    <a:pt x="80" y="0"/>
                  </a:lnTo>
                  <a:lnTo>
                    <a:pt x="80" y="52"/>
                  </a:lnTo>
                  <a:lnTo>
                    <a:pt x="92" y="52"/>
                  </a:lnTo>
                  <a:lnTo>
                    <a:pt x="92" y="76"/>
                  </a:lnTo>
                  <a:lnTo>
                    <a:pt x="80" y="76"/>
                  </a:lnTo>
                  <a:lnTo>
                    <a:pt x="80" y="90"/>
                  </a:lnTo>
                  <a:lnTo>
                    <a:pt x="97" y="90"/>
                  </a:lnTo>
                  <a:lnTo>
                    <a:pt x="97" y="40"/>
                  </a:lnTo>
                  <a:lnTo>
                    <a:pt x="85" y="40"/>
                  </a:lnTo>
                  <a:lnTo>
                    <a:pt x="85" y="17"/>
                  </a:lnTo>
                  <a:lnTo>
                    <a:pt x="85" y="17"/>
                  </a:lnTo>
                  <a:lnTo>
                    <a:pt x="97" y="17"/>
                  </a:lnTo>
                  <a:lnTo>
                    <a:pt x="97" y="0"/>
                  </a:lnTo>
                  <a:close/>
                  <a:moveTo>
                    <a:pt x="61" y="125"/>
                  </a:moveTo>
                  <a:lnTo>
                    <a:pt x="80" y="125"/>
                  </a:lnTo>
                  <a:lnTo>
                    <a:pt x="80" y="114"/>
                  </a:lnTo>
                  <a:lnTo>
                    <a:pt x="61" y="114"/>
                  </a:lnTo>
                  <a:lnTo>
                    <a:pt x="61" y="125"/>
                  </a:lnTo>
                  <a:lnTo>
                    <a:pt x="61" y="125"/>
                  </a:lnTo>
                  <a:close/>
                  <a:moveTo>
                    <a:pt x="80" y="0"/>
                  </a:moveTo>
                  <a:lnTo>
                    <a:pt x="61" y="0"/>
                  </a:lnTo>
                  <a:lnTo>
                    <a:pt x="61" y="17"/>
                  </a:lnTo>
                  <a:lnTo>
                    <a:pt x="73" y="17"/>
                  </a:lnTo>
                  <a:lnTo>
                    <a:pt x="73" y="40"/>
                  </a:lnTo>
                  <a:lnTo>
                    <a:pt x="61" y="40"/>
                  </a:lnTo>
                  <a:lnTo>
                    <a:pt x="61" y="90"/>
                  </a:lnTo>
                  <a:lnTo>
                    <a:pt x="80" y="90"/>
                  </a:lnTo>
                  <a:lnTo>
                    <a:pt x="80" y="76"/>
                  </a:lnTo>
                  <a:lnTo>
                    <a:pt x="68" y="76"/>
                  </a:lnTo>
                  <a:lnTo>
                    <a:pt x="68" y="76"/>
                  </a:lnTo>
                  <a:lnTo>
                    <a:pt x="68" y="52"/>
                  </a:lnTo>
                  <a:lnTo>
                    <a:pt x="80" y="52"/>
                  </a:lnTo>
                  <a:lnTo>
                    <a:pt x="80" y="0"/>
                  </a:lnTo>
                  <a:close/>
                  <a:moveTo>
                    <a:pt x="45" y="125"/>
                  </a:moveTo>
                  <a:lnTo>
                    <a:pt x="61" y="125"/>
                  </a:lnTo>
                  <a:lnTo>
                    <a:pt x="61" y="114"/>
                  </a:lnTo>
                  <a:lnTo>
                    <a:pt x="45" y="114"/>
                  </a:lnTo>
                  <a:lnTo>
                    <a:pt x="45" y="125"/>
                  </a:lnTo>
                  <a:lnTo>
                    <a:pt x="45" y="125"/>
                  </a:lnTo>
                  <a:close/>
                  <a:moveTo>
                    <a:pt x="61" y="0"/>
                  </a:moveTo>
                  <a:lnTo>
                    <a:pt x="45" y="0"/>
                  </a:lnTo>
                  <a:lnTo>
                    <a:pt x="45" y="52"/>
                  </a:lnTo>
                  <a:lnTo>
                    <a:pt x="56" y="52"/>
                  </a:lnTo>
                  <a:lnTo>
                    <a:pt x="56" y="76"/>
                  </a:lnTo>
                  <a:lnTo>
                    <a:pt x="45" y="76"/>
                  </a:lnTo>
                  <a:lnTo>
                    <a:pt x="45" y="90"/>
                  </a:lnTo>
                  <a:lnTo>
                    <a:pt x="61" y="90"/>
                  </a:lnTo>
                  <a:lnTo>
                    <a:pt x="61" y="40"/>
                  </a:lnTo>
                  <a:lnTo>
                    <a:pt x="49" y="40"/>
                  </a:lnTo>
                  <a:lnTo>
                    <a:pt x="49" y="17"/>
                  </a:lnTo>
                  <a:lnTo>
                    <a:pt x="49" y="17"/>
                  </a:lnTo>
                  <a:lnTo>
                    <a:pt x="61" y="17"/>
                  </a:lnTo>
                  <a:lnTo>
                    <a:pt x="61" y="0"/>
                  </a:lnTo>
                  <a:close/>
                  <a:moveTo>
                    <a:pt x="26" y="125"/>
                  </a:moveTo>
                  <a:lnTo>
                    <a:pt x="45" y="125"/>
                  </a:lnTo>
                  <a:lnTo>
                    <a:pt x="45" y="114"/>
                  </a:lnTo>
                  <a:lnTo>
                    <a:pt x="45" y="90"/>
                  </a:lnTo>
                  <a:lnTo>
                    <a:pt x="45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52"/>
                  </a:lnTo>
                  <a:lnTo>
                    <a:pt x="45" y="52"/>
                  </a:lnTo>
                  <a:lnTo>
                    <a:pt x="45" y="0"/>
                  </a:lnTo>
                  <a:lnTo>
                    <a:pt x="26" y="0"/>
                  </a:lnTo>
                  <a:lnTo>
                    <a:pt x="26" y="17"/>
                  </a:lnTo>
                  <a:lnTo>
                    <a:pt x="37" y="17"/>
                  </a:lnTo>
                  <a:lnTo>
                    <a:pt x="37" y="40"/>
                  </a:lnTo>
                  <a:lnTo>
                    <a:pt x="26" y="40"/>
                  </a:lnTo>
                  <a:lnTo>
                    <a:pt x="26" y="125"/>
                  </a:lnTo>
                  <a:close/>
                  <a:moveTo>
                    <a:pt x="0" y="125"/>
                  </a:moveTo>
                  <a:lnTo>
                    <a:pt x="26" y="125"/>
                  </a:lnTo>
                  <a:lnTo>
                    <a:pt x="26" y="40"/>
                  </a:lnTo>
                  <a:lnTo>
                    <a:pt x="14" y="40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26" y="17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94" name="Freeform 230"/>
            <p:cNvSpPr>
              <a:spLocks/>
            </p:cNvSpPr>
            <p:nvPr/>
          </p:nvSpPr>
          <p:spPr bwMode="auto">
            <a:xfrm>
              <a:off x="8404225" y="2379663"/>
              <a:ext cx="244475" cy="60325"/>
            </a:xfrm>
            <a:custGeom>
              <a:avLst/>
              <a:gdLst>
                <a:gd name="T0" fmla="*/ 0 w 65"/>
                <a:gd name="T1" fmla="*/ 8 h 16"/>
                <a:gd name="T2" fmla="*/ 4 w 65"/>
                <a:gd name="T3" fmla="*/ 16 h 16"/>
                <a:gd name="T4" fmla="*/ 33 w 65"/>
                <a:gd name="T5" fmla="*/ 9 h 16"/>
                <a:gd name="T6" fmla="*/ 61 w 65"/>
                <a:gd name="T7" fmla="*/ 16 h 16"/>
                <a:gd name="T8" fmla="*/ 65 w 65"/>
                <a:gd name="T9" fmla="*/ 8 h 16"/>
                <a:gd name="T10" fmla="*/ 33 w 65"/>
                <a:gd name="T11" fmla="*/ 0 h 16"/>
                <a:gd name="T12" fmla="*/ 0 w 65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16">
                  <a:moveTo>
                    <a:pt x="0" y="8"/>
                  </a:moveTo>
                  <a:cubicBezTo>
                    <a:pt x="4" y="16"/>
                    <a:pt x="4" y="16"/>
                    <a:pt x="4" y="16"/>
                  </a:cubicBezTo>
                  <a:cubicBezTo>
                    <a:pt x="12" y="11"/>
                    <a:pt x="22" y="9"/>
                    <a:pt x="33" y="9"/>
                  </a:cubicBezTo>
                  <a:cubicBezTo>
                    <a:pt x="43" y="9"/>
                    <a:pt x="53" y="11"/>
                    <a:pt x="61" y="16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56" y="3"/>
                    <a:pt x="44" y="0"/>
                    <a:pt x="33" y="0"/>
                  </a:cubicBezTo>
                  <a:cubicBezTo>
                    <a:pt x="21" y="0"/>
                    <a:pt x="9" y="3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95" name="Freeform 231"/>
            <p:cNvSpPr>
              <a:spLocks/>
            </p:cNvSpPr>
            <p:nvPr/>
          </p:nvSpPr>
          <p:spPr bwMode="auto">
            <a:xfrm>
              <a:off x="8362950" y="2312988"/>
              <a:ext cx="327025" cy="71438"/>
            </a:xfrm>
            <a:custGeom>
              <a:avLst/>
              <a:gdLst>
                <a:gd name="T0" fmla="*/ 87 w 87"/>
                <a:gd name="T1" fmla="*/ 11 h 19"/>
                <a:gd name="T2" fmla="*/ 44 w 87"/>
                <a:gd name="T3" fmla="*/ 0 h 19"/>
                <a:gd name="T4" fmla="*/ 0 w 87"/>
                <a:gd name="T5" fmla="*/ 11 h 19"/>
                <a:gd name="T6" fmla="*/ 4 w 87"/>
                <a:gd name="T7" fmla="*/ 19 h 19"/>
                <a:gd name="T8" fmla="*/ 44 w 87"/>
                <a:gd name="T9" fmla="*/ 9 h 19"/>
                <a:gd name="T10" fmla="*/ 83 w 87"/>
                <a:gd name="T11" fmla="*/ 19 h 19"/>
                <a:gd name="T12" fmla="*/ 87 w 87"/>
                <a:gd name="T13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19">
                  <a:moveTo>
                    <a:pt x="87" y="11"/>
                  </a:moveTo>
                  <a:cubicBezTo>
                    <a:pt x="75" y="4"/>
                    <a:pt x="59" y="0"/>
                    <a:pt x="44" y="0"/>
                  </a:cubicBezTo>
                  <a:cubicBezTo>
                    <a:pt x="28" y="0"/>
                    <a:pt x="12" y="4"/>
                    <a:pt x="0" y="11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15" y="13"/>
                    <a:pt x="29" y="9"/>
                    <a:pt x="44" y="9"/>
                  </a:cubicBezTo>
                  <a:cubicBezTo>
                    <a:pt x="58" y="9"/>
                    <a:pt x="72" y="13"/>
                    <a:pt x="83" y="19"/>
                  </a:cubicBezTo>
                  <a:lnTo>
                    <a:pt x="87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96" name="Freeform 232"/>
            <p:cNvSpPr>
              <a:spLocks/>
            </p:cNvSpPr>
            <p:nvPr/>
          </p:nvSpPr>
          <p:spPr bwMode="auto">
            <a:xfrm>
              <a:off x="5529263" y="9525"/>
              <a:ext cx="333375" cy="169863"/>
            </a:xfrm>
            <a:custGeom>
              <a:avLst/>
              <a:gdLst>
                <a:gd name="T0" fmla="*/ 0 w 89"/>
                <a:gd name="T1" fmla="*/ 0 h 45"/>
                <a:gd name="T2" fmla="*/ 0 w 89"/>
                <a:gd name="T3" fmla="*/ 2 h 45"/>
                <a:gd name="T4" fmla="*/ 3 w 89"/>
                <a:gd name="T5" fmla="*/ 17 h 45"/>
                <a:gd name="T6" fmla="*/ 13 w 89"/>
                <a:gd name="T7" fmla="*/ 35 h 45"/>
                <a:gd name="T8" fmla="*/ 13 w 89"/>
                <a:gd name="T9" fmla="*/ 35 h 45"/>
                <a:gd name="T10" fmla="*/ 19 w 89"/>
                <a:gd name="T11" fmla="*/ 42 h 45"/>
                <a:gd name="T12" fmla="*/ 21 w 89"/>
                <a:gd name="T13" fmla="*/ 43 h 45"/>
                <a:gd name="T14" fmla="*/ 31 w 89"/>
                <a:gd name="T15" fmla="*/ 44 h 45"/>
                <a:gd name="T16" fmla="*/ 31 w 89"/>
                <a:gd name="T17" fmla="*/ 44 h 45"/>
                <a:gd name="T18" fmla="*/ 36 w 89"/>
                <a:gd name="T19" fmla="*/ 42 h 45"/>
                <a:gd name="T20" fmla="*/ 39 w 89"/>
                <a:gd name="T21" fmla="*/ 41 h 45"/>
                <a:gd name="T22" fmla="*/ 44 w 89"/>
                <a:gd name="T23" fmla="*/ 40 h 45"/>
                <a:gd name="T24" fmla="*/ 45 w 89"/>
                <a:gd name="T25" fmla="*/ 40 h 45"/>
                <a:gd name="T26" fmla="*/ 50 w 89"/>
                <a:gd name="T27" fmla="*/ 41 h 45"/>
                <a:gd name="T28" fmla="*/ 53 w 89"/>
                <a:gd name="T29" fmla="*/ 42 h 45"/>
                <a:gd name="T30" fmla="*/ 58 w 89"/>
                <a:gd name="T31" fmla="*/ 44 h 45"/>
                <a:gd name="T32" fmla="*/ 58 w 89"/>
                <a:gd name="T33" fmla="*/ 44 h 45"/>
                <a:gd name="T34" fmla="*/ 68 w 89"/>
                <a:gd name="T35" fmla="*/ 43 h 45"/>
                <a:gd name="T36" fmla="*/ 70 w 89"/>
                <a:gd name="T37" fmla="*/ 42 h 45"/>
                <a:gd name="T38" fmla="*/ 76 w 89"/>
                <a:gd name="T39" fmla="*/ 35 h 45"/>
                <a:gd name="T40" fmla="*/ 76 w 89"/>
                <a:gd name="T41" fmla="*/ 35 h 45"/>
                <a:gd name="T42" fmla="*/ 86 w 89"/>
                <a:gd name="T43" fmla="*/ 17 h 45"/>
                <a:gd name="T44" fmla="*/ 89 w 89"/>
                <a:gd name="T45" fmla="*/ 2 h 45"/>
                <a:gd name="T46" fmla="*/ 89 w 89"/>
                <a:gd name="T47" fmla="*/ 0 h 45"/>
                <a:gd name="T48" fmla="*/ 0 w 89"/>
                <a:gd name="T4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9" h="45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7"/>
                    <a:pt x="2" y="12"/>
                    <a:pt x="3" y="17"/>
                  </a:cubicBezTo>
                  <a:cubicBezTo>
                    <a:pt x="5" y="23"/>
                    <a:pt x="9" y="29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5" y="38"/>
                    <a:pt x="17" y="40"/>
                    <a:pt x="19" y="42"/>
                  </a:cubicBezTo>
                  <a:cubicBezTo>
                    <a:pt x="20" y="42"/>
                    <a:pt x="20" y="42"/>
                    <a:pt x="21" y="43"/>
                  </a:cubicBezTo>
                  <a:cubicBezTo>
                    <a:pt x="24" y="45"/>
                    <a:pt x="27" y="45"/>
                    <a:pt x="31" y="44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3" y="44"/>
                    <a:pt x="34" y="43"/>
                    <a:pt x="36" y="42"/>
                  </a:cubicBezTo>
                  <a:cubicBezTo>
                    <a:pt x="37" y="42"/>
                    <a:pt x="38" y="42"/>
                    <a:pt x="39" y="41"/>
                  </a:cubicBezTo>
                  <a:cubicBezTo>
                    <a:pt x="41" y="41"/>
                    <a:pt x="44" y="40"/>
                    <a:pt x="44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7" y="40"/>
                    <a:pt x="48" y="41"/>
                    <a:pt x="50" y="41"/>
                  </a:cubicBezTo>
                  <a:cubicBezTo>
                    <a:pt x="51" y="42"/>
                    <a:pt x="52" y="42"/>
                    <a:pt x="53" y="42"/>
                  </a:cubicBezTo>
                  <a:cubicBezTo>
                    <a:pt x="55" y="43"/>
                    <a:pt x="56" y="44"/>
                    <a:pt x="58" y="44"/>
                  </a:cubicBezTo>
                  <a:cubicBezTo>
                    <a:pt x="58" y="44"/>
                    <a:pt x="58" y="44"/>
                    <a:pt x="58" y="44"/>
                  </a:cubicBezTo>
                  <a:cubicBezTo>
                    <a:pt x="62" y="45"/>
                    <a:pt x="65" y="45"/>
                    <a:pt x="68" y="43"/>
                  </a:cubicBezTo>
                  <a:cubicBezTo>
                    <a:pt x="69" y="42"/>
                    <a:pt x="69" y="42"/>
                    <a:pt x="70" y="42"/>
                  </a:cubicBezTo>
                  <a:cubicBezTo>
                    <a:pt x="72" y="40"/>
                    <a:pt x="74" y="38"/>
                    <a:pt x="76" y="35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80" y="29"/>
                    <a:pt x="83" y="23"/>
                    <a:pt x="86" y="17"/>
                  </a:cubicBezTo>
                  <a:cubicBezTo>
                    <a:pt x="87" y="12"/>
                    <a:pt x="89" y="7"/>
                    <a:pt x="89" y="2"/>
                  </a:cubicBezTo>
                  <a:cubicBezTo>
                    <a:pt x="89" y="0"/>
                    <a:pt x="89" y="0"/>
                    <a:pt x="8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97" name="Freeform 233"/>
            <p:cNvSpPr>
              <a:spLocks/>
            </p:cNvSpPr>
            <p:nvPr/>
          </p:nvSpPr>
          <p:spPr bwMode="auto">
            <a:xfrm>
              <a:off x="4129088" y="5675313"/>
              <a:ext cx="258763" cy="292100"/>
            </a:xfrm>
            <a:custGeom>
              <a:avLst/>
              <a:gdLst>
                <a:gd name="T0" fmla="*/ 8 w 69"/>
                <a:gd name="T1" fmla="*/ 2 h 78"/>
                <a:gd name="T2" fmla="*/ 25 w 69"/>
                <a:gd name="T3" fmla="*/ 12 h 78"/>
                <a:gd name="T4" fmla="*/ 31 w 69"/>
                <a:gd name="T5" fmla="*/ 21 h 78"/>
                <a:gd name="T6" fmla="*/ 63 w 69"/>
                <a:gd name="T7" fmla="*/ 15 h 78"/>
                <a:gd name="T8" fmla="*/ 67 w 69"/>
                <a:gd name="T9" fmla="*/ 22 h 78"/>
                <a:gd name="T10" fmla="*/ 40 w 69"/>
                <a:gd name="T11" fmla="*/ 34 h 78"/>
                <a:gd name="T12" fmla="*/ 49 w 69"/>
                <a:gd name="T13" fmla="*/ 47 h 78"/>
                <a:gd name="T14" fmla="*/ 64 w 69"/>
                <a:gd name="T15" fmla="*/ 48 h 78"/>
                <a:gd name="T16" fmla="*/ 69 w 69"/>
                <a:gd name="T17" fmla="*/ 55 h 78"/>
                <a:gd name="T18" fmla="*/ 47 w 69"/>
                <a:gd name="T19" fmla="*/ 61 h 78"/>
                <a:gd name="T20" fmla="*/ 34 w 69"/>
                <a:gd name="T21" fmla="*/ 78 h 78"/>
                <a:gd name="T22" fmla="*/ 30 w 69"/>
                <a:gd name="T23" fmla="*/ 71 h 78"/>
                <a:gd name="T24" fmla="*/ 35 w 69"/>
                <a:gd name="T25" fmla="*/ 57 h 78"/>
                <a:gd name="T26" fmla="*/ 26 w 69"/>
                <a:gd name="T27" fmla="*/ 43 h 78"/>
                <a:gd name="T28" fmla="*/ 5 w 69"/>
                <a:gd name="T29" fmla="*/ 64 h 78"/>
                <a:gd name="T30" fmla="*/ 0 w 69"/>
                <a:gd name="T31" fmla="*/ 57 h 78"/>
                <a:gd name="T32" fmla="*/ 17 w 69"/>
                <a:gd name="T33" fmla="*/ 31 h 78"/>
                <a:gd name="T34" fmla="*/ 11 w 69"/>
                <a:gd name="T35" fmla="*/ 21 h 78"/>
                <a:gd name="T36" fmla="*/ 8 w 69"/>
                <a:gd name="T37" fmla="*/ 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9" h="78">
                  <a:moveTo>
                    <a:pt x="8" y="2"/>
                  </a:moveTo>
                  <a:cubicBezTo>
                    <a:pt x="12" y="0"/>
                    <a:pt x="22" y="8"/>
                    <a:pt x="25" y="12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17"/>
                    <a:pt x="5" y="5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98" name="Freeform 234"/>
            <p:cNvSpPr>
              <a:spLocks/>
            </p:cNvSpPr>
            <p:nvPr/>
          </p:nvSpPr>
          <p:spPr bwMode="auto">
            <a:xfrm>
              <a:off x="3213100" y="5527675"/>
              <a:ext cx="115888" cy="338138"/>
            </a:xfrm>
            <a:custGeom>
              <a:avLst/>
              <a:gdLst>
                <a:gd name="T0" fmla="*/ 4 w 31"/>
                <a:gd name="T1" fmla="*/ 10 h 90"/>
                <a:gd name="T2" fmla="*/ 1 w 31"/>
                <a:gd name="T3" fmla="*/ 21 h 90"/>
                <a:gd name="T4" fmla="*/ 3 w 31"/>
                <a:gd name="T5" fmla="*/ 31 h 90"/>
                <a:gd name="T6" fmla="*/ 11 w 31"/>
                <a:gd name="T7" fmla="*/ 41 h 90"/>
                <a:gd name="T8" fmla="*/ 11 w 31"/>
                <a:gd name="T9" fmla="*/ 90 h 90"/>
                <a:gd name="T10" fmla="*/ 20 w 31"/>
                <a:gd name="T11" fmla="*/ 90 h 90"/>
                <a:gd name="T12" fmla="*/ 20 w 31"/>
                <a:gd name="T13" fmla="*/ 41 h 90"/>
                <a:gd name="T14" fmla="*/ 29 w 31"/>
                <a:gd name="T15" fmla="*/ 31 h 90"/>
                <a:gd name="T16" fmla="*/ 31 w 31"/>
                <a:gd name="T17" fmla="*/ 21 h 90"/>
                <a:gd name="T18" fmla="*/ 28 w 31"/>
                <a:gd name="T19" fmla="*/ 10 h 90"/>
                <a:gd name="T20" fmla="*/ 21 w 31"/>
                <a:gd name="T21" fmla="*/ 0 h 90"/>
                <a:gd name="T22" fmla="*/ 23 w 31"/>
                <a:gd name="T23" fmla="*/ 21 h 90"/>
                <a:gd name="T24" fmla="*/ 20 w 31"/>
                <a:gd name="T25" fmla="*/ 21 h 90"/>
                <a:gd name="T26" fmla="*/ 18 w 31"/>
                <a:gd name="T27" fmla="*/ 0 h 90"/>
                <a:gd name="T28" fmla="*/ 16 w 31"/>
                <a:gd name="T29" fmla="*/ 0 h 90"/>
                <a:gd name="T30" fmla="*/ 14 w 31"/>
                <a:gd name="T31" fmla="*/ 0 h 90"/>
                <a:gd name="T32" fmla="*/ 11 w 31"/>
                <a:gd name="T33" fmla="*/ 21 h 90"/>
                <a:gd name="T34" fmla="*/ 8 w 31"/>
                <a:gd name="T35" fmla="*/ 21 h 90"/>
                <a:gd name="T36" fmla="*/ 11 w 31"/>
                <a:gd name="T37" fmla="*/ 0 h 90"/>
                <a:gd name="T38" fmla="*/ 4 w 31"/>
                <a:gd name="T39" fmla="*/ 1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90">
                  <a:moveTo>
                    <a:pt x="4" y="10"/>
                  </a:moveTo>
                  <a:cubicBezTo>
                    <a:pt x="3" y="14"/>
                    <a:pt x="1" y="18"/>
                    <a:pt x="1" y="21"/>
                  </a:cubicBezTo>
                  <a:cubicBezTo>
                    <a:pt x="0" y="25"/>
                    <a:pt x="1" y="28"/>
                    <a:pt x="3" y="31"/>
                  </a:cubicBezTo>
                  <a:cubicBezTo>
                    <a:pt x="5" y="34"/>
                    <a:pt x="8" y="39"/>
                    <a:pt x="11" y="41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4" y="39"/>
                    <a:pt x="27" y="34"/>
                    <a:pt x="29" y="31"/>
                  </a:cubicBezTo>
                  <a:cubicBezTo>
                    <a:pt x="31" y="28"/>
                    <a:pt x="31" y="25"/>
                    <a:pt x="31" y="21"/>
                  </a:cubicBezTo>
                  <a:cubicBezTo>
                    <a:pt x="31" y="18"/>
                    <a:pt x="29" y="14"/>
                    <a:pt x="28" y="10"/>
                  </a:cubicBezTo>
                  <a:cubicBezTo>
                    <a:pt x="27" y="7"/>
                    <a:pt x="25" y="0"/>
                    <a:pt x="21" y="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5" y="7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99" name="Freeform 235"/>
            <p:cNvSpPr>
              <a:spLocks/>
            </p:cNvSpPr>
            <p:nvPr/>
          </p:nvSpPr>
          <p:spPr bwMode="auto">
            <a:xfrm>
              <a:off x="3367088" y="5521325"/>
              <a:ext cx="123825" cy="344488"/>
            </a:xfrm>
            <a:custGeom>
              <a:avLst/>
              <a:gdLst>
                <a:gd name="T0" fmla="*/ 21 w 33"/>
                <a:gd name="T1" fmla="*/ 92 h 92"/>
                <a:gd name="T2" fmla="*/ 21 w 33"/>
                <a:gd name="T3" fmla="*/ 44 h 92"/>
                <a:gd name="T4" fmla="*/ 33 w 33"/>
                <a:gd name="T5" fmla="*/ 24 h 92"/>
                <a:gd name="T6" fmla="*/ 17 w 33"/>
                <a:gd name="T7" fmla="*/ 0 h 92"/>
                <a:gd name="T8" fmla="*/ 0 w 33"/>
                <a:gd name="T9" fmla="*/ 24 h 92"/>
                <a:gd name="T10" fmla="*/ 12 w 33"/>
                <a:gd name="T11" fmla="*/ 44 h 92"/>
                <a:gd name="T12" fmla="*/ 12 w 33"/>
                <a:gd name="T13" fmla="*/ 92 h 92"/>
                <a:gd name="T14" fmla="*/ 21 w 33"/>
                <a:gd name="T1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92">
                  <a:moveTo>
                    <a:pt x="21" y="92"/>
                  </a:moveTo>
                  <a:cubicBezTo>
                    <a:pt x="21" y="44"/>
                    <a:pt x="21" y="44"/>
                    <a:pt x="21" y="44"/>
                  </a:cubicBezTo>
                  <a:cubicBezTo>
                    <a:pt x="28" y="41"/>
                    <a:pt x="33" y="34"/>
                    <a:pt x="33" y="24"/>
                  </a:cubicBezTo>
                  <a:cubicBezTo>
                    <a:pt x="33" y="13"/>
                    <a:pt x="26" y="0"/>
                    <a:pt x="17" y="0"/>
                  </a:cubicBezTo>
                  <a:cubicBezTo>
                    <a:pt x="7" y="0"/>
                    <a:pt x="0" y="13"/>
                    <a:pt x="0" y="24"/>
                  </a:cubicBezTo>
                  <a:cubicBezTo>
                    <a:pt x="0" y="33"/>
                    <a:pt x="5" y="41"/>
                    <a:pt x="12" y="44"/>
                  </a:cubicBezTo>
                  <a:cubicBezTo>
                    <a:pt x="12" y="92"/>
                    <a:pt x="12" y="92"/>
                    <a:pt x="12" y="92"/>
                  </a:cubicBezTo>
                  <a:lnTo>
                    <a:pt x="21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00" name="Oval 236"/>
            <p:cNvSpPr>
              <a:spLocks noChangeArrowheads="1"/>
            </p:cNvSpPr>
            <p:nvPr/>
          </p:nvSpPr>
          <p:spPr bwMode="auto">
            <a:xfrm>
              <a:off x="3724275" y="6403975"/>
              <a:ext cx="168275" cy="168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01" name="Rectangle 237"/>
            <p:cNvSpPr>
              <a:spLocks noChangeArrowheads="1"/>
            </p:cNvSpPr>
            <p:nvPr/>
          </p:nvSpPr>
          <p:spPr bwMode="auto">
            <a:xfrm>
              <a:off x="3798888" y="6362700"/>
              <a:ext cx="19050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02" name="Rectangle 239"/>
            <p:cNvSpPr>
              <a:spLocks noChangeArrowheads="1"/>
            </p:cNvSpPr>
            <p:nvPr/>
          </p:nvSpPr>
          <p:spPr bwMode="auto">
            <a:xfrm>
              <a:off x="3903663" y="6478588"/>
              <a:ext cx="3016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03" name="Rectangle 240"/>
            <p:cNvSpPr>
              <a:spLocks noChangeArrowheads="1"/>
            </p:cNvSpPr>
            <p:nvPr/>
          </p:nvSpPr>
          <p:spPr bwMode="auto">
            <a:xfrm>
              <a:off x="3798888" y="6583363"/>
              <a:ext cx="19050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04" name="Rectangle 241"/>
            <p:cNvSpPr>
              <a:spLocks noChangeArrowheads="1"/>
            </p:cNvSpPr>
            <p:nvPr/>
          </p:nvSpPr>
          <p:spPr bwMode="auto">
            <a:xfrm>
              <a:off x="3683000" y="6478588"/>
              <a:ext cx="3016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05" name="Freeform 242"/>
            <p:cNvSpPr>
              <a:spLocks/>
            </p:cNvSpPr>
            <p:nvPr/>
          </p:nvSpPr>
          <p:spPr bwMode="auto">
            <a:xfrm>
              <a:off x="3870325" y="6392863"/>
              <a:ext cx="33338" cy="33338"/>
            </a:xfrm>
            <a:custGeom>
              <a:avLst/>
              <a:gdLst>
                <a:gd name="T0" fmla="*/ 21 w 21"/>
                <a:gd name="T1" fmla="*/ 9 h 21"/>
                <a:gd name="T2" fmla="*/ 9 w 21"/>
                <a:gd name="T3" fmla="*/ 21 h 21"/>
                <a:gd name="T4" fmla="*/ 0 w 21"/>
                <a:gd name="T5" fmla="*/ 11 h 21"/>
                <a:gd name="T6" fmla="*/ 12 w 21"/>
                <a:gd name="T7" fmla="*/ 0 h 21"/>
                <a:gd name="T8" fmla="*/ 21 w 21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21" y="9"/>
                  </a:moveTo>
                  <a:lnTo>
                    <a:pt x="9" y="21"/>
                  </a:lnTo>
                  <a:lnTo>
                    <a:pt x="0" y="11"/>
                  </a:lnTo>
                  <a:lnTo>
                    <a:pt x="12" y="0"/>
                  </a:lnTo>
                  <a:lnTo>
                    <a:pt x="21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06" name="Freeform 243"/>
            <p:cNvSpPr>
              <a:spLocks/>
            </p:cNvSpPr>
            <p:nvPr/>
          </p:nvSpPr>
          <p:spPr bwMode="auto">
            <a:xfrm>
              <a:off x="3870325" y="6550025"/>
              <a:ext cx="33338" cy="33338"/>
            </a:xfrm>
            <a:custGeom>
              <a:avLst/>
              <a:gdLst>
                <a:gd name="T0" fmla="*/ 9 w 21"/>
                <a:gd name="T1" fmla="*/ 0 h 21"/>
                <a:gd name="T2" fmla="*/ 21 w 21"/>
                <a:gd name="T3" fmla="*/ 12 h 21"/>
                <a:gd name="T4" fmla="*/ 12 w 21"/>
                <a:gd name="T5" fmla="*/ 21 h 21"/>
                <a:gd name="T6" fmla="*/ 0 w 21"/>
                <a:gd name="T7" fmla="*/ 9 h 21"/>
                <a:gd name="T8" fmla="*/ 9 w 21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9" y="0"/>
                  </a:moveTo>
                  <a:lnTo>
                    <a:pt x="21" y="12"/>
                  </a:lnTo>
                  <a:lnTo>
                    <a:pt x="12" y="21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07" name="Freeform 244"/>
            <p:cNvSpPr>
              <a:spLocks/>
            </p:cNvSpPr>
            <p:nvPr/>
          </p:nvSpPr>
          <p:spPr bwMode="auto">
            <a:xfrm>
              <a:off x="3713163" y="6550025"/>
              <a:ext cx="33338" cy="33338"/>
            </a:xfrm>
            <a:custGeom>
              <a:avLst/>
              <a:gdLst>
                <a:gd name="T0" fmla="*/ 11 w 21"/>
                <a:gd name="T1" fmla="*/ 0 h 21"/>
                <a:gd name="T2" fmla="*/ 21 w 21"/>
                <a:gd name="T3" fmla="*/ 9 h 21"/>
                <a:gd name="T4" fmla="*/ 9 w 21"/>
                <a:gd name="T5" fmla="*/ 21 h 21"/>
                <a:gd name="T6" fmla="*/ 0 w 21"/>
                <a:gd name="T7" fmla="*/ 12 h 21"/>
                <a:gd name="T8" fmla="*/ 11 w 21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11" y="0"/>
                  </a:moveTo>
                  <a:lnTo>
                    <a:pt x="21" y="9"/>
                  </a:lnTo>
                  <a:lnTo>
                    <a:pt x="9" y="21"/>
                  </a:lnTo>
                  <a:lnTo>
                    <a:pt x="0" y="12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08" name="Freeform 245"/>
            <p:cNvSpPr>
              <a:spLocks/>
            </p:cNvSpPr>
            <p:nvPr/>
          </p:nvSpPr>
          <p:spPr bwMode="auto">
            <a:xfrm>
              <a:off x="3713163" y="6392863"/>
              <a:ext cx="33338" cy="33338"/>
            </a:xfrm>
            <a:custGeom>
              <a:avLst/>
              <a:gdLst>
                <a:gd name="T0" fmla="*/ 21 w 21"/>
                <a:gd name="T1" fmla="*/ 11 h 21"/>
                <a:gd name="T2" fmla="*/ 11 w 21"/>
                <a:gd name="T3" fmla="*/ 21 h 21"/>
                <a:gd name="T4" fmla="*/ 0 w 21"/>
                <a:gd name="T5" fmla="*/ 9 h 21"/>
                <a:gd name="T6" fmla="*/ 9 w 21"/>
                <a:gd name="T7" fmla="*/ 0 h 21"/>
                <a:gd name="T8" fmla="*/ 21 w 21"/>
                <a:gd name="T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21" y="11"/>
                  </a:moveTo>
                  <a:lnTo>
                    <a:pt x="11" y="21"/>
                  </a:lnTo>
                  <a:lnTo>
                    <a:pt x="0" y="9"/>
                  </a:lnTo>
                  <a:lnTo>
                    <a:pt x="9" y="0"/>
                  </a:lnTo>
                  <a:lnTo>
                    <a:pt x="21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09" name="Freeform 246"/>
            <p:cNvSpPr>
              <a:spLocks/>
            </p:cNvSpPr>
            <p:nvPr/>
          </p:nvSpPr>
          <p:spPr bwMode="auto">
            <a:xfrm>
              <a:off x="3836988" y="6365875"/>
              <a:ext cx="28575" cy="38100"/>
            </a:xfrm>
            <a:custGeom>
              <a:avLst/>
              <a:gdLst>
                <a:gd name="T0" fmla="*/ 18 w 18"/>
                <a:gd name="T1" fmla="*/ 5 h 24"/>
                <a:gd name="T2" fmla="*/ 11 w 18"/>
                <a:gd name="T3" fmla="*/ 24 h 24"/>
                <a:gd name="T4" fmla="*/ 0 w 18"/>
                <a:gd name="T5" fmla="*/ 19 h 24"/>
                <a:gd name="T6" fmla="*/ 7 w 18"/>
                <a:gd name="T7" fmla="*/ 0 h 24"/>
                <a:gd name="T8" fmla="*/ 18 w 18"/>
                <a:gd name="T9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8" y="5"/>
                  </a:moveTo>
                  <a:lnTo>
                    <a:pt x="11" y="24"/>
                  </a:lnTo>
                  <a:lnTo>
                    <a:pt x="0" y="19"/>
                  </a:lnTo>
                  <a:lnTo>
                    <a:pt x="7" y="0"/>
                  </a:lnTo>
                  <a:lnTo>
                    <a:pt x="1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10" name="Freeform 247"/>
            <p:cNvSpPr>
              <a:spLocks/>
            </p:cNvSpPr>
            <p:nvPr/>
          </p:nvSpPr>
          <p:spPr bwMode="auto">
            <a:xfrm>
              <a:off x="3892550" y="6516688"/>
              <a:ext cx="38100" cy="30163"/>
            </a:xfrm>
            <a:custGeom>
              <a:avLst/>
              <a:gdLst>
                <a:gd name="T0" fmla="*/ 5 w 24"/>
                <a:gd name="T1" fmla="*/ 0 h 19"/>
                <a:gd name="T2" fmla="*/ 24 w 24"/>
                <a:gd name="T3" fmla="*/ 7 h 19"/>
                <a:gd name="T4" fmla="*/ 19 w 24"/>
                <a:gd name="T5" fmla="*/ 19 h 19"/>
                <a:gd name="T6" fmla="*/ 0 w 24"/>
                <a:gd name="T7" fmla="*/ 11 h 19"/>
                <a:gd name="T8" fmla="*/ 5 w 24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9">
                  <a:moveTo>
                    <a:pt x="5" y="0"/>
                  </a:moveTo>
                  <a:lnTo>
                    <a:pt x="24" y="7"/>
                  </a:lnTo>
                  <a:lnTo>
                    <a:pt x="19" y="19"/>
                  </a:lnTo>
                  <a:lnTo>
                    <a:pt x="0" y="11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11" name="Freeform 248"/>
            <p:cNvSpPr>
              <a:spLocks/>
            </p:cNvSpPr>
            <p:nvPr/>
          </p:nvSpPr>
          <p:spPr bwMode="auto">
            <a:xfrm>
              <a:off x="3749675" y="6572250"/>
              <a:ext cx="33338" cy="38100"/>
            </a:xfrm>
            <a:custGeom>
              <a:avLst/>
              <a:gdLst>
                <a:gd name="T0" fmla="*/ 21 w 21"/>
                <a:gd name="T1" fmla="*/ 5 h 24"/>
                <a:gd name="T2" fmla="*/ 12 w 21"/>
                <a:gd name="T3" fmla="*/ 24 h 24"/>
                <a:gd name="T4" fmla="*/ 0 w 21"/>
                <a:gd name="T5" fmla="*/ 19 h 24"/>
                <a:gd name="T6" fmla="*/ 7 w 21"/>
                <a:gd name="T7" fmla="*/ 0 h 24"/>
                <a:gd name="T8" fmla="*/ 21 w 21"/>
                <a:gd name="T9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4">
                  <a:moveTo>
                    <a:pt x="21" y="5"/>
                  </a:moveTo>
                  <a:lnTo>
                    <a:pt x="12" y="24"/>
                  </a:lnTo>
                  <a:lnTo>
                    <a:pt x="0" y="19"/>
                  </a:lnTo>
                  <a:lnTo>
                    <a:pt x="7" y="0"/>
                  </a:lnTo>
                  <a:lnTo>
                    <a:pt x="2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12" name="Freeform 249"/>
            <p:cNvSpPr>
              <a:spLocks/>
            </p:cNvSpPr>
            <p:nvPr/>
          </p:nvSpPr>
          <p:spPr bwMode="auto">
            <a:xfrm>
              <a:off x="3686175" y="6429375"/>
              <a:ext cx="38100" cy="30163"/>
            </a:xfrm>
            <a:custGeom>
              <a:avLst/>
              <a:gdLst>
                <a:gd name="T0" fmla="*/ 19 w 24"/>
                <a:gd name="T1" fmla="*/ 19 h 19"/>
                <a:gd name="T2" fmla="*/ 0 w 24"/>
                <a:gd name="T3" fmla="*/ 12 h 19"/>
                <a:gd name="T4" fmla="*/ 7 w 24"/>
                <a:gd name="T5" fmla="*/ 0 h 19"/>
                <a:gd name="T6" fmla="*/ 24 w 24"/>
                <a:gd name="T7" fmla="*/ 7 h 19"/>
                <a:gd name="T8" fmla="*/ 19 w 2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9">
                  <a:moveTo>
                    <a:pt x="19" y="19"/>
                  </a:moveTo>
                  <a:lnTo>
                    <a:pt x="0" y="12"/>
                  </a:lnTo>
                  <a:lnTo>
                    <a:pt x="7" y="0"/>
                  </a:lnTo>
                  <a:lnTo>
                    <a:pt x="24" y="7"/>
                  </a:lnTo>
                  <a:lnTo>
                    <a:pt x="1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13" name="Freeform 250"/>
            <p:cNvSpPr>
              <a:spLocks/>
            </p:cNvSpPr>
            <p:nvPr/>
          </p:nvSpPr>
          <p:spPr bwMode="auto">
            <a:xfrm>
              <a:off x="3892550" y="6429375"/>
              <a:ext cx="38100" cy="30163"/>
            </a:xfrm>
            <a:custGeom>
              <a:avLst/>
              <a:gdLst>
                <a:gd name="T0" fmla="*/ 0 w 24"/>
                <a:gd name="T1" fmla="*/ 7 h 19"/>
                <a:gd name="T2" fmla="*/ 19 w 24"/>
                <a:gd name="T3" fmla="*/ 0 h 19"/>
                <a:gd name="T4" fmla="*/ 24 w 24"/>
                <a:gd name="T5" fmla="*/ 12 h 19"/>
                <a:gd name="T6" fmla="*/ 5 w 24"/>
                <a:gd name="T7" fmla="*/ 19 h 19"/>
                <a:gd name="T8" fmla="*/ 0 w 24"/>
                <a:gd name="T9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9">
                  <a:moveTo>
                    <a:pt x="0" y="7"/>
                  </a:moveTo>
                  <a:lnTo>
                    <a:pt x="19" y="0"/>
                  </a:lnTo>
                  <a:lnTo>
                    <a:pt x="24" y="12"/>
                  </a:lnTo>
                  <a:lnTo>
                    <a:pt x="5" y="19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14" name="Freeform 251"/>
            <p:cNvSpPr>
              <a:spLocks/>
            </p:cNvSpPr>
            <p:nvPr/>
          </p:nvSpPr>
          <p:spPr bwMode="auto">
            <a:xfrm>
              <a:off x="3836988" y="6572250"/>
              <a:ext cx="28575" cy="38100"/>
            </a:xfrm>
            <a:custGeom>
              <a:avLst/>
              <a:gdLst>
                <a:gd name="T0" fmla="*/ 18 w 18"/>
                <a:gd name="T1" fmla="*/ 17 h 24"/>
                <a:gd name="T2" fmla="*/ 7 w 18"/>
                <a:gd name="T3" fmla="*/ 24 h 24"/>
                <a:gd name="T4" fmla="*/ 0 w 18"/>
                <a:gd name="T5" fmla="*/ 5 h 24"/>
                <a:gd name="T6" fmla="*/ 11 w 18"/>
                <a:gd name="T7" fmla="*/ 0 h 24"/>
                <a:gd name="T8" fmla="*/ 18 w 18"/>
                <a:gd name="T9" fmla="*/ 1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8" y="17"/>
                  </a:moveTo>
                  <a:lnTo>
                    <a:pt x="7" y="24"/>
                  </a:lnTo>
                  <a:lnTo>
                    <a:pt x="0" y="5"/>
                  </a:lnTo>
                  <a:lnTo>
                    <a:pt x="11" y="0"/>
                  </a:lnTo>
                  <a:lnTo>
                    <a:pt x="18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15" name="Freeform 252"/>
            <p:cNvSpPr>
              <a:spLocks/>
            </p:cNvSpPr>
            <p:nvPr/>
          </p:nvSpPr>
          <p:spPr bwMode="auto">
            <a:xfrm>
              <a:off x="3686175" y="6516688"/>
              <a:ext cx="38100" cy="30163"/>
            </a:xfrm>
            <a:custGeom>
              <a:avLst/>
              <a:gdLst>
                <a:gd name="T0" fmla="*/ 24 w 24"/>
                <a:gd name="T1" fmla="*/ 11 h 19"/>
                <a:gd name="T2" fmla="*/ 7 w 24"/>
                <a:gd name="T3" fmla="*/ 19 h 19"/>
                <a:gd name="T4" fmla="*/ 0 w 24"/>
                <a:gd name="T5" fmla="*/ 7 h 19"/>
                <a:gd name="T6" fmla="*/ 19 w 24"/>
                <a:gd name="T7" fmla="*/ 0 h 19"/>
                <a:gd name="T8" fmla="*/ 24 w 24"/>
                <a:gd name="T9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9">
                  <a:moveTo>
                    <a:pt x="24" y="11"/>
                  </a:moveTo>
                  <a:lnTo>
                    <a:pt x="7" y="19"/>
                  </a:lnTo>
                  <a:lnTo>
                    <a:pt x="0" y="7"/>
                  </a:lnTo>
                  <a:lnTo>
                    <a:pt x="19" y="0"/>
                  </a:lnTo>
                  <a:lnTo>
                    <a:pt x="24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16" name="Freeform 253"/>
            <p:cNvSpPr>
              <a:spLocks/>
            </p:cNvSpPr>
            <p:nvPr/>
          </p:nvSpPr>
          <p:spPr bwMode="auto">
            <a:xfrm>
              <a:off x="3749675" y="6365875"/>
              <a:ext cx="30163" cy="38100"/>
            </a:xfrm>
            <a:custGeom>
              <a:avLst/>
              <a:gdLst>
                <a:gd name="T0" fmla="*/ 19 w 19"/>
                <a:gd name="T1" fmla="*/ 19 h 24"/>
                <a:gd name="T2" fmla="*/ 7 w 19"/>
                <a:gd name="T3" fmla="*/ 24 h 24"/>
                <a:gd name="T4" fmla="*/ 0 w 19"/>
                <a:gd name="T5" fmla="*/ 7 h 24"/>
                <a:gd name="T6" fmla="*/ 12 w 19"/>
                <a:gd name="T7" fmla="*/ 0 h 24"/>
                <a:gd name="T8" fmla="*/ 19 w 19"/>
                <a:gd name="T9" fmla="*/ 1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4">
                  <a:moveTo>
                    <a:pt x="19" y="19"/>
                  </a:moveTo>
                  <a:lnTo>
                    <a:pt x="7" y="24"/>
                  </a:lnTo>
                  <a:lnTo>
                    <a:pt x="0" y="7"/>
                  </a:lnTo>
                  <a:lnTo>
                    <a:pt x="12" y="0"/>
                  </a:lnTo>
                  <a:lnTo>
                    <a:pt x="1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217" name="Group 19"/>
          <p:cNvGrpSpPr/>
          <p:nvPr/>
        </p:nvGrpSpPr>
        <p:grpSpPr>
          <a:xfrm>
            <a:off x="-25474" y="-25465"/>
            <a:ext cx="7492786" cy="3953571"/>
            <a:chOff x="-17463" y="12700"/>
            <a:chExt cx="11753852" cy="6546851"/>
          </a:xfrm>
          <a:solidFill>
            <a:srgbClr val="0083E6"/>
          </a:solidFill>
        </p:grpSpPr>
        <p:sp>
          <p:nvSpPr>
            <p:cNvPr id="218" name="Freeform 319"/>
            <p:cNvSpPr>
              <a:spLocks/>
            </p:cNvSpPr>
            <p:nvPr/>
          </p:nvSpPr>
          <p:spPr bwMode="auto">
            <a:xfrm>
              <a:off x="4257675" y="2344738"/>
              <a:ext cx="484188" cy="436563"/>
            </a:xfrm>
            <a:custGeom>
              <a:avLst/>
              <a:gdLst>
                <a:gd name="T0" fmla="*/ 13 w 129"/>
                <a:gd name="T1" fmla="*/ 12 h 116"/>
                <a:gd name="T2" fmla="*/ 1 w 129"/>
                <a:gd name="T3" fmla="*/ 35 h 116"/>
                <a:gd name="T4" fmla="*/ 0 w 129"/>
                <a:gd name="T5" fmla="*/ 42 h 116"/>
                <a:gd name="T6" fmla="*/ 0 w 129"/>
                <a:gd name="T7" fmla="*/ 43 h 116"/>
                <a:gd name="T8" fmla="*/ 0 w 129"/>
                <a:gd name="T9" fmla="*/ 50 h 116"/>
                <a:gd name="T10" fmla="*/ 1 w 129"/>
                <a:gd name="T11" fmla="*/ 54 h 116"/>
                <a:gd name="T12" fmla="*/ 6 w 129"/>
                <a:gd name="T13" fmla="*/ 76 h 116"/>
                <a:gd name="T14" fmla="*/ 19 w 129"/>
                <a:gd name="T15" fmla="*/ 101 h 116"/>
                <a:gd name="T16" fmla="*/ 20 w 129"/>
                <a:gd name="T17" fmla="*/ 102 h 116"/>
                <a:gd name="T18" fmla="*/ 29 w 129"/>
                <a:gd name="T19" fmla="*/ 111 h 116"/>
                <a:gd name="T20" fmla="*/ 31 w 129"/>
                <a:gd name="T21" fmla="*/ 113 h 116"/>
                <a:gd name="T22" fmla="*/ 45 w 129"/>
                <a:gd name="T23" fmla="*/ 115 h 116"/>
                <a:gd name="T24" fmla="*/ 45 w 129"/>
                <a:gd name="T25" fmla="*/ 115 h 116"/>
                <a:gd name="T26" fmla="*/ 52 w 129"/>
                <a:gd name="T27" fmla="*/ 112 h 116"/>
                <a:gd name="T28" fmla="*/ 56 w 129"/>
                <a:gd name="T29" fmla="*/ 111 h 116"/>
                <a:gd name="T30" fmla="*/ 65 w 129"/>
                <a:gd name="T31" fmla="*/ 109 h 116"/>
                <a:gd name="T32" fmla="*/ 65 w 129"/>
                <a:gd name="T33" fmla="*/ 109 h 116"/>
                <a:gd name="T34" fmla="*/ 73 w 129"/>
                <a:gd name="T35" fmla="*/ 111 h 116"/>
                <a:gd name="T36" fmla="*/ 77 w 129"/>
                <a:gd name="T37" fmla="*/ 112 h 116"/>
                <a:gd name="T38" fmla="*/ 84 w 129"/>
                <a:gd name="T39" fmla="*/ 115 h 116"/>
                <a:gd name="T40" fmla="*/ 84 w 129"/>
                <a:gd name="T41" fmla="*/ 115 h 116"/>
                <a:gd name="T42" fmla="*/ 98 w 129"/>
                <a:gd name="T43" fmla="*/ 113 h 116"/>
                <a:gd name="T44" fmla="*/ 101 w 129"/>
                <a:gd name="T45" fmla="*/ 111 h 116"/>
                <a:gd name="T46" fmla="*/ 109 w 129"/>
                <a:gd name="T47" fmla="*/ 102 h 116"/>
                <a:gd name="T48" fmla="*/ 110 w 129"/>
                <a:gd name="T49" fmla="*/ 101 h 116"/>
                <a:gd name="T50" fmla="*/ 124 w 129"/>
                <a:gd name="T51" fmla="*/ 76 h 116"/>
                <a:gd name="T52" fmla="*/ 129 w 129"/>
                <a:gd name="T53" fmla="*/ 54 h 116"/>
                <a:gd name="T54" fmla="*/ 129 w 129"/>
                <a:gd name="T55" fmla="*/ 50 h 116"/>
                <a:gd name="T56" fmla="*/ 129 w 129"/>
                <a:gd name="T57" fmla="*/ 43 h 116"/>
                <a:gd name="T58" fmla="*/ 129 w 129"/>
                <a:gd name="T59" fmla="*/ 42 h 116"/>
                <a:gd name="T60" fmla="*/ 128 w 129"/>
                <a:gd name="T61" fmla="*/ 35 h 116"/>
                <a:gd name="T62" fmla="*/ 116 w 129"/>
                <a:gd name="T63" fmla="*/ 12 h 116"/>
                <a:gd name="T64" fmla="*/ 113 w 129"/>
                <a:gd name="T65" fmla="*/ 9 h 116"/>
                <a:gd name="T66" fmla="*/ 95 w 129"/>
                <a:gd name="T67" fmla="*/ 1 h 116"/>
                <a:gd name="T68" fmla="*/ 75 w 129"/>
                <a:gd name="T69" fmla="*/ 4 h 116"/>
                <a:gd name="T70" fmla="*/ 65 w 129"/>
                <a:gd name="T71" fmla="*/ 8 h 116"/>
                <a:gd name="T72" fmla="*/ 54 w 129"/>
                <a:gd name="T73" fmla="*/ 4 h 116"/>
                <a:gd name="T74" fmla="*/ 34 w 129"/>
                <a:gd name="T75" fmla="*/ 1 h 116"/>
                <a:gd name="T76" fmla="*/ 16 w 129"/>
                <a:gd name="T77" fmla="*/ 9 h 116"/>
                <a:gd name="T78" fmla="*/ 13 w 129"/>
                <a:gd name="T79" fmla="*/ 1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9" h="116">
                  <a:moveTo>
                    <a:pt x="13" y="12"/>
                  </a:moveTo>
                  <a:cubicBezTo>
                    <a:pt x="7" y="18"/>
                    <a:pt x="3" y="26"/>
                    <a:pt x="1" y="35"/>
                  </a:cubicBezTo>
                  <a:cubicBezTo>
                    <a:pt x="1" y="38"/>
                    <a:pt x="1" y="40"/>
                    <a:pt x="0" y="42"/>
                  </a:cubicBezTo>
                  <a:cubicBezTo>
                    <a:pt x="0" y="42"/>
                    <a:pt x="0" y="43"/>
                    <a:pt x="0" y="43"/>
                  </a:cubicBezTo>
                  <a:cubicBezTo>
                    <a:pt x="0" y="45"/>
                    <a:pt x="0" y="47"/>
                    <a:pt x="0" y="50"/>
                  </a:cubicBezTo>
                  <a:cubicBezTo>
                    <a:pt x="0" y="51"/>
                    <a:pt x="0" y="53"/>
                    <a:pt x="1" y="54"/>
                  </a:cubicBezTo>
                  <a:cubicBezTo>
                    <a:pt x="1" y="62"/>
                    <a:pt x="3" y="69"/>
                    <a:pt x="6" y="76"/>
                  </a:cubicBezTo>
                  <a:cubicBezTo>
                    <a:pt x="9" y="85"/>
                    <a:pt x="13" y="93"/>
                    <a:pt x="19" y="101"/>
                  </a:cubicBezTo>
                  <a:cubicBezTo>
                    <a:pt x="20" y="101"/>
                    <a:pt x="20" y="102"/>
                    <a:pt x="20" y="102"/>
                  </a:cubicBezTo>
                  <a:cubicBezTo>
                    <a:pt x="23" y="105"/>
                    <a:pt x="25" y="109"/>
                    <a:pt x="29" y="111"/>
                  </a:cubicBezTo>
                  <a:cubicBezTo>
                    <a:pt x="29" y="112"/>
                    <a:pt x="30" y="112"/>
                    <a:pt x="31" y="113"/>
                  </a:cubicBezTo>
                  <a:cubicBezTo>
                    <a:pt x="35" y="116"/>
                    <a:pt x="40" y="116"/>
                    <a:pt x="45" y="115"/>
                  </a:cubicBezTo>
                  <a:cubicBezTo>
                    <a:pt x="45" y="115"/>
                    <a:pt x="45" y="115"/>
                    <a:pt x="45" y="115"/>
                  </a:cubicBezTo>
                  <a:cubicBezTo>
                    <a:pt x="48" y="114"/>
                    <a:pt x="50" y="113"/>
                    <a:pt x="52" y="112"/>
                  </a:cubicBezTo>
                  <a:cubicBezTo>
                    <a:pt x="53" y="112"/>
                    <a:pt x="55" y="111"/>
                    <a:pt x="56" y="111"/>
                  </a:cubicBezTo>
                  <a:cubicBezTo>
                    <a:pt x="59" y="110"/>
                    <a:pt x="64" y="109"/>
                    <a:pt x="65" y="109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8" y="109"/>
                    <a:pt x="70" y="110"/>
                    <a:pt x="73" y="111"/>
                  </a:cubicBezTo>
                  <a:cubicBezTo>
                    <a:pt x="74" y="111"/>
                    <a:pt x="76" y="112"/>
                    <a:pt x="77" y="112"/>
                  </a:cubicBezTo>
                  <a:cubicBezTo>
                    <a:pt x="79" y="113"/>
                    <a:pt x="82" y="114"/>
                    <a:pt x="84" y="115"/>
                  </a:cubicBezTo>
                  <a:cubicBezTo>
                    <a:pt x="84" y="115"/>
                    <a:pt x="84" y="115"/>
                    <a:pt x="84" y="115"/>
                  </a:cubicBezTo>
                  <a:cubicBezTo>
                    <a:pt x="89" y="116"/>
                    <a:pt x="94" y="116"/>
                    <a:pt x="98" y="113"/>
                  </a:cubicBezTo>
                  <a:cubicBezTo>
                    <a:pt x="99" y="112"/>
                    <a:pt x="100" y="112"/>
                    <a:pt x="101" y="111"/>
                  </a:cubicBezTo>
                  <a:cubicBezTo>
                    <a:pt x="104" y="109"/>
                    <a:pt x="107" y="105"/>
                    <a:pt x="109" y="102"/>
                  </a:cubicBezTo>
                  <a:cubicBezTo>
                    <a:pt x="109" y="102"/>
                    <a:pt x="110" y="101"/>
                    <a:pt x="110" y="101"/>
                  </a:cubicBezTo>
                  <a:cubicBezTo>
                    <a:pt x="116" y="93"/>
                    <a:pt x="120" y="85"/>
                    <a:pt x="124" y="76"/>
                  </a:cubicBezTo>
                  <a:cubicBezTo>
                    <a:pt x="126" y="69"/>
                    <a:pt x="128" y="62"/>
                    <a:pt x="129" y="54"/>
                  </a:cubicBezTo>
                  <a:cubicBezTo>
                    <a:pt x="129" y="53"/>
                    <a:pt x="129" y="51"/>
                    <a:pt x="129" y="50"/>
                  </a:cubicBezTo>
                  <a:cubicBezTo>
                    <a:pt x="129" y="47"/>
                    <a:pt x="129" y="45"/>
                    <a:pt x="129" y="43"/>
                  </a:cubicBezTo>
                  <a:cubicBezTo>
                    <a:pt x="129" y="43"/>
                    <a:pt x="129" y="42"/>
                    <a:pt x="129" y="42"/>
                  </a:cubicBezTo>
                  <a:cubicBezTo>
                    <a:pt x="129" y="40"/>
                    <a:pt x="129" y="38"/>
                    <a:pt x="128" y="35"/>
                  </a:cubicBezTo>
                  <a:cubicBezTo>
                    <a:pt x="126" y="26"/>
                    <a:pt x="123" y="18"/>
                    <a:pt x="116" y="12"/>
                  </a:cubicBezTo>
                  <a:cubicBezTo>
                    <a:pt x="115" y="11"/>
                    <a:pt x="114" y="10"/>
                    <a:pt x="113" y="9"/>
                  </a:cubicBezTo>
                  <a:cubicBezTo>
                    <a:pt x="108" y="5"/>
                    <a:pt x="102" y="2"/>
                    <a:pt x="95" y="1"/>
                  </a:cubicBezTo>
                  <a:cubicBezTo>
                    <a:pt x="88" y="0"/>
                    <a:pt x="81" y="2"/>
                    <a:pt x="75" y="4"/>
                  </a:cubicBezTo>
                  <a:cubicBezTo>
                    <a:pt x="72" y="5"/>
                    <a:pt x="65" y="8"/>
                    <a:pt x="65" y="8"/>
                  </a:cubicBezTo>
                  <a:cubicBezTo>
                    <a:pt x="64" y="8"/>
                    <a:pt x="57" y="5"/>
                    <a:pt x="54" y="4"/>
                  </a:cubicBezTo>
                  <a:cubicBezTo>
                    <a:pt x="48" y="2"/>
                    <a:pt x="41" y="0"/>
                    <a:pt x="34" y="1"/>
                  </a:cubicBezTo>
                  <a:cubicBezTo>
                    <a:pt x="27" y="2"/>
                    <a:pt x="21" y="5"/>
                    <a:pt x="16" y="9"/>
                  </a:cubicBezTo>
                  <a:cubicBezTo>
                    <a:pt x="15" y="10"/>
                    <a:pt x="14" y="11"/>
                    <a:pt x="1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19" name="Freeform 320"/>
            <p:cNvSpPr>
              <a:spLocks/>
            </p:cNvSpPr>
            <p:nvPr/>
          </p:nvSpPr>
          <p:spPr bwMode="auto">
            <a:xfrm>
              <a:off x="4384675" y="2209800"/>
              <a:ext cx="115888" cy="131763"/>
            </a:xfrm>
            <a:custGeom>
              <a:avLst/>
              <a:gdLst>
                <a:gd name="T0" fmla="*/ 10 w 31"/>
                <a:gd name="T1" fmla="*/ 26 h 35"/>
                <a:gd name="T2" fmla="*/ 22 w 31"/>
                <a:gd name="T3" fmla="*/ 35 h 35"/>
                <a:gd name="T4" fmla="*/ 30 w 31"/>
                <a:gd name="T5" fmla="*/ 35 h 35"/>
                <a:gd name="T6" fmla="*/ 31 w 31"/>
                <a:gd name="T7" fmla="*/ 35 h 35"/>
                <a:gd name="T8" fmla="*/ 24 w 31"/>
                <a:gd name="T9" fmla="*/ 14 h 35"/>
                <a:gd name="T10" fmla="*/ 3 w 31"/>
                <a:gd name="T11" fmla="*/ 1 h 35"/>
                <a:gd name="T12" fmla="*/ 1 w 31"/>
                <a:gd name="T13" fmla="*/ 0 h 35"/>
                <a:gd name="T14" fmla="*/ 0 w 31"/>
                <a:gd name="T15" fmla="*/ 0 h 35"/>
                <a:gd name="T16" fmla="*/ 1 w 31"/>
                <a:gd name="T17" fmla="*/ 9 h 35"/>
                <a:gd name="T18" fmla="*/ 10 w 31"/>
                <a:gd name="T19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5">
                  <a:moveTo>
                    <a:pt x="10" y="26"/>
                  </a:moveTo>
                  <a:cubicBezTo>
                    <a:pt x="13" y="30"/>
                    <a:pt x="17" y="33"/>
                    <a:pt x="22" y="35"/>
                  </a:cubicBezTo>
                  <a:cubicBezTo>
                    <a:pt x="25" y="35"/>
                    <a:pt x="27" y="35"/>
                    <a:pt x="30" y="35"/>
                  </a:cubicBezTo>
                  <a:cubicBezTo>
                    <a:pt x="30" y="35"/>
                    <a:pt x="30" y="35"/>
                    <a:pt x="31" y="35"/>
                  </a:cubicBezTo>
                  <a:cubicBezTo>
                    <a:pt x="31" y="27"/>
                    <a:pt x="29" y="20"/>
                    <a:pt x="24" y="14"/>
                  </a:cubicBezTo>
                  <a:cubicBezTo>
                    <a:pt x="19" y="7"/>
                    <a:pt x="11" y="2"/>
                    <a:pt x="3" y="1"/>
                  </a:cubicBezTo>
                  <a:cubicBezTo>
                    <a:pt x="2" y="1"/>
                    <a:pt x="2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3"/>
                    <a:pt x="0" y="6"/>
                    <a:pt x="1" y="9"/>
                  </a:cubicBezTo>
                  <a:cubicBezTo>
                    <a:pt x="2" y="16"/>
                    <a:pt x="5" y="22"/>
                    <a:pt x="1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20" name="Freeform 321"/>
            <p:cNvSpPr>
              <a:spLocks/>
            </p:cNvSpPr>
            <p:nvPr/>
          </p:nvSpPr>
          <p:spPr bwMode="auto">
            <a:xfrm>
              <a:off x="3473450" y="3798888"/>
              <a:ext cx="520700" cy="123825"/>
            </a:xfrm>
            <a:custGeom>
              <a:avLst/>
              <a:gdLst>
                <a:gd name="T0" fmla="*/ 328 w 328"/>
                <a:gd name="T1" fmla="*/ 0 h 78"/>
                <a:gd name="T2" fmla="*/ 298 w 328"/>
                <a:gd name="T3" fmla="*/ 0 h 78"/>
                <a:gd name="T4" fmla="*/ 298 w 328"/>
                <a:gd name="T5" fmla="*/ 47 h 78"/>
                <a:gd name="T6" fmla="*/ 28 w 328"/>
                <a:gd name="T7" fmla="*/ 47 h 78"/>
                <a:gd name="T8" fmla="*/ 28 w 328"/>
                <a:gd name="T9" fmla="*/ 0 h 78"/>
                <a:gd name="T10" fmla="*/ 0 w 328"/>
                <a:gd name="T11" fmla="*/ 0 h 78"/>
                <a:gd name="T12" fmla="*/ 0 w 328"/>
                <a:gd name="T13" fmla="*/ 78 h 78"/>
                <a:gd name="T14" fmla="*/ 328 w 328"/>
                <a:gd name="T15" fmla="*/ 78 h 78"/>
                <a:gd name="T16" fmla="*/ 328 w 328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8" h="78">
                  <a:moveTo>
                    <a:pt x="328" y="0"/>
                  </a:moveTo>
                  <a:lnTo>
                    <a:pt x="298" y="0"/>
                  </a:lnTo>
                  <a:lnTo>
                    <a:pt x="298" y="47"/>
                  </a:lnTo>
                  <a:lnTo>
                    <a:pt x="28" y="47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78"/>
                  </a:lnTo>
                  <a:lnTo>
                    <a:pt x="328" y="78"/>
                  </a:lnTo>
                  <a:lnTo>
                    <a:pt x="3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21" name="Freeform 322"/>
            <p:cNvSpPr>
              <a:spLocks/>
            </p:cNvSpPr>
            <p:nvPr/>
          </p:nvSpPr>
          <p:spPr bwMode="auto">
            <a:xfrm>
              <a:off x="3544887" y="3427413"/>
              <a:ext cx="385763" cy="412750"/>
            </a:xfrm>
            <a:custGeom>
              <a:avLst/>
              <a:gdLst>
                <a:gd name="T0" fmla="*/ 42 w 243"/>
                <a:gd name="T1" fmla="*/ 109 h 260"/>
                <a:gd name="T2" fmla="*/ 0 w 243"/>
                <a:gd name="T3" fmla="*/ 109 h 260"/>
                <a:gd name="T4" fmla="*/ 120 w 243"/>
                <a:gd name="T5" fmla="*/ 260 h 260"/>
                <a:gd name="T6" fmla="*/ 243 w 243"/>
                <a:gd name="T7" fmla="*/ 109 h 260"/>
                <a:gd name="T8" fmla="*/ 201 w 243"/>
                <a:gd name="T9" fmla="*/ 109 h 260"/>
                <a:gd name="T10" fmla="*/ 201 w 243"/>
                <a:gd name="T11" fmla="*/ 0 h 260"/>
                <a:gd name="T12" fmla="*/ 42 w 243"/>
                <a:gd name="T13" fmla="*/ 0 h 260"/>
                <a:gd name="T14" fmla="*/ 42 w 243"/>
                <a:gd name="T15" fmla="*/ 109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3" h="260">
                  <a:moveTo>
                    <a:pt x="42" y="109"/>
                  </a:moveTo>
                  <a:lnTo>
                    <a:pt x="0" y="109"/>
                  </a:lnTo>
                  <a:lnTo>
                    <a:pt x="120" y="260"/>
                  </a:lnTo>
                  <a:lnTo>
                    <a:pt x="243" y="109"/>
                  </a:lnTo>
                  <a:lnTo>
                    <a:pt x="201" y="109"/>
                  </a:lnTo>
                  <a:lnTo>
                    <a:pt x="201" y="0"/>
                  </a:lnTo>
                  <a:lnTo>
                    <a:pt x="42" y="0"/>
                  </a:lnTo>
                  <a:lnTo>
                    <a:pt x="42" y="1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22" name="Freeform 323"/>
            <p:cNvSpPr>
              <a:spLocks noEditPoints="1"/>
            </p:cNvSpPr>
            <p:nvPr/>
          </p:nvSpPr>
          <p:spPr bwMode="auto">
            <a:xfrm>
              <a:off x="2932112" y="3430588"/>
              <a:ext cx="608013" cy="747713"/>
            </a:xfrm>
            <a:custGeom>
              <a:avLst/>
              <a:gdLst>
                <a:gd name="T0" fmla="*/ 113 w 162"/>
                <a:gd name="T1" fmla="*/ 183 h 199"/>
                <a:gd name="T2" fmla="*/ 162 w 162"/>
                <a:gd name="T3" fmla="*/ 199 h 199"/>
                <a:gd name="T4" fmla="*/ 113 w 162"/>
                <a:gd name="T5" fmla="*/ 114 h 199"/>
                <a:gd name="T6" fmla="*/ 102 w 162"/>
                <a:gd name="T7" fmla="*/ 97 h 199"/>
                <a:gd name="T8" fmla="*/ 93 w 162"/>
                <a:gd name="T9" fmla="*/ 138 h 199"/>
                <a:gd name="T10" fmla="*/ 97 w 162"/>
                <a:gd name="T11" fmla="*/ 151 h 199"/>
                <a:gd name="T12" fmla="*/ 93 w 162"/>
                <a:gd name="T13" fmla="*/ 147 h 199"/>
                <a:gd name="T14" fmla="*/ 100 w 162"/>
                <a:gd name="T15" fmla="*/ 169 h 199"/>
                <a:gd name="T16" fmla="*/ 93 w 162"/>
                <a:gd name="T17" fmla="*/ 183 h 199"/>
                <a:gd name="T18" fmla="*/ 93 w 162"/>
                <a:gd name="T19" fmla="*/ 183 h 199"/>
                <a:gd name="T20" fmla="*/ 81 w 162"/>
                <a:gd name="T21" fmla="*/ 169 h 199"/>
                <a:gd name="T22" fmla="*/ 93 w 162"/>
                <a:gd name="T23" fmla="*/ 53 h 199"/>
                <a:gd name="T24" fmla="*/ 86 w 162"/>
                <a:gd name="T25" fmla="*/ 30 h 199"/>
                <a:gd name="T26" fmla="*/ 81 w 162"/>
                <a:gd name="T27" fmla="*/ 59 h 199"/>
                <a:gd name="T28" fmla="*/ 81 w 162"/>
                <a:gd name="T29" fmla="*/ 97 h 199"/>
                <a:gd name="T30" fmla="*/ 88 w 162"/>
                <a:gd name="T31" fmla="*/ 114 h 199"/>
                <a:gd name="T32" fmla="*/ 81 w 162"/>
                <a:gd name="T33" fmla="*/ 135 h 199"/>
                <a:gd name="T34" fmla="*/ 93 w 162"/>
                <a:gd name="T35" fmla="*/ 161 h 199"/>
                <a:gd name="T36" fmla="*/ 88 w 162"/>
                <a:gd name="T37" fmla="*/ 142 h 199"/>
                <a:gd name="T38" fmla="*/ 93 w 162"/>
                <a:gd name="T39" fmla="*/ 53 h 199"/>
                <a:gd name="T40" fmla="*/ 81 w 162"/>
                <a:gd name="T41" fmla="*/ 183 h 199"/>
                <a:gd name="T42" fmla="*/ 81 w 162"/>
                <a:gd name="T43" fmla="*/ 169 h 199"/>
                <a:gd name="T44" fmla="*/ 81 w 162"/>
                <a:gd name="T45" fmla="*/ 169 h 199"/>
                <a:gd name="T46" fmla="*/ 69 w 162"/>
                <a:gd name="T47" fmla="*/ 183 h 199"/>
                <a:gd name="T48" fmla="*/ 81 w 162"/>
                <a:gd name="T49" fmla="*/ 0 h 199"/>
                <a:gd name="T50" fmla="*/ 73 w 162"/>
                <a:gd name="T51" fmla="*/ 30 h 199"/>
                <a:gd name="T52" fmla="*/ 69 w 162"/>
                <a:gd name="T53" fmla="*/ 138 h 199"/>
                <a:gd name="T54" fmla="*/ 69 w 162"/>
                <a:gd name="T55" fmla="*/ 147 h 199"/>
                <a:gd name="T56" fmla="*/ 81 w 162"/>
                <a:gd name="T57" fmla="*/ 150 h 199"/>
                <a:gd name="T58" fmla="*/ 81 w 162"/>
                <a:gd name="T59" fmla="*/ 135 h 199"/>
                <a:gd name="T60" fmla="*/ 71 w 162"/>
                <a:gd name="T61" fmla="*/ 125 h 199"/>
                <a:gd name="T62" fmla="*/ 81 w 162"/>
                <a:gd name="T63" fmla="*/ 114 h 199"/>
                <a:gd name="T64" fmla="*/ 81 w 162"/>
                <a:gd name="T65" fmla="*/ 114 h 199"/>
                <a:gd name="T66" fmla="*/ 81 w 162"/>
                <a:gd name="T67" fmla="*/ 97 h 199"/>
                <a:gd name="T68" fmla="*/ 81 w 162"/>
                <a:gd name="T69" fmla="*/ 59 h 199"/>
                <a:gd name="T70" fmla="*/ 81 w 162"/>
                <a:gd name="T71" fmla="*/ 59 h 199"/>
                <a:gd name="T72" fmla="*/ 0 w 162"/>
                <a:gd name="T73" fmla="*/ 199 h 199"/>
                <a:gd name="T74" fmla="*/ 49 w 162"/>
                <a:gd name="T75" fmla="*/ 183 h 199"/>
                <a:gd name="T76" fmla="*/ 69 w 162"/>
                <a:gd name="T77" fmla="*/ 169 h 199"/>
                <a:gd name="T78" fmla="*/ 69 w 162"/>
                <a:gd name="T79" fmla="*/ 161 h 199"/>
                <a:gd name="T80" fmla="*/ 65 w 162"/>
                <a:gd name="T81" fmla="*/ 151 h 199"/>
                <a:gd name="T82" fmla="*/ 69 w 162"/>
                <a:gd name="T83" fmla="*/ 137 h 199"/>
                <a:gd name="T84" fmla="*/ 69 w 162"/>
                <a:gd name="T85" fmla="*/ 53 h 199"/>
                <a:gd name="T86" fmla="*/ 49 w 162"/>
                <a:gd name="T87" fmla="*/ 97 h 199"/>
                <a:gd name="T88" fmla="*/ 55 w 162"/>
                <a:gd name="T89" fmla="*/ 114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2" h="199">
                  <a:moveTo>
                    <a:pt x="93" y="183"/>
                  </a:moveTo>
                  <a:cubicBezTo>
                    <a:pt x="113" y="183"/>
                    <a:pt x="113" y="183"/>
                    <a:pt x="113" y="183"/>
                  </a:cubicBezTo>
                  <a:cubicBezTo>
                    <a:pt x="129" y="199"/>
                    <a:pt x="129" y="199"/>
                    <a:pt x="129" y="199"/>
                  </a:cubicBezTo>
                  <a:cubicBezTo>
                    <a:pt x="162" y="199"/>
                    <a:pt x="162" y="199"/>
                    <a:pt x="162" y="199"/>
                  </a:cubicBezTo>
                  <a:cubicBezTo>
                    <a:pt x="136" y="185"/>
                    <a:pt x="119" y="149"/>
                    <a:pt x="107" y="114"/>
                  </a:cubicBezTo>
                  <a:cubicBezTo>
                    <a:pt x="113" y="114"/>
                    <a:pt x="113" y="114"/>
                    <a:pt x="113" y="114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98" y="80"/>
                    <a:pt x="95" y="65"/>
                    <a:pt x="93" y="53"/>
                  </a:cubicBezTo>
                  <a:cubicBezTo>
                    <a:pt x="93" y="138"/>
                    <a:pt x="93" y="138"/>
                    <a:pt x="93" y="138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4" y="142"/>
                    <a:pt x="96" y="146"/>
                    <a:pt x="97" y="151"/>
                  </a:cubicBezTo>
                  <a:cubicBezTo>
                    <a:pt x="97" y="151"/>
                    <a:pt x="97" y="151"/>
                    <a:pt x="97" y="151"/>
                  </a:cubicBezTo>
                  <a:cubicBezTo>
                    <a:pt x="93" y="147"/>
                    <a:pt x="93" y="147"/>
                    <a:pt x="93" y="147"/>
                  </a:cubicBezTo>
                  <a:cubicBezTo>
                    <a:pt x="93" y="161"/>
                    <a:pt x="93" y="161"/>
                    <a:pt x="93" y="161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93" y="169"/>
                    <a:pt x="93" y="169"/>
                    <a:pt x="93" y="169"/>
                  </a:cubicBezTo>
                  <a:lnTo>
                    <a:pt x="93" y="183"/>
                  </a:lnTo>
                  <a:close/>
                  <a:moveTo>
                    <a:pt x="81" y="183"/>
                  </a:moveTo>
                  <a:cubicBezTo>
                    <a:pt x="93" y="183"/>
                    <a:pt x="93" y="183"/>
                    <a:pt x="93" y="183"/>
                  </a:cubicBezTo>
                  <a:cubicBezTo>
                    <a:pt x="93" y="169"/>
                    <a:pt x="93" y="169"/>
                    <a:pt x="93" y="169"/>
                  </a:cubicBezTo>
                  <a:cubicBezTo>
                    <a:pt x="81" y="169"/>
                    <a:pt x="81" y="169"/>
                    <a:pt x="81" y="169"/>
                  </a:cubicBezTo>
                  <a:cubicBezTo>
                    <a:pt x="81" y="183"/>
                    <a:pt x="81" y="183"/>
                    <a:pt x="81" y="183"/>
                  </a:cubicBezTo>
                  <a:close/>
                  <a:moveTo>
                    <a:pt x="93" y="53"/>
                  </a:moveTo>
                  <a:cubicBezTo>
                    <a:pt x="90" y="39"/>
                    <a:pt x="89" y="30"/>
                    <a:pt x="89" y="30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61"/>
                    <a:pt x="83" y="88"/>
                    <a:pt x="84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9" y="118"/>
                    <a:pt x="91" y="125"/>
                  </a:cubicBezTo>
                  <a:cubicBezTo>
                    <a:pt x="81" y="135"/>
                    <a:pt x="81" y="135"/>
                    <a:pt x="81" y="135"/>
                  </a:cubicBezTo>
                  <a:cubicBezTo>
                    <a:pt x="81" y="150"/>
                    <a:pt x="81" y="150"/>
                    <a:pt x="81" y="150"/>
                  </a:cubicBezTo>
                  <a:cubicBezTo>
                    <a:pt x="93" y="161"/>
                    <a:pt x="93" y="161"/>
                    <a:pt x="93" y="161"/>
                  </a:cubicBezTo>
                  <a:cubicBezTo>
                    <a:pt x="93" y="147"/>
                    <a:pt x="93" y="147"/>
                    <a:pt x="93" y="147"/>
                  </a:cubicBezTo>
                  <a:cubicBezTo>
                    <a:pt x="88" y="142"/>
                    <a:pt x="88" y="142"/>
                    <a:pt x="88" y="142"/>
                  </a:cubicBezTo>
                  <a:cubicBezTo>
                    <a:pt x="93" y="138"/>
                    <a:pt x="93" y="138"/>
                    <a:pt x="93" y="138"/>
                  </a:cubicBezTo>
                  <a:lnTo>
                    <a:pt x="93" y="53"/>
                  </a:lnTo>
                  <a:close/>
                  <a:moveTo>
                    <a:pt x="69" y="183"/>
                  </a:moveTo>
                  <a:cubicBezTo>
                    <a:pt x="81" y="183"/>
                    <a:pt x="81" y="183"/>
                    <a:pt x="81" y="183"/>
                  </a:cubicBezTo>
                  <a:cubicBezTo>
                    <a:pt x="81" y="183"/>
                    <a:pt x="81" y="183"/>
                    <a:pt x="81" y="183"/>
                  </a:cubicBezTo>
                  <a:cubicBezTo>
                    <a:pt x="81" y="169"/>
                    <a:pt x="81" y="169"/>
                    <a:pt x="81" y="169"/>
                  </a:cubicBezTo>
                  <a:cubicBezTo>
                    <a:pt x="81" y="169"/>
                    <a:pt x="81" y="169"/>
                    <a:pt x="81" y="169"/>
                  </a:cubicBezTo>
                  <a:cubicBezTo>
                    <a:pt x="81" y="169"/>
                    <a:pt x="81" y="169"/>
                    <a:pt x="81" y="169"/>
                  </a:cubicBezTo>
                  <a:cubicBezTo>
                    <a:pt x="69" y="169"/>
                    <a:pt x="69" y="169"/>
                    <a:pt x="69" y="169"/>
                  </a:cubicBezTo>
                  <a:cubicBezTo>
                    <a:pt x="69" y="183"/>
                    <a:pt x="69" y="183"/>
                    <a:pt x="69" y="183"/>
                  </a:cubicBezTo>
                  <a:close/>
                  <a:moveTo>
                    <a:pt x="81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3" y="30"/>
                    <a:pt x="72" y="39"/>
                    <a:pt x="69" y="53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74" y="142"/>
                    <a:pt x="74" y="142"/>
                    <a:pt x="74" y="142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9" y="161"/>
                    <a:pt x="69" y="161"/>
                    <a:pt x="69" y="161"/>
                  </a:cubicBezTo>
                  <a:cubicBezTo>
                    <a:pt x="81" y="150"/>
                    <a:pt x="81" y="150"/>
                    <a:pt x="81" y="150"/>
                  </a:cubicBezTo>
                  <a:cubicBezTo>
                    <a:pt x="81" y="150"/>
                    <a:pt x="81" y="150"/>
                    <a:pt x="81" y="150"/>
                  </a:cubicBezTo>
                  <a:cubicBezTo>
                    <a:pt x="81" y="135"/>
                    <a:pt x="81" y="135"/>
                    <a:pt x="81" y="135"/>
                  </a:cubicBezTo>
                  <a:cubicBezTo>
                    <a:pt x="81" y="135"/>
                    <a:pt x="81" y="135"/>
                    <a:pt x="81" y="135"/>
                  </a:cubicBezTo>
                  <a:cubicBezTo>
                    <a:pt x="71" y="125"/>
                    <a:pt x="71" y="125"/>
                    <a:pt x="71" y="125"/>
                  </a:cubicBezTo>
                  <a:cubicBezTo>
                    <a:pt x="73" y="118"/>
                    <a:pt x="73" y="114"/>
                    <a:pt x="73" y="114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9" y="88"/>
                    <a:pt x="81" y="59"/>
                    <a:pt x="81" y="59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59"/>
                    <a:pt x="81" y="59"/>
                    <a:pt x="81" y="59"/>
                  </a:cubicBezTo>
                  <a:lnTo>
                    <a:pt x="81" y="0"/>
                  </a:lnTo>
                  <a:close/>
                  <a:moveTo>
                    <a:pt x="0" y="199"/>
                  </a:moveTo>
                  <a:cubicBezTo>
                    <a:pt x="32" y="199"/>
                    <a:pt x="32" y="199"/>
                    <a:pt x="32" y="199"/>
                  </a:cubicBezTo>
                  <a:cubicBezTo>
                    <a:pt x="49" y="183"/>
                    <a:pt x="49" y="183"/>
                    <a:pt x="49" y="183"/>
                  </a:cubicBezTo>
                  <a:cubicBezTo>
                    <a:pt x="69" y="183"/>
                    <a:pt x="69" y="183"/>
                    <a:pt x="69" y="183"/>
                  </a:cubicBezTo>
                  <a:cubicBezTo>
                    <a:pt x="69" y="169"/>
                    <a:pt x="69" y="169"/>
                    <a:pt x="69" y="169"/>
                  </a:cubicBezTo>
                  <a:cubicBezTo>
                    <a:pt x="62" y="169"/>
                    <a:pt x="62" y="169"/>
                    <a:pt x="62" y="169"/>
                  </a:cubicBezTo>
                  <a:cubicBezTo>
                    <a:pt x="69" y="161"/>
                    <a:pt x="69" y="161"/>
                    <a:pt x="69" y="161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5" y="151"/>
                    <a:pt x="65" y="151"/>
                    <a:pt x="65" y="151"/>
                  </a:cubicBezTo>
                  <a:cubicBezTo>
                    <a:pt x="66" y="146"/>
                    <a:pt x="67" y="142"/>
                    <a:pt x="69" y="137"/>
                  </a:cubicBezTo>
                  <a:cubicBezTo>
                    <a:pt x="69" y="137"/>
                    <a:pt x="69" y="137"/>
                    <a:pt x="69" y="137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67" y="65"/>
                    <a:pt x="64" y="80"/>
                    <a:pt x="5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43" y="149"/>
                    <a:pt x="26" y="185"/>
                    <a:pt x="0" y="1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23" name="Freeform 324"/>
            <p:cNvSpPr>
              <a:spLocks noEditPoints="1"/>
            </p:cNvSpPr>
            <p:nvPr/>
          </p:nvSpPr>
          <p:spPr bwMode="auto">
            <a:xfrm>
              <a:off x="3498850" y="1793875"/>
              <a:ext cx="736600" cy="735013"/>
            </a:xfrm>
            <a:custGeom>
              <a:avLst/>
              <a:gdLst>
                <a:gd name="T0" fmla="*/ 98 w 196"/>
                <a:gd name="T1" fmla="*/ 196 h 196"/>
                <a:gd name="T2" fmla="*/ 196 w 196"/>
                <a:gd name="T3" fmla="*/ 98 h 196"/>
                <a:gd name="T4" fmla="*/ 98 w 196"/>
                <a:gd name="T5" fmla="*/ 0 h 196"/>
                <a:gd name="T6" fmla="*/ 98 w 196"/>
                <a:gd name="T7" fmla="*/ 69 h 196"/>
                <a:gd name="T8" fmla="*/ 127 w 196"/>
                <a:gd name="T9" fmla="*/ 98 h 196"/>
                <a:gd name="T10" fmla="*/ 98 w 196"/>
                <a:gd name="T11" fmla="*/ 126 h 196"/>
                <a:gd name="T12" fmla="*/ 98 w 196"/>
                <a:gd name="T13" fmla="*/ 196 h 196"/>
                <a:gd name="T14" fmla="*/ 98 w 196"/>
                <a:gd name="T15" fmla="*/ 0 h 196"/>
                <a:gd name="T16" fmla="*/ 0 w 196"/>
                <a:gd name="T17" fmla="*/ 98 h 196"/>
                <a:gd name="T18" fmla="*/ 98 w 196"/>
                <a:gd name="T19" fmla="*/ 196 h 196"/>
                <a:gd name="T20" fmla="*/ 98 w 196"/>
                <a:gd name="T21" fmla="*/ 196 h 196"/>
                <a:gd name="T22" fmla="*/ 98 w 196"/>
                <a:gd name="T23" fmla="*/ 126 h 196"/>
                <a:gd name="T24" fmla="*/ 98 w 196"/>
                <a:gd name="T25" fmla="*/ 126 h 196"/>
                <a:gd name="T26" fmla="*/ 98 w 196"/>
                <a:gd name="T27" fmla="*/ 126 h 196"/>
                <a:gd name="T28" fmla="*/ 70 w 196"/>
                <a:gd name="T29" fmla="*/ 98 h 196"/>
                <a:gd name="T30" fmla="*/ 98 w 196"/>
                <a:gd name="T31" fmla="*/ 69 h 196"/>
                <a:gd name="T32" fmla="*/ 98 w 196"/>
                <a:gd name="T33" fmla="*/ 69 h 196"/>
                <a:gd name="T34" fmla="*/ 98 w 196"/>
                <a:gd name="T3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6" h="196">
                  <a:moveTo>
                    <a:pt x="98" y="196"/>
                  </a:moveTo>
                  <a:cubicBezTo>
                    <a:pt x="152" y="196"/>
                    <a:pt x="196" y="152"/>
                    <a:pt x="196" y="98"/>
                  </a:cubicBezTo>
                  <a:cubicBezTo>
                    <a:pt x="196" y="44"/>
                    <a:pt x="152" y="0"/>
                    <a:pt x="98" y="0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114" y="69"/>
                    <a:pt x="127" y="82"/>
                    <a:pt x="127" y="98"/>
                  </a:cubicBezTo>
                  <a:cubicBezTo>
                    <a:pt x="127" y="113"/>
                    <a:pt x="114" y="126"/>
                    <a:pt x="98" y="126"/>
                  </a:cubicBezTo>
                  <a:lnTo>
                    <a:pt x="98" y="196"/>
                  </a:lnTo>
                  <a:close/>
                  <a:moveTo>
                    <a:pt x="98" y="0"/>
                  </a:moveTo>
                  <a:cubicBezTo>
                    <a:pt x="44" y="0"/>
                    <a:pt x="0" y="44"/>
                    <a:pt x="0" y="98"/>
                  </a:cubicBezTo>
                  <a:cubicBezTo>
                    <a:pt x="0" y="152"/>
                    <a:pt x="44" y="196"/>
                    <a:pt x="98" y="196"/>
                  </a:cubicBezTo>
                  <a:cubicBezTo>
                    <a:pt x="98" y="196"/>
                    <a:pt x="98" y="196"/>
                    <a:pt x="98" y="196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83" y="126"/>
                    <a:pt x="70" y="113"/>
                    <a:pt x="70" y="98"/>
                  </a:cubicBezTo>
                  <a:cubicBezTo>
                    <a:pt x="70" y="82"/>
                    <a:pt x="83" y="69"/>
                    <a:pt x="98" y="69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8" y="0"/>
                    <a:pt x="98" y="0"/>
                    <a:pt x="9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24" name="Freeform 325"/>
            <p:cNvSpPr>
              <a:spLocks noEditPoints="1"/>
            </p:cNvSpPr>
            <p:nvPr/>
          </p:nvSpPr>
          <p:spPr bwMode="auto">
            <a:xfrm>
              <a:off x="3781425" y="2074863"/>
              <a:ext cx="171450" cy="173038"/>
            </a:xfrm>
            <a:custGeom>
              <a:avLst/>
              <a:gdLst>
                <a:gd name="T0" fmla="*/ 23 w 46"/>
                <a:gd name="T1" fmla="*/ 46 h 46"/>
                <a:gd name="T2" fmla="*/ 46 w 46"/>
                <a:gd name="T3" fmla="*/ 23 h 46"/>
                <a:gd name="T4" fmla="*/ 23 w 46"/>
                <a:gd name="T5" fmla="*/ 0 h 46"/>
                <a:gd name="T6" fmla="*/ 23 w 46"/>
                <a:gd name="T7" fmla="*/ 7 h 46"/>
                <a:gd name="T8" fmla="*/ 39 w 46"/>
                <a:gd name="T9" fmla="*/ 23 h 46"/>
                <a:gd name="T10" fmla="*/ 23 w 46"/>
                <a:gd name="T11" fmla="*/ 39 h 46"/>
                <a:gd name="T12" fmla="*/ 23 w 46"/>
                <a:gd name="T13" fmla="*/ 46 h 46"/>
                <a:gd name="T14" fmla="*/ 23 w 46"/>
                <a:gd name="T15" fmla="*/ 0 h 46"/>
                <a:gd name="T16" fmla="*/ 0 w 46"/>
                <a:gd name="T17" fmla="*/ 23 h 46"/>
                <a:gd name="T18" fmla="*/ 23 w 46"/>
                <a:gd name="T19" fmla="*/ 46 h 46"/>
                <a:gd name="T20" fmla="*/ 23 w 46"/>
                <a:gd name="T21" fmla="*/ 46 h 46"/>
                <a:gd name="T22" fmla="*/ 23 w 46"/>
                <a:gd name="T23" fmla="*/ 39 h 46"/>
                <a:gd name="T24" fmla="*/ 23 w 46"/>
                <a:gd name="T25" fmla="*/ 39 h 46"/>
                <a:gd name="T26" fmla="*/ 23 w 46"/>
                <a:gd name="T27" fmla="*/ 39 h 46"/>
                <a:gd name="T28" fmla="*/ 7 w 46"/>
                <a:gd name="T29" fmla="*/ 23 h 46"/>
                <a:gd name="T30" fmla="*/ 23 w 46"/>
                <a:gd name="T31" fmla="*/ 7 h 46"/>
                <a:gd name="T32" fmla="*/ 23 w 46"/>
                <a:gd name="T33" fmla="*/ 7 h 46"/>
                <a:gd name="T34" fmla="*/ 23 w 46"/>
                <a:gd name="T3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36" y="46"/>
                    <a:pt x="46" y="35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32" y="7"/>
                    <a:pt x="39" y="14"/>
                    <a:pt x="39" y="23"/>
                  </a:cubicBezTo>
                  <a:cubicBezTo>
                    <a:pt x="39" y="32"/>
                    <a:pt x="32" y="39"/>
                    <a:pt x="23" y="39"/>
                  </a:cubicBezTo>
                  <a:lnTo>
                    <a:pt x="23" y="46"/>
                  </a:lnTo>
                  <a:close/>
                  <a:moveTo>
                    <a:pt x="23" y="0"/>
                  </a:moveTo>
                  <a:cubicBezTo>
                    <a:pt x="11" y="0"/>
                    <a:pt x="0" y="10"/>
                    <a:pt x="0" y="23"/>
                  </a:cubicBezTo>
                  <a:cubicBezTo>
                    <a:pt x="0" y="35"/>
                    <a:pt x="11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14" y="39"/>
                    <a:pt x="7" y="32"/>
                    <a:pt x="7" y="23"/>
                  </a:cubicBezTo>
                  <a:cubicBezTo>
                    <a:pt x="7" y="14"/>
                    <a:pt x="14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25" name="Freeform 326"/>
            <p:cNvSpPr>
              <a:spLocks noEditPoints="1"/>
            </p:cNvSpPr>
            <p:nvPr/>
          </p:nvSpPr>
          <p:spPr bwMode="auto">
            <a:xfrm>
              <a:off x="7597775" y="2435225"/>
              <a:ext cx="266700" cy="555625"/>
            </a:xfrm>
            <a:custGeom>
              <a:avLst/>
              <a:gdLst>
                <a:gd name="T0" fmla="*/ 36 w 71"/>
                <a:gd name="T1" fmla="*/ 127 h 148"/>
                <a:gd name="T2" fmla="*/ 71 w 71"/>
                <a:gd name="T3" fmla="*/ 143 h 148"/>
                <a:gd name="T4" fmla="*/ 69 w 71"/>
                <a:gd name="T5" fmla="*/ 15 h 148"/>
                <a:gd name="T6" fmla="*/ 36 w 71"/>
                <a:gd name="T7" fmla="*/ 0 h 148"/>
                <a:gd name="T8" fmla="*/ 36 w 71"/>
                <a:gd name="T9" fmla="*/ 20 h 148"/>
                <a:gd name="T10" fmla="*/ 61 w 71"/>
                <a:gd name="T11" fmla="*/ 27 h 148"/>
                <a:gd name="T12" fmla="*/ 58 w 71"/>
                <a:gd name="T13" fmla="*/ 28 h 148"/>
                <a:gd name="T14" fmla="*/ 36 w 71"/>
                <a:gd name="T15" fmla="*/ 24 h 148"/>
                <a:gd name="T16" fmla="*/ 36 w 71"/>
                <a:gd name="T17" fmla="*/ 40 h 148"/>
                <a:gd name="T18" fmla="*/ 60 w 71"/>
                <a:gd name="T19" fmla="*/ 44 h 148"/>
                <a:gd name="T20" fmla="*/ 59 w 71"/>
                <a:gd name="T21" fmla="*/ 48 h 148"/>
                <a:gd name="T22" fmla="*/ 53 w 71"/>
                <a:gd name="T23" fmla="*/ 46 h 148"/>
                <a:gd name="T24" fmla="*/ 36 w 71"/>
                <a:gd name="T25" fmla="*/ 44 h 148"/>
                <a:gd name="T26" fmla="*/ 36 w 71"/>
                <a:gd name="T27" fmla="*/ 60 h 148"/>
                <a:gd name="T28" fmla="*/ 61 w 71"/>
                <a:gd name="T29" fmla="*/ 67 h 148"/>
                <a:gd name="T30" fmla="*/ 58 w 71"/>
                <a:gd name="T31" fmla="*/ 68 h 148"/>
                <a:gd name="T32" fmla="*/ 36 w 71"/>
                <a:gd name="T33" fmla="*/ 64 h 148"/>
                <a:gd name="T34" fmla="*/ 36 w 71"/>
                <a:gd name="T35" fmla="*/ 127 h 148"/>
                <a:gd name="T36" fmla="*/ 36 w 71"/>
                <a:gd name="T37" fmla="*/ 127 h 148"/>
                <a:gd name="T38" fmla="*/ 18 w 71"/>
                <a:gd name="T39" fmla="*/ 66 h 148"/>
                <a:gd name="T40" fmla="*/ 11 w 71"/>
                <a:gd name="T41" fmla="*/ 67 h 148"/>
                <a:gd name="T42" fmla="*/ 12 w 71"/>
                <a:gd name="T43" fmla="*/ 64 h 148"/>
                <a:gd name="T44" fmla="*/ 36 w 71"/>
                <a:gd name="T45" fmla="*/ 44 h 148"/>
                <a:gd name="T46" fmla="*/ 13 w 71"/>
                <a:gd name="T47" fmla="*/ 48 h 148"/>
                <a:gd name="T48" fmla="*/ 12 w 71"/>
                <a:gd name="T49" fmla="*/ 44 h 148"/>
                <a:gd name="T50" fmla="*/ 36 w 71"/>
                <a:gd name="T51" fmla="*/ 40 h 148"/>
                <a:gd name="T52" fmla="*/ 18 w 71"/>
                <a:gd name="T53" fmla="*/ 26 h 148"/>
                <a:gd name="T54" fmla="*/ 11 w 71"/>
                <a:gd name="T55" fmla="*/ 27 h 148"/>
                <a:gd name="T56" fmla="*/ 12 w 71"/>
                <a:gd name="T57" fmla="*/ 24 h 148"/>
                <a:gd name="T58" fmla="*/ 36 w 71"/>
                <a:gd name="T59" fmla="*/ 0 h 148"/>
                <a:gd name="T60" fmla="*/ 1 w 71"/>
                <a:gd name="T61" fmla="*/ 32 h 148"/>
                <a:gd name="T62" fmla="*/ 2 w 71"/>
                <a:gd name="T63" fmla="*/ 143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1" h="148">
                  <a:moveTo>
                    <a:pt x="36" y="127"/>
                  </a:moveTo>
                  <a:cubicBezTo>
                    <a:pt x="36" y="127"/>
                    <a:pt x="36" y="127"/>
                    <a:pt x="36" y="127"/>
                  </a:cubicBezTo>
                  <a:cubicBezTo>
                    <a:pt x="52" y="127"/>
                    <a:pt x="66" y="131"/>
                    <a:pt x="70" y="143"/>
                  </a:cubicBezTo>
                  <a:cubicBezTo>
                    <a:pt x="71" y="148"/>
                    <a:pt x="71" y="148"/>
                    <a:pt x="71" y="143"/>
                  </a:cubicBezTo>
                  <a:cubicBezTo>
                    <a:pt x="71" y="120"/>
                    <a:pt x="71" y="55"/>
                    <a:pt x="71" y="32"/>
                  </a:cubicBezTo>
                  <a:cubicBezTo>
                    <a:pt x="71" y="27"/>
                    <a:pt x="71" y="20"/>
                    <a:pt x="69" y="15"/>
                  </a:cubicBezTo>
                  <a:cubicBezTo>
                    <a:pt x="65" y="3"/>
                    <a:pt x="52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46" y="20"/>
                    <a:pt x="54" y="21"/>
                    <a:pt x="60" y="24"/>
                  </a:cubicBezTo>
                  <a:cubicBezTo>
                    <a:pt x="61" y="25"/>
                    <a:pt x="61" y="26"/>
                    <a:pt x="61" y="27"/>
                  </a:cubicBezTo>
                  <a:cubicBezTo>
                    <a:pt x="60" y="28"/>
                    <a:pt x="60" y="28"/>
                    <a:pt x="59" y="28"/>
                  </a:cubicBezTo>
                  <a:cubicBezTo>
                    <a:pt x="59" y="28"/>
                    <a:pt x="58" y="28"/>
                    <a:pt x="58" y="28"/>
                  </a:cubicBezTo>
                  <a:cubicBezTo>
                    <a:pt x="57" y="27"/>
                    <a:pt x="55" y="26"/>
                    <a:pt x="53" y="26"/>
                  </a:cubicBezTo>
                  <a:cubicBezTo>
                    <a:pt x="49" y="25"/>
                    <a:pt x="43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46" y="40"/>
                    <a:pt x="54" y="41"/>
                    <a:pt x="60" y="44"/>
                  </a:cubicBezTo>
                  <a:cubicBezTo>
                    <a:pt x="61" y="45"/>
                    <a:pt x="61" y="46"/>
                    <a:pt x="61" y="47"/>
                  </a:cubicBezTo>
                  <a:cubicBezTo>
                    <a:pt x="60" y="47"/>
                    <a:pt x="60" y="48"/>
                    <a:pt x="59" y="48"/>
                  </a:cubicBezTo>
                  <a:cubicBezTo>
                    <a:pt x="59" y="48"/>
                    <a:pt x="58" y="48"/>
                    <a:pt x="58" y="48"/>
                  </a:cubicBezTo>
                  <a:cubicBezTo>
                    <a:pt x="57" y="47"/>
                    <a:pt x="55" y="46"/>
                    <a:pt x="53" y="46"/>
                  </a:cubicBezTo>
                  <a:cubicBezTo>
                    <a:pt x="49" y="44"/>
                    <a:pt x="43" y="44"/>
                    <a:pt x="36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46" y="60"/>
                    <a:pt x="54" y="61"/>
                    <a:pt x="60" y="64"/>
                  </a:cubicBezTo>
                  <a:cubicBezTo>
                    <a:pt x="61" y="64"/>
                    <a:pt x="61" y="66"/>
                    <a:pt x="61" y="67"/>
                  </a:cubicBezTo>
                  <a:cubicBezTo>
                    <a:pt x="60" y="67"/>
                    <a:pt x="60" y="68"/>
                    <a:pt x="59" y="68"/>
                  </a:cubicBezTo>
                  <a:cubicBezTo>
                    <a:pt x="59" y="68"/>
                    <a:pt x="58" y="68"/>
                    <a:pt x="58" y="68"/>
                  </a:cubicBezTo>
                  <a:cubicBezTo>
                    <a:pt x="57" y="67"/>
                    <a:pt x="55" y="66"/>
                    <a:pt x="53" y="66"/>
                  </a:cubicBezTo>
                  <a:cubicBezTo>
                    <a:pt x="49" y="64"/>
                    <a:pt x="43" y="64"/>
                    <a:pt x="36" y="64"/>
                  </a:cubicBezTo>
                  <a:cubicBezTo>
                    <a:pt x="36" y="64"/>
                    <a:pt x="36" y="64"/>
                    <a:pt x="36" y="64"/>
                  </a:cubicBezTo>
                  <a:lnTo>
                    <a:pt x="36" y="127"/>
                  </a:lnTo>
                  <a:close/>
                  <a:moveTo>
                    <a:pt x="2" y="143"/>
                  </a:moveTo>
                  <a:cubicBezTo>
                    <a:pt x="6" y="131"/>
                    <a:pt x="19" y="127"/>
                    <a:pt x="36" y="127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29" y="64"/>
                    <a:pt x="23" y="64"/>
                    <a:pt x="18" y="66"/>
                  </a:cubicBezTo>
                  <a:cubicBezTo>
                    <a:pt x="16" y="66"/>
                    <a:pt x="15" y="67"/>
                    <a:pt x="13" y="68"/>
                  </a:cubicBezTo>
                  <a:cubicBezTo>
                    <a:pt x="12" y="68"/>
                    <a:pt x="11" y="68"/>
                    <a:pt x="11" y="67"/>
                  </a:cubicBezTo>
                  <a:cubicBezTo>
                    <a:pt x="10" y="66"/>
                    <a:pt x="11" y="64"/>
                    <a:pt x="12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8" y="61"/>
                    <a:pt x="25" y="60"/>
                    <a:pt x="36" y="60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29" y="44"/>
                    <a:pt x="23" y="44"/>
                    <a:pt x="18" y="46"/>
                  </a:cubicBezTo>
                  <a:cubicBezTo>
                    <a:pt x="16" y="46"/>
                    <a:pt x="15" y="47"/>
                    <a:pt x="13" y="48"/>
                  </a:cubicBezTo>
                  <a:cubicBezTo>
                    <a:pt x="12" y="48"/>
                    <a:pt x="11" y="48"/>
                    <a:pt x="11" y="47"/>
                  </a:cubicBezTo>
                  <a:cubicBezTo>
                    <a:pt x="10" y="46"/>
                    <a:pt x="11" y="45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8" y="41"/>
                    <a:pt x="25" y="40"/>
                    <a:pt x="36" y="40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29" y="24"/>
                    <a:pt x="23" y="25"/>
                    <a:pt x="18" y="26"/>
                  </a:cubicBezTo>
                  <a:cubicBezTo>
                    <a:pt x="16" y="26"/>
                    <a:pt x="15" y="27"/>
                    <a:pt x="13" y="28"/>
                  </a:cubicBezTo>
                  <a:cubicBezTo>
                    <a:pt x="12" y="28"/>
                    <a:pt x="11" y="28"/>
                    <a:pt x="11" y="27"/>
                  </a:cubicBezTo>
                  <a:cubicBezTo>
                    <a:pt x="10" y="26"/>
                    <a:pt x="11" y="25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8" y="21"/>
                    <a:pt x="25" y="20"/>
                    <a:pt x="36" y="2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0" y="0"/>
                    <a:pt x="6" y="3"/>
                    <a:pt x="2" y="15"/>
                  </a:cubicBezTo>
                  <a:cubicBezTo>
                    <a:pt x="1" y="20"/>
                    <a:pt x="1" y="27"/>
                    <a:pt x="1" y="32"/>
                  </a:cubicBezTo>
                  <a:cubicBezTo>
                    <a:pt x="1" y="55"/>
                    <a:pt x="1" y="120"/>
                    <a:pt x="1" y="143"/>
                  </a:cubicBezTo>
                  <a:cubicBezTo>
                    <a:pt x="1" y="148"/>
                    <a:pt x="0" y="148"/>
                    <a:pt x="2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26" name="Freeform 327"/>
            <p:cNvSpPr>
              <a:spLocks noEditPoints="1"/>
            </p:cNvSpPr>
            <p:nvPr/>
          </p:nvSpPr>
          <p:spPr bwMode="auto">
            <a:xfrm>
              <a:off x="7886700" y="2435225"/>
              <a:ext cx="261938" cy="555625"/>
            </a:xfrm>
            <a:custGeom>
              <a:avLst/>
              <a:gdLst>
                <a:gd name="T0" fmla="*/ 70 w 70"/>
                <a:gd name="T1" fmla="*/ 143 h 148"/>
                <a:gd name="T2" fmla="*/ 69 w 70"/>
                <a:gd name="T3" fmla="*/ 15 h 148"/>
                <a:gd name="T4" fmla="*/ 35 w 70"/>
                <a:gd name="T5" fmla="*/ 20 h 148"/>
                <a:gd name="T6" fmla="*/ 60 w 70"/>
                <a:gd name="T7" fmla="*/ 27 h 148"/>
                <a:gd name="T8" fmla="*/ 58 w 70"/>
                <a:gd name="T9" fmla="*/ 28 h 148"/>
                <a:gd name="T10" fmla="*/ 53 w 70"/>
                <a:gd name="T11" fmla="*/ 26 h 148"/>
                <a:gd name="T12" fmla="*/ 35 w 70"/>
                <a:gd name="T13" fmla="*/ 40 h 148"/>
                <a:gd name="T14" fmla="*/ 60 w 70"/>
                <a:gd name="T15" fmla="*/ 47 h 148"/>
                <a:gd name="T16" fmla="*/ 58 w 70"/>
                <a:gd name="T17" fmla="*/ 48 h 148"/>
                <a:gd name="T18" fmla="*/ 53 w 70"/>
                <a:gd name="T19" fmla="*/ 46 h 148"/>
                <a:gd name="T20" fmla="*/ 35 w 70"/>
                <a:gd name="T21" fmla="*/ 60 h 148"/>
                <a:gd name="T22" fmla="*/ 60 w 70"/>
                <a:gd name="T23" fmla="*/ 67 h 148"/>
                <a:gd name="T24" fmla="*/ 58 w 70"/>
                <a:gd name="T25" fmla="*/ 68 h 148"/>
                <a:gd name="T26" fmla="*/ 53 w 70"/>
                <a:gd name="T27" fmla="*/ 66 h 148"/>
                <a:gd name="T28" fmla="*/ 35 w 70"/>
                <a:gd name="T29" fmla="*/ 127 h 148"/>
                <a:gd name="T30" fmla="*/ 69 w 70"/>
                <a:gd name="T31" fmla="*/ 143 h 148"/>
                <a:gd name="T32" fmla="*/ 35 w 70"/>
                <a:gd name="T33" fmla="*/ 0 h 148"/>
                <a:gd name="T34" fmla="*/ 0 w 70"/>
                <a:gd name="T35" fmla="*/ 32 h 148"/>
                <a:gd name="T36" fmla="*/ 1 w 70"/>
                <a:gd name="T37" fmla="*/ 143 h 148"/>
                <a:gd name="T38" fmla="*/ 35 w 70"/>
                <a:gd name="T39" fmla="*/ 64 h 148"/>
                <a:gd name="T40" fmla="*/ 18 w 70"/>
                <a:gd name="T41" fmla="*/ 66 h 148"/>
                <a:gd name="T42" fmla="*/ 10 w 70"/>
                <a:gd name="T43" fmla="*/ 67 h 148"/>
                <a:gd name="T44" fmla="*/ 35 w 70"/>
                <a:gd name="T45" fmla="*/ 60 h 148"/>
                <a:gd name="T46" fmla="*/ 35 w 70"/>
                <a:gd name="T47" fmla="*/ 44 h 148"/>
                <a:gd name="T48" fmla="*/ 18 w 70"/>
                <a:gd name="T49" fmla="*/ 46 h 148"/>
                <a:gd name="T50" fmla="*/ 10 w 70"/>
                <a:gd name="T51" fmla="*/ 47 h 148"/>
                <a:gd name="T52" fmla="*/ 35 w 70"/>
                <a:gd name="T53" fmla="*/ 40 h 148"/>
                <a:gd name="T54" fmla="*/ 35 w 70"/>
                <a:gd name="T55" fmla="*/ 24 h 148"/>
                <a:gd name="T56" fmla="*/ 18 w 70"/>
                <a:gd name="T57" fmla="*/ 26 h 148"/>
                <a:gd name="T58" fmla="*/ 10 w 70"/>
                <a:gd name="T59" fmla="*/ 27 h 148"/>
                <a:gd name="T60" fmla="*/ 35 w 70"/>
                <a:gd name="T61" fmla="*/ 20 h 148"/>
                <a:gd name="T62" fmla="*/ 35 w 70"/>
                <a:gd name="T6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0" h="148">
                  <a:moveTo>
                    <a:pt x="69" y="143"/>
                  </a:moveTo>
                  <a:cubicBezTo>
                    <a:pt x="70" y="148"/>
                    <a:pt x="70" y="148"/>
                    <a:pt x="70" y="143"/>
                  </a:cubicBezTo>
                  <a:cubicBezTo>
                    <a:pt x="70" y="120"/>
                    <a:pt x="70" y="55"/>
                    <a:pt x="70" y="32"/>
                  </a:cubicBezTo>
                  <a:cubicBezTo>
                    <a:pt x="70" y="27"/>
                    <a:pt x="70" y="20"/>
                    <a:pt x="69" y="15"/>
                  </a:cubicBezTo>
                  <a:cubicBezTo>
                    <a:pt x="65" y="3"/>
                    <a:pt x="51" y="0"/>
                    <a:pt x="35" y="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46" y="20"/>
                    <a:pt x="53" y="21"/>
                    <a:pt x="59" y="24"/>
                  </a:cubicBezTo>
                  <a:cubicBezTo>
                    <a:pt x="60" y="25"/>
                    <a:pt x="61" y="26"/>
                    <a:pt x="60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28"/>
                    <a:pt x="59" y="28"/>
                    <a:pt x="58" y="28"/>
                  </a:cubicBezTo>
                  <a:cubicBezTo>
                    <a:pt x="58" y="28"/>
                    <a:pt x="58" y="28"/>
                    <a:pt x="57" y="28"/>
                  </a:cubicBezTo>
                  <a:cubicBezTo>
                    <a:pt x="56" y="27"/>
                    <a:pt x="54" y="26"/>
                    <a:pt x="53" y="26"/>
                  </a:cubicBezTo>
                  <a:cubicBezTo>
                    <a:pt x="48" y="25"/>
                    <a:pt x="42" y="24"/>
                    <a:pt x="35" y="24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46" y="40"/>
                    <a:pt x="53" y="41"/>
                    <a:pt x="59" y="44"/>
                  </a:cubicBezTo>
                  <a:cubicBezTo>
                    <a:pt x="60" y="45"/>
                    <a:pt x="61" y="46"/>
                    <a:pt x="60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0" y="47"/>
                    <a:pt x="59" y="48"/>
                    <a:pt x="58" y="48"/>
                  </a:cubicBezTo>
                  <a:cubicBezTo>
                    <a:pt x="58" y="48"/>
                    <a:pt x="58" y="48"/>
                    <a:pt x="57" y="48"/>
                  </a:cubicBezTo>
                  <a:cubicBezTo>
                    <a:pt x="56" y="47"/>
                    <a:pt x="54" y="46"/>
                    <a:pt x="53" y="46"/>
                  </a:cubicBezTo>
                  <a:cubicBezTo>
                    <a:pt x="48" y="44"/>
                    <a:pt x="42" y="44"/>
                    <a:pt x="35" y="44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46" y="60"/>
                    <a:pt x="53" y="61"/>
                    <a:pt x="59" y="64"/>
                  </a:cubicBezTo>
                  <a:cubicBezTo>
                    <a:pt x="60" y="64"/>
                    <a:pt x="61" y="66"/>
                    <a:pt x="60" y="67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60" y="67"/>
                    <a:pt x="59" y="68"/>
                    <a:pt x="58" y="68"/>
                  </a:cubicBezTo>
                  <a:cubicBezTo>
                    <a:pt x="58" y="68"/>
                    <a:pt x="58" y="68"/>
                    <a:pt x="57" y="68"/>
                  </a:cubicBezTo>
                  <a:cubicBezTo>
                    <a:pt x="56" y="67"/>
                    <a:pt x="54" y="66"/>
                    <a:pt x="53" y="66"/>
                  </a:cubicBezTo>
                  <a:cubicBezTo>
                    <a:pt x="48" y="64"/>
                    <a:pt x="42" y="64"/>
                    <a:pt x="35" y="64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52" y="127"/>
                    <a:pt x="65" y="131"/>
                    <a:pt x="69" y="143"/>
                  </a:cubicBezTo>
                  <a:close/>
                  <a:moveTo>
                    <a:pt x="35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19" y="0"/>
                    <a:pt x="6" y="3"/>
                    <a:pt x="2" y="15"/>
                  </a:cubicBezTo>
                  <a:cubicBezTo>
                    <a:pt x="0" y="20"/>
                    <a:pt x="0" y="27"/>
                    <a:pt x="0" y="32"/>
                  </a:cubicBezTo>
                  <a:cubicBezTo>
                    <a:pt x="0" y="55"/>
                    <a:pt x="0" y="120"/>
                    <a:pt x="0" y="143"/>
                  </a:cubicBezTo>
                  <a:cubicBezTo>
                    <a:pt x="0" y="148"/>
                    <a:pt x="0" y="148"/>
                    <a:pt x="1" y="143"/>
                  </a:cubicBezTo>
                  <a:cubicBezTo>
                    <a:pt x="5" y="131"/>
                    <a:pt x="19" y="127"/>
                    <a:pt x="35" y="127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28" y="64"/>
                    <a:pt x="22" y="64"/>
                    <a:pt x="18" y="66"/>
                  </a:cubicBezTo>
                  <a:cubicBezTo>
                    <a:pt x="16" y="66"/>
                    <a:pt x="14" y="67"/>
                    <a:pt x="13" y="68"/>
                  </a:cubicBezTo>
                  <a:cubicBezTo>
                    <a:pt x="12" y="68"/>
                    <a:pt x="11" y="68"/>
                    <a:pt x="10" y="67"/>
                  </a:cubicBezTo>
                  <a:cubicBezTo>
                    <a:pt x="10" y="66"/>
                    <a:pt x="10" y="64"/>
                    <a:pt x="11" y="64"/>
                  </a:cubicBezTo>
                  <a:cubicBezTo>
                    <a:pt x="17" y="61"/>
                    <a:pt x="25" y="60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28" y="44"/>
                    <a:pt x="22" y="44"/>
                    <a:pt x="18" y="46"/>
                  </a:cubicBezTo>
                  <a:cubicBezTo>
                    <a:pt x="16" y="46"/>
                    <a:pt x="14" y="47"/>
                    <a:pt x="13" y="48"/>
                  </a:cubicBezTo>
                  <a:cubicBezTo>
                    <a:pt x="12" y="48"/>
                    <a:pt x="11" y="48"/>
                    <a:pt x="10" y="47"/>
                  </a:cubicBezTo>
                  <a:cubicBezTo>
                    <a:pt x="10" y="46"/>
                    <a:pt x="10" y="45"/>
                    <a:pt x="11" y="44"/>
                  </a:cubicBezTo>
                  <a:cubicBezTo>
                    <a:pt x="17" y="41"/>
                    <a:pt x="25" y="40"/>
                    <a:pt x="35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28" y="24"/>
                    <a:pt x="22" y="25"/>
                    <a:pt x="18" y="26"/>
                  </a:cubicBezTo>
                  <a:cubicBezTo>
                    <a:pt x="16" y="26"/>
                    <a:pt x="14" y="27"/>
                    <a:pt x="13" y="28"/>
                  </a:cubicBezTo>
                  <a:cubicBezTo>
                    <a:pt x="12" y="28"/>
                    <a:pt x="11" y="28"/>
                    <a:pt x="10" y="27"/>
                  </a:cubicBezTo>
                  <a:cubicBezTo>
                    <a:pt x="10" y="26"/>
                    <a:pt x="10" y="25"/>
                    <a:pt x="11" y="24"/>
                  </a:cubicBezTo>
                  <a:cubicBezTo>
                    <a:pt x="17" y="21"/>
                    <a:pt x="2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lnTo>
                    <a:pt x="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27" name="Freeform 328"/>
            <p:cNvSpPr>
              <a:spLocks/>
            </p:cNvSpPr>
            <p:nvPr/>
          </p:nvSpPr>
          <p:spPr bwMode="auto">
            <a:xfrm>
              <a:off x="57150" y="2638425"/>
              <a:ext cx="390525" cy="93663"/>
            </a:xfrm>
            <a:custGeom>
              <a:avLst/>
              <a:gdLst>
                <a:gd name="T0" fmla="*/ 104 w 104"/>
                <a:gd name="T1" fmla="*/ 4 h 25"/>
                <a:gd name="T2" fmla="*/ 94 w 104"/>
                <a:gd name="T3" fmla="*/ 7 h 25"/>
                <a:gd name="T4" fmla="*/ 80 w 104"/>
                <a:gd name="T5" fmla="*/ 0 h 25"/>
                <a:gd name="T6" fmla="*/ 66 w 104"/>
                <a:gd name="T7" fmla="*/ 7 h 25"/>
                <a:gd name="T8" fmla="*/ 52 w 104"/>
                <a:gd name="T9" fmla="*/ 0 h 25"/>
                <a:gd name="T10" fmla="*/ 38 w 104"/>
                <a:gd name="T11" fmla="*/ 7 h 25"/>
                <a:gd name="T12" fmla="*/ 24 w 104"/>
                <a:gd name="T13" fmla="*/ 0 h 25"/>
                <a:gd name="T14" fmla="*/ 10 w 104"/>
                <a:gd name="T15" fmla="*/ 7 h 25"/>
                <a:gd name="T16" fmla="*/ 0 w 104"/>
                <a:gd name="T17" fmla="*/ 4 h 25"/>
                <a:gd name="T18" fmla="*/ 0 w 104"/>
                <a:gd name="T19" fmla="*/ 18 h 25"/>
                <a:gd name="T20" fmla="*/ 7 w 104"/>
                <a:gd name="T21" fmla="*/ 16 h 25"/>
                <a:gd name="T22" fmla="*/ 24 w 104"/>
                <a:gd name="T23" fmla="*/ 20 h 25"/>
                <a:gd name="T24" fmla="*/ 32 w 104"/>
                <a:gd name="T25" fmla="*/ 23 h 25"/>
                <a:gd name="T26" fmla="*/ 39 w 104"/>
                <a:gd name="T27" fmla="*/ 21 h 25"/>
                <a:gd name="T28" fmla="*/ 54 w 104"/>
                <a:gd name="T29" fmla="*/ 16 h 25"/>
                <a:gd name="T30" fmla="*/ 70 w 104"/>
                <a:gd name="T31" fmla="*/ 21 h 25"/>
                <a:gd name="T32" fmla="*/ 84 w 104"/>
                <a:gd name="T33" fmla="*/ 23 h 25"/>
                <a:gd name="T34" fmla="*/ 101 w 104"/>
                <a:gd name="T35" fmla="*/ 15 h 25"/>
                <a:gd name="T36" fmla="*/ 104 w 104"/>
                <a:gd name="T37" fmla="*/ 15 h 25"/>
                <a:gd name="T38" fmla="*/ 104 w 104"/>
                <a:gd name="T39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4" h="25">
                  <a:moveTo>
                    <a:pt x="104" y="4"/>
                  </a:moveTo>
                  <a:cubicBezTo>
                    <a:pt x="102" y="6"/>
                    <a:pt x="98" y="7"/>
                    <a:pt x="94" y="7"/>
                  </a:cubicBezTo>
                  <a:cubicBezTo>
                    <a:pt x="89" y="7"/>
                    <a:pt x="84" y="5"/>
                    <a:pt x="80" y="0"/>
                  </a:cubicBezTo>
                  <a:cubicBezTo>
                    <a:pt x="77" y="5"/>
                    <a:pt x="72" y="7"/>
                    <a:pt x="66" y="7"/>
                  </a:cubicBezTo>
                  <a:cubicBezTo>
                    <a:pt x="61" y="7"/>
                    <a:pt x="55" y="5"/>
                    <a:pt x="52" y="0"/>
                  </a:cubicBezTo>
                  <a:cubicBezTo>
                    <a:pt x="49" y="5"/>
                    <a:pt x="44" y="7"/>
                    <a:pt x="38" y="7"/>
                  </a:cubicBezTo>
                  <a:cubicBezTo>
                    <a:pt x="32" y="7"/>
                    <a:pt x="27" y="5"/>
                    <a:pt x="24" y="0"/>
                  </a:cubicBezTo>
                  <a:cubicBezTo>
                    <a:pt x="21" y="5"/>
                    <a:pt x="16" y="7"/>
                    <a:pt x="10" y="7"/>
                  </a:cubicBezTo>
                  <a:cubicBezTo>
                    <a:pt x="6" y="7"/>
                    <a:pt x="3" y="6"/>
                    <a:pt x="0" y="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" y="17"/>
                    <a:pt x="4" y="17"/>
                    <a:pt x="7" y="16"/>
                  </a:cubicBezTo>
                  <a:cubicBezTo>
                    <a:pt x="13" y="16"/>
                    <a:pt x="18" y="17"/>
                    <a:pt x="24" y="20"/>
                  </a:cubicBezTo>
                  <a:cubicBezTo>
                    <a:pt x="26" y="21"/>
                    <a:pt x="29" y="23"/>
                    <a:pt x="32" y="23"/>
                  </a:cubicBezTo>
                  <a:cubicBezTo>
                    <a:pt x="34" y="23"/>
                    <a:pt x="37" y="22"/>
                    <a:pt x="39" y="21"/>
                  </a:cubicBezTo>
                  <a:cubicBezTo>
                    <a:pt x="44" y="18"/>
                    <a:pt x="49" y="16"/>
                    <a:pt x="54" y="16"/>
                  </a:cubicBezTo>
                  <a:cubicBezTo>
                    <a:pt x="60" y="16"/>
                    <a:pt x="65" y="18"/>
                    <a:pt x="70" y="21"/>
                  </a:cubicBezTo>
                  <a:cubicBezTo>
                    <a:pt x="74" y="23"/>
                    <a:pt x="79" y="25"/>
                    <a:pt x="84" y="23"/>
                  </a:cubicBezTo>
                  <a:cubicBezTo>
                    <a:pt x="89" y="20"/>
                    <a:pt x="94" y="16"/>
                    <a:pt x="101" y="15"/>
                  </a:cubicBezTo>
                  <a:cubicBezTo>
                    <a:pt x="102" y="15"/>
                    <a:pt x="103" y="15"/>
                    <a:pt x="104" y="15"/>
                  </a:cubicBezTo>
                  <a:lnTo>
                    <a:pt x="10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28" name="Freeform 329"/>
            <p:cNvSpPr>
              <a:spLocks/>
            </p:cNvSpPr>
            <p:nvPr/>
          </p:nvSpPr>
          <p:spPr bwMode="auto">
            <a:xfrm>
              <a:off x="57150" y="2732088"/>
              <a:ext cx="390525" cy="63500"/>
            </a:xfrm>
            <a:custGeom>
              <a:avLst/>
              <a:gdLst>
                <a:gd name="T0" fmla="*/ 95 w 104"/>
                <a:gd name="T1" fmla="*/ 3 h 17"/>
                <a:gd name="T2" fmla="*/ 80 w 104"/>
                <a:gd name="T3" fmla="*/ 9 h 17"/>
                <a:gd name="T4" fmla="*/ 66 w 104"/>
                <a:gd name="T5" fmla="*/ 6 h 17"/>
                <a:gd name="T6" fmla="*/ 54 w 104"/>
                <a:gd name="T7" fmla="*/ 1 h 17"/>
                <a:gd name="T8" fmla="*/ 40 w 104"/>
                <a:gd name="T9" fmla="*/ 7 h 17"/>
                <a:gd name="T10" fmla="*/ 25 w 104"/>
                <a:gd name="T11" fmla="*/ 7 h 17"/>
                <a:gd name="T12" fmla="*/ 11 w 104"/>
                <a:gd name="T13" fmla="*/ 2 h 17"/>
                <a:gd name="T14" fmla="*/ 0 w 104"/>
                <a:gd name="T15" fmla="*/ 7 h 17"/>
                <a:gd name="T16" fmla="*/ 0 w 104"/>
                <a:gd name="T17" fmla="*/ 17 h 17"/>
                <a:gd name="T18" fmla="*/ 104 w 104"/>
                <a:gd name="T19" fmla="*/ 17 h 17"/>
                <a:gd name="T20" fmla="*/ 104 w 104"/>
                <a:gd name="T21" fmla="*/ 0 h 17"/>
                <a:gd name="T22" fmla="*/ 95 w 104"/>
                <a:gd name="T23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4" h="17">
                  <a:moveTo>
                    <a:pt x="95" y="3"/>
                  </a:moveTo>
                  <a:cubicBezTo>
                    <a:pt x="90" y="6"/>
                    <a:pt x="86" y="9"/>
                    <a:pt x="80" y="9"/>
                  </a:cubicBezTo>
                  <a:cubicBezTo>
                    <a:pt x="75" y="10"/>
                    <a:pt x="70" y="8"/>
                    <a:pt x="66" y="6"/>
                  </a:cubicBezTo>
                  <a:cubicBezTo>
                    <a:pt x="62" y="4"/>
                    <a:pt x="58" y="1"/>
                    <a:pt x="54" y="1"/>
                  </a:cubicBezTo>
                  <a:cubicBezTo>
                    <a:pt x="49" y="2"/>
                    <a:pt x="44" y="5"/>
                    <a:pt x="40" y="7"/>
                  </a:cubicBezTo>
                  <a:cubicBezTo>
                    <a:pt x="35" y="8"/>
                    <a:pt x="30" y="9"/>
                    <a:pt x="25" y="7"/>
                  </a:cubicBezTo>
                  <a:cubicBezTo>
                    <a:pt x="20" y="5"/>
                    <a:pt x="16" y="2"/>
                    <a:pt x="11" y="2"/>
                  </a:cubicBezTo>
                  <a:cubicBezTo>
                    <a:pt x="6" y="2"/>
                    <a:pt x="3" y="3"/>
                    <a:pt x="0" y="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1" y="0"/>
                    <a:pt x="98" y="2"/>
                    <a:pt x="9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29" name="Freeform 330"/>
            <p:cNvSpPr>
              <a:spLocks/>
            </p:cNvSpPr>
            <p:nvPr/>
          </p:nvSpPr>
          <p:spPr bwMode="auto">
            <a:xfrm>
              <a:off x="42862" y="2465388"/>
              <a:ext cx="420688" cy="187325"/>
            </a:xfrm>
            <a:custGeom>
              <a:avLst/>
              <a:gdLst>
                <a:gd name="T0" fmla="*/ 109 w 112"/>
                <a:gd name="T1" fmla="*/ 45 h 50"/>
                <a:gd name="T2" fmla="*/ 109 w 112"/>
                <a:gd name="T3" fmla="*/ 45 h 50"/>
                <a:gd name="T4" fmla="*/ 112 w 112"/>
                <a:gd name="T5" fmla="*/ 36 h 50"/>
                <a:gd name="T6" fmla="*/ 112 w 112"/>
                <a:gd name="T7" fmla="*/ 12 h 50"/>
                <a:gd name="T8" fmla="*/ 62 w 112"/>
                <a:gd name="T9" fmla="*/ 12 h 50"/>
                <a:gd name="T10" fmla="*/ 62 w 112"/>
                <a:gd name="T11" fmla="*/ 11 h 50"/>
                <a:gd name="T12" fmla="*/ 62 w 112"/>
                <a:gd name="T13" fmla="*/ 9 h 50"/>
                <a:gd name="T14" fmla="*/ 62 w 112"/>
                <a:gd name="T15" fmla="*/ 0 h 50"/>
                <a:gd name="T16" fmla="*/ 56 w 112"/>
                <a:gd name="T17" fmla="*/ 1 h 50"/>
                <a:gd name="T18" fmla="*/ 51 w 112"/>
                <a:gd name="T19" fmla="*/ 0 h 50"/>
                <a:gd name="T20" fmla="*/ 51 w 112"/>
                <a:gd name="T21" fmla="*/ 9 h 50"/>
                <a:gd name="T22" fmla="*/ 51 w 112"/>
                <a:gd name="T23" fmla="*/ 11 h 50"/>
                <a:gd name="T24" fmla="*/ 51 w 112"/>
                <a:gd name="T25" fmla="*/ 12 h 50"/>
                <a:gd name="T26" fmla="*/ 0 w 112"/>
                <a:gd name="T27" fmla="*/ 12 h 50"/>
                <a:gd name="T28" fmla="*/ 0 w 112"/>
                <a:gd name="T29" fmla="*/ 36 h 50"/>
                <a:gd name="T30" fmla="*/ 3 w 112"/>
                <a:gd name="T31" fmla="*/ 45 h 50"/>
                <a:gd name="T32" fmla="*/ 4 w 112"/>
                <a:gd name="T33" fmla="*/ 45 h 50"/>
                <a:gd name="T34" fmla="*/ 4 w 112"/>
                <a:gd name="T35" fmla="*/ 46 h 50"/>
                <a:gd name="T36" fmla="*/ 14 w 112"/>
                <a:gd name="T37" fmla="*/ 50 h 50"/>
                <a:gd name="T38" fmla="*/ 28 w 112"/>
                <a:gd name="T39" fmla="*/ 36 h 50"/>
                <a:gd name="T40" fmla="*/ 42 w 112"/>
                <a:gd name="T41" fmla="*/ 50 h 50"/>
                <a:gd name="T42" fmla="*/ 56 w 112"/>
                <a:gd name="T43" fmla="*/ 36 h 50"/>
                <a:gd name="T44" fmla="*/ 70 w 112"/>
                <a:gd name="T45" fmla="*/ 50 h 50"/>
                <a:gd name="T46" fmla="*/ 84 w 112"/>
                <a:gd name="T47" fmla="*/ 36 h 50"/>
                <a:gd name="T48" fmla="*/ 98 w 112"/>
                <a:gd name="T49" fmla="*/ 50 h 50"/>
                <a:gd name="T50" fmla="*/ 108 w 112"/>
                <a:gd name="T51" fmla="*/ 46 h 50"/>
                <a:gd name="T52" fmla="*/ 109 w 112"/>
                <a:gd name="T53" fmla="*/ 4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2" h="50">
                  <a:moveTo>
                    <a:pt x="109" y="45"/>
                  </a:moveTo>
                  <a:cubicBezTo>
                    <a:pt x="109" y="45"/>
                    <a:pt x="109" y="45"/>
                    <a:pt x="109" y="45"/>
                  </a:cubicBezTo>
                  <a:cubicBezTo>
                    <a:pt x="111" y="42"/>
                    <a:pt x="112" y="39"/>
                    <a:pt x="112" y="36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0" y="1"/>
                    <a:pt x="58" y="1"/>
                    <a:pt x="56" y="1"/>
                  </a:cubicBezTo>
                  <a:cubicBezTo>
                    <a:pt x="54" y="1"/>
                    <a:pt x="52" y="1"/>
                    <a:pt x="51" y="0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9"/>
                    <a:pt x="1" y="42"/>
                    <a:pt x="3" y="45"/>
                  </a:cubicBezTo>
                  <a:cubicBezTo>
                    <a:pt x="3" y="45"/>
                    <a:pt x="4" y="45"/>
                    <a:pt x="4" y="45"/>
                  </a:cubicBezTo>
                  <a:cubicBezTo>
                    <a:pt x="4" y="45"/>
                    <a:pt x="4" y="46"/>
                    <a:pt x="4" y="46"/>
                  </a:cubicBezTo>
                  <a:cubicBezTo>
                    <a:pt x="7" y="48"/>
                    <a:pt x="10" y="50"/>
                    <a:pt x="14" y="50"/>
                  </a:cubicBezTo>
                  <a:cubicBezTo>
                    <a:pt x="22" y="50"/>
                    <a:pt x="28" y="44"/>
                    <a:pt x="28" y="36"/>
                  </a:cubicBezTo>
                  <a:cubicBezTo>
                    <a:pt x="28" y="44"/>
                    <a:pt x="34" y="50"/>
                    <a:pt x="42" y="50"/>
                  </a:cubicBezTo>
                  <a:cubicBezTo>
                    <a:pt x="50" y="50"/>
                    <a:pt x="56" y="44"/>
                    <a:pt x="56" y="36"/>
                  </a:cubicBezTo>
                  <a:cubicBezTo>
                    <a:pt x="56" y="44"/>
                    <a:pt x="63" y="50"/>
                    <a:pt x="70" y="50"/>
                  </a:cubicBezTo>
                  <a:cubicBezTo>
                    <a:pt x="78" y="50"/>
                    <a:pt x="84" y="44"/>
                    <a:pt x="84" y="36"/>
                  </a:cubicBezTo>
                  <a:cubicBezTo>
                    <a:pt x="84" y="44"/>
                    <a:pt x="91" y="50"/>
                    <a:pt x="98" y="50"/>
                  </a:cubicBezTo>
                  <a:cubicBezTo>
                    <a:pt x="102" y="50"/>
                    <a:pt x="106" y="48"/>
                    <a:pt x="108" y="46"/>
                  </a:cubicBezTo>
                  <a:cubicBezTo>
                    <a:pt x="109" y="46"/>
                    <a:pt x="109" y="45"/>
                    <a:pt x="109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30" name="Freeform 331"/>
            <p:cNvSpPr>
              <a:spLocks/>
            </p:cNvSpPr>
            <p:nvPr/>
          </p:nvSpPr>
          <p:spPr bwMode="auto">
            <a:xfrm>
              <a:off x="15875" y="2806700"/>
              <a:ext cx="473075" cy="57150"/>
            </a:xfrm>
            <a:custGeom>
              <a:avLst/>
              <a:gdLst>
                <a:gd name="T0" fmla="*/ 63 w 126"/>
                <a:gd name="T1" fmla="*/ 15 h 15"/>
                <a:gd name="T2" fmla="*/ 126 w 126"/>
                <a:gd name="T3" fmla="*/ 0 h 15"/>
                <a:gd name="T4" fmla="*/ 116 w 126"/>
                <a:gd name="T5" fmla="*/ 0 h 15"/>
                <a:gd name="T6" fmla="*/ 116 w 126"/>
                <a:gd name="T7" fmla="*/ 0 h 15"/>
                <a:gd name="T8" fmla="*/ 115 w 126"/>
                <a:gd name="T9" fmla="*/ 0 h 15"/>
                <a:gd name="T10" fmla="*/ 11 w 126"/>
                <a:gd name="T11" fmla="*/ 0 h 15"/>
                <a:gd name="T12" fmla="*/ 11 w 126"/>
                <a:gd name="T13" fmla="*/ 0 h 15"/>
                <a:gd name="T14" fmla="*/ 10 w 126"/>
                <a:gd name="T15" fmla="*/ 0 h 15"/>
                <a:gd name="T16" fmla="*/ 0 w 126"/>
                <a:gd name="T17" fmla="*/ 0 h 15"/>
                <a:gd name="T18" fmla="*/ 63 w 126"/>
                <a:gd name="T1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" h="15">
                  <a:moveTo>
                    <a:pt x="63" y="15"/>
                  </a:moveTo>
                  <a:cubicBezTo>
                    <a:pt x="98" y="15"/>
                    <a:pt x="126" y="8"/>
                    <a:pt x="126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29" y="15"/>
                    <a:pt x="6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31" name="Freeform 332"/>
            <p:cNvSpPr>
              <a:spLocks/>
            </p:cNvSpPr>
            <p:nvPr/>
          </p:nvSpPr>
          <p:spPr bwMode="auto">
            <a:xfrm>
              <a:off x="222250" y="2360613"/>
              <a:ext cx="60325" cy="96838"/>
            </a:xfrm>
            <a:custGeom>
              <a:avLst/>
              <a:gdLst>
                <a:gd name="T0" fmla="*/ 5 w 16"/>
                <a:gd name="T1" fmla="*/ 25 h 26"/>
                <a:gd name="T2" fmla="*/ 8 w 16"/>
                <a:gd name="T3" fmla="*/ 26 h 26"/>
                <a:gd name="T4" fmla="*/ 12 w 16"/>
                <a:gd name="T5" fmla="*/ 25 h 26"/>
                <a:gd name="T6" fmla="*/ 16 w 16"/>
                <a:gd name="T7" fmla="*/ 17 h 26"/>
                <a:gd name="T8" fmla="*/ 8 w 16"/>
                <a:gd name="T9" fmla="*/ 0 h 26"/>
                <a:gd name="T10" fmla="*/ 8 w 16"/>
                <a:gd name="T11" fmla="*/ 0 h 26"/>
                <a:gd name="T12" fmla="*/ 0 w 16"/>
                <a:gd name="T13" fmla="*/ 17 h 26"/>
                <a:gd name="T14" fmla="*/ 5 w 16"/>
                <a:gd name="T1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6">
                  <a:moveTo>
                    <a:pt x="5" y="25"/>
                  </a:moveTo>
                  <a:cubicBezTo>
                    <a:pt x="6" y="25"/>
                    <a:pt x="7" y="26"/>
                    <a:pt x="8" y="26"/>
                  </a:cubicBezTo>
                  <a:cubicBezTo>
                    <a:pt x="10" y="26"/>
                    <a:pt x="11" y="25"/>
                    <a:pt x="12" y="25"/>
                  </a:cubicBezTo>
                  <a:cubicBezTo>
                    <a:pt x="14" y="23"/>
                    <a:pt x="16" y="20"/>
                    <a:pt x="16" y="17"/>
                  </a:cubicBezTo>
                  <a:cubicBezTo>
                    <a:pt x="16" y="14"/>
                    <a:pt x="12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4"/>
                    <a:pt x="0" y="17"/>
                  </a:cubicBezTo>
                  <a:cubicBezTo>
                    <a:pt x="0" y="20"/>
                    <a:pt x="2" y="23"/>
                    <a:pt x="5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32" name="Freeform 333"/>
            <p:cNvSpPr>
              <a:spLocks/>
            </p:cNvSpPr>
            <p:nvPr/>
          </p:nvSpPr>
          <p:spPr bwMode="auto">
            <a:xfrm>
              <a:off x="1314450" y="1609725"/>
              <a:ext cx="323850" cy="322263"/>
            </a:xfrm>
            <a:custGeom>
              <a:avLst/>
              <a:gdLst>
                <a:gd name="T0" fmla="*/ 41 w 86"/>
                <a:gd name="T1" fmla="*/ 86 h 86"/>
                <a:gd name="T2" fmla="*/ 43 w 86"/>
                <a:gd name="T3" fmla="*/ 86 h 86"/>
                <a:gd name="T4" fmla="*/ 86 w 86"/>
                <a:gd name="T5" fmla="*/ 43 h 86"/>
                <a:gd name="T6" fmla="*/ 43 w 86"/>
                <a:gd name="T7" fmla="*/ 0 h 86"/>
                <a:gd name="T8" fmla="*/ 0 w 86"/>
                <a:gd name="T9" fmla="*/ 42 h 86"/>
                <a:gd name="T10" fmla="*/ 24 w 86"/>
                <a:gd name="T11" fmla="*/ 57 h 86"/>
                <a:gd name="T12" fmla="*/ 41 w 86"/>
                <a:gd name="T13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86">
                  <a:moveTo>
                    <a:pt x="41" y="86"/>
                  </a:moveTo>
                  <a:cubicBezTo>
                    <a:pt x="42" y="86"/>
                    <a:pt x="43" y="86"/>
                    <a:pt x="43" y="86"/>
                  </a:cubicBezTo>
                  <a:cubicBezTo>
                    <a:pt x="67" y="86"/>
                    <a:pt x="86" y="67"/>
                    <a:pt x="86" y="43"/>
                  </a:cubicBezTo>
                  <a:cubicBezTo>
                    <a:pt x="86" y="19"/>
                    <a:pt x="67" y="0"/>
                    <a:pt x="43" y="0"/>
                  </a:cubicBezTo>
                  <a:cubicBezTo>
                    <a:pt x="20" y="0"/>
                    <a:pt x="1" y="19"/>
                    <a:pt x="0" y="42"/>
                  </a:cubicBezTo>
                  <a:cubicBezTo>
                    <a:pt x="9" y="45"/>
                    <a:pt x="17" y="50"/>
                    <a:pt x="24" y="57"/>
                  </a:cubicBezTo>
                  <a:cubicBezTo>
                    <a:pt x="32" y="65"/>
                    <a:pt x="38" y="75"/>
                    <a:pt x="41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33" name="Freeform 334"/>
            <p:cNvSpPr>
              <a:spLocks/>
            </p:cNvSpPr>
            <p:nvPr/>
          </p:nvSpPr>
          <p:spPr bwMode="auto">
            <a:xfrm>
              <a:off x="1431925" y="1514475"/>
              <a:ext cx="88900" cy="71438"/>
            </a:xfrm>
            <a:custGeom>
              <a:avLst/>
              <a:gdLst>
                <a:gd name="T0" fmla="*/ 56 w 56"/>
                <a:gd name="T1" fmla="*/ 45 h 45"/>
                <a:gd name="T2" fmla="*/ 28 w 56"/>
                <a:gd name="T3" fmla="*/ 0 h 45"/>
                <a:gd name="T4" fmla="*/ 0 w 56"/>
                <a:gd name="T5" fmla="*/ 45 h 45"/>
                <a:gd name="T6" fmla="*/ 56 w 56"/>
                <a:gd name="T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56" y="45"/>
                  </a:moveTo>
                  <a:lnTo>
                    <a:pt x="28" y="0"/>
                  </a:lnTo>
                  <a:lnTo>
                    <a:pt x="0" y="45"/>
                  </a:lnTo>
                  <a:lnTo>
                    <a:pt x="56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34" name="Freeform 335"/>
            <p:cNvSpPr>
              <a:spLocks/>
            </p:cNvSpPr>
            <p:nvPr/>
          </p:nvSpPr>
          <p:spPr bwMode="auto">
            <a:xfrm>
              <a:off x="1660525" y="1725613"/>
              <a:ext cx="71438" cy="90488"/>
            </a:xfrm>
            <a:custGeom>
              <a:avLst/>
              <a:gdLst>
                <a:gd name="T0" fmla="*/ 0 w 45"/>
                <a:gd name="T1" fmla="*/ 57 h 57"/>
                <a:gd name="T2" fmla="*/ 45 w 45"/>
                <a:gd name="T3" fmla="*/ 28 h 57"/>
                <a:gd name="T4" fmla="*/ 0 w 45"/>
                <a:gd name="T5" fmla="*/ 0 h 57"/>
                <a:gd name="T6" fmla="*/ 0 w 45"/>
                <a:gd name="T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57">
                  <a:moveTo>
                    <a:pt x="0" y="57"/>
                  </a:moveTo>
                  <a:lnTo>
                    <a:pt x="45" y="28"/>
                  </a:lnTo>
                  <a:lnTo>
                    <a:pt x="0" y="0"/>
                  </a:lnTo>
                  <a:lnTo>
                    <a:pt x="0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35" name="Freeform 336"/>
            <p:cNvSpPr>
              <a:spLocks/>
            </p:cNvSpPr>
            <p:nvPr/>
          </p:nvSpPr>
          <p:spPr bwMode="auto">
            <a:xfrm>
              <a:off x="1250950" y="1725613"/>
              <a:ext cx="44450" cy="33338"/>
            </a:xfrm>
            <a:custGeom>
              <a:avLst/>
              <a:gdLst>
                <a:gd name="T0" fmla="*/ 12 w 12"/>
                <a:gd name="T1" fmla="*/ 0 h 9"/>
                <a:gd name="T2" fmla="*/ 0 w 12"/>
                <a:gd name="T3" fmla="*/ 7 h 9"/>
                <a:gd name="T4" fmla="*/ 12 w 12"/>
                <a:gd name="T5" fmla="*/ 9 h 9"/>
                <a:gd name="T6" fmla="*/ 12 w 12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9">
                  <a:moveTo>
                    <a:pt x="12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4" y="8"/>
                    <a:pt x="8" y="8"/>
                    <a:pt x="12" y="9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36" name="Freeform 337"/>
            <p:cNvSpPr>
              <a:spLocks/>
            </p:cNvSpPr>
            <p:nvPr/>
          </p:nvSpPr>
          <p:spPr bwMode="auto">
            <a:xfrm>
              <a:off x="1573212" y="1590675"/>
              <a:ext cx="82550" cy="82550"/>
            </a:xfrm>
            <a:custGeom>
              <a:avLst/>
              <a:gdLst>
                <a:gd name="T0" fmla="*/ 0 w 52"/>
                <a:gd name="T1" fmla="*/ 12 h 52"/>
                <a:gd name="T2" fmla="*/ 41 w 52"/>
                <a:gd name="T3" fmla="*/ 52 h 52"/>
                <a:gd name="T4" fmla="*/ 52 w 52"/>
                <a:gd name="T5" fmla="*/ 0 h 52"/>
                <a:gd name="T6" fmla="*/ 0 w 52"/>
                <a:gd name="T7" fmla="*/ 1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2">
                  <a:moveTo>
                    <a:pt x="0" y="12"/>
                  </a:moveTo>
                  <a:lnTo>
                    <a:pt x="41" y="52"/>
                  </a:lnTo>
                  <a:lnTo>
                    <a:pt x="52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37" name="Freeform 338"/>
            <p:cNvSpPr>
              <a:spLocks/>
            </p:cNvSpPr>
            <p:nvPr/>
          </p:nvSpPr>
          <p:spPr bwMode="auto">
            <a:xfrm>
              <a:off x="1573212" y="1868488"/>
              <a:ext cx="82550" cy="82550"/>
            </a:xfrm>
            <a:custGeom>
              <a:avLst/>
              <a:gdLst>
                <a:gd name="T0" fmla="*/ 41 w 52"/>
                <a:gd name="T1" fmla="*/ 0 h 52"/>
                <a:gd name="T2" fmla="*/ 0 w 52"/>
                <a:gd name="T3" fmla="*/ 40 h 52"/>
                <a:gd name="T4" fmla="*/ 52 w 52"/>
                <a:gd name="T5" fmla="*/ 52 h 52"/>
                <a:gd name="T6" fmla="*/ 41 w 52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2">
                  <a:moveTo>
                    <a:pt x="41" y="0"/>
                  </a:moveTo>
                  <a:lnTo>
                    <a:pt x="0" y="40"/>
                  </a:lnTo>
                  <a:lnTo>
                    <a:pt x="52" y="52"/>
                  </a:lnTo>
                  <a:lnTo>
                    <a:pt x="4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38" name="Freeform 339"/>
            <p:cNvSpPr>
              <a:spLocks/>
            </p:cNvSpPr>
            <p:nvPr/>
          </p:nvSpPr>
          <p:spPr bwMode="auto">
            <a:xfrm>
              <a:off x="1295400" y="1590675"/>
              <a:ext cx="82550" cy="82550"/>
            </a:xfrm>
            <a:custGeom>
              <a:avLst/>
              <a:gdLst>
                <a:gd name="T0" fmla="*/ 12 w 52"/>
                <a:gd name="T1" fmla="*/ 52 h 52"/>
                <a:gd name="T2" fmla="*/ 52 w 52"/>
                <a:gd name="T3" fmla="*/ 12 h 52"/>
                <a:gd name="T4" fmla="*/ 0 w 52"/>
                <a:gd name="T5" fmla="*/ 0 h 52"/>
                <a:gd name="T6" fmla="*/ 12 w 52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2">
                  <a:moveTo>
                    <a:pt x="12" y="52"/>
                  </a:moveTo>
                  <a:lnTo>
                    <a:pt x="52" y="12"/>
                  </a:lnTo>
                  <a:lnTo>
                    <a:pt x="0" y="0"/>
                  </a:lnTo>
                  <a:lnTo>
                    <a:pt x="12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39" name="Freeform 340"/>
            <p:cNvSpPr>
              <a:spLocks/>
            </p:cNvSpPr>
            <p:nvPr/>
          </p:nvSpPr>
          <p:spPr bwMode="auto">
            <a:xfrm>
              <a:off x="954087" y="1774825"/>
              <a:ext cx="709613" cy="434975"/>
            </a:xfrm>
            <a:custGeom>
              <a:avLst/>
              <a:gdLst>
                <a:gd name="T0" fmla="*/ 155 w 189"/>
                <a:gd name="T1" fmla="*/ 49 h 116"/>
                <a:gd name="T2" fmla="*/ 150 w 189"/>
                <a:gd name="T3" fmla="*/ 49 h 116"/>
                <a:gd name="T4" fmla="*/ 134 w 189"/>
                <a:gd name="T5" fmla="*/ 57 h 116"/>
                <a:gd name="T6" fmla="*/ 133 w 189"/>
                <a:gd name="T7" fmla="*/ 48 h 116"/>
                <a:gd name="T8" fmla="*/ 131 w 189"/>
                <a:gd name="T9" fmla="*/ 41 h 116"/>
                <a:gd name="T10" fmla="*/ 96 w 189"/>
                <a:gd name="T11" fmla="*/ 4 h 116"/>
                <a:gd name="T12" fmla="*/ 91 w 189"/>
                <a:gd name="T13" fmla="*/ 2 h 116"/>
                <a:gd name="T14" fmla="*/ 76 w 189"/>
                <a:gd name="T15" fmla="*/ 0 h 116"/>
                <a:gd name="T16" fmla="*/ 73 w 189"/>
                <a:gd name="T17" fmla="*/ 0 h 116"/>
                <a:gd name="T18" fmla="*/ 17 w 189"/>
                <a:gd name="T19" fmla="*/ 58 h 116"/>
                <a:gd name="T20" fmla="*/ 20 w 189"/>
                <a:gd name="T21" fmla="*/ 75 h 116"/>
                <a:gd name="T22" fmla="*/ 0 w 189"/>
                <a:gd name="T23" fmla="*/ 95 h 116"/>
                <a:gd name="T24" fmla="*/ 21 w 189"/>
                <a:gd name="T25" fmla="*/ 116 h 116"/>
                <a:gd name="T26" fmla="*/ 76 w 189"/>
                <a:gd name="T27" fmla="*/ 116 h 116"/>
                <a:gd name="T28" fmla="*/ 78 w 189"/>
                <a:gd name="T29" fmla="*/ 116 h 116"/>
                <a:gd name="T30" fmla="*/ 155 w 189"/>
                <a:gd name="T31" fmla="*/ 116 h 116"/>
                <a:gd name="T32" fmla="*/ 189 w 189"/>
                <a:gd name="T33" fmla="*/ 82 h 116"/>
                <a:gd name="T34" fmla="*/ 155 w 189"/>
                <a:gd name="T35" fmla="*/ 4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9" h="116">
                  <a:moveTo>
                    <a:pt x="155" y="49"/>
                  </a:moveTo>
                  <a:cubicBezTo>
                    <a:pt x="154" y="49"/>
                    <a:pt x="152" y="49"/>
                    <a:pt x="150" y="49"/>
                  </a:cubicBezTo>
                  <a:cubicBezTo>
                    <a:pt x="144" y="50"/>
                    <a:pt x="138" y="53"/>
                    <a:pt x="134" y="57"/>
                  </a:cubicBezTo>
                  <a:cubicBezTo>
                    <a:pt x="134" y="54"/>
                    <a:pt x="133" y="51"/>
                    <a:pt x="133" y="48"/>
                  </a:cubicBezTo>
                  <a:cubicBezTo>
                    <a:pt x="132" y="45"/>
                    <a:pt x="132" y="43"/>
                    <a:pt x="131" y="41"/>
                  </a:cubicBezTo>
                  <a:cubicBezTo>
                    <a:pt x="126" y="24"/>
                    <a:pt x="113" y="10"/>
                    <a:pt x="96" y="4"/>
                  </a:cubicBezTo>
                  <a:cubicBezTo>
                    <a:pt x="95" y="3"/>
                    <a:pt x="93" y="2"/>
                    <a:pt x="91" y="2"/>
                  </a:cubicBezTo>
                  <a:cubicBezTo>
                    <a:pt x="86" y="1"/>
                    <a:pt x="81" y="0"/>
                    <a:pt x="76" y="0"/>
                  </a:cubicBezTo>
                  <a:cubicBezTo>
                    <a:pt x="75" y="0"/>
                    <a:pt x="74" y="0"/>
                    <a:pt x="73" y="0"/>
                  </a:cubicBezTo>
                  <a:cubicBezTo>
                    <a:pt x="42" y="1"/>
                    <a:pt x="17" y="27"/>
                    <a:pt x="17" y="58"/>
                  </a:cubicBezTo>
                  <a:cubicBezTo>
                    <a:pt x="17" y="64"/>
                    <a:pt x="18" y="70"/>
                    <a:pt x="20" y="75"/>
                  </a:cubicBezTo>
                  <a:cubicBezTo>
                    <a:pt x="9" y="75"/>
                    <a:pt x="0" y="84"/>
                    <a:pt x="0" y="95"/>
                  </a:cubicBezTo>
                  <a:cubicBezTo>
                    <a:pt x="0" y="107"/>
                    <a:pt x="9" y="116"/>
                    <a:pt x="21" y="116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155" y="116"/>
                    <a:pt x="155" y="116"/>
                    <a:pt x="155" y="116"/>
                  </a:cubicBezTo>
                  <a:cubicBezTo>
                    <a:pt x="174" y="116"/>
                    <a:pt x="189" y="101"/>
                    <a:pt x="189" y="82"/>
                  </a:cubicBezTo>
                  <a:cubicBezTo>
                    <a:pt x="189" y="64"/>
                    <a:pt x="174" y="49"/>
                    <a:pt x="155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40" name="Rectangle 341"/>
            <p:cNvSpPr>
              <a:spLocks noChangeArrowheads="1"/>
            </p:cNvSpPr>
            <p:nvPr/>
          </p:nvSpPr>
          <p:spPr bwMode="auto">
            <a:xfrm>
              <a:off x="673100" y="169863"/>
              <a:ext cx="698500" cy="447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41" name="Freeform 342"/>
            <p:cNvSpPr>
              <a:spLocks/>
            </p:cNvSpPr>
            <p:nvPr/>
          </p:nvSpPr>
          <p:spPr bwMode="auto">
            <a:xfrm>
              <a:off x="728662" y="681038"/>
              <a:ext cx="109538" cy="71438"/>
            </a:xfrm>
            <a:custGeom>
              <a:avLst/>
              <a:gdLst>
                <a:gd name="T0" fmla="*/ 2 w 29"/>
                <a:gd name="T1" fmla="*/ 18 h 19"/>
                <a:gd name="T2" fmla="*/ 3 w 29"/>
                <a:gd name="T3" fmla="*/ 19 h 19"/>
                <a:gd name="T4" fmla="*/ 26 w 29"/>
                <a:gd name="T5" fmla="*/ 19 h 19"/>
                <a:gd name="T6" fmla="*/ 27 w 29"/>
                <a:gd name="T7" fmla="*/ 18 h 19"/>
                <a:gd name="T8" fmla="*/ 29 w 29"/>
                <a:gd name="T9" fmla="*/ 16 h 19"/>
                <a:gd name="T10" fmla="*/ 29 w 29"/>
                <a:gd name="T11" fmla="*/ 14 h 19"/>
                <a:gd name="T12" fmla="*/ 14 w 29"/>
                <a:gd name="T13" fmla="*/ 0 h 19"/>
                <a:gd name="T14" fmla="*/ 0 w 29"/>
                <a:gd name="T15" fmla="*/ 14 h 19"/>
                <a:gd name="T16" fmla="*/ 0 w 29"/>
                <a:gd name="T17" fmla="*/ 16 h 19"/>
                <a:gd name="T18" fmla="*/ 2 w 29"/>
                <a:gd name="T19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19">
                  <a:moveTo>
                    <a:pt x="2" y="18"/>
                  </a:moveTo>
                  <a:cubicBezTo>
                    <a:pt x="2" y="19"/>
                    <a:pt x="2" y="19"/>
                    <a:pt x="3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19"/>
                    <a:pt x="27" y="19"/>
                    <a:pt x="27" y="18"/>
                  </a:cubicBezTo>
                  <a:cubicBezTo>
                    <a:pt x="28" y="18"/>
                    <a:pt x="28" y="17"/>
                    <a:pt x="29" y="16"/>
                  </a:cubicBezTo>
                  <a:cubicBezTo>
                    <a:pt x="29" y="16"/>
                    <a:pt x="29" y="15"/>
                    <a:pt x="29" y="14"/>
                  </a:cubicBezTo>
                  <a:cubicBezTo>
                    <a:pt x="29" y="6"/>
                    <a:pt x="23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42" name="Freeform 343"/>
            <p:cNvSpPr>
              <a:spLocks/>
            </p:cNvSpPr>
            <p:nvPr/>
          </p:nvSpPr>
          <p:spPr bwMode="auto">
            <a:xfrm>
              <a:off x="965200" y="681038"/>
              <a:ext cx="112713" cy="71438"/>
            </a:xfrm>
            <a:custGeom>
              <a:avLst/>
              <a:gdLst>
                <a:gd name="T0" fmla="*/ 2 w 30"/>
                <a:gd name="T1" fmla="*/ 18 h 19"/>
                <a:gd name="T2" fmla="*/ 3 w 30"/>
                <a:gd name="T3" fmla="*/ 19 h 19"/>
                <a:gd name="T4" fmla="*/ 27 w 30"/>
                <a:gd name="T5" fmla="*/ 19 h 19"/>
                <a:gd name="T6" fmla="*/ 27 w 30"/>
                <a:gd name="T7" fmla="*/ 18 h 19"/>
                <a:gd name="T8" fmla="*/ 30 w 30"/>
                <a:gd name="T9" fmla="*/ 16 h 19"/>
                <a:gd name="T10" fmla="*/ 30 w 30"/>
                <a:gd name="T11" fmla="*/ 14 h 19"/>
                <a:gd name="T12" fmla="*/ 15 w 30"/>
                <a:gd name="T13" fmla="*/ 0 h 19"/>
                <a:gd name="T14" fmla="*/ 0 w 30"/>
                <a:gd name="T15" fmla="*/ 14 h 19"/>
                <a:gd name="T16" fmla="*/ 0 w 30"/>
                <a:gd name="T17" fmla="*/ 16 h 19"/>
                <a:gd name="T18" fmla="*/ 2 w 30"/>
                <a:gd name="T19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9">
                  <a:moveTo>
                    <a:pt x="2" y="18"/>
                  </a:moveTo>
                  <a:cubicBezTo>
                    <a:pt x="2" y="19"/>
                    <a:pt x="3" y="19"/>
                    <a:pt x="3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8"/>
                  </a:cubicBezTo>
                  <a:cubicBezTo>
                    <a:pt x="28" y="18"/>
                    <a:pt x="29" y="17"/>
                    <a:pt x="30" y="16"/>
                  </a:cubicBezTo>
                  <a:cubicBezTo>
                    <a:pt x="30" y="16"/>
                    <a:pt x="30" y="15"/>
                    <a:pt x="30" y="14"/>
                  </a:cubicBez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1" y="17"/>
                    <a:pt x="2" y="18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43" name="Freeform 344"/>
            <p:cNvSpPr>
              <a:spLocks/>
            </p:cNvSpPr>
            <p:nvPr/>
          </p:nvSpPr>
          <p:spPr bwMode="auto">
            <a:xfrm>
              <a:off x="1206500" y="681038"/>
              <a:ext cx="112713" cy="71438"/>
            </a:xfrm>
            <a:custGeom>
              <a:avLst/>
              <a:gdLst>
                <a:gd name="T0" fmla="*/ 2 w 30"/>
                <a:gd name="T1" fmla="*/ 19 h 19"/>
                <a:gd name="T2" fmla="*/ 26 w 30"/>
                <a:gd name="T3" fmla="*/ 19 h 19"/>
                <a:gd name="T4" fmla="*/ 27 w 30"/>
                <a:gd name="T5" fmla="*/ 18 h 19"/>
                <a:gd name="T6" fmla="*/ 30 w 30"/>
                <a:gd name="T7" fmla="*/ 16 h 19"/>
                <a:gd name="T8" fmla="*/ 30 w 30"/>
                <a:gd name="T9" fmla="*/ 14 h 19"/>
                <a:gd name="T10" fmla="*/ 15 w 30"/>
                <a:gd name="T11" fmla="*/ 0 h 19"/>
                <a:gd name="T12" fmla="*/ 0 w 30"/>
                <a:gd name="T13" fmla="*/ 14 h 19"/>
                <a:gd name="T14" fmla="*/ 1 w 30"/>
                <a:gd name="T15" fmla="*/ 17 h 19"/>
                <a:gd name="T16" fmla="*/ 2 w 30"/>
                <a:gd name="T17" fmla="*/ 18 h 19"/>
                <a:gd name="T18" fmla="*/ 2 w 30"/>
                <a:gd name="T1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9">
                  <a:moveTo>
                    <a:pt x="2" y="19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7" y="19"/>
                    <a:pt x="27" y="18"/>
                  </a:cubicBezTo>
                  <a:cubicBezTo>
                    <a:pt x="28" y="17"/>
                    <a:pt x="29" y="16"/>
                    <a:pt x="30" y="16"/>
                  </a:cubicBezTo>
                  <a:cubicBezTo>
                    <a:pt x="30" y="15"/>
                    <a:pt x="30" y="15"/>
                    <a:pt x="30" y="14"/>
                  </a:cubicBez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1" y="18"/>
                    <a:pt x="1" y="18"/>
                    <a:pt x="2" y="18"/>
                  </a:cubicBezTo>
                  <a:cubicBezTo>
                    <a:pt x="2" y="19"/>
                    <a:pt x="2" y="19"/>
                    <a:pt x="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44" name="Freeform 345"/>
            <p:cNvSpPr>
              <a:spLocks/>
            </p:cNvSpPr>
            <p:nvPr/>
          </p:nvSpPr>
          <p:spPr bwMode="auto">
            <a:xfrm>
              <a:off x="669925" y="749300"/>
              <a:ext cx="228600" cy="74613"/>
            </a:xfrm>
            <a:custGeom>
              <a:avLst/>
              <a:gdLst>
                <a:gd name="T0" fmla="*/ 9 w 61"/>
                <a:gd name="T1" fmla="*/ 0 h 20"/>
                <a:gd name="T2" fmla="*/ 4 w 61"/>
                <a:gd name="T3" fmla="*/ 2 h 20"/>
                <a:gd name="T4" fmla="*/ 3 w 61"/>
                <a:gd name="T5" fmla="*/ 13 h 20"/>
                <a:gd name="T6" fmla="*/ 19 w 61"/>
                <a:gd name="T7" fmla="*/ 20 h 20"/>
                <a:gd name="T8" fmla="*/ 42 w 61"/>
                <a:gd name="T9" fmla="*/ 20 h 20"/>
                <a:gd name="T10" fmla="*/ 58 w 61"/>
                <a:gd name="T11" fmla="*/ 13 h 20"/>
                <a:gd name="T12" fmla="*/ 57 w 61"/>
                <a:gd name="T13" fmla="*/ 2 h 20"/>
                <a:gd name="T14" fmla="*/ 52 w 61"/>
                <a:gd name="T15" fmla="*/ 0 h 20"/>
                <a:gd name="T16" fmla="*/ 46 w 61"/>
                <a:gd name="T17" fmla="*/ 3 h 20"/>
                <a:gd name="T18" fmla="*/ 43 w 61"/>
                <a:gd name="T19" fmla="*/ 5 h 20"/>
                <a:gd name="T20" fmla="*/ 42 w 61"/>
                <a:gd name="T21" fmla="*/ 5 h 20"/>
                <a:gd name="T22" fmla="*/ 19 w 61"/>
                <a:gd name="T23" fmla="*/ 5 h 20"/>
                <a:gd name="T24" fmla="*/ 18 w 61"/>
                <a:gd name="T25" fmla="*/ 5 h 20"/>
                <a:gd name="T26" fmla="*/ 15 w 61"/>
                <a:gd name="T27" fmla="*/ 3 h 20"/>
                <a:gd name="T28" fmla="*/ 9 w 61"/>
                <a:gd name="T2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20">
                  <a:moveTo>
                    <a:pt x="9" y="0"/>
                  </a:moveTo>
                  <a:cubicBezTo>
                    <a:pt x="7" y="0"/>
                    <a:pt x="5" y="1"/>
                    <a:pt x="4" y="2"/>
                  </a:cubicBezTo>
                  <a:cubicBezTo>
                    <a:pt x="1" y="5"/>
                    <a:pt x="0" y="10"/>
                    <a:pt x="3" y="13"/>
                  </a:cubicBezTo>
                  <a:cubicBezTo>
                    <a:pt x="7" y="18"/>
                    <a:pt x="13" y="20"/>
                    <a:pt x="19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8" y="20"/>
                    <a:pt x="54" y="18"/>
                    <a:pt x="58" y="13"/>
                  </a:cubicBezTo>
                  <a:cubicBezTo>
                    <a:pt x="61" y="10"/>
                    <a:pt x="60" y="5"/>
                    <a:pt x="57" y="2"/>
                  </a:cubicBezTo>
                  <a:cubicBezTo>
                    <a:pt x="56" y="1"/>
                    <a:pt x="54" y="0"/>
                    <a:pt x="52" y="0"/>
                  </a:cubicBezTo>
                  <a:cubicBezTo>
                    <a:pt x="50" y="0"/>
                    <a:pt x="48" y="1"/>
                    <a:pt x="46" y="3"/>
                  </a:cubicBezTo>
                  <a:cubicBezTo>
                    <a:pt x="45" y="4"/>
                    <a:pt x="44" y="5"/>
                    <a:pt x="43" y="5"/>
                  </a:cubicBezTo>
                  <a:cubicBezTo>
                    <a:pt x="43" y="5"/>
                    <a:pt x="42" y="5"/>
                    <a:pt x="42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5"/>
                    <a:pt x="16" y="4"/>
                    <a:pt x="15" y="3"/>
                  </a:cubicBezTo>
                  <a:cubicBezTo>
                    <a:pt x="13" y="1"/>
                    <a:pt x="11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45" name="Freeform 346"/>
            <p:cNvSpPr>
              <a:spLocks/>
            </p:cNvSpPr>
            <p:nvPr/>
          </p:nvSpPr>
          <p:spPr bwMode="auto">
            <a:xfrm>
              <a:off x="909637" y="749300"/>
              <a:ext cx="225425" cy="74613"/>
            </a:xfrm>
            <a:custGeom>
              <a:avLst/>
              <a:gdLst>
                <a:gd name="T0" fmla="*/ 14 w 60"/>
                <a:gd name="T1" fmla="*/ 2 h 20"/>
                <a:gd name="T2" fmla="*/ 13 w 60"/>
                <a:gd name="T3" fmla="*/ 2 h 20"/>
                <a:gd name="T4" fmla="*/ 13 w 60"/>
                <a:gd name="T5" fmla="*/ 2 h 20"/>
                <a:gd name="T6" fmla="*/ 13 w 60"/>
                <a:gd name="T7" fmla="*/ 2 h 20"/>
                <a:gd name="T8" fmla="*/ 12 w 60"/>
                <a:gd name="T9" fmla="*/ 1 h 20"/>
                <a:gd name="T10" fmla="*/ 12 w 60"/>
                <a:gd name="T11" fmla="*/ 1 h 20"/>
                <a:gd name="T12" fmla="*/ 12 w 60"/>
                <a:gd name="T13" fmla="*/ 1 h 20"/>
                <a:gd name="T14" fmla="*/ 11 w 60"/>
                <a:gd name="T15" fmla="*/ 1 h 20"/>
                <a:gd name="T16" fmla="*/ 11 w 60"/>
                <a:gd name="T17" fmla="*/ 1 h 20"/>
                <a:gd name="T18" fmla="*/ 10 w 60"/>
                <a:gd name="T19" fmla="*/ 1 h 20"/>
                <a:gd name="T20" fmla="*/ 10 w 60"/>
                <a:gd name="T21" fmla="*/ 0 h 20"/>
                <a:gd name="T22" fmla="*/ 10 w 60"/>
                <a:gd name="T23" fmla="*/ 0 h 20"/>
                <a:gd name="T24" fmla="*/ 9 w 60"/>
                <a:gd name="T25" fmla="*/ 0 h 20"/>
                <a:gd name="T26" fmla="*/ 9 w 60"/>
                <a:gd name="T27" fmla="*/ 0 h 20"/>
                <a:gd name="T28" fmla="*/ 8 w 60"/>
                <a:gd name="T29" fmla="*/ 0 h 20"/>
                <a:gd name="T30" fmla="*/ 8 w 60"/>
                <a:gd name="T31" fmla="*/ 0 h 20"/>
                <a:gd name="T32" fmla="*/ 8 w 60"/>
                <a:gd name="T33" fmla="*/ 0 h 20"/>
                <a:gd name="T34" fmla="*/ 7 w 60"/>
                <a:gd name="T35" fmla="*/ 0 h 20"/>
                <a:gd name="T36" fmla="*/ 7 w 60"/>
                <a:gd name="T37" fmla="*/ 0 h 20"/>
                <a:gd name="T38" fmla="*/ 6 w 60"/>
                <a:gd name="T39" fmla="*/ 1 h 20"/>
                <a:gd name="T40" fmla="*/ 6 w 60"/>
                <a:gd name="T41" fmla="*/ 1 h 20"/>
                <a:gd name="T42" fmla="*/ 4 w 60"/>
                <a:gd name="T43" fmla="*/ 1 h 20"/>
                <a:gd name="T44" fmla="*/ 4 w 60"/>
                <a:gd name="T45" fmla="*/ 1 h 20"/>
                <a:gd name="T46" fmla="*/ 3 w 60"/>
                <a:gd name="T47" fmla="*/ 2 h 20"/>
                <a:gd name="T48" fmla="*/ 2 w 60"/>
                <a:gd name="T49" fmla="*/ 13 h 20"/>
                <a:gd name="T50" fmla="*/ 18 w 60"/>
                <a:gd name="T51" fmla="*/ 20 h 20"/>
                <a:gd name="T52" fmla="*/ 42 w 60"/>
                <a:gd name="T53" fmla="*/ 20 h 20"/>
                <a:gd name="T54" fmla="*/ 57 w 60"/>
                <a:gd name="T55" fmla="*/ 13 h 20"/>
                <a:gd name="T56" fmla="*/ 56 w 60"/>
                <a:gd name="T57" fmla="*/ 2 h 20"/>
                <a:gd name="T58" fmla="*/ 55 w 60"/>
                <a:gd name="T59" fmla="*/ 1 h 20"/>
                <a:gd name="T60" fmla="*/ 55 w 60"/>
                <a:gd name="T61" fmla="*/ 1 h 20"/>
                <a:gd name="T62" fmla="*/ 54 w 60"/>
                <a:gd name="T63" fmla="*/ 1 h 20"/>
                <a:gd name="T64" fmla="*/ 54 w 60"/>
                <a:gd name="T65" fmla="*/ 1 h 20"/>
                <a:gd name="T66" fmla="*/ 53 w 60"/>
                <a:gd name="T67" fmla="*/ 0 h 20"/>
                <a:gd name="T68" fmla="*/ 53 w 60"/>
                <a:gd name="T69" fmla="*/ 0 h 20"/>
                <a:gd name="T70" fmla="*/ 51 w 60"/>
                <a:gd name="T71" fmla="*/ 0 h 20"/>
                <a:gd name="T72" fmla="*/ 51 w 60"/>
                <a:gd name="T73" fmla="*/ 0 h 20"/>
                <a:gd name="T74" fmla="*/ 51 w 60"/>
                <a:gd name="T75" fmla="*/ 0 h 20"/>
                <a:gd name="T76" fmla="*/ 51 w 60"/>
                <a:gd name="T77" fmla="*/ 0 h 20"/>
                <a:gd name="T78" fmla="*/ 50 w 60"/>
                <a:gd name="T79" fmla="*/ 0 h 20"/>
                <a:gd name="T80" fmla="*/ 50 w 60"/>
                <a:gd name="T81" fmla="*/ 0 h 20"/>
                <a:gd name="T82" fmla="*/ 50 w 60"/>
                <a:gd name="T83" fmla="*/ 0 h 20"/>
                <a:gd name="T84" fmla="*/ 49 w 60"/>
                <a:gd name="T85" fmla="*/ 1 h 20"/>
                <a:gd name="T86" fmla="*/ 49 w 60"/>
                <a:gd name="T87" fmla="*/ 1 h 20"/>
                <a:gd name="T88" fmla="*/ 48 w 60"/>
                <a:gd name="T89" fmla="*/ 1 h 20"/>
                <a:gd name="T90" fmla="*/ 48 w 60"/>
                <a:gd name="T91" fmla="*/ 1 h 20"/>
                <a:gd name="T92" fmla="*/ 48 w 60"/>
                <a:gd name="T93" fmla="*/ 1 h 20"/>
                <a:gd name="T94" fmla="*/ 47 w 60"/>
                <a:gd name="T95" fmla="*/ 1 h 20"/>
                <a:gd name="T96" fmla="*/ 47 w 60"/>
                <a:gd name="T97" fmla="*/ 2 h 20"/>
                <a:gd name="T98" fmla="*/ 47 w 60"/>
                <a:gd name="T99" fmla="*/ 2 h 20"/>
                <a:gd name="T100" fmla="*/ 46 w 60"/>
                <a:gd name="T101" fmla="*/ 2 h 20"/>
                <a:gd name="T102" fmla="*/ 46 w 60"/>
                <a:gd name="T103" fmla="*/ 2 h 20"/>
                <a:gd name="T104" fmla="*/ 46 w 60"/>
                <a:gd name="T105" fmla="*/ 3 h 20"/>
                <a:gd name="T106" fmla="*/ 42 w 60"/>
                <a:gd name="T107" fmla="*/ 5 h 20"/>
                <a:gd name="T108" fmla="*/ 42 w 60"/>
                <a:gd name="T109" fmla="*/ 5 h 20"/>
                <a:gd name="T110" fmla="*/ 18 w 60"/>
                <a:gd name="T111" fmla="*/ 5 h 20"/>
                <a:gd name="T112" fmla="*/ 18 w 60"/>
                <a:gd name="T113" fmla="*/ 5 h 20"/>
                <a:gd name="T114" fmla="*/ 14 w 60"/>
                <a:gd name="T115" fmla="*/ 3 h 20"/>
                <a:gd name="T116" fmla="*/ 14 w 60"/>
                <a:gd name="T11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0" h="20">
                  <a:moveTo>
                    <a:pt x="14" y="2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1"/>
                    <a:pt x="10" y="1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0" y="5"/>
                    <a:pt x="0" y="10"/>
                    <a:pt x="2" y="13"/>
                  </a:cubicBezTo>
                  <a:cubicBezTo>
                    <a:pt x="6" y="18"/>
                    <a:pt x="12" y="20"/>
                    <a:pt x="18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8" y="20"/>
                    <a:pt x="53" y="18"/>
                    <a:pt x="57" y="13"/>
                  </a:cubicBezTo>
                  <a:cubicBezTo>
                    <a:pt x="60" y="10"/>
                    <a:pt x="60" y="5"/>
                    <a:pt x="56" y="2"/>
                  </a:cubicBezTo>
                  <a:cubicBezTo>
                    <a:pt x="56" y="2"/>
                    <a:pt x="56" y="2"/>
                    <a:pt x="55" y="1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5" y="1"/>
                    <a:pt x="54" y="1"/>
                    <a:pt x="54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4" y="1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2" y="0"/>
                    <a:pt x="52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49" y="1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1"/>
                    <a:pt x="47" y="1"/>
                    <a:pt x="47" y="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6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5" y="4"/>
                    <a:pt x="43" y="5"/>
                    <a:pt x="42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6" y="5"/>
                    <a:pt x="15" y="4"/>
                    <a:pt x="14" y="3"/>
                  </a:cubicBezTo>
                  <a:cubicBezTo>
                    <a:pt x="14" y="3"/>
                    <a:pt x="14" y="3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46" name="Freeform 347"/>
            <p:cNvSpPr>
              <a:spLocks/>
            </p:cNvSpPr>
            <p:nvPr/>
          </p:nvSpPr>
          <p:spPr bwMode="auto">
            <a:xfrm>
              <a:off x="1146175" y="749300"/>
              <a:ext cx="225425" cy="74613"/>
            </a:xfrm>
            <a:custGeom>
              <a:avLst/>
              <a:gdLst>
                <a:gd name="T0" fmla="*/ 14 w 60"/>
                <a:gd name="T1" fmla="*/ 3 h 20"/>
                <a:gd name="T2" fmla="*/ 9 w 60"/>
                <a:gd name="T3" fmla="*/ 0 h 20"/>
                <a:gd name="T4" fmla="*/ 4 w 60"/>
                <a:gd name="T5" fmla="*/ 2 h 20"/>
                <a:gd name="T6" fmla="*/ 3 w 60"/>
                <a:gd name="T7" fmla="*/ 13 h 20"/>
                <a:gd name="T8" fmla="*/ 18 w 60"/>
                <a:gd name="T9" fmla="*/ 20 h 20"/>
                <a:gd name="T10" fmla="*/ 42 w 60"/>
                <a:gd name="T11" fmla="*/ 20 h 20"/>
                <a:gd name="T12" fmla="*/ 58 w 60"/>
                <a:gd name="T13" fmla="*/ 13 h 20"/>
                <a:gd name="T14" fmla="*/ 57 w 60"/>
                <a:gd name="T15" fmla="*/ 2 h 20"/>
                <a:gd name="T16" fmla="*/ 52 w 60"/>
                <a:gd name="T17" fmla="*/ 0 h 20"/>
                <a:gd name="T18" fmla="*/ 46 w 60"/>
                <a:gd name="T19" fmla="*/ 3 h 20"/>
                <a:gd name="T20" fmla="*/ 44 w 60"/>
                <a:gd name="T21" fmla="*/ 5 h 20"/>
                <a:gd name="T22" fmla="*/ 42 w 60"/>
                <a:gd name="T23" fmla="*/ 5 h 20"/>
                <a:gd name="T24" fmla="*/ 19 w 60"/>
                <a:gd name="T25" fmla="*/ 5 h 20"/>
                <a:gd name="T26" fmla="*/ 18 w 60"/>
                <a:gd name="T27" fmla="*/ 5 h 20"/>
                <a:gd name="T28" fmla="*/ 14 w 60"/>
                <a:gd name="T29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20">
                  <a:moveTo>
                    <a:pt x="14" y="3"/>
                  </a:moveTo>
                  <a:cubicBezTo>
                    <a:pt x="13" y="1"/>
                    <a:pt x="11" y="0"/>
                    <a:pt x="9" y="0"/>
                  </a:cubicBezTo>
                  <a:cubicBezTo>
                    <a:pt x="7" y="0"/>
                    <a:pt x="5" y="1"/>
                    <a:pt x="4" y="2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7" y="18"/>
                    <a:pt x="12" y="20"/>
                    <a:pt x="18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8" y="20"/>
                    <a:pt x="54" y="18"/>
                    <a:pt x="58" y="13"/>
                  </a:cubicBezTo>
                  <a:cubicBezTo>
                    <a:pt x="60" y="10"/>
                    <a:pt x="60" y="5"/>
                    <a:pt x="57" y="2"/>
                  </a:cubicBezTo>
                  <a:cubicBezTo>
                    <a:pt x="55" y="1"/>
                    <a:pt x="54" y="0"/>
                    <a:pt x="52" y="0"/>
                  </a:cubicBezTo>
                  <a:cubicBezTo>
                    <a:pt x="50" y="0"/>
                    <a:pt x="47" y="1"/>
                    <a:pt x="46" y="3"/>
                  </a:cubicBezTo>
                  <a:cubicBezTo>
                    <a:pt x="45" y="4"/>
                    <a:pt x="44" y="4"/>
                    <a:pt x="44" y="5"/>
                  </a:cubicBezTo>
                  <a:cubicBezTo>
                    <a:pt x="43" y="5"/>
                    <a:pt x="43" y="5"/>
                    <a:pt x="42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5"/>
                    <a:pt x="15" y="4"/>
                    <a:pt x="1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47" name="Freeform 348"/>
            <p:cNvSpPr>
              <a:spLocks/>
            </p:cNvSpPr>
            <p:nvPr/>
          </p:nvSpPr>
          <p:spPr bwMode="auto">
            <a:xfrm>
              <a:off x="7935912" y="3009900"/>
              <a:ext cx="484188" cy="398463"/>
            </a:xfrm>
            <a:custGeom>
              <a:avLst/>
              <a:gdLst>
                <a:gd name="T0" fmla="*/ 250 w 305"/>
                <a:gd name="T1" fmla="*/ 0 h 251"/>
                <a:gd name="T2" fmla="*/ 108 w 305"/>
                <a:gd name="T3" fmla="*/ 140 h 251"/>
                <a:gd name="T4" fmla="*/ 54 w 305"/>
                <a:gd name="T5" fmla="*/ 88 h 251"/>
                <a:gd name="T6" fmla="*/ 0 w 305"/>
                <a:gd name="T7" fmla="*/ 142 h 251"/>
                <a:gd name="T8" fmla="*/ 54 w 305"/>
                <a:gd name="T9" fmla="*/ 196 h 251"/>
                <a:gd name="T10" fmla="*/ 108 w 305"/>
                <a:gd name="T11" fmla="*/ 251 h 251"/>
                <a:gd name="T12" fmla="*/ 163 w 305"/>
                <a:gd name="T13" fmla="*/ 196 h 251"/>
                <a:gd name="T14" fmla="*/ 305 w 305"/>
                <a:gd name="T15" fmla="*/ 55 h 251"/>
                <a:gd name="T16" fmla="*/ 250 w 305"/>
                <a:gd name="T17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5" h="251">
                  <a:moveTo>
                    <a:pt x="250" y="0"/>
                  </a:moveTo>
                  <a:lnTo>
                    <a:pt x="108" y="140"/>
                  </a:lnTo>
                  <a:lnTo>
                    <a:pt x="54" y="88"/>
                  </a:lnTo>
                  <a:lnTo>
                    <a:pt x="0" y="142"/>
                  </a:lnTo>
                  <a:lnTo>
                    <a:pt x="54" y="196"/>
                  </a:lnTo>
                  <a:lnTo>
                    <a:pt x="108" y="251"/>
                  </a:lnTo>
                  <a:lnTo>
                    <a:pt x="163" y="196"/>
                  </a:lnTo>
                  <a:lnTo>
                    <a:pt x="305" y="55"/>
                  </a:lnTo>
                  <a:lnTo>
                    <a:pt x="25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48" name="Freeform 349"/>
            <p:cNvSpPr>
              <a:spLocks noEditPoints="1"/>
            </p:cNvSpPr>
            <p:nvPr/>
          </p:nvSpPr>
          <p:spPr bwMode="auto">
            <a:xfrm>
              <a:off x="11031537" y="1439863"/>
              <a:ext cx="461963" cy="461963"/>
            </a:xfrm>
            <a:custGeom>
              <a:avLst/>
              <a:gdLst>
                <a:gd name="T0" fmla="*/ 62 w 123"/>
                <a:gd name="T1" fmla="*/ 123 h 123"/>
                <a:gd name="T2" fmla="*/ 71 w 123"/>
                <a:gd name="T3" fmla="*/ 123 h 123"/>
                <a:gd name="T4" fmla="*/ 71 w 123"/>
                <a:gd name="T5" fmla="*/ 114 h 123"/>
                <a:gd name="T6" fmla="*/ 92 w 123"/>
                <a:gd name="T7" fmla="*/ 106 h 123"/>
                <a:gd name="T8" fmla="*/ 98 w 123"/>
                <a:gd name="T9" fmla="*/ 112 h 123"/>
                <a:gd name="T10" fmla="*/ 112 w 123"/>
                <a:gd name="T11" fmla="*/ 98 h 123"/>
                <a:gd name="T12" fmla="*/ 106 w 123"/>
                <a:gd name="T13" fmla="*/ 92 h 123"/>
                <a:gd name="T14" fmla="*/ 114 w 123"/>
                <a:gd name="T15" fmla="*/ 71 h 123"/>
                <a:gd name="T16" fmla="*/ 123 w 123"/>
                <a:gd name="T17" fmla="*/ 71 h 123"/>
                <a:gd name="T18" fmla="*/ 123 w 123"/>
                <a:gd name="T19" fmla="*/ 52 h 123"/>
                <a:gd name="T20" fmla="*/ 114 w 123"/>
                <a:gd name="T21" fmla="*/ 52 h 123"/>
                <a:gd name="T22" fmla="*/ 106 w 123"/>
                <a:gd name="T23" fmla="*/ 31 h 123"/>
                <a:gd name="T24" fmla="*/ 112 w 123"/>
                <a:gd name="T25" fmla="*/ 25 h 123"/>
                <a:gd name="T26" fmla="*/ 98 w 123"/>
                <a:gd name="T27" fmla="*/ 11 h 123"/>
                <a:gd name="T28" fmla="*/ 92 w 123"/>
                <a:gd name="T29" fmla="*/ 18 h 123"/>
                <a:gd name="T30" fmla="*/ 71 w 123"/>
                <a:gd name="T31" fmla="*/ 9 h 123"/>
                <a:gd name="T32" fmla="*/ 71 w 123"/>
                <a:gd name="T33" fmla="*/ 0 h 123"/>
                <a:gd name="T34" fmla="*/ 62 w 123"/>
                <a:gd name="T35" fmla="*/ 0 h 123"/>
                <a:gd name="T36" fmla="*/ 62 w 123"/>
                <a:gd name="T37" fmla="*/ 22 h 123"/>
                <a:gd name="T38" fmla="*/ 62 w 123"/>
                <a:gd name="T39" fmla="*/ 22 h 123"/>
                <a:gd name="T40" fmla="*/ 101 w 123"/>
                <a:gd name="T41" fmla="*/ 62 h 123"/>
                <a:gd name="T42" fmla="*/ 62 w 123"/>
                <a:gd name="T43" fmla="*/ 101 h 123"/>
                <a:gd name="T44" fmla="*/ 62 w 123"/>
                <a:gd name="T45" fmla="*/ 123 h 123"/>
                <a:gd name="T46" fmla="*/ 18 w 123"/>
                <a:gd name="T47" fmla="*/ 92 h 123"/>
                <a:gd name="T48" fmla="*/ 11 w 123"/>
                <a:gd name="T49" fmla="*/ 98 h 123"/>
                <a:gd name="T50" fmla="*/ 25 w 123"/>
                <a:gd name="T51" fmla="*/ 112 h 123"/>
                <a:gd name="T52" fmla="*/ 31 w 123"/>
                <a:gd name="T53" fmla="*/ 106 h 123"/>
                <a:gd name="T54" fmla="*/ 52 w 123"/>
                <a:gd name="T55" fmla="*/ 114 h 123"/>
                <a:gd name="T56" fmla="*/ 52 w 123"/>
                <a:gd name="T57" fmla="*/ 123 h 123"/>
                <a:gd name="T58" fmla="*/ 62 w 123"/>
                <a:gd name="T59" fmla="*/ 123 h 123"/>
                <a:gd name="T60" fmla="*/ 62 w 123"/>
                <a:gd name="T61" fmla="*/ 101 h 123"/>
                <a:gd name="T62" fmla="*/ 22 w 123"/>
                <a:gd name="T63" fmla="*/ 62 h 123"/>
                <a:gd name="T64" fmla="*/ 62 w 123"/>
                <a:gd name="T65" fmla="*/ 22 h 123"/>
                <a:gd name="T66" fmla="*/ 62 w 123"/>
                <a:gd name="T67" fmla="*/ 0 h 123"/>
                <a:gd name="T68" fmla="*/ 52 w 123"/>
                <a:gd name="T69" fmla="*/ 0 h 123"/>
                <a:gd name="T70" fmla="*/ 52 w 123"/>
                <a:gd name="T71" fmla="*/ 9 h 123"/>
                <a:gd name="T72" fmla="*/ 31 w 123"/>
                <a:gd name="T73" fmla="*/ 18 h 123"/>
                <a:gd name="T74" fmla="*/ 25 w 123"/>
                <a:gd name="T75" fmla="*/ 11 h 123"/>
                <a:gd name="T76" fmla="*/ 11 w 123"/>
                <a:gd name="T77" fmla="*/ 25 h 123"/>
                <a:gd name="T78" fmla="*/ 18 w 123"/>
                <a:gd name="T79" fmla="*/ 31 h 123"/>
                <a:gd name="T80" fmla="*/ 9 w 123"/>
                <a:gd name="T81" fmla="*/ 52 h 123"/>
                <a:gd name="T82" fmla="*/ 0 w 123"/>
                <a:gd name="T83" fmla="*/ 52 h 123"/>
                <a:gd name="T84" fmla="*/ 0 w 123"/>
                <a:gd name="T85" fmla="*/ 71 h 123"/>
                <a:gd name="T86" fmla="*/ 9 w 123"/>
                <a:gd name="T87" fmla="*/ 71 h 123"/>
                <a:gd name="T88" fmla="*/ 18 w 123"/>
                <a:gd name="T89" fmla="*/ 92 h 123"/>
                <a:gd name="T90" fmla="*/ 62 w 123"/>
                <a:gd name="T91" fmla="*/ 22 h 123"/>
                <a:gd name="T92" fmla="*/ 62 w 123"/>
                <a:gd name="T93" fmla="*/ 2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3" h="123">
                  <a:moveTo>
                    <a:pt x="62" y="123"/>
                  </a:moveTo>
                  <a:cubicBezTo>
                    <a:pt x="71" y="123"/>
                    <a:pt x="71" y="123"/>
                    <a:pt x="71" y="123"/>
                  </a:cubicBezTo>
                  <a:cubicBezTo>
                    <a:pt x="71" y="114"/>
                    <a:pt x="71" y="114"/>
                    <a:pt x="71" y="114"/>
                  </a:cubicBezTo>
                  <a:cubicBezTo>
                    <a:pt x="79" y="113"/>
                    <a:pt x="86" y="110"/>
                    <a:pt x="92" y="106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112" y="98"/>
                    <a:pt x="112" y="98"/>
                    <a:pt x="112" y="98"/>
                  </a:cubicBezTo>
                  <a:cubicBezTo>
                    <a:pt x="106" y="92"/>
                    <a:pt x="106" y="92"/>
                    <a:pt x="106" y="92"/>
                  </a:cubicBezTo>
                  <a:cubicBezTo>
                    <a:pt x="110" y="86"/>
                    <a:pt x="113" y="79"/>
                    <a:pt x="114" y="71"/>
                  </a:cubicBezTo>
                  <a:cubicBezTo>
                    <a:pt x="123" y="71"/>
                    <a:pt x="123" y="71"/>
                    <a:pt x="123" y="71"/>
                  </a:cubicBezTo>
                  <a:cubicBezTo>
                    <a:pt x="123" y="52"/>
                    <a:pt x="123" y="52"/>
                    <a:pt x="123" y="52"/>
                  </a:cubicBezTo>
                  <a:cubicBezTo>
                    <a:pt x="114" y="52"/>
                    <a:pt x="114" y="52"/>
                    <a:pt x="114" y="52"/>
                  </a:cubicBezTo>
                  <a:cubicBezTo>
                    <a:pt x="113" y="44"/>
                    <a:pt x="110" y="37"/>
                    <a:pt x="106" y="31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98" y="11"/>
                    <a:pt x="98" y="11"/>
                    <a:pt x="98" y="11"/>
                  </a:cubicBezTo>
                  <a:cubicBezTo>
                    <a:pt x="92" y="18"/>
                    <a:pt x="92" y="18"/>
                    <a:pt x="92" y="18"/>
                  </a:cubicBezTo>
                  <a:cubicBezTo>
                    <a:pt x="86" y="13"/>
                    <a:pt x="79" y="11"/>
                    <a:pt x="71" y="9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83" y="22"/>
                    <a:pt x="101" y="40"/>
                    <a:pt x="101" y="62"/>
                  </a:cubicBezTo>
                  <a:cubicBezTo>
                    <a:pt x="101" y="83"/>
                    <a:pt x="83" y="101"/>
                    <a:pt x="62" y="101"/>
                  </a:cubicBezTo>
                  <a:lnTo>
                    <a:pt x="62" y="123"/>
                  </a:lnTo>
                  <a:close/>
                  <a:moveTo>
                    <a:pt x="18" y="92"/>
                  </a:moveTo>
                  <a:cubicBezTo>
                    <a:pt x="11" y="98"/>
                    <a:pt x="11" y="98"/>
                    <a:pt x="11" y="98"/>
                  </a:cubicBezTo>
                  <a:cubicBezTo>
                    <a:pt x="25" y="112"/>
                    <a:pt x="25" y="112"/>
                    <a:pt x="25" y="112"/>
                  </a:cubicBezTo>
                  <a:cubicBezTo>
                    <a:pt x="31" y="106"/>
                    <a:pt x="31" y="106"/>
                    <a:pt x="31" y="106"/>
                  </a:cubicBezTo>
                  <a:cubicBezTo>
                    <a:pt x="37" y="110"/>
                    <a:pt x="44" y="113"/>
                    <a:pt x="52" y="114"/>
                  </a:cubicBezTo>
                  <a:cubicBezTo>
                    <a:pt x="52" y="123"/>
                    <a:pt x="52" y="123"/>
                    <a:pt x="52" y="123"/>
                  </a:cubicBezTo>
                  <a:cubicBezTo>
                    <a:pt x="62" y="123"/>
                    <a:pt x="62" y="123"/>
                    <a:pt x="62" y="12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40" y="101"/>
                    <a:pt x="22" y="83"/>
                    <a:pt x="22" y="62"/>
                  </a:cubicBezTo>
                  <a:cubicBezTo>
                    <a:pt x="22" y="40"/>
                    <a:pt x="40" y="22"/>
                    <a:pt x="62" y="22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4" y="11"/>
                    <a:pt x="37" y="13"/>
                    <a:pt x="31" y="18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3" y="37"/>
                    <a:pt x="10" y="44"/>
                    <a:pt x="9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0" y="79"/>
                    <a:pt x="13" y="86"/>
                    <a:pt x="18" y="92"/>
                  </a:cubicBezTo>
                  <a:close/>
                  <a:moveTo>
                    <a:pt x="62" y="22"/>
                  </a:moveTo>
                  <a:cubicBezTo>
                    <a:pt x="62" y="22"/>
                    <a:pt x="62" y="22"/>
                    <a:pt x="62" y="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49" name="Freeform 350"/>
            <p:cNvSpPr>
              <a:spLocks noEditPoints="1"/>
            </p:cNvSpPr>
            <p:nvPr/>
          </p:nvSpPr>
          <p:spPr bwMode="auto">
            <a:xfrm>
              <a:off x="11425239" y="1195680"/>
              <a:ext cx="311150" cy="314325"/>
            </a:xfrm>
            <a:custGeom>
              <a:avLst/>
              <a:gdLst>
                <a:gd name="T0" fmla="*/ 77 w 83"/>
                <a:gd name="T1" fmla="*/ 35 h 84"/>
                <a:gd name="T2" fmla="*/ 83 w 83"/>
                <a:gd name="T3" fmla="*/ 33 h 84"/>
                <a:gd name="T4" fmla="*/ 77 w 83"/>
                <a:gd name="T5" fmla="*/ 18 h 84"/>
                <a:gd name="T6" fmla="*/ 71 w 83"/>
                <a:gd name="T7" fmla="*/ 21 h 84"/>
                <a:gd name="T8" fmla="*/ 62 w 83"/>
                <a:gd name="T9" fmla="*/ 12 h 84"/>
                <a:gd name="T10" fmla="*/ 64 w 83"/>
                <a:gd name="T11" fmla="*/ 6 h 84"/>
                <a:gd name="T12" fmla="*/ 50 w 83"/>
                <a:gd name="T13" fmla="*/ 0 h 84"/>
                <a:gd name="T14" fmla="*/ 47 w 83"/>
                <a:gd name="T15" fmla="*/ 6 h 84"/>
                <a:gd name="T16" fmla="*/ 41 w 83"/>
                <a:gd name="T17" fmla="*/ 5 h 84"/>
                <a:gd name="T18" fmla="*/ 41 w 83"/>
                <a:gd name="T19" fmla="*/ 17 h 84"/>
                <a:gd name="T20" fmla="*/ 64 w 83"/>
                <a:gd name="T21" fmla="*/ 32 h 84"/>
                <a:gd name="T22" fmla="*/ 51 w 83"/>
                <a:gd name="T23" fmla="*/ 64 h 84"/>
                <a:gd name="T24" fmla="*/ 51 w 83"/>
                <a:gd name="T25" fmla="*/ 64 h 84"/>
                <a:gd name="T26" fmla="*/ 41 w 83"/>
                <a:gd name="T27" fmla="*/ 66 h 84"/>
                <a:gd name="T28" fmla="*/ 41 w 83"/>
                <a:gd name="T29" fmla="*/ 66 h 84"/>
                <a:gd name="T30" fmla="*/ 41 w 83"/>
                <a:gd name="T31" fmla="*/ 78 h 84"/>
                <a:gd name="T32" fmla="*/ 48 w 83"/>
                <a:gd name="T33" fmla="*/ 78 h 84"/>
                <a:gd name="T34" fmla="*/ 51 w 83"/>
                <a:gd name="T35" fmla="*/ 84 h 84"/>
                <a:gd name="T36" fmla="*/ 65 w 83"/>
                <a:gd name="T37" fmla="*/ 77 h 84"/>
                <a:gd name="T38" fmla="*/ 63 w 83"/>
                <a:gd name="T39" fmla="*/ 72 h 84"/>
                <a:gd name="T40" fmla="*/ 72 w 83"/>
                <a:gd name="T41" fmla="*/ 62 h 84"/>
                <a:gd name="T42" fmla="*/ 77 w 83"/>
                <a:gd name="T43" fmla="*/ 65 h 84"/>
                <a:gd name="T44" fmla="*/ 83 w 83"/>
                <a:gd name="T45" fmla="*/ 50 h 84"/>
                <a:gd name="T46" fmla="*/ 77 w 83"/>
                <a:gd name="T47" fmla="*/ 48 h 84"/>
                <a:gd name="T48" fmla="*/ 77 w 83"/>
                <a:gd name="T49" fmla="*/ 35 h 84"/>
                <a:gd name="T50" fmla="*/ 41 w 83"/>
                <a:gd name="T51" fmla="*/ 5 h 84"/>
                <a:gd name="T52" fmla="*/ 35 w 83"/>
                <a:gd name="T53" fmla="*/ 6 h 84"/>
                <a:gd name="T54" fmla="*/ 32 w 83"/>
                <a:gd name="T55" fmla="*/ 0 h 84"/>
                <a:gd name="T56" fmla="*/ 18 w 83"/>
                <a:gd name="T57" fmla="*/ 6 h 84"/>
                <a:gd name="T58" fmla="*/ 20 w 83"/>
                <a:gd name="T59" fmla="*/ 12 h 84"/>
                <a:gd name="T60" fmla="*/ 11 w 83"/>
                <a:gd name="T61" fmla="*/ 21 h 84"/>
                <a:gd name="T62" fmla="*/ 5 w 83"/>
                <a:gd name="T63" fmla="*/ 19 h 84"/>
                <a:gd name="T64" fmla="*/ 0 w 83"/>
                <a:gd name="T65" fmla="*/ 34 h 84"/>
                <a:gd name="T66" fmla="*/ 5 w 83"/>
                <a:gd name="T67" fmla="*/ 36 h 84"/>
                <a:gd name="T68" fmla="*/ 6 w 83"/>
                <a:gd name="T69" fmla="*/ 49 h 84"/>
                <a:gd name="T70" fmla="*/ 0 w 83"/>
                <a:gd name="T71" fmla="*/ 51 h 84"/>
                <a:gd name="T72" fmla="*/ 6 w 83"/>
                <a:gd name="T73" fmla="*/ 66 h 84"/>
                <a:gd name="T74" fmla="*/ 12 w 83"/>
                <a:gd name="T75" fmla="*/ 63 h 84"/>
                <a:gd name="T76" fmla="*/ 21 w 83"/>
                <a:gd name="T77" fmla="*/ 72 h 84"/>
                <a:gd name="T78" fmla="*/ 19 w 83"/>
                <a:gd name="T79" fmla="*/ 78 h 84"/>
                <a:gd name="T80" fmla="*/ 33 w 83"/>
                <a:gd name="T81" fmla="*/ 84 h 84"/>
                <a:gd name="T82" fmla="*/ 35 w 83"/>
                <a:gd name="T83" fmla="*/ 78 h 84"/>
                <a:gd name="T84" fmla="*/ 41 w 83"/>
                <a:gd name="T85" fmla="*/ 78 h 84"/>
                <a:gd name="T86" fmla="*/ 41 w 83"/>
                <a:gd name="T87" fmla="*/ 66 h 84"/>
                <a:gd name="T88" fmla="*/ 19 w 83"/>
                <a:gd name="T89" fmla="*/ 51 h 84"/>
                <a:gd name="T90" fmla="*/ 32 w 83"/>
                <a:gd name="T91" fmla="*/ 19 h 84"/>
                <a:gd name="T92" fmla="*/ 41 w 83"/>
                <a:gd name="T93" fmla="*/ 17 h 84"/>
                <a:gd name="T94" fmla="*/ 41 w 83"/>
                <a:gd name="T95" fmla="*/ 17 h 84"/>
                <a:gd name="T96" fmla="*/ 41 w 83"/>
                <a:gd name="T97" fmla="*/ 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3" h="84">
                  <a:moveTo>
                    <a:pt x="77" y="35"/>
                  </a:moveTo>
                  <a:cubicBezTo>
                    <a:pt x="83" y="33"/>
                    <a:pt x="83" y="33"/>
                    <a:pt x="83" y="33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9" y="17"/>
                    <a:pt x="65" y="14"/>
                    <a:pt x="62" y="12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5" y="6"/>
                    <a:pt x="43" y="5"/>
                    <a:pt x="41" y="5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51" y="17"/>
                    <a:pt x="60" y="23"/>
                    <a:pt x="64" y="32"/>
                  </a:cubicBezTo>
                  <a:cubicBezTo>
                    <a:pt x="69" y="45"/>
                    <a:pt x="63" y="59"/>
                    <a:pt x="51" y="64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48" y="66"/>
                    <a:pt x="45" y="66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4" y="78"/>
                    <a:pt x="46" y="78"/>
                    <a:pt x="48" y="78"/>
                  </a:cubicBezTo>
                  <a:cubicBezTo>
                    <a:pt x="51" y="84"/>
                    <a:pt x="51" y="84"/>
                    <a:pt x="51" y="84"/>
                  </a:cubicBezTo>
                  <a:cubicBezTo>
                    <a:pt x="65" y="77"/>
                    <a:pt x="65" y="77"/>
                    <a:pt x="65" y="77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6" y="69"/>
                    <a:pt x="69" y="66"/>
                    <a:pt x="72" y="62"/>
                  </a:cubicBezTo>
                  <a:cubicBezTo>
                    <a:pt x="77" y="65"/>
                    <a:pt x="77" y="65"/>
                    <a:pt x="77" y="65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8" y="44"/>
                    <a:pt x="78" y="39"/>
                    <a:pt x="77" y="35"/>
                  </a:cubicBezTo>
                  <a:close/>
                  <a:moveTo>
                    <a:pt x="41" y="5"/>
                  </a:moveTo>
                  <a:cubicBezTo>
                    <a:pt x="39" y="5"/>
                    <a:pt x="37" y="6"/>
                    <a:pt x="35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7" y="15"/>
                    <a:pt x="14" y="18"/>
                    <a:pt x="11" y="21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40"/>
                    <a:pt x="5" y="44"/>
                    <a:pt x="6" y="49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4" y="67"/>
                    <a:pt x="17" y="70"/>
                    <a:pt x="21" y="72"/>
                  </a:cubicBezTo>
                  <a:cubicBezTo>
                    <a:pt x="19" y="78"/>
                    <a:pt x="19" y="78"/>
                    <a:pt x="19" y="78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7" y="78"/>
                    <a:pt x="39" y="78"/>
                    <a:pt x="41" y="78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32" y="66"/>
                    <a:pt x="23" y="61"/>
                    <a:pt x="19" y="51"/>
                  </a:cubicBezTo>
                  <a:cubicBezTo>
                    <a:pt x="14" y="39"/>
                    <a:pt x="19" y="25"/>
                    <a:pt x="32" y="19"/>
                  </a:cubicBezTo>
                  <a:cubicBezTo>
                    <a:pt x="35" y="18"/>
                    <a:pt x="38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lnTo>
                    <a:pt x="4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50" name="Freeform 351"/>
            <p:cNvSpPr>
              <a:spLocks/>
            </p:cNvSpPr>
            <p:nvPr/>
          </p:nvSpPr>
          <p:spPr bwMode="auto">
            <a:xfrm>
              <a:off x="3457575" y="6278563"/>
              <a:ext cx="161925" cy="201613"/>
            </a:xfrm>
            <a:custGeom>
              <a:avLst/>
              <a:gdLst>
                <a:gd name="T0" fmla="*/ 0 w 43"/>
                <a:gd name="T1" fmla="*/ 0 h 54"/>
                <a:gd name="T2" fmla="*/ 17 w 43"/>
                <a:gd name="T3" fmla="*/ 54 h 54"/>
                <a:gd name="T4" fmla="*/ 43 w 43"/>
                <a:gd name="T5" fmla="*/ 0 h 54"/>
                <a:gd name="T6" fmla="*/ 0 w 43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54">
                  <a:moveTo>
                    <a:pt x="0" y="0"/>
                  </a:moveTo>
                  <a:cubicBezTo>
                    <a:pt x="1" y="22"/>
                    <a:pt x="8" y="40"/>
                    <a:pt x="17" y="54"/>
                  </a:cubicBezTo>
                  <a:cubicBezTo>
                    <a:pt x="32" y="40"/>
                    <a:pt x="41" y="21"/>
                    <a:pt x="4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51" name="Freeform 352"/>
            <p:cNvSpPr>
              <a:spLocks/>
            </p:cNvSpPr>
            <p:nvPr/>
          </p:nvSpPr>
          <p:spPr bwMode="auto">
            <a:xfrm>
              <a:off x="3457575" y="6026150"/>
              <a:ext cx="161925" cy="198438"/>
            </a:xfrm>
            <a:custGeom>
              <a:avLst/>
              <a:gdLst>
                <a:gd name="T0" fmla="*/ 17 w 43"/>
                <a:gd name="T1" fmla="*/ 0 h 53"/>
                <a:gd name="T2" fmla="*/ 0 w 43"/>
                <a:gd name="T3" fmla="*/ 53 h 53"/>
                <a:gd name="T4" fmla="*/ 43 w 43"/>
                <a:gd name="T5" fmla="*/ 53 h 53"/>
                <a:gd name="T6" fmla="*/ 17 w 43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53">
                  <a:moveTo>
                    <a:pt x="17" y="0"/>
                  </a:moveTo>
                  <a:cubicBezTo>
                    <a:pt x="8" y="13"/>
                    <a:pt x="1" y="32"/>
                    <a:pt x="0" y="53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41" y="32"/>
                    <a:pt x="32" y="13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52" name="Freeform 353"/>
            <p:cNvSpPr>
              <a:spLocks/>
            </p:cNvSpPr>
            <p:nvPr/>
          </p:nvSpPr>
          <p:spPr bwMode="auto">
            <a:xfrm>
              <a:off x="3338512" y="5943600"/>
              <a:ext cx="141288" cy="280988"/>
            </a:xfrm>
            <a:custGeom>
              <a:avLst/>
              <a:gdLst>
                <a:gd name="T0" fmla="*/ 0 w 38"/>
                <a:gd name="T1" fmla="*/ 0 h 75"/>
                <a:gd name="T2" fmla="*/ 0 w 38"/>
                <a:gd name="T3" fmla="*/ 75 h 75"/>
                <a:gd name="T4" fmla="*/ 19 w 38"/>
                <a:gd name="T5" fmla="*/ 75 h 75"/>
                <a:gd name="T6" fmla="*/ 38 w 38"/>
                <a:gd name="T7" fmla="*/ 13 h 75"/>
                <a:gd name="T8" fmla="*/ 0 w 38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5">
                  <a:moveTo>
                    <a:pt x="0" y="0"/>
                  </a:moveTo>
                  <a:cubicBezTo>
                    <a:pt x="0" y="75"/>
                    <a:pt x="0" y="75"/>
                    <a:pt x="0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0" y="50"/>
                    <a:pt x="28" y="29"/>
                    <a:pt x="38" y="13"/>
                  </a:cubicBezTo>
                  <a:cubicBezTo>
                    <a:pt x="27" y="6"/>
                    <a:pt x="14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53" name="Freeform 354"/>
            <p:cNvSpPr>
              <a:spLocks/>
            </p:cNvSpPr>
            <p:nvPr/>
          </p:nvSpPr>
          <p:spPr bwMode="auto">
            <a:xfrm>
              <a:off x="3143250" y="6278563"/>
              <a:ext cx="141288" cy="280988"/>
            </a:xfrm>
            <a:custGeom>
              <a:avLst/>
              <a:gdLst>
                <a:gd name="T0" fmla="*/ 38 w 38"/>
                <a:gd name="T1" fmla="*/ 75 h 75"/>
                <a:gd name="T2" fmla="*/ 38 w 38"/>
                <a:gd name="T3" fmla="*/ 0 h 75"/>
                <a:gd name="T4" fmla="*/ 19 w 38"/>
                <a:gd name="T5" fmla="*/ 0 h 75"/>
                <a:gd name="T6" fmla="*/ 0 w 38"/>
                <a:gd name="T7" fmla="*/ 62 h 75"/>
                <a:gd name="T8" fmla="*/ 38 w 38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5">
                  <a:moveTo>
                    <a:pt x="38" y="75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25"/>
                    <a:pt x="10" y="46"/>
                    <a:pt x="0" y="62"/>
                  </a:cubicBezTo>
                  <a:cubicBezTo>
                    <a:pt x="11" y="69"/>
                    <a:pt x="24" y="74"/>
                    <a:pt x="38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54" name="Freeform 355"/>
            <p:cNvSpPr>
              <a:spLocks/>
            </p:cNvSpPr>
            <p:nvPr/>
          </p:nvSpPr>
          <p:spPr bwMode="auto">
            <a:xfrm>
              <a:off x="3143250" y="5943600"/>
              <a:ext cx="141288" cy="280988"/>
            </a:xfrm>
            <a:custGeom>
              <a:avLst/>
              <a:gdLst>
                <a:gd name="T0" fmla="*/ 19 w 38"/>
                <a:gd name="T1" fmla="*/ 75 h 75"/>
                <a:gd name="T2" fmla="*/ 38 w 38"/>
                <a:gd name="T3" fmla="*/ 75 h 75"/>
                <a:gd name="T4" fmla="*/ 38 w 38"/>
                <a:gd name="T5" fmla="*/ 0 h 75"/>
                <a:gd name="T6" fmla="*/ 0 w 38"/>
                <a:gd name="T7" fmla="*/ 14 h 75"/>
                <a:gd name="T8" fmla="*/ 19 w 38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5">
                  <a:moveTo>
                    <a:pt x="19" y="75"/>
                  </a:moveTo>
                  <a:cubicBezTo>
                    <a:pt x="38" y="75"/>
                    <a:pt x="38" y="75"/>
                    <a:pt x="38" y="75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4" y="1"/>
                    <a:pt x="11" y="6"/>
                    <a:pt x="0" y="14"/>
                  </a:cubicBezTo>
                  <a:cubicBezTo>
                    <a:pt x="10" y="29"/>
                    <a:pt x="18" y="51"/>
                    <a:pt x="19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55" name="Freeform 356"/>
            <p:cNvSpPr>
              <a:spLocks/>
            </p:cNvSpPr>
            <p:nvPr/>
          </p:nvSpPr>
          <p:spPr bwMode="auto">
            <a:xfrm>
              <a:off x="3003550" y="6278563"/>
              <a:ext cx="157163" cy="198438"/>
            </a:xfrm>
            <a:custGeom>
              <a:avLst/>
              <a:gdLst>
                <a:gd name="T0" fmla="*/ 26 w 42"/>
                <a:gd name="T1" fmla="*/ 53 h 53"/>
                <a:gd name="T2" fmla="*/ 42 w 42"/>
                <a:gd name="T3" fmla="*/ 0 h 53"/>
                <a:gd name="T4" fmla="*/ 0 w 42"/>
                <a:gd name="T5" fmla="*/ 0 h 53"/>
                <a:gd name="T6" fmla="*/ 26 w 42"/>
                <a:gd name="T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53">
                  <a:moveTo>
                    <a:pt x="26" y="53"/>
                  </a:moveTo>
                  <a:cubicBezTo>
                    <a:pt x="35" y="40"/>
                    <a:pt x="41" y="21"/>
                    <a:pt x="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21"/>
                    <a:pt x="12" y="40"/>
                    <a:pt x="26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56" name="Freeform 357"/>
            <p:cNvSpPr>
              <a:spLocks/>
            </p:cNvSpPr>
            <p:nvPr/>
          </p:nvSpPr>
          <p:spPr bwMode="auto">
            <a:xfrm>
              <a:off x="3003550" y="6026150"/>
              <a:ext cx="157163" cy="198438"/>
            </a:xfrm>
            <a:custGeom>
              <a:avLst/>
              <a:gdLst>
                <a:gd name="T0" fmla="*/ 26 w 42"/>
                <a:gd name="T1" fmla="*/ 0 h 53"/>
                <a:gd name="T2" fmla="*/ 0 w 42"/>
                <a:gd name="T3" fmla="*/ 53 h 53"/>
                <a:gd name="T4" fmla="*/ 42 w 42"/>
                <a:gd name="T5" fmla="*/ 53 h 53"/>
                <a:gd name="T6" fmla="*/ 26 w 42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53">
                  <a:moveTo>
                    <a:pt x="26" y="0"/>
                  </a:moveTo>
                  <a:cubicBezTo>
                    <a:pt x="12" y="14"/>
                    <a:pt x="2" y="32"/>
                    <a:pt x="0" y="53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41" y="32"/>
                    <a:pt x="35" y="13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57" name="Freeform 358"/>
            <p:cNvSpPr>
              <a:spLocks/>
            </p:cNvSpPr>
            <p:nvPr/>
          </p:nvSpPr>
          <p:spPr bwMode="auto">
            <a:xfrm>
              <a:off x="3338512" y="6278563"/>
              <a:ext cx="141288" cy="280988"/>
            </a:xfrm>
            <a:custGeom>
              <a:avLst/>
              <a:gdLst>
                <a:gd name="T0" fmla="*/ 0 w 38"/>
                <a:gd name="T1" fmla="*/ 75 h 75"/>
                <a:gd name="T2" fmla="*/ 38 w 38"/>
                <a:gd name="T3" fmla="*/ 62 h 75"/>
                <a:gd name="T4" fmla="*/ 19 w 38"/>
                <a:gd name="T5" fmla="*/ 0 h 75"/>
                <a:gd name="T6" fmla="*/ 0 w 38"/>
                <a:gd name="T7" fmla="*/ 0 h 75"/>
                <a:gd name="T8" fmla="*/ 0 w 38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5">
                  <a:moveTo>
                    <a:pt x="0" y="75"/>
                  </a:moveTo>
                  <a:cubicBezTo>
                    <a:pt x="14" y="74"/>
                    <a:pt x="27" y="69"/>
                    <a:pt x="38" y="62"/>
                  </a:cubicBezTo>
                  <a:cubicBezTo>
                    <a:pt x="28" y="47"/>
                    <a:pt x="20" y="25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58" name="Freeform 359"/>
            <p:cNvSpPr>
              <a:spLocks noEditPoints="1"/>
            </p:cNvSpPr>
            <p:nvPr/>
          </p:nvSpPr>
          <p:spPr bwMode="auto">
            <a:xfrm>
              <a:off x="2782887" y="1574800"/>
              <a:ext cx="561975" cy="447675"/>
            </a:xfrm>
            <a:custGeom>
              <a:avLst/>
              <a:gdLst>
                <a:gd name="T0" fmla="*/ 135 w 150"/>
                <a:gd name="T1" fmla="*/ 27 h 119"/>
                <a:gd name="T2" fmla="*/ 122 w 150"/>
                <a:gd name="T3" fmla="*/ 27 h 119"/>
                <a:gd name="T4" fmla="*/ 122 w 150"/>
                <a:gd name="T5" fmla="*/ 34 h 119"/>
                <a:gd name="T6" fmla="*/ 137 w 150"/>
                <a:gd name="T7" fmla="*/ 67 h 119"/>
                <a:gd name="T8" fmla="*/ 137 w 150"/>
                <a:gd name="T9" fmla="*/ 83 h 119"/>
                <a:gd name="T10" fmla="*/ 122 w 150"/>
                <a:gd name="T11" fmla="*/ 119 h 119"/>
                <a:gd name="T12" fmla="*/ 150 w 150"/>
                <a:gd name="T13" fmla="*/ 112 h 119"/>
                <a:gd name="T14" fmla="*/ 150 w 150"/>
                <a:gd name="T15" fmla="*/ 43 h 119"/>
                <a:gd name="T16" fmla="*/ 121 w 150"/>
                <a:gd name="T17" fmla="*/ 0 h 119"/>
                <a:gd name="T18" fmla="*/ 75 w 150"/>
                <a:gd name="T19" fmla="*/ 10 h 119"/>
                <a:gd name="T20" fmla="*/ 122 w 150"/>
                <a:gd name="T21" fmla="*/ 27 h 119"/>
                <a:gd name="T22" fmla="*/ 75 w 150"/>
                <a:gd name="T23" fmla="*/ 95 h 119"/>
                <a:gd name="T24" fmla="*/ 114 w 150"/>
                <a:gd name="T25" fmla="*/ 112 h 119"/>
                <a:gd name="T26" fmla="*/ 122 w 150"/>
                <a:gd name="T27" fmla="*/ 119 h 119"/>
                <a:gd name="T28" fmla="*/ 107 w 150"/>
                <a:gd name="T29" fmla="*/ 83 h 119"/>
                <a:gd name="T30" fmla="*/ 122 w 150"/>
                <a:gd name="T31" fmla="*/ 67 h 119"/>
                <a:gd name="T32" fmla="*/ 75 w 150"/>
                <a:gd name="T33" fmla="*/ 34 h 119"/>
                <a:gd name="T34" fmla="*/ 75 w 150"/>
                <a:gd name="T35" fmla="*/ 0 h 119"/>
                <a:gd name="T36" fmla="*/ 29 w 150"/>
                <a:gd name="T37" fmla="*/ 1 h 119"/>
                <a:gd name="T38" fmla="*/ 38 w 150"/>
                <a:gd name="T39" fmla="*/ 10 h 119"/>
                <a:gd name="T40" fmla="*/ 75 w 150"/>
                <a:gd name="T41" fmla="*/ 10 h 119"/>
                <a:gd name="T42" fmla="*/ 29 w 150"/>
                <a:gd name="T43" fmla="*/ 119 h 119"/>
                <a:gd name="T44" fmla="*/ 36 w 150"/>
                <a:gd name="T45" fmla="*/ 112 h 119"/>
                <a:gd name="T46" fmla="*/ 75 w 150"/>
                <a:gd name="T47" fmla="*/ 95 h 119"/>
                <a:gd name="T48" fmla="*/ 29 w 150"/>
                <a:gd name="T49" fmla="*/ 34 h 119"/>
                <a:gd name="T50" fmla="*/ 44 w 150"/>
                <a:gd name="T51" fmla="*/ 67 h 119"/>
                <a:gd name="T52" fmla="*/ 44 w 150"/>
                <a:gd name="T53" fmla="*/ 83 h 119"/>
                <a:gd name="T54" fmla="*/ 29 w 150"/>
                <a:gd name="T55" fmla="*/ 119 h 119"/>
                <a:gd name="T56" fmla="*/ 15 w 150"/>
                <a:gd name="T57" fmla="*/ 27 h 119"/>
                <a:gd name="T58" fmla="*/ 0 w 150"/>
                <a:gd name="T59" fmla="*/ 91 h 119"/>
                <a:gd name="T60" fmla="*/ 0 w 150"/>
                <a:gd name="T61" fmla="*/ 112 h 119"/>
                <a:gd name="T62" fmla="*/ 29 w 150"/>
                <a:gd name="T63" fmla="*/ 119 h 119"/>
                <a:gd name="T64" fmla="*/ 14 w 150"/>
                <a:gd name="T65" fmla="*/ 83 h 119"/>
                <a:gd name="T66" fmla="*/ 29 w 150"/>
                <a:gd name="T67" fmla="*/ 67 h 119"/>
                <a:gd name="T68" fmla="*/ 25 w 150"/>
                <a:gd name="T69" fmla="*/ 34 h 119"/>
                <a:gd name="T70" fmla="*/ 29 w 150"/>
                <a:gd name="T71" fmla="*/ 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0" h="119">
                  <a:moveTo>
                    <a:pt x="150" y="43"/>
                  </a:moveTo>
                  <a:cubicBezTo>
                    <a:pt x="135" y="27"/>
                    <a:pt x="135" y="27"/>
                    <a:pt x="135" y="27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37" y="67"/>
                    <a:pt x="137" y="67"/>
                    <a:pt x="137" y="67"/>
                  </a:cubicBezTo>
                  <a:cubicBezTo>
                    <a:pt x="137" y="83"/>
                    <a:pt x="137" y="83"/>
                    <a:pt x="137" y="83"/>
                  </a:cubicBezTo>
                  <a:cubicBezTo>
                    <a:pt x="137" y="83"/>
                    <a:pt x="137" y="83"/>
                    <a:pt x="137" y="83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22" y="119"/>
                    <a:pt x="122" y="119"/>
                    <a:pt x="122" y="119"/>
                  </a:cubicBezTo>
                  <a:cubicBezTo>
                    <a:pt x="143" y="119"/>
                    <a:pt x="143" y="119"/>
                    <a:pt x="143" y="119"/>
                  </a:cubicBezTo>
                  <a:cubicBezTo>
                    <a:pt x="147" y="119"/>
                    <a:pt x="150" y="116"/>
                    <a:pt x="150" y="112"/>
                  </a:cubicBezTo>
                  <a:cubicBezTo>
                    <a:pt x="150" y="95"/>
                    <a:pt x="150" y="95"/>
                    <a:pt x="150" y="95"/>
                  </a:cubicBezTo>
                  <a:lnTo>
                    <a:pt x="150" y="43"/>
                  </a:lnTo>
                  <a:close/>
                  <a:moveTo>
                    <a:pt x="122" y="1"/>
                  </a:moveTo>
                  <a:cubicBezTo>
                    <a:pt x="121" y="0"/>
                    <a:pt x="121" y="0"/>
                    <a:pt x="12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22" y="1"/>
                    <a:pt x="122" y="1"/>
                    <a:pt x="122" y="1"/>
                  </a:cubicBezTo>
                  <a:close/>
                  <a:moveTo>
                    <a:pt x="75" y="95"/>
                  </a:moveTo>
                  <a:cubicBezTo>
                    <a:pt x="114" y="95"/>
                    <a:pt x="114" y="95"/>
                    <a:pt x="114" y="95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4" y="116"/>
                    <a:pt x="117" y="119"/>
                    <a:pt x="121" y="119"/>
                  </a:cubicBezTo>
                  <a:cubicBezTo>
                    <a:pt x="122" y="119"/>
                    <a:pt x="122" y="119"/>
                    <a:pt x="122" y="119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07" y="83"/>
                    <a:pt x="107" y="83"/>
                    <a:pt x="107" y="83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75" y="34"/>
                    <a:pt x="75" y="34"/>
                    <a:pt x="75" y="34"/>
                  </a:cubicBezTo>
                  <a:lnTo>
                    <a:pt x="75" y="95"/>
                  </a:lnTo>
                  <a:close/>
                  <a:moveTo>
                    <a:pt x="75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0"/>
                    <a:pt x="75" y="0"/>
                    <a:pt x="75" y="0"/>
                  </a:cubicBezTo>
                  <a:close/>
                  <a:moveTo>
                    <a:pt x="29" y="119"/>
                  </a:moveTo>
                  <a:cubicBezTo>
                    <a:pt x="29" y="119"/>
                    <a:pt x="29" y="119"/>
                    <a:pt x="29" y="119"/>
                  </a:cubicBezTo>
                  <a:cubicBezTo>
                    <a:pt x="33" y="119"/>
                    <a:pt x="36" y="116"/>
                    <a:pt x="36" y="112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75" y="95"/>
                    <a:pt x="75" y="95"/>
                    <a:pt x="75" y="95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29" y="83"/>
                    <a:pt x="29" y="83"/>
                    <a:pt x="29" y="83"/>
                  </a:cubicBezTo>
                  <a:lnTo>
                    <a:pt x="29" y="119"/>
                  </a:lnTo>
                  <a:close/>
                  <a:moveTo>
                    <a:pt x="29" y="1"/>
                  </a:moveTo>
                  <a:cubicBezTo>
                    <a:pt x="15" y="27"/>
                    <a:pt x="15" y="27"/>
                    <a:pt x="15" y="2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16"/>
                    <a:pt x="3" y="119"/>
                    <a:pt x="7" y="119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9" y="27"/>
                    <a:pt x="29" y="27"/>
                    <a:pt x="29" y="27"/>
                  </a:cubicBezTo>
                  <a:lnTo>
                    <a:pt x="29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59" name="Freeform 360"/>
            <p:cNvSpPr>
              <a:spLocks/>
            </p:cNvSpPr>
            <p:nvPr/>
          </p:nvSpPr>
          <p:spPr bwMode="auto">
            <a:xfrm>
              <a:off x="4849812" y="5561013"/>
              <a:ext cx="236538" cy="242888"/>
            </a:xfrm>
            <a:custGeom>
              <a:avLst/>
              <a:gdLst>
                <a:gd name="T0" fmla="*/ 14 w 63"/>
                <a:gd name="T1" fmla="*/ 59 h 65"/>
                <a:gd name="T2" fmla="*/ 31 w 63"/>
                <a:gd name="T3" fmla="*/ 65 h 65"/>
                <a:gd name="T4" fmla="*/ 63 w 63"/>
                <a:gd name="T5" fmla="*/ 33 h 65"/>
                <a:gd name="T6" fmla="*/ 31 w 63"/>
                <a:gd name="T7" fmla="*/ 0 h 65"/>
                <a:gd name="T8" fmla="*/ 0 w 63"/>
                <a:gd name="T9" fmla="*/ 28 h 65"/>
                <a:gd name="T10" fmla="*/ 31 w 63"/>
                <a:gd name="T11" fmla="*/ 28 h 65"/>
                <a:gd name="T12" fmla="*/ 42 w 63"/>
                <a:gd name="T13" fmla="*/ 28 h 65"/>
                <a:gd name="T14" fmla="*/ 35 w 63"/>
                <a:gd name="T15" fmla="*/ 36 h 65"/>
                <a:gd name="T16" fmla="*/ 14 w 63"/>
                <a:gd name="T17" fmla="*/ 5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65">
                  <a:moveTo>
                    <a:pt x="14" y="59"/>
                  </a:moveTo>
                  <a:cubicBezTo>
                    <a:pt x="19" y="63"/>
                    <a:pt x="25" y="65"/>
                    <a:pt x="31" y="65"/>
                  </a:cubicBezTo>
                  <a:cubicBezTo>
                    <a:pt x="49" y="65"/>
                    <a:pt x="63" y="50"/>
                    <a:pt x="63" y="33"/>
                  </a:cubicBezTo>
                  <a:cubicBezTo>
                    <a:pt x="63" y="15"/>
                    <a:pt x="49" y="0"/>
                    <a:pt x="31" y="0"/>
                  </a:cubicBezTo>
                  <a:cubicBezTo>
                    <a:pt x="15" y="0"/>
                    <a:pt x="2" y="12"/>
                    <a:pt x="0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35" y="36"/>
                    <a:pt x="35" y="36"/>
                    <a:pt x="35" y="36"/>
                  </a:cubicBezTo>
                  <a:lnTo>
                    <a:pt x="14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60" name="Freeform 361"/>
            <p:cNvSpPr>
              <a:spLocks/>
            </p:cNvSpPr>
            <p:nvPr/>
          </p:nvSpPr>
          <p:spPr bwMode="auto">
            <a:xfrm>
              <a:off x="4471987" y="5684838"/>
              <a:ext cx="495300" cy="465138"/>
            </a:xfrm>
            <a:custGeom>
              <a:avLst/>
              <a:gdLst>
                <a:gd name="T0" fmla="*/ 59 w 132"/>
                <a:gd name="T1" fmla="*/ 66 h 124"/>
                <a:gd name="T2" fmla="*/ 59 w 132"/>
                <a:gd name="T3" fmla="*/ 70 h 124"/>
                <a:gd name="T4" fmla="*/ 59 w 132"/>
                <a:gd name="T5" fmla="*/ 73 h 124"/>
                <a:gd name="T6" fmla="*/ 59 w 132"/>
                <a:gd name="T7" fmla="*/ 113 h 124"/>
                <a:gd name="T8" fmla="*/ 44 w 132"/>
                <a:gd name="T9" fmla="*/ 124 h 124"/>
                <a:gd name="T10" fmla="*/ 87 w 132"/>
                <a:gd name="T11" fmla="*/ 124 h 124"/>
                <a:gd name="T12" fmla="*/ 73 w 132"/>
                <a:gd name="T13" fmla="*/ 113 h 124"/>
                <a:gd name="T14" fmla="*/ 73 w 132"/>
                <a:gd name="T15" fmla="*/ 73 h 124"/>
                <a:gd name="T16" fmla="*/ 73 w 132"/>
                <a:gd name="T17" fmla="*/ 70 h 124"/>
                <a:gd name="T18" fmla="*/ 73 w 132"/>
                <a:gd name="T19" fmla="*/ 66 h 124"/>
                <a:gd name="T20" fmla="*/ 111 w 132"/>
                <a:gd name="T21" fmla="*/ 24 h 124"/>
                <a:gd name="T22" fmla="*/ 132 w 132"/>
                <a:gd name="T23" fmla="*/ 0 h 124"/>
                <a:gd name="T24" fmla="*/ 100 w 132"/>
                <a:gd name="T25" fmla="*/ 0 h 124"/>
                <a:gd name="T26" fmla="*/ 0 w 132"/>
                <a:gd name="T27" fmla="*/ 0 h 124"/>
                <a:gd name="T28" fmla="*/ 59 w 132"/>
                <a:gd name="T29" fmla="*/ 66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2" h="124">
                  <a:moveTo>
                    <a:pt x="59" y="66"/>
                  </a:moveTo>
                  <a:cubicBezTo>
                    <a:pt x="59" y="70"/>
                    <a:pt x="59" y="70"/>
                    <a:pt x="59" y="70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113"/>
                    <a:pt x="59" y="113"/>
                    <a:pt x="59" y="113"/>
                  </a:cubicBezTo>
                  <a:cubicBezTo>
                    <a:pt x="50" y="114"/>
                    <a:pt x="44" y="119"/>
                    <a:pt x="44" y="124"/>
                  </a:cubicBezTo>
                  <a:cubicBezTo>
                    <a:pt x="87" y="124"/>
                    <a:pt x="87" y="124"/>
                    <a:pt x="87" y="124"/>
                  </a:cubicBezTo>
                  <a:cubicBezTo>
                    <a:pt x="87" y="119"/>
                    <a:pt x="81" y="115"/>
                    <a:pt x="73" y="113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3" y="70"/>
                    <a:pt x="73" y="70"/>
                    <a:pt x="73" y="70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61" name="Rectangle 362"/>
            <p:cNvSpPr>
              <a:spLocks noChangeArrowheads="1"/>
            </p:cNvSpPr>
            <p:nvPr/>
          </p:nvSpPr>
          <p:spPr bwMode="auto">
            <a:xfrm>
              <a:off x="4868862" y="174625"/>
              <a:ext cx="585788" cy="6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62" name="Freeform 363"/>
            <p:cNvSpPr>
              <a:spLocks noEditPoints="1"/>
            </p:cNvSpPr>
            <p:nvPr/>
          </p:nvSpPr>
          <p:spPr bwMode="auto">
            <a:xfrm>
              <a:off x="4868862" y="312738"/>
              <a:ext cx="585788" cy="236538"/>
            </a:xfrm>
            <a:custGeom>
              <a:avLst/>
              <a:gdLst>
                <a:gd name="T0" fmla="*/ 312 w 369"/>
                <a:gd name="T1" fmla="*/ 149 h 149"/>
                <a:gd name="T2" fmla="*/ 369 w 369"/>
                <a:gd name="T3" fmla="*/ 149 h 149"/>
                <a:gd name="T4" fmla="*/ 369 w 369"/>
                <a:gd name="T5" fmla="*/ 0 h 149"/>
                <a:gd name="T6" fmla="*/ 312 w 369"/>
                <a:gd name="T7" fmla="*/ 0 h 149"/>
                <a:gd name="T8" fmla="*/ 312 w 369"/>
                <a:gd name="T9" fmla="*/ 71 h 149"/>
                <a:gd name="T10" fmla="*/ 312 w 369"/>
                <a:gd name="T11" fmla="*/ 71 h 149"/>
                <a:gd name="T12" fmla="*/ 341 w 369"/>
                <a:gd name="T13" fmla="*/ 100 h 149"/>
                <a:gd name="T14" fmla="*/ 312 w 369"/>
                <a:gd name="T15" fmla="*/ 126 h 149"/>
                <a:gd name="T16" fmla="*/ 312 w 369"/>
                <a:gd name="T17" fmla="*/ 149 h 149"/>
                <a:gd name="T18" fmla="*/ 0 w 369"/>
                <a:gd name="T19" fmla="*/ 149 h 149"/>
                <a:gd name="T20" fmla="*/ 312 w 369"/>
                <a:gd name="T21" fmla="*/ 149 h 149"/>
                <a:gd name="T22" fmla="*/ 312 w 369"/>
                <a:gd name="T23" fmla="*/ 126 h 149"/>
                <a:gd name="T24" fmla="*/ 286 w 369"/>
                <a:gd name="T25" fmla="*/ 100 h 149"/>
                <a:gd name="T26" fmla="*/ 312 w 369"/>
                <a:gd name="T27" fmla="*/ 71 h 149"/>
                <a:gd name="T28" fmla="*/ 312 w 369"/>
                <a:gd name="T29" fmla="*/ 0 h 149"/>
                <a:gd name="T30" fmla="*/ 0 w 369"/>
                <a:gd name="T31" fmla="*/ 0 h 149"/>
                <a:gd name="T32" fmla="*/ 0 w 369"/>
                <a:gd name="T33" fmla="*/ 149 h 149"/>
                <a:gd name="T34" fmla="*/ 0 w 369"/>
                <a:gd name="T35" fmla="*/ 149 h 149"/>
                <a:gd name="T36" fmla="*/ 312 w 369"/>
                <a:gd name="T37" fmla="*/ 71 h 149"/>
                <a:gd name="T38" fmla="*/ 312 w 369"/>
                <a:gd name="T39" fmla="*/ 7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9" h="149">
                  <a:moveTo>
                    <a:pt x="312" y="149"/>
                  </a:moveTo>
                  <a:lnTo>
                    <a:pt x="369" y="149"/>
                  </a:lnTo>
                  <a:lnTo>
                    <a:pt x="369" y="0"/>
                  </a:lnTo>
                  <a:lnTo>
                    <a:pt x="312" y="0"/>
                  </a:lnTo>
                  <a:lnTo>
                    <a:pt x="312" y="71"/>
                  </a:lnTo>
                  <a:lnTo>
                    <a:pt x="312" y="71"/>
                  </a:lnTo>
                  <a:lnTo>
                    <a:pt x="341" y="100"/>
                  </a:lnTo>
                  <a:lnTo>
                    <a:pt x="312" y="126"/>
                  </a:lnTo>
                  <a:lnTo>
                    <a:pt x="312" y="149"/>
                  </a:lnTo>
                  <a:close/>
                  <a:moveTo>
                    <a:pt x="0" y="149"/>
                  </a:moveTo>
                  <a:lnTo>
                    <a:pt x="312" y="149"/>
                  </a:lnTo>
                  <a:lnTo>
                    <a:pt x="312" y="126"/>
                  </a:lnTo>
                  <a:lnTo>
                    <a:pt x="286" y="100"/>
                  </a:lnTo>
                  <a:lnTo>
                    <a:pt x="312" y="71"/>
                  </a:lnTo>
                  <a:lnTo>
                    <a:pt x="312" y="0"/>
                  </a:lnTo>
                  <a:lnTo>
                    <a:pt x="0" y="0"/>
                  </a:lnTo>
                  <a:lnTo>
                    <a:pt x="0" y="149"/>
                  </a:lnTo>
                  <a:lnTo>
                    <a:pt x="0" y="149"/>
                  </a:lnTo>
                  <a:close/>
                  <a:moveTo>
                    <a:pt x="312" y="71"/>
                  </a:moveTo>
                  <a:lnTo>
                    <a:pt x="312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63" name="Freeform 364"/>
            <p:cNvSpPr>
              <a:spLocks noEditPoints="1"/>
            </p:cNvSpPr>
            <p:nvPr/>
          </p:nvSpPr>
          <p:spPr bwMode="auto">
            <a:xfrm>
              <a:off x="4868862" y="312738"/>
              <a:ext cx="585788" cy="236538"/>
            </a:xfrm>
            <a:custGeom>
              <a:avLst/>
              <a:gdLst>
                <a:gd name="T0" fmla="*/ 312 w 369"/>
                <a:gd name="T1" fmla="*/ 149 h 149"/>
                <a:gd name="T2" fmla="*/ 369 w 369"/>
                <a:gd name="T3" fmla="*/ 149 h 149"/>
                <a:gd name="T4" fmla="*/ 369 w 369"/>
                <a:gd name="T5" fmla="*/ 0 h 149"/>
                <a:gd name="T6" fmla="*/ 312 w 369"/>
                <a:gd name="T7" fmla="*/ 0 h 149"/>
                <a:gd name="T8" fmla="*/ 312 w 369"/>
                <a:gd name="T9" fmla="*/ 71 h 149"/>
                <a:gd name="T10" fmla="*/ 312 w 369"/>
                <a:gd name="T11" fmla="*/ 71 h 149"/>
                <a:gd name="T12" fmla="*/ 341 w 369"/>
                <a:gd name="T13" fmla="*/ 100 h 149"/>
                <a:gd name="T14" fmla="*/ 312 w 369"/>
                <a:gd name="T15" fmla="*/ 126 h 149"/>
                <a:gd name="T16" fmla="*/ 312 w 369"/>
                <a:gd name="T17" fmla="*/ 149 h 149"/>
                <a:gd name="T18" fmla="*/ 0 w 369"/>
                <a:gd name="T19" fmla="*/ 149 h 149"/>
                <a:gd name="T20" fmla="*/ 312 w 369"/>
                <a:gd name="T21" fmla="*/ 149 h 149"/>
                <a:gd name="T22" fmla="*/ 312 w 369"/>
                <a:gd name="T23" fmla="*/ 126 h 149"/>
                <a:gd name="T24" fmla="*/ 286 w 369"/>
                <a:gd name="T25" fmla="*/ 100 h 149"/>
                <a:gd name="T26" fmla="*/ 312 w 369"/>
                <a:gd name="T27" fmla="*/ 71 h 149"/>
                <a:gd name="T28" fmla="*/ 312 w 369"/>
                <a:gd name="T29" fmla="*/ 0 h 149"/>
                <a:gd name="T30" fmla="*/ 0 w 369"/>
                <a:gd name="T31" fmla="*/ 0 h 149"/>
                <a:gd name="T32" fmla="*/ 0 w 369"/>
                <a:gd name="T33" fmla="*/ 149 h 149"/>
                <a:gd name="T34" fmla="*/ 0 w 369"/>
                <a:gd name="T35" fmla="*/ 149 h 149"/>
                <a:gd name="T36" fmla="*/ 312 w 369"/>
                <a:gd name="T37" fmla="*/ 71 h 149"/>
                <a:gd name="T38" fmla="*/ 312 w 369"/>
                <a:gd name="T39" fmla="*/ 7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9" h="149">
                  <a:moveTo>
                    <a:pt x="312" y="149"/>
                  </a:moveTo>
                  <a:lnTo>
                    <a:pt x="369" y="149"/>
                  </a:lnTo>
                  <a:lnTo>
                    <a:pt x="369" y="0"/>
                  </a:lnTo>
                  <a:lnTo>
                    <a:pt x="312" y="0"/>
                  </a:lnTo>
                  <a:lnTo>
                    <a:pt x="312" y="71"/>
                  </a:lnTo>
                  <a:lnTo>
                    <a:pt x="312" y="71"/>
                  </a:lnTo>
                  <a:lnTo>
                    <a:pt x="341" y="100"/>
                  </a:lnTo>
                  <a:lnTo>
                    <a:pt x="312" y="126"/>
                  </a:lnTo>
                  <a:lnTo>
                    <a:pt x="312" y="149"/>
                  </a:lnTo>
                  <a:moveTo>
                    <a:pt x="0" y="149"/>
                  </a:moveTo>
                  <a:lnTo>
                    <a:pt x="312" y="149"/>
                  </a:lnTo>
                  <a:lnTo>
                    <a:pt x="312" y="126"/>
                  </a:lnTo>
                  <a:lnTo>
                    <a:pt x="286" y="100"/>
                  </a:lnTo>
                  <a:lnTo>
                    <a:pt x="312" y="71"/>
                  </a:lnTo>
                  <a:lnTo>
                    <a:pt x="312" y="0"/>
                  </a:lnTo>
                  <a:lnTo>
                    <a:pt x="0" y="0"/>
                  </a:lnTo>
                  <a:lnTo>
                    <a:pt x="0" y="149"/>
                  </a:lnTo>
                  <a:lnTo>
                    <a:pt x="0" y="149"/>
                  </a:lnTo>
                  <a:moveTo>
                    <a:pt x="312" y="71"/>
                  </a:moveTo>
                  <a:lnTo>
                    <a:pt x="312" y="71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64" name="Freeform 365"/>
            <p:cNvSpPr>
              <a:spLocks/>
            </p:cNvSpPr>
            <p:nvPr/>
          </p:nvSpPr>
          <p:spPr bwMode="auto">
            <a:xfrm>
              <a:off x="7432675" y="1597025"/>
              <a:ext cx="404813" cy="365125"/>
            </a:xfrm>
            <a:custGeom>
              <a:avLst/>
              <a:gdLst>
                <a:gd name="T0" fmla="*/ 0 w 255"/>
                <a:gd name="T1" fmla="*/ 93 h 230"/>
                <a:gd name="T2" fmla="*/ 0 w 255"/>
                <a:gd name="T3" fmla="*/ 197 h 230"/>
                <a:gd name="T4" fmla="*/ 5 w 255"/>
                <a:gd name="T5" fmla="*/ 197 h 230"/>
                <a:gd name="T6" fmla="*/ 40 w 255"/>
                <a:gd name="T7" fmla="*/ 197 h 230"/>
                <a:gd name="T8" fmla="*/ 52 w 255"/>
                <a:gd name="T9" fmla="*/ 197 h 230"/>
                <a:gd name="T10" fmla="*/ 52 w 255"/>
                <a:gd name="T11" fmla="*/ 209 h 230"/>
                <a:gd name="T12" fmla="*/ 52 w 255"/>
                <a:gd name="T13" fmla="*/ 230 h 230"/>
                <a:gd name="T14" fmla="*/ 64 w 255"/>
                <a:gd name="T15" fmla="*/ 230 h 230"/>
                <a:gd name="T16" fmla="*/ 64 w 255"/>
                <a:gd name="T17" fmla="*/ 209 h 230"/>
                <a:gd name="T18" fmla="*/ 64 w 255"/>
                <a:gd name="T19" fmla="*/ 197 h 230"/>
                <a:gd name="T20" fmla="*/ 76 w 255"/>
                <a:gd name="T21" fmla="*/ 197 h 230"/>
                <a:gd name="T22" fmla="*/ 111 w 255"/>
                <a:gd name="T23" fmla="*/ 197 h 230"/>
                <a:gd name="T24" fmla="*/ 120 w 255"/>
                <a:gd name="T25" fmla="*/ 197 h 230"/>
                <a:gd name="T26" fmla="*/ 120 w 255"/>
                <a:gd name="T27" fmla="*/ 209 h 230"/>
                <a:gd name="T28" fmla="*/ 120 w 255"/>
                <a:gd name="T29" fmla="*/ 230 h 230"/>
                <a:gd name="T30" fmla="*/ 135 w 255"/>
                <a:gd name="T31" fmla="*/ 230 h 230"/>
                <a:gd name="T32" fmla="*/ 135 w 255"/>
                <a:gd name="T33" fmla="*/ 209 h 230"/>
                <a:gd name="T34" fmla="*/ 135 w 255"/>
                <a:gd name="T35" fmla="*/ 197 h 230"/>
                <a:gd name="T36" fmla="*/ 144 w 255"/>
                <a:gd name="T37" fmla="*/ 197 h 230"/>
                <a:gd name="T38" fmla="*/ 182 w 255"/>
                <a:gd name="T39" fmla="*/ 197 h 230"/>
                <a:gd name="T40" fmla="*/ 191 w 255"/>
                <a:gd name="T41" fmla="*/ 197 h 230"/>
                <a:gd name="T42" fmla="*/ 191 w 255"/>
                <a:gd name="T43" fmla="*/ 209 h 230"/>
                <a:gd name="T44" fmla="*/ 191 w 255"/>
                <a:gd name="T45" fmla="*/ 230 h 230"/>
                <a:gd name="T46" fmla="*/ 206 w 255"/>
                <a:gd name="T47" fmla="*/ 230 h 230"/>
                <a:gd name="T48" fmla="*/ 206 w 255"/>
                <a:gd name="T49" fmla="*/ 209 h 230"/>
                <a:gd name="T50" fmla="*/ 206 w 255"/>
                <a:gd name="T51" fmla="*/ 197 h 230"/>
                <a:gd name="T52" fmla="*/ 215 w 255"/>
                <a:gd name="T53" fmla="*/ 197 h 230"/>
                <a:gd name="T54" fmla="*/ 251 w 255"/>
                <a:gd name="T55" fmla="*/ 197 h 230"/>
                <a:gd name="T56" fmla="*/ 255 w 255"/>
                <a:gd name="T57" fmla="*/ 197 h 230"/>
                <a:gd name="T58" fmla="*/ 255 w 255"/>
                <a:gd name="T59" fmla="*/ 93 h 230"/>
                <a:gd name="T60" fmla="*/ 239 w 255"/>
                <a:gd name="T61" fmla="*/ 93 h 230"/>
                <a:gd name="T62" fmla="*/ 239 w 255"/>
                <a:gd name="T63" fmla="*/ 116 h 230"/>
                <a:gd name="T64" fmla="*/ 215 w 255"/>
                <a:gd name="T65" fmla="*/ 116 h 230"/>
                <a:gd name="T66" fmla="*/ 215 w 255"/>
                <a:gd name="T67" fmla="*/ 93 h 230"/>
                <a:gd name="T68" fmla="*/ 189 w 255"/>
                <a:gd name="T69" fmla="*/ 93 h 230"/>
                <a:gd name="T70" fmla="*/ 189 w 255"/>
                <a:gd name="T71" fmla="*/ 116 h 230"/>
                <a:gd name="T72" fmla="*/ 165 w 255"/>
                <a:gd name="T73" fmla="*/ 116 h 230"/>
                <a:gd name="T74" fmla="*/ 165 w 255"/>
                <a:gd name="T75" fmla="*/ 93 h 230"/>
                <a:gd name="T76" fmla="*/ 144 w 255"/>
                <a:gd name="T77" fmla="*/ 93 h 230"/>
                <a:gd name="T78" fmla="*/ 144 w 255"/>
                <a:gd name="T79" fmla="*/ 0 h 230"/>
                <a:gd name="T80" fmla="*/ 111 w 255"/>
                <a:gd name="T81" fmla="*/ 0 h 230"/>
                <a:gd name="T82" fmla="*/ 111 w 255"/>
                <a:gd name="T83" fmla="*/ 93 h 230"/>
                <a:gd name="T84" fmla="*/ 90 w 255"/>
                <a:gd name="T85" fmla="*/ 93 h 230"/>
                <a:gd name="T86" fmla="*/ 90 w 255"/>
                <a:gd name="T87" fmla="*/ 116 h 230"/>
                <a:gd name="T88" fmla="*/ 66 w 255"/>
                <a:gd name="T89" fmla="*/ 116 h 230"/>
                <a:gd name="T90" fmla="*/ 66 w 255"/>
                <a:gd name="T91" fmla="*/ 93 h 230"/>
                <a:gd name="T92" fmla="*/ 40 w 255"/>
                <a:gd name="T93" fmla="*/ 93 h 230"/>
                <a:gd name="T94" fmla="*/ 40 w 255"/>
                <a:gd name="T95" fmla="*/ 116 h 230"/>
                <a:gd name="T96" fmla="*/ 16 w 255"/>
                <a:gd name="T97" fmla="*/ 116 h 230"/>
                <a:gd name="T98" fmla="*/ 16 w 255"/>
                <a:gd name="T99" fmla="*/ 93 h 230"/>
                <a:gd name="T100" fmla="*/ 0 w 255"/>
                <a:gd name="T101" fmla="*/ 9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5" h="230">
                  <a:moveTo>
                    <a:pt x="0" y="93"/>
                  </a:moveTo>
                  <a:lnTo>
                    <a:pt x="0" y="197"/>
                  </a:lnTo>
                  <a:lnTo>
                    <a:pt x="5" y="197"/>
                  </a:lnTo>
                  <a:lnTo>
                    <a:pt x="40" y="197"/>
                  </a:lnTo>
                  <a:lnTo>
                    <a:pt x="52" y="197"/>
                  </a:lnTo>
                  <a:lnTo>
                    <a:pt x="52" y="209"/>
                  </a:lnTo>
                  <a:lnTo>
                    <a:pt x="52" y="230"/>
                  </a:lnTo>
                  <a:lnTo>
                    <a:pt x="64" y="230"/>
                  </a:lnTo>
                  <a:lnTo>
                    <a:pt x="64" y="209"/>
                  </a:lnTo>
                  <a:lnTo>
                    <a:pt x="64" y="197"/>
                  </a:lnTo>
                  <a:lnTo>
                    <a:pt x="76" y="197"/>
                  </a:lnTo>
                  <a:lnTo>
                    <a:pt x="111" y="197"/>
                  </a:lnTo>
                  <a:lnTo>
                    <a:pt x="120" y="197"/>
                  </a:lnTo>
                  <a:lnTo>
                    <a:pt x="120" y="209"/>
                  </a:lnTo>
                  <a:lnTo>
                    <a:pt x="120" y="230"/>
                  </a:lnTo>
                  <a:lnTo>
                    <a:pt x="135" y="230"/>
                  </a:lnTo>
                  <a:lnTo>
                    <a:pt x="135" y="209"/>
                  </a:lnTo>
                  <a:lnTo>
                    <a:pt x="135" y="197"/>
                  </a:lnTo>
                  <a:lnTo>
                    <a:pt x="144" y="197"/>
                  </a:lnTo>
                  <a:lnTo>
                    <a:pt x="182" y="197"/>
                  </a:lnTo>
                  <a:lnTo>
                    <a:pt x="191" y="197"/>
                  </a:lnTo>
                  <a:lnTo>
                    <a:pt x="191" y="209"/>
                  </a:lnTo>
                  <a:lnTo>
                    <a:pt x="191" y="230"/>
                  </a:lnTo>
                  <a:lnTo>
                    <a:pt x="206" y="230"/>
                  </a:lnTo>
                  <a:lnTo>
                    <a:pt x="206" y="209"/>
                  </a:lnTo>
                  <a:lnTo>
                    <a:pt x="206" y="197"/>
                  </a:lnTo>
                  <a:lnTo>
                    <a:pt x="215" y="197"/>
                  </a:lnTo>
                  <a:lnTo>
                    <a:pt x="251" y="197"/>
                  </a:lnTo>
                  <a:lnTo>
                    <a:pt x="255" y="197"/>
                  </a:lnTo>
                  <a:lnTo>
                    <a:pt x="255" y="93"/>
                  </a:lnTo>
                  <a:lnTo>
                    <a:pt x="239" y="93"/>
                  </a:lnTo>
                  <a:lnTo>
                    <a:pt x="239" y="116"/>
                  </a:lnTo>
                  <a:lnTo>
                    <a:pt x="215" y="116"/>
                  </a:lnTo>
                  <a:lnTo>
                    <a:pt x="215" y="93"/>
                  </a:lnTo>
                  <a:lnTo>
                    <a:pt x="189" y="93"/>
                  </a:lnTo>
                  <a:lnTo>
                    <a:pt x="189" y="116"/>
                  </a:lnTo>
                  <a:lnTo>
                    <a:pt x="165" y="116"/>
                  </a:lnTo>
                  <a:lnTo>
                    <a:pt x="165" y="93"/>
                  </a:lnTo>
                  <a:lnTo>
                    <a:pt x="144" y="93"/>
                  </a:lnTo>
                  <a:lnTo>
                    <a:pt x="144" y="0"/>
                  </a:lnTo>
                  <a:lnTo>
                    <a:pt x="111" y="0"/>
                  </a:lnTo>
                  <a:lnTo>
                    <a:pt x="111" y="93"/>
                  </a:lnTo>
                  <a:lnTo>
                    <a:pt x="90" y="93"/>
                  </a:lnTo>
                  <a:lnTo>
                    <a:pt x="90" y="116"/>
                  </a:lnTo>
                  <a:lnTo>
                    <a:pt x="66" y="116"/>
                  </a:lnTo>
                  <a:lnTo>
                    <a:pt x="66" y="93"/>
                  </a:lnTo>
                  <a:lnTo>
                    <a:pt x="40" y="93"/>
                  </a:lnTo>
                  <a:lnTo>
                    <a:pt x="40" y="116"/>
                  </a:lnTo>
                  <a:lnTo>
                    <a:pt x="16" y="116"/>
                  </a:lnTo>
                  <a:lnTo>
                    <a:pt x="16" y="93"/>
                  </a:lnTo>
                  <a:lnTo>
                    <a:pt x="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65" name="Freeform 366"/>
            <p:cNvSpPr>
              <a:spLocks/>
            </p:cNvSpPr>
            <p:nvPr/>
          </p:nvSpPr>
          <p:spPr bwMode="auto">
            <a:xfrm>
              <a:off x="7346950" y="1928813"/>
              <a:ext cx="577850" cy="296863"/>
            </a:xfrm>
            <a:custGeom>
              <a:avLst/>
              <a:gdLst>
                <a:gd name="T0" fmla="*/ 364 w 364"/>
                <a:gd name="T1" fmla="*/ 0 h 187"/>
                <a:gd name="T2" fmla="*/ 340 w 364"/>
                <a:gd name="T3" fmla="*/ 0 h 187"/>
                <a:gd name="T4" fmla="*/ 340 w 364"/>
                <a:gd name="T5" fmla="*/ 30 h 187"/>
                <a:gd name="T6" fmla="*/ 309 w 364"/>
                <a:gd name="T7" fmla="*/ 30 h 187"/>
                <a:gd name="T8" fmla="*/ 305 w 364"/>
                <a:gd name="T9" fmla="*/ 30 h 187"/>
                <a:gd name="T10" fmla="*/ 305 w 364"/>
                <a:gd name="T11" fmla="*/ 0 h 187"/>
                <a:gd name="T12" fmla="*/ 269 w 364"/>
                <a:gd name="T13" fmla="*/ 0 h 187"/>
                <a:gd name="T14" fmla="*/ 269 w 364"/>
                <a:gd name="T15" fmla="*/ 30 h 187"/>
                <a:gd name="T16" fmla="*/ 236 w 364"/>
                <a:gd name="T17" fmla="*/ 30 h 187"/>
                <a:gd name="T18" fmla="*/ 236 w 364"/>
                <a:gd name="T19" fmla="*/ 0 h 187"/>
                <a:gd name="T20" fmla="*/ 198 w 364"/>
                <a:gd name="T21" fmla="*/ 0 h 187"/>
                <a:gd name="T22" fmla="*/ 198 w 364"/>
                <a:gd name="T23" fmla="*/ 30 h 187"/>
                <a:gd name="T24" fmla="*/ 165 w 364"/>
                <a:gd name="T25" fmla="*/ 30 h 187"/>
                <a:gd name="T26" fmla="*/ 165 w 364"/>
                <a:gd name="T27" fmla="*/ 0 h 187"/>
                <a:gd name="T28" fmla="*/ 130 w 364"/>
                <a:gd name="T29" fmla="*/ 0 h 187"/>
                <a:gd name="T30" fmla="*/ 130 w 364"/>
                <a:gd name="T31" fmla="*/ 30 h 187"/>
                <a:gd name="T32" fmla="*/ 94 w 364"/>
                <a:gd name="T33" fmla="*/ 30 h 187"/>
                <a:gd name="T34" fmla="*/ 94 w 364"/>
                <a:gd name="T35" fmla="*/ 0 h 187"/>
                <a:gd name="T36" fmla="*/ 59 w 364"/>
                <a:gd name="T37" fmla="*/ 0 h 187"/>
                <a:gd name="T38" fmla="*/ 59 w 364"/>
                <a:gd name="T39" fmla="*/ 30 h 187"/>
                <a:gd name="T40" fmla="*/ 54 w 364"/>
                <a:gd name="T41" fmla="*/ 30 h 187"/>
                <a:gd name="T42" fmla="*/ 26 w 364"/>
                <a:gd name="T43" fmla="*/ 30 h 187"/>
                <a:gd name="T44" fmla="*/ 26 w 364"/>
                <a:gd name="T45" fmla="*/ 0 h 187"/>
                <a:gd name="T46" fmla="*/ 0 w 364"/>
                <a:gd name="T47" fmla="*/ 0 h 187"/>
                <a:gd name="T48" fmla="*/ 0 w 364"/>
                <a:gd name="T49" fmla="*/ 187 h 187"/>
                <a:gd name="T50" fmla="*/ 139 w 364"/>
                <a:gd name="T51" fmla="*/ 187 h 187"/>
                <a:gd name="T52" fmla="*/ 139 w 364"/>
                <a:gd name="T53" fmla="*/ 113 h 187"/>
                <a:gd name="T54" fmla="*/ 234 w 364"/>
                <a:gd name="T55" fmla="*/ 113 h 187"/>
                <a:gd name="T56" fmla="*/ 234 w 364"/>
                <a:gd name="T57" fmla="*/ 187 h 187"/>
                <a:gd name="T58" fmla="*/ 364 w 364"/>
                <a:gd name="T59" fmla="*/ 187 h 187"/>
                <a:gd name="T60" fmla="*/ 364 w 364"/>
                <a:gd name="T61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64" h="187">
                  <a:moveTo>
                    <a:pt x="364" y="0"/>
                  </a:moveTo>
                  <a:lnTo>
                    <a:pt x="340" y="0"/>
                  </a:lnTo>
                  <a:lnTo>
                    <a:pt x="340" y="30"/>
                  </a:lnTo>
                  <a:lnTo>
                    <a:pt x="309" y="30"/>
                  </a:lnTo>
                  <a:lnTo>
                    <a:pt x="305" y="30"/>
                  </a:lnTo>
                  <a:lnTo>
                    <a:pt x="305" y="0"/>
                  </a:lnTo>
                  <a:lnTo>
                    <a:pt x="269" y="0"/>
                  </a:lnTo>
                  <a:lnTo>
                    <a:pt x="269" y="30"/>
                  </a:lnTo>
                  <a:lnTo>
                    <a:pt x="236" y="30"/>
                  </a:lnTo>
                  <a:lnTo>
                    <a:pt x="236" y="0"/>
                  </a:lnTo>
                  <a:lnTo>
                    <a:pt x="198" y="0"/>
                  </a:lnTo>
                  <a:lnTo>
                    <a:pt x="198" y="30"/>
                  </a:lnTo>
                  <a:lnTo>
                    <a:pt x="165" y="30"/>
                  </a:lnTo>
                  <a:lnTo>
                    <a:pt x="165" y="0"/>
                  </a:lnTo>
                  <a:lnTo>
                    <a:pt x="130" y="0"/>
                  </a:lnTo>
                  <a:lnTo>
                    <a:pt x="130" y="30"/>
                  </a:lnTo>
                  <a:lnTo>
                    <a:pt x="94" y="30"/>
                  </a:lnTo>
                  <a:lnTo>
                    <a:pt x="94" y="0"/>
                  </a:lnTo>
                  <a:lnTo>
                    <a:pt x="59" y="0"/>
                  </a:lnTo>
                  <a:lnTo>
                    <a:pt x="59" y="30"/>
                  </a:lnTo>
                  <a:lnTo>
                    <a:pt x="54" y="30"/>
                  </a:lnTo>
                  <a:lnTo>
                    <a:pt x="26" y="3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87"/>
                  </a:lnTo>
                  <a:lnTo>
                    <a:pt x="139" y="187"/>
                  </a:lnTo>
                  <a:lnTo>
                    <a:pt x="139" y="113"/>
                  </a:lnTo>
                  <a:lnTo>
                    <a:pt x="234" y="113"/>
                  </a:lnTo>
                  <a:lnTo>
                    <a:pt x="234" y="187"/>
                  </a:lnTo>
                  <a:lnTo>
                    <a:pt x="364" y="187"/>
                  </a:lnTo>
                  <a:lnTo>
                    <a:pt x="3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66" name="Freeform 367"/>
            <p:cNvSpPr>
              <a:spLocks/>
            </p:cNvSpPr>
            <p:nvPr/>
          </p:nvSpPr>
          <p:spPr bwMode="auto">
            <a:xfrm>
              <a:off x="7688262" y="1612900"/>
              <a:ext cx="165100" cy="104775"/>
            </a:xfrm>
            <a:custGeom>
              <a:avLst/>
              <a:gdLst>
                <a:gd name="T0" fmla="*/ 0 w 104"/>
                <a:gd name="T1" fmla="*/ 0 h 66"/>
                <a:gd name="T2" fmla="*/ 0 w 104"/>
                <a:gd name="T3" fmla="*/ 66 h 66"/>
                <a:gd name="T4" fmla="*/ 104 w 104"/>
                <a:gd name="T5" fmla="*/ 33 h 66"/>
                <a:gd name="T6" fmla="*/ 0 w 104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66">
                  <a:moveTo>
                    <a:pt x="0" y="0"/>
                  </a:moveTo>
                  <a:lnTo>
                    <a:pt x="0" y="66"/>
                  </a:lnTo>
                  <a:lnTo>
                    <a:pt x="104" y="3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67" name="Freeform 368"/>
            <p:cNvSpPr>
              <a:spLocks/>
            </p:cNvSpPr>
            <p:nvPr/>
          </p:nvSpPr>
          <p:spPr bwMode="auto">
            <a:xfrm>
              <a:off x="6862762" y="1241425"/>
              <a:ext cx="592138" cy="157163"/>
            </a:xfrm>
            <a:custGeom>
              <a:avLst/>
              <a:gdLst>
                <a:gd name="T0" fmla="*/ 49 w 373"/>
                <a:gd name="T1" fmla="*/ 99 h 99"/>
                <a:gd name="T2" fmla="*/ 59 w 373"/>
                <a:gd name="T3" fmla="*/ 99 h 99"/>
                <a:gd name="T4" fmla="*/ 314 w 373"/>
                <a:gd name="T5" fmla="*/ 99 h 99"/>
                <a:gd name="T6" fmla="*/ 319 w 373"/>
                <a:gd name="T7" fmla="*/ 99 h 99"/>
                <a:gd name="T8" fmla="*/ 373 w 373"/>
                <a:gd name="T9" fmla="*/ 0 h 99"/>
                <a:gd name="T10" fmla="*/ 371 w 373"/>
                <a:gd name="T11" fmla="*/ 0 h 99"/>
                <a:gd name="T12" fmla="*/ 316 w 373"/>
                <a:gd name="T13" fmla="*/ 0 h 99"/>
                <a:gd name="T14" fmla="*/ 271 w 373"/>
                <a:gd name="T15" fmla="*/ 0 h 99"/>
                <a:gd name="T16" fmla="*/ 99 w 373"/>
                <a:gd name="T17" fmla="*/ 0 h 99"/>
                <a:gd name="T18" fmla="*/ 56 w 373"/>
                <a:gd name="T19" fmla="*/ 0 h 99"/>
                <a:gd name="T20" fmla="*/ 0 w 373"/>
                <a:gd name="T21" fmla="*/ 0 h 99"/>
                <a:gd name="T22" fmla="*/ 49 w 373"/>
                <a:gd name="T23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3" h="99">
                  <a:moveTo>
                    <a:pt x="49" y="99"/>
                  </a:moveTo>
                  <a:lnTo>
                    <a:pt x="59" y="99"/>
                  </a:lnTo>
                  <a:lnTo>
                    <a:pt x="314" y="99"/>
                  </a:lnTo>
                  <a:lnTo>
                    <a:pt x="319" y="99"/>
                  </a:lnTo>
                  <a:lnTo>
                    <a:pt x="373" y="0"/>
                  </a:lnTo>
                  <a:lnTo>
                    <a:pt x="371" y="0"/>
                  </a:lnTo>
                  <a:lnTo>
                    <a:pt x="316" y="0"/>
                  </a:lnTo>
                  <a:lnTo>
                    <a:pt x="271" y="0"/>
                  </a:lnTo>
                  <a:lnTo>
                    <a:pt x="99" y="0"/>
                  </a:lnTo>
                  <a:lnTo>
                    <a:pt x="56" y="0"/>
                  </a:lnTo>
                  <a:lnTo>
                    <a:pt x="0" y="0"/>
                  </a:lnTo>
                  <a:lnTo>
                    <a:pt x="49" y="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68" name="Freeform 369"/>
            <p:cNvSpPr>
              <a:spLocks/>
            </p:cNvSpPr>
            <p:nvPr/>
          </p:nvSpPr>
          <p:spPr bwMode="auto">
            <a:xfrm>
              <a:off x="6858000" y="1274763"/>
              <a:ext cx="593725" cy="280988"/>
            </a:xfrm>
            <a:custGeom>
              <a:avLst/>
              <a:gdLst>
                <a:gd name="T0" fmla="*/ 0 w 158"/>
                <a:gd name="T1" fmla="*/ 75 h 75"/>
                <a:gd name="T2" fmla="*/ 158 w 158"/>
                <a:gd name="T3" fmla="*/ 75 h 75"/>
                <a:gd name="T4" fmla="*/ 158 w 158"/>
                <a:gd name="T5" fmla="*/ 0 h 75"/>
                <a:gd name="T6" fmla="*/ 140 w 158"/>
                <a:gd name="T7" fmla="*/ 35 h 75"/>
                <a:gd name="T8" fmla="*/ 139 w 158"/>
                <a:gd name="T9" fmla="*/ 37 h 75"/>
                <a:gd name="T10" fmla="*/ 136 w 158"/>
                <a:gd name="T11" fmla="*/ 37 h 75"/>
                <a:gd name="T12" fmla="*/ 131 w 158"/>
                <a:gd name="T13" fmla="*/ 37 h 75"/>
                <a:gd name="T14" fmla="*/ 92 w 158"/>
                <a:gd name="T15" fmla="*/ 37 h 75"/>
                <a:gd name="T16" fmla="*/ 92 w 158"/>
                <a:gd name="T17" fmla="*/ 39 h 75"/>
                <a:gd name="T18" fmla="*/ 90 w 158"/>
                <a:gd name="T19" fmla="*/ 46 h 75"/>
                <a:gd name="T20" fmla="*/ 80 w 158"/>
                <a:gd name="T21" fmla="*/ 51 h 75"/>
                <a:gd name="T22" fmla="*/ 69 w 158"/>
                <a:gd name="T23" fmla="*/ 46 h 75"/>
                <a:gd name="T24" fmla="*/ 67 w 158"/>
                <a:gd name="T25" fmla="*/ 39 h 75"/>
                <a:gd name="T26" fmla="*/ 68 w 158"/>
                <a:gd name="T27" fmla="*/ 37 h 75"/>
                <a:gd name="T28" fmla="*/ 29 w 158"/>
                <a:gd name="T29" fmla="*/ 37 h 75"/>
                <a:gd name="T30" fmla="*/ 22 w 158"/>
                <a:gd name="T31" fmla="*/ 37 h 75"/>
                <a:gd name="T32" fmla="*/ 19 w 158"/>
                <a:gd name="T33" fmla="*/ 37 h 75"/>
                <a:gd name="T34" fmla="*/ 18 w 158"/>
                <a:gd name="T35" fmla="*/ 35 h 75"/>
                <a:gd name="T36" fmla="*/ 0 w 158"/>
                <a:gd name="T37" fmla="*/ 1 h 75"/>
                <a:gd name="T38" fmla="*/ 0 w 158"/>
                <a:gd name="T3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" h="75">
                  <a:moveTo>
                    <a:pt x="0" y="75"/>
                  </a:moveTo>
                  <a:cubicBezTo>
                    <a:pt x="158" y="75"/>
                    <a:pt x="158" y="75"/>
                    <a:pt x="158" y="75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0" y="35"/>
                    <a:pt x="140" y="35"/>
                    <a:pt x="140" y="35"/>
                  </a:cubicBezTo>
                  <a:cubicBezTo>
                    <a:pt x="139" y="37"/>
                    <a:pt x="139" y="37"/>
                    <a:pt x="139" y="37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1" y="37"/>
                    <a:pt x="131" y="37"/>
                    <a:pt x="131" y="37"/>
                  </a:cubicBezTo>
                  <a:cubicBezTo>
                    <a:pt x="92" y="37"/>
                    <a:pt x="92" y="37"/>
                    <a:pt x="92" y="37"/>
                  </a:cubicBezTo>
                  <a:cubicBezTo>
                    <a:pt x="92" y="38"/>
                    <a:pt x="92" y="38"/>
                    <a:pt x="92" y="39"/>
                  </a:cubicBezTo>
                  <a:cubicBezTo>
                    <a:pt x="92" y="42"/>
                    <a:pt x="91" y="44"/>
                    <a:pt x="90" y="46"/>
                  </a:cubicBezTo>
                  <a:cubicBezTo>
                    <a:pt x="88" y="50"/>
                    <a:pt x="84" y="51"/>
                    <a:pt x="80" y="51"/>
                  </a:cubicBezTo>
                  <a:cubicBezTo>
                    <a:pt x="75" y="51"/>
                    <a:pt x="72" y="50"/>
                    <a:pt x="69" y="46"/>
                  </a:cubicBezTo>
                  <a:cubicBezTo>
                    <a:pt x="68" y="44"/>
                    <a:pt x="67" y="42"/>
                    <a:pt x="67" y="39"/>
                  </a:cubicBezTo>
                  <a:cubicBezTo>
                    <a:pt x="67" y="38"/>
                    <a:pt x="68" y="38"/>
                    <a:pt x="68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69" name="Freeform 370"/>
            <p:cNvSpPr>
              <a:spLocks/>
            </p:cNvSpPr>
            <p:nvPr/>
          </p:nvSpPr>
          <p:spPr bwMode="auto">
            <a:xfrm>
              <a:off x="6951662" y="1027113"/>
              <a:ext cx="412750" cy="195263"/>
            </a:xfrm>
            <a:custGeom>
              <a:avLst/>
              <a:gdLst>
                <a:gd name="T0" fmla="*/ 110 w 110"/>
                <a:gd name="T1" fmla="*/ 52 h 52"/>
                <a:gd name="T2" fmla="*/ 110 w 110"/>
                <a:gd name="T3" fmla="*/ 23 h 52"/>
                <a:gd name="T4" fmla="*/ 89 w 110"/>
                <a:gd name="T5" fmla="*/ 0 h 52"/>
                <a:gd name="T6" fmla="*/ 21 w 110"/>
                <a:gd name="T7" fmla="*/ 0 h 52"/>
                <a:gd name="T8" fmla="*/ 0 w 110"/>
                <a:gd name="T9" fmla="*/ 23 h 52"/>
                <a:gd name="T10" fmla="*/ 0 w 110"/>
                <a:gd name="T11" fmla="*/ 52 h 52"/>
                <a:gd name="T12" fmla="*/ 18 w 110"/>
                <a:gd name="T13" fmla="*/ 52 h 52"/>
                <a:gd name="T14" fmla="*/ 18 w 110"/>
                <a:gd name="T15" fmla="*/ 23 h 52"/>
                <a:gd name="T16" fmla="*/ 21 w 110"/>
                <a:gd name="T17" fmla="*/ 19 h 52"/>
                <a:gd name="T18" fmla="*/ 89 w 110"/>
                <a:gd name="T19" fmla="*/ 19 h 52"/>
                <a:gd name="T20" fmla="*/ 91 w 110"/>
                <a:gd name="T21" fmla="*/ 23 h 52"/>
                <a:gd name="T22" fmla="*/ 91 w 110"/>
                <a:gd name="T23" fmla="*/ 52 h 52"/>
                <a:gd name="T24" fmla="*/ 110 w 110"/>
                <a:gd name="T2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" h="52">
                  <a:moveTo>
                    <a:pt x="110" y="52"/>
                  </a:moveTo>
                  <a:cubicBezTo>
                    <a:pt x="110" y="23"/>
                    <a:pt x="110" y="23"/>
                    <a:pt x="110" y="23"/>
                  </a:cubicBezTo>
                  <a:cubicBezTo>
                    <a:pt x="110" y="11"/>
                    <a:pt x="101" y="0"/>
                    <a:pt x="89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1"/>
                    <a:pt x="0" y="23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1"/>
                    <a:pt x="19" y="19"/>
                    <a:pt x="21" y="19"/>
                  </a:cubicBezTo>
                  <a:cubicBezTo>
                    <a:pt x="89" y="19"/>
                    <a:pt x="89" y="19"/>
                    <a:pt x="89" y="19"/>
                  </a:cubicBezTo>
                  <a:cubicBezTo>
                    <a:pt x="90" y="19"/>
                    <a:pt x="91" y="21"/>
                    <a:pt x="91" y="23"/>
                  </a:cubicBezTo>
                  <a:cubicBezTo>
                    <a:pt x="91" y="52"/>
                    <a:pt x="91" y="52"/>
                    <a:pt x="91" y="52"/>
                  </a:cubicBezTo>
                  <a:lnTo>
                    <a:pt x="11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70" name="Freeform 371"/>
            <p:cNvSpPr>
              <a:spLocks/>
            </p:cNvSpPr>
            <p:nvPr/>
          </p:nvSpPr>
          <p:spPr bwMode="auto">
            <a:xfrm>
              <a:off x="6711950" y="628650"/>
              <a:ext cx="198438" cy="217488"/>
            </a:xfrm>
            <a:custGeom>
              <a:avLst/>
              <a:gdLst>
                <a:gd name="T0" fmla="*/ 34 w 53"/>
                <a:gd name="T1" fmla="*/ 0 h 58"/>
                <a:gd name="T2" fmla="*/ 15 w 53"/>
                <a:gd name="T3" fmla="*/ 15 h 58"/>
                <a:gd name="T4" fmla="*/ 7 w 53"/>
                <a:gd name="T5" fmla="*/ 17 h 58"/>
                <a:gd name="T6" fmla="*/ 7 w 53"/>
                <a:gd name="T7" fmla="*/ 18 h 58"/>
                <a:gd name="T8" fmla="*/ 15 w 53"/>
                <a:gd name="T9" fmla="*/ 53 h 58"/>
                <a:gd name="T10" fmla="*/ 46 w 53"/>
                <a:gd name="T11" fmla="*/ 36 h 58"/>
                <a:gd name="T12" fmla="*/ 39 w 53"/>
                <a:gd name="T13" fmla="*/ 1 h 58"/>
                <a:gd name="T14" fmla="*/ 34 w 53"/>
                <a:gd name="T1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8">
                  <a:moveTo>
                    <a:pt x="34" y="0"/>
                  </a:moveTo>
                  <a:cubicBezTo>
                    <a:pt x="30" y="7"/>
                    <a:pt x="23" y="12"/>
                    <a:pt x="15" y="15"/>
                  </a:cubicBezTo>
                  <a:cubicBezTo>
                    <a:pt x="12" y="16"/>
                    <a:pt x="10" y="17"/>
                    <a:pt x="7" y="17"/>
                  </a:cubicBezTo>
                  <a:cubicBezTo>
                    <a:pt x="7" y="17"/>
                    <a:pt x="7" y="18"/>
                    <a:pt x="7" y="18"/>
                  </a:cubicBezTo>
                  <a:cubicBezTo>
                    <a:pt x="0" y="32"/>
                    <a:pt x="4" y="47"/>
                    <a:pt x="15" y="53"/>
                  </a:cubicBezTo>
                  <a:cubicBezTo>
                    <a:pt x="25" y="58"/>
                    <a:pt x="40" y="50"/>
                    <a:pt x="46" y="36"/>
                  </a:cubicBezTo>
                  <a:cubicBezTo>
                    <a:pt x="53" y="22"/>
                    <a:pt x="50" y="7"/>
                    <a:pt x="39" y="1"/>
                  </a:cubicBezTo>
                  <a:cubicBezTo>
                    <a:pt x="37" y="1"/>
                    <a:pt x="36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71" name="Freeform 372"/>
            <p:cNvSpPr>
              <a:spLocks/>
            </p:cNvSpPr>
            <p:nvPr/>
          </p:nvSpPr>
          <p:spPr bwMode="auto">
            <a:xfrm>
              <a:off x="6467475" y="369888"/>
              <a:ext cx="398463" cy="311150"/>
            </a:xfrm>
            <a:custGeom>
              <a:avLst/>
              <a:gdLst>
                <a:gd name="T0" fmla="*/ 37 w 106"/>
                <a:gd name="T1" fmla="*/ 76 h 83"/>
                <a:gd name="T2" fmla="*/ 76 w 106"/>
                <a:gd name="T3" fmla="*/ 80 h 83"/>
                <a:gd name="T4" fmla="*/ 78 w 106"/>
                <a:gd name="T5" fmla="*/ 79 h 83"/>
                <a:gd name="T6" fmla="*/ 93 w 106"/>
                <a:gd name="T7" fmla="*/ 69 h 83"/>
                <a:gd name="T8" fmla="*/ 97 w 106"/>
                <a:gd name="T9" fmla="*/ 63 h 83"/>
                <a:gd name="T10" fmla="*/ 69 w 106"/>
                <a:gd name="T11" fmla="*/ 8 h 83"/>
                <a:gd name="T12" fmla="*/ 27 w 106"/>
                <a:gd name="T13" fmla="*/ 5 h 83"/>
                <a:gd name="T14" fmla="*/ 8 w 106"/>
                <a:gd name="T15" fmla="*/ 21 h 83"/>
                <a:gd name="T16" fmla="*/ 37 w 106"/>
                <a:gd name="T17" fmla="*/ 7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83">
                  <a:moveTo>
                    <a:pt x="37" y="76"/>
                  </a:moveTo>
                  <a:cubicBezTo>
                    <a:pt x="50" y="82"/>
                    <a:pt x="65" y="83"/>
                    <a:pt x="76" y="80"/>
                  </a:cubicBezTo>
                  <a:cubicBezTo>
                    <a:pt x="77" y="80"/>
                    <a:pt x="77" y="79"/>
                    <a:pt x="78" y="79"/>
                  </a:cubicBezTo>
                  <a:cubicBezTo>
                    <a:pt x="84" y="77"/>
                    <a:pt x="89" y="74"/>
                    <a:pt x="93" y="69"/>
                  </a:cubicBezTo>
                  <a:cubicBezTo>
                    <a:pt x="94" y="67"/>
                    <a:pt x="96" y="65"/>
                    <a:pt x="97" y="63"/>
                  </a:cubicBezTo>
                  <a:cubicBezTo>
                    <a:pt x="106" y="44"/>
                    <a:pt x="93" y="19"/>
                    <a:pt x="69" y="8"/>
                  </a:cubicBezTo>
                  <a:cubicBezTo>
                    <a:pt x="54" y="1"/>
                    <a:pt x="39" y="0"/>
                    <a:pt x="27" y="5"/>
                  </a:cubicBezTo>
                  <a:cubicBezTo>
                    <a:pt x="19" y="8"/>
                    <a:pt x="12" y="13"/>
                    <a:pt x="8" y="21"/>
                  </a:cubicBezTo>
                  <a:cubicBezTo>
                    <a:pt x="0" y="40"/>
                    <a:pt x="12" y="65"/>
                    <a:pt x="37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72" name="Freeform 373"/>
            <p:cNvSpPr>
              <a:spLocks/>
            </p:cNvSpPr>
            <p:nvPr/>
          </p:nvSpPr>
          <p:spPr bwMode="auto">
            <a:xfrm>
              <a:off x="6956425" y="560388"/>
              <a:ext cx="231775" cy="173038"/>
            </a:xfrm>
            <a:custGeom>
              <a:avLst/>
              <a:gdLst>
                <a:gd name="T0" fmla="*/ 56 w 62"/>
                <a:gd name="T1" fmla="*/ 32 h 46"/>
                <a:gd name="T2" fmla="*/ 40 w 62"/>
                <a:gd name="T3" fmla="*/ 0 h 46"/>
                <a:gd name="T4" fmla="*/ 40 w 62"/>
                <a:gd name="T5" fmla="*/ 0 h 46"/>
                <a:gd name="T6" fmla="*/ 33 w 62"/>
                <a:gd name="T7" fmla="*/ 3 h 46"/>
                <a:gd name="T8" fmla="*/ 8 w 62"/>
                <a:gd name="T9" fmla="*/ 4 h 46"/>
                <a:gd name="T10" fmla="*/ 5 w 62"/>
                <a:gd name="T11" fmla="*/ 8 h 46"/>
                <a:gd name="T12" fmla="*/ 22 w 62"/>
                <a:gd name="T13" fmla="*/ 40 h 46"/>
                <a:gd name="T14" fmla="*/ 56 w 62"/>
                <a:gd name="T15" fmla="*/ 3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46">
                  <a:moveTo>
                    <a:pt x="56" y="32"/>
                  </a:moveTo>
                  <a:cubicBezTo>
                    <a:pt x="62" y="21"/>
                    <a:pt x="54" y="7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7" y="1"/>
                    <a:pt x="35" y="2"/>
                    <a:pt x="33" y="3"/>
                  </a:cubicBezTo>
                  <a:cubicBezTo>
                    <a:pt x="24" y="6"/>
                    <a:pt x="16" y="7"/>
                    <a:pt x="8" y="4"/>
                  </a:cubicBezTo>
                  <a:cubicBezTo>
                    <a:pt x="7" y="5"/>
                    <a:pt x="6" y="7"/>
                    <a:pt x="5" y="8"/>
                  </a:cubicBezTo>
                  <a:cubicBezTo>
                    <a:pt x="0" y="19"/>
                    <a:pt x="7" y="33"/>
                    <a:pt x="22" y="40"/>
                  </a:cubicBezTo>
                  <a:cubicBezTo>
                    <a:pt x="36" y="46"/>
                    <a:pt x="51" y="43"/>
                    <a:pt x="5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73" name="Freeform 374"/>
            <p:cNvSpPr>
              <a:spLocks/>
            </p:cNvSpPr>
            <p:nvPr/>
          </p:nvSpPr>
          <p:spPr bwMode="auto">
            <a:xfrm>
              <a:off x="6884987" y="207963"/>
              <a:ext cx="341313" cy="357188"/>
            </a:xfrm>
            <a:custGeom>
              <a:avLst/>
              <a:gdLst>
                <a:gd name="T0" fmla="*/ 66 w 91"/>
                <a:gd name="T1" fmla="*/ 3 h 95"/>
                <a:gd name="T2" fmla="*/ 41 w 91"/>
                <a:gd name="T3" fmla="*/ 3 h 95"/>
                <a:gd name="T4" fmla="*/ 11 w 91"/>
                <a:gd name="T5" fmla="*/ 31 h 95"/>
                <a:gd name="T6" fmla="*/ 25 w 91"/>
                <a:gd name="T7" fmla="*/ 92 h 95"/>
                <a:gd name="T8" fmla="*/ 32 w 91"/>
                <a:gd name="T9" fmla="*/ 94 h 95"/>
                <a:gd name="T10" fmla="*/ 50 w 91"/>
                <a:gd name="T11" fmla="*/ 92 h 95"/>
                <a:gd name="T12" fmla="*/ 51 w 91"/>
                <a:gd name="T13" fmla="*/ 92 h 95"/>
                <a:gd name="T14" fmla="*/ 80 w 91"/>
                <a:gd name="T15" fmla="*/ 64 h 95"/>
                <a:gd name="T16" fmla="*/ 66 w 91"/>
                <a:gd name="T17" fmla="*/ 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5">
                  <a:moveTo>
                    <a:pt x="66" y="3"/>
                  </a:moveTo>
                  <a:cubicBezTo>
                    <a:pt x="58" y="0"/>
                    <a:pt x="49" y="0"/>
                    <a:pt x="41" y="3"/>
                  </a:cubicBezTo>
                  <a:cubicBezTo>
                    <a:pt x="29" y="7"/>
                    <a:pt x="18" y="17"/>
                    <a:pt x="11" y="31"/>
                  </a:cubicBezTo>
                  <a:cubicBezTo>
                    <a:pt x="0" y="56"/>
                    <a:pt x="6" y="83"/>
                    <a:pt x="25" y="92"/>
                  </a:cubicBezTo>
                  <a:cubicBezTo>
                    <a:pt x="27" y="93"/>
                    <a:pt x="29" y="94"/>
                    <a:pt x="32" y="94"/>
                  </a:cubicBezTo>
                  <a:cubicBezTo>
                    <a:pt x="38" y="95"/>
                    <a:pt x="44" y="94"/>
                    <a:pt x="50" y="92"/>
                  </a:cubicBezTo>
                  <a:cubicBezTo>
                    <a:pt x="50" y="92"/>
                    <a:pt x="51" y="92"/>
                    <a:pt x="51" y="92"/>
                  </a:cubicBezTo>
                  <a:cubicBezTo>
                    <a:pt x="63" y="87"/>
                    <a:pt x="73" y="77"/>
                    <a:pt x="80" y="64"/>
                  </a:cubicBezTo>
                  <a:cubicBezTo>
                    <a:pt x="91" y="39"/>
                    <a:pt x="85" y="12"/>
                    <a:pt x="6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74" name="Freeform 375"/>
            <p:cNvSpPr>
              <a:spLocks/>
            </p:cNvSpPr>
            <p:nvPr/>
          </p:nvSpPr>
          <p:spPr bwMode="auto">
            <a:xfrm>
              <a:off x="6756400" y="309563"/>
              <a:ext cx="236538" cy="458788"/>
            </a:xfrm>
            <a:custGeom>
              <a:avLst/>
              <a:gdLst>
                <a:gd name="T0" fmla="*/ 31 w 63"/>
                <a:gd name="T1" fmla="*/ 5 h 122"/>
                <a:gd name="T2" fmla="*/ 26 w 63"/>
                <a:gd name="T3" fmla="*/ 3 h 122"/>
                <a:gd name="T4" fmla="*/ 22 w 63"/>
                <a:gd name="T5" fmla="*/ 17 h 122"/>
                <a:gd name="T6" fmla="*/ 20 w 63"/>
                <a:gd name="T7" fmla="*/ 17 h 122"/>
                <a:gd name="T8" fmla="*/ 17 w 63"/>
                <a:gd name="T9" fmla="*/ 19 h 122"/>
                <a:gd name="T10" fmla="*/ 5 w 63"/>
                <a:gd name="T11" fmla="*/ 10 h 122"/>
                <a:gd name="T12" fmla="*/ 3 w 63"/>
                <a:gd name="T13" fmla="*/ 15 h 122"/>
                <a:gd name="T14" fmla="*/ 15 w 63"/>
                <a:gd name="T15" fmla="*/ 23 h 122"/>
                <a:gd name="T16" fmla="*/ 15 w 63"/>
                <a:gd name="T17" fmla="*/ 27 h 122"/>
                <a:gd name="T18" fmla="*/ 21 w 63"/>
                <a:gd name="T19" fmla="*/ 42 h 122"/>
                <a:gd name="T20" fmla="*/ 28 w 63"/>
                <a:gd name="T21" fmla="*/ 61 h 122"/>
                <a:gd name="T22" fmla="*/ 47 w 63"/>
                <a:gd name="T23" fmla="*/ 116 h 122"/>
                <a:gd name="T24" fmla="*/ 57 w 63"/>
                <a:gd name="T25" fmla="*/ 120 h 122"/>
                <a:gd name="T26" fmla="*/ 61 w 63"/>
                <a:gd name="T27" fmla="*/ 111 h 122"/>
                <a:gd name="T28" fmla="*/ 42 w 63"/>
                <a:gd name="T29" fmla="*/ 56 h 122"/>
                <a:gd name="T30" fmla="*/ 35 w 63"/>
                <a:gd name="T31" fmla="*/ 37 h 122"/>
                <a:gd name="T32" fmla="*/ 29 w 63"/>
                <a:gd name="T33" fmla="*/ 22 h 122"/>
                <a:gd name="T34" fmla="*/ 27 w 63"/>
                <a:gd name="T35" fmla="*/ 19 h 122"/>
                <a:gd name="T36" fmla="*/ 31 w 63"/>
                <a:gd name="T37" fmla="*/ 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3" h="122">
                  <a:moveTo>
                    <a:pt x="31" y="5"/>
                  </a:moveTo>
                  <a:cubicBezTo>
                    <a:pt x="32" y="2"/>
                    <a:pt x="28" y="0"/>
                    <a:pt x="26" y="3"/>
                  </a:cubicBezTo>
                  <a:cubicBezTo>
                    <a:pt x="24" y="7"/>
                    <a:pt x="23" y="12"/>
                    <a:pt x="22" y="17"/>
                  </a:cubicBezTo>
                  <a:cubicBezTo>
                    <a:pt x="21" y="17"/>
                    <a:pt x="20" y="17"/>
                    <a:pt x="20" y="17"/>
                  </a:cubicBezTo>
                  <a:cubicBezTo>
                    <a:pt x="19" y="18"/>
                    <a:pt x="18" y="18"/>
                    <a:pt x="17" y="19"/>
                  </a:cubicBezTo>
                  <a:cubicBezTo>
                    <a:pt x="14" y="15"/>
                    <a:pt x="10" y="12"/>
                    <a:pt x="5" y="10"/>
                  </a:cubicBezTo>
                  <a:cubicBezTo>
                    <a:pt x="2" y="9"/>
                    <a:pt x="0" y="14"/>
                    <a:pt x="3" y="15"/>
                  </a:cubicBezTo>
                  <a:cubicBezTo>
                    <a:pt x="8" y="17"/>
                    <a:pt x="11" y="20"/>
                    <a:pt x="15" y="23"/>
                  </a:cubicBezTo>
                  <a:cubicBezTo>
                    <a:pt x="15" y="24"/>
                    <a:pt x="15" y="26"/>
                    <a:pt x="15" y="27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47" y="116"/>
                    <a:pt x="47" y="116"/>
                    <a:pt x="47" y="116"/>
                  </a:cubicBezTo>
                  <a:cubicBezTo>
                    <a:pt x="49" y="120"/>
                    <a:pt x="53" y="122"/>
                    <a:pt x="57" y="120"/>
                  </a:cubicBezTo>
                  <a:cubicBezTo>
                    <a:pt x="61" y="119"/>
                    <a:pt x="63" y="115"/>
                    <a:pt x="61" y="111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1"/>
                    <a:pt x="28" y="20"/>
                    <a:pt x="27" y="19"/>
                  </a:cubicBezTo>
                  <a:cubicBezTo>
                    <a:pt x="27" y="14"/>
                    <a:pt x="29" y="10"/>
                    <a:pt x="3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75" name="Freeform 376"/>
            <p:cNvSpPr>
              <a:spLocks noEditPoints="1"/>
            </p:cNvSpPr>
            <p:nvPr/>
          </p:nvSpPr>
          <p:spPr bwMode="auto">
            <a:xfrm>
              <a:off x="10986294" y="605630"/>
              <a:ext cx="601663" cy="436563"/>
            </a:xfrm>
            <a:custGeom>
              <a:avLst/>
              <a:gdLst>
                <a:gd name="T0" fmla="*/ 107 w 160"/>
                <a:gd name="T1" fmla="*/ 116 h 116"/>
                <a:gd name="T2" fmla="*/ 160 w 160"/>
                <a:gd name="T3" fmla="*/ 116 h 116"/>
                <a:gd name="T4" fmla="*/ 160 w 160"/>
                <a:gd name="T5" fmla="*/ 0 h 116"/>
                <a:gd name="T6" fmla="*/ 107 w 160"/>
                <a:gd name="T7" fmla="*/ 0 h 116"/>
                <a:gd name="T8" fmla="*/ 107 w 160"/>
                <a:gd name="T9" fmla="*/ 49 h 116"/>
                <a:gd name="T10" fmla="*/ 145 w 160"/>
                <a:gd name="T11" fmla="*/ 102 h 116"/>
                <a:gd name="T12" fmla="*/ 107 w 160"/>
                <a:gd name="T13" fmla="*/ 102 h 116"/>
                <a:gd name="T14" fmla="*/ 107 w 160"/>
                <a:gd name="T15" fmla="*/ 116 h 116"/>
                <a:gd name="T16" fmla="*/ 73 w 160"/>
                <a:gd name="T17" fmla="*/ 116 h 116"/>
                <a:gd name="T18" fmla="*/ 107 w 160"/>
                <a:gd name="T19" fmla="*/ 116 h 116"/>
                <a:gd name="T20" fmla="*/ 107 w 160"/>
                <a:gd name="T21" fmla="*/ 102 h 116"/>
                <a:gd name="T22" fmla="*/ 83 w 160"/>
                <a:gd name="T23" fmla="*/ 102 h 116"/>
                <a:gd name="T24" fmla="*/ 81 w 160"/>
                <a:gd name="T25" fmla="*/ 100 h 116"/>
                <a:gd name="T26" fmla="*/ 73 w 160"/>
                <a:gd name="T27" fmla="*/ 88 h 116"/>
                <a:gd name="T28" fmla="*/ 73 w 160"/>
                <a:gd name="T29" fmla="*/ 96 h 116"/>
                <a:gd name="T30" fmla="*/ 78 w 160"/>
                <a:gd name="T31" fmla="*/ 102 h 116"/>
                <a:gd name="T32" fmla="*/ 73 w 160"/>
                <a:gd name="T33" fmla="*/ 102 h 116"/>
                <a:gd name="T34" fmla="*/ 73 w 160"/>
                <a:gd name="T35" fmla="*/ 116 h 116"/>
                <a:gd name="T36" fmla="*/ 107 w 160"/>
                <a:gd name="T37" fmla="*/ 0 h 116"/>
                <a:gd name="T38" fmla="*/ 73 w 160"/>
                <a:gd name="T39" fmla="*/ 0 h 116"/>
                <a:gd name="T40" fmla="*/ 73 w 160"/>
                <a:gd name="T41" fmla="*/ 75 h 116"/>
                <a:gd name="T42" fmla="*/ 99 w 160"/>
                <a:gd name="T43" fmla="*/ 38 h 116"/>
                <a:gd name="T44" fmla="*/ 99 w 160"/>
                <a:gd name="T45" fmla="*/ 38 h 116"/>
                <a:gd name="T46" fmla="*/ 107 w 160"/>
                <a:gd name="T47" fmla="*/ 49 h 116"/>
                <a:gd name="T48" fmla="*/ 107 w 160"/>
                <a:gd name="T49" fmla="*/ 0 h 116"/>
                <a:gd name="T50" fmla="*/ 46 w 160"/>
                <a:gd name="T51" fmla="*/ 116 h 116"/>
                <a:gd name="T52" fmla="*/ 73 w 160"/>
                <a:gd name="T53" fmla="*/ 116 h 116"/>
                <a:gd name="T54" fmla="*/ 73 w 160"/>
                <a:gd name="T55" fmla="*/ 102 h 116"/>
                <a:gd name="T56" fmla="*/ 53 w 160"/>
                <a:gd name="T57" fmla="*/ 102 h 116"/>
                <a:gd name="T58" fmla="*/ 46 w 160"/>
                <a:gd name="T59" fmla="*/ 102 h 116"/>
                <a:gd name="T60" fmla="*/ 46 w 160"/>
                <a:gd name="T61" fmla="*/ 116 h 116"/>
                <a:gd name="T62" fmla="*/ 73 w 160"/>
                <a:gd name="T63" fmla="*/ 0 h 116"/>
                <a:gd name="T64" fmla="*/ 46 w 160"/>
                <a:gd name="T65" fmla="*/ 0 h 116"/>
                <a:gd name="T66" fmla="*/ 46 w 160"/>
                <a:gd name="T67" fmla="*/ 20 h 116"/>
                <a:gd name="T68" fmla="*/ 48 w 160"/>
                <a:gd name="T69" fmla="*/ 28 h 116"/>
                <a:gd name="T70" fmla="*/ 46 w 160"/>
                <a:gd name="T71" fmla="*/ 36 h 116"/>
                <a:gd name="T72" fmla="*/ 46 w 160"/>
                <a:gd name="T73" fmla="*/ 58 h 116"/>
                <a:gd name="T74" fmla="*/ 46 w 160"/>
                <a:gd name="T75" fmla="*/ 58 h 116"/>
                <a:gd name="T76" fmla="*/ 65 w 160"/>
                <a:gd name="T77" fmla="*/ 85 h 116"/>
                <a:gd name="T78" fmla="*/ 73 w 160"/>
                <a:gd name="T79" fmla="*/ 96 h 116"/>
                <a:gd name="T80" fmla="*/ 73 w 160"/>
                <a:gd name="T81" fmla="*/ 88 h 116"/>
                <a:gd name="T82" fmla="*/ 68 w 160"/>
                <a:gd name="T83" fmla="*/ 81 h 116"/>
                <a:gd name="T84" fmla="*/ 73 w 160"/>
                <a:gd name="T85" fmla="*/ 75 h 116"/>
                <a:gd name="T86" fmla="*/ 73 w 160"/>
                <a:gd name="T87" fmla="*/ 0 h 116"/>
                <a:gd name="T88" fmla="*/ 0 w 160"/>
                <a:gd name="T89" fmla="*/ 116 h 116"/>
                <a:gd name="T90" fmla="*/ 46 w 160"/>
                <a:gd name="T91" fmla="*/ 116 h 116"/>
                <a:gd name="T92" fmla="*/ 46 w 160"/>
                <a:gd name="T93" fmla="*/ 102 h 116"/>
                <a:gd name="T94" fmla="*/ 14 w 160"/>
                <a:gd name="T95" fmla="*/ 102 h 116"/>
                <a:gd name="T96" fmla="*/ 14 w 160"/>
                <a:gd name="T97" fmla="*/ 102 h 116"/>
                <a:gd name="T98" fmla="*/ 46 w 160"/>
                <a:gd name="T99" fmla="*/ 58 h 116"/>
                <a:gd name="T100" fmla="*/ 46 w 160"/>
                <a:gd name="T101" fmla="*/ 36 h 116"/>
                <a:gd name="T102" fmla="*/ 36 w 160"/>
                <a:gd name="T103" fmla="*/ 40 h 116"/>
                <a:gd name="T104" fmla="*/ 23 w 160"/>
                <a:gd name="T105" fmla="*/ 28 h 116"/>
                <a:gd name="T106" fmla="*/ 36 w 160"/>
                <a:gd name="T107" fmla="*/ 15 h 116"/>
                <a:gd name="T108" fmla="*/ 36 w 160"/>
                <a:gd name="T109" fmla="*/ 15 h 116"/>
                <a:gd name="T110" fmla="*/ 46 w 160"/>
                <a:gd name="T111" fmla="*/ 20 h 116"/>
                <a:gd name="T112" fmla="*/ 46 w 160"/>
                <a:gd name="T113" fmla="*/ 0 h 116"/>
                <a:gd name="T114" fmla="*/ 0 w 160"/>
                <a:gd name="T115" fmla="*/ 0 h 116"/>
                <a:gd name="T116" fmla="*/ 0 w 160"/>
                <a:gd name="T117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0" h="116">
                  <a:moveTo>
                    <a:pt x="107" y="116"/>
                  </a:moveTo>
                  <a:cubicBezTo>
                    <a:pt x="160" y="116"/>
                    <a:pt x="160" y="116"/>
                    <a:pt x="160" y="116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45" y="102"/>
                    <a:pt x="145" y="102"/>
                    <a:pt x="145" y="102"/>
                  </a:cubicBezTo>
                  <a:cubicBezTo>
                    <a:pt x="107" y="102"/>
                    <a:pt x="107" y="102"/>
                    <a:pt x="107" y="102"/>
                  </a:cubicBezTo>
                  <a:lnTo>
                    <a:pt x="107" y="116"/>
                  </a:lnTo>
                  <a:close/>
                  <a:moveTo>
                    <a:pt x="73" y="116"/>
                  </a:moveTo>
                  <a:cubicBezTo>
                    <a:pt x="107" y="116"/>
                    <a:pt x="107" y="116"/>
                    <a:pt x="107" y="116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81" y="100"/>
                    <a:pt x="81" y="100"/>
                    <a:pt x="81" y="100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73" y="96"/>
                    <a:pt x="73" y="96"/>
                    <a:pt x="73" y="96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73" y="116"/>
                    <a:pt x="73" y="116"/>
                    <a:pt x="73" y="116"/>
                  </a:cubicBezTo>
                  <a:close/>
                  <a:moveTo>
                    <a:pt x="107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107" y="49"/>
                    <a:pt x="107" y="49"/>
                    <a:pt x="107" y="49"/>
                  </a:cubicBezTo>
                  <a:lnTo>
                    <a:pt x="107" y="0"/>
                  </a:lnTo>
                  <a:close/>
                  <a:moveTo>
                    <a:pt x="46" y="116"/>
                  </a:moveTo>
                  <a:cubicBezTo>
                    <a:pt x="73" y="116"/>
                    <a:pt x="73" y="116"/>
                    <a:pt x="73" y="116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16"/>
                    <a:pt x="46" y="116"/>
                    <a:pt x="46" y="116"/>
                  </a:cubicBezTo>
                  <a:close/>
                  <a:moveTo>
                    <a:pt x="73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7" y="22"/>
                    <a:pt x="48" y="25"/>
                    <a:pt x="48" y="28"/>
                  </a:cubicBezTo>
                  <a:cubicBezTo>
                    <a:pt x="48" y="31"/>
                    <a:pt x="47" y="33"/>
                    <a:pt x="46" y="36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3" y="96"/>
                    <a:pt x="73" y="96"/>
                    <a:pt x="73" y="96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73" y="75"/>
                    <a:pt x="73" y="75"/>
                    <a:pt x="73" y="75"/>
                  </a:cubicBezTo>
                  <a:lnTo>
                    <a:pt x="73" y="0"/>
                  </a:lnTo>
                  <a:close/>
                  <a:moveTo>
                    <a:pt x="0" y="116"/>
                  </a:moveTo>
                  <a:cubicBezTo>
                    <a:pt x="46" y="116"/>
                    <a:pt x="46" y="116"/>
                    <a:pt x="46" y="116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14" y="102"/>
                    <a:pt x="14" y="102"/>
                    <a:pt x="14" y="102"/>
                  </a:cubicBezTo>
                  <a:cubicBezTo>
                    <a:pt x="14" y="102"/>
                    <a:pt x="14" y="102"/>
                    <a:pt x="14" y="102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3" y="39"/>
                    <a:pt x="40" y="40"/>
                    <a:pt x="36" y="40"/>
                  </a:cubicBezTo>
                  <a:cubicBezTo>
                    <a:pt x="29" y="40"/>
                    <a:pt x="23" y="35"/>
                    <a:pt x="23" y="28"/>
                  </a:cubicBezTo>
                  <a:cubicBezTo>
                    <a:pt x="23" y="21"/>
                    <a:pt x="29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40" y="15"/>
                    <a:pt x="43" y="17"/>
                    <a:pt x="46" y="2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76" name="Freeform 377"/>
            <p:cNvSpPr>
              <a:spLocks/>
            </p:cNvSpPr>
            <p:nvPr/>
          </p:nvSpPr>
          <p:spPr bwMode="auto">
            <a:xfrm>
              <a:off x="6224587" y="3460750"/>
              <a:ext cx="212725" cy="319088"/>
            </a:xfrm>
            <a:custGeom>
              <a:avLst/>
              <a:gdLst>
                <a:gd name="T0" fmla="*/ 134 w 134"/>
                <a:gd name="T1" fmla="*/ 38 h 201"/>
                <a:gd name="T2" fmla="*/ 101 w 134"/>
                <a:gd name="T3" fmla="*/ 38 h 201"/>
                <a:gd name="T4" fmla="*/ 120 w 134"/>
                <a:gd name="T5" fmla="*/ 0 h 201"/>
                <a:gd name="T6" fmla="*/ 75 w 134"/>
                <a:gd name="T7" fmla="*/ 0 h 201"/>
                <a:gd name="T8" fmla="*/ 71 w 134"/>
                <a:gd name="T9" fmla="*/ 0 h 201"/>
                <a:gd name="T10" fmla="*/ 52 w 134"/>
                <a:gd name="T11" fmla="*/ 0 h 201"/>
                <a:gd name="T12" fmla="*/ 9 w 134"/>
                <a:gd name="T13" fmla="*/ 85 h 201"/>
                <a:gd name="T14" fmla="*/ 47 w 134"/>
                <a:gd name="T15" fmla="*/ 85 h 201"/>
                <a:gd name="T16" fmla="*/ 0 w 134"/>
                <a:gd name="T17" fmla="*/ 201 h 201"/>
                <a:gd name="T18" fmla="*/ 134 w 134"/>
                <a:gd name="T19" fmla="*/ 3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201">
                  <a:moveTo>
                    <a:pt x="134" y="38"/>
                  </a:moveTo>
                  <a:lnTo>
                    <a:pt x="101" y="38"/>
                  </a:lnTo>
                  <a:lnTo>
                    <a:pt x="120" y="0"/>
                  </a:lnTo>
                  <a:lnTo>
                    <a:pt x="75" y="0"/>
                  </a:lnTo>
                  <a:lnTo>
                    <a:pt x="71" y="0"/>
                  </a:lnTo>
                  <a:lnTo>
                    <a:pt x="52" y="0"/>
                  </a:lnTo>
                  <a:lnTo>
                    <a:pt x="9" y="85"/>
                  </a:lnTo>
                  <a:lnTo>
                    <a:pt x="47" y="85"/>
                  </a:lnTo>
                  <a:lnTo>
                    <a:pt x="0" y="201"/>
                  </a:lnTo>
                  <a:lnTo>
                    <a:pt x="134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77" name="Freeform 378"/>
            <p:cNvSpPr>
              <a:spLocks/>
            </p:cNvSpPr>
            <p:nvPr/>
          </p:nvSpPr>
          <p:spPr bwMode="auto">
            <a:xfrm>
              <a:off x="6100762" y="3078163"/>
              <a:ext cx="588963" cy="363538"/>
            </a:xfrm>
            <a:custGeom>
              <a:avLst/>
              <a:gdLst>
                <a:gd name="T0" fmla="*/ 0 w 157"/>
                <a:gd name="T1" fmla="*/ 80 h 97"/>
                <a:gd name="T2" fmla="*/ 17 w 157"/>
                <a:gd name="T3" fmla="*/ 97 h 97"/>
                <a:gd name="T4" fmla="*/ 57 w 157"/>
                <a:gd name="T5" fmla="*/ 97 h 97"/>
                <a:gd name="T6" fmla="*/ 63 w 157"/>
                <a:gd name="T7" fmla="*/ 97 h 97"/>
                <a:gd name="T8" fmla="*/ 65 w 157"/>
                <a:gd name="T9" fmla="*/ 97 h 97"/>
                <a:gd name="T10" fmla="*/ 86 w 157"/>
                <a:gd name="T11" fmla="*/ 97 h 97"/>
                <a:gd name="T12" fmla="*/ 129 w 157"/>
                <a:gd name="T13" fmla="*/ 97 h 97"/>
                <a:gd name="T14" fmla="*/ 157 w 157"/>
                <a:gd name="T15" fmla="*/ 69 h 97"/>
                <a:gd name="T16" fmla="*/ 129 w 157"/>
                <a:gd name="T17" fmla="*/ 41 h 97"/>
                <a:gd name="T18" fmla="*/ 111 w 157"/>
                <a:gd name="T19" fmla="*/ 48 h 97"/>
                <a:gd name="T20" fmla="*/ 63 w 157"/>
                <a:gd name="T21" fmla="*/ 0 h 97"/>
                <a:gd name="T22" fmla="*/ 15 w 157"/>
                <a:gd name="T23" fmla="*/ 49 h 97"/>
                <a:gd name="T24" fmla="*/ 17 w 157"/>
                <a:gd name="T25" fmla="*/ 63 h 97"/>
                <a:gd name="T26" fmla="*/ 0 w 157"/>
                <a:gd name="T27" fmla="*/ 8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7" h="97">
                  <a:moveTo>
                    <a:pt x="0" y="80"/>
                  </a:moveTo>
                  <a:cubicBezTo>
                    <a:pt x="0" y="89"/>
                    <a:pt x="8" y="97"/>
                    <a:pt x="17" y="97"/>
                  </a:cubicBezTo>
                  <a:cubicBezTo>
                    <a:pt x="57" y="97"/>
                    <a:pt x="57" y="97"/>
                    <a:pt x="57" y="97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65" y="97"/>
                    <a:pt x="65" y="97"/>
                    <a:pt x="65" y="97"/>
                  </a:cubicBezTo>
                  <a:cubicBezTo>
                    <a:pt x="86" y="97"/>
                    <a:pt x="86" y="97"/>
                    <a:pt x="86" y="97"/>
                  </a:cubicBezTo>
                  <a:cubicBezTo>
                    <a:pt x="129" y="97"/>
                    <a:pt x="129" y="97"/>
                    <a:pt x="129" y="97"/>
                  </a:cubicBezTo>
                  <a:cubicBezTo>
                    <a:pt x="145" y="97"/>
                    <a:pt x="157" y="84"/>
                    <a:pt x="157" y="69"/>
                  </a:cubicBezTo>
                  <a:cubicBezTo>
                    <a:pt x="157" y="54"/>
                    <a:pt x="145" y="41"/>
                    <a:pt x="129" y="41"/>
                  </a:cubicBezTo>
                  <a:cubicBezTo>
                    <a:pt x="122" y="41"/>
                    <a:pt x="116" y="44"/>
                    <a:pt x="111" y="48"/>
                  </a:cubicBezTo>
                  <a:cubicBezTo>
                    <a:pt x="111" y="21"/>
                    <a:pt x="89" y="0"/>
                    <a:pt x="63" y="0"/>
                  </a:cubicBezTo>
                  <a:cubicBezTo>
                    <a:pt x="36" y="0"/>
                    <a:pt x="15" y="22"/>
                    <a:pt x="15" y="49"/>
                  </a:cubicBezTo>
                  <a:cubicBezTo>
                    <a:pt x="15" y="54"/>
                    <a:pt x="15" y="58"/>
                    <a:pt x="17" y="63"/>
                  </a:cubicBezTo>
                  <a:cubicBezTo>
                    <a:pt x="8" y="63"/>
                    <a:pt x="0" y="70"/>
                    <a:pt x="0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78" name="Freeform 379"/>
            <p:cNvSpPr>
              <a:spLocks/>
            </p:cNvSpPr>
            <p:nvPr/>
          </p:nvSpPr>
          <p:spPr bwMode="auto">
            <a:xfrm>
              <a:off x="7050087" y="3103563"/>
              <a:ext cx="63500" cy="200025"/>
            </a:xfrm>
            <a:custGeom>
              <a:avLst/>
              <a:gdLst>
                <a:gd name="T0" fmla="*/ 17 w 17"/>
                <a:gd name="T1" fmla="*/ 53 h 53"/>
                <a:gd name="T2" fmla="*/ 17 w 17"/>
                <a:gd name="T3" fmla="*/ 0 h 53"/>
                <a:gd name="T4" fmla="*/ 9 w 17"/>
                <a:gd name="T5" fmla="*/ 0 h 53"/>
                <a:gd name="T6" fmla="*/ 0 w 17"/>
                <a:gd name="T7" fmla="*/ 0 h 53"/>
                <a:gd name="T8" fmla="*/ 0 w 17"/>
                <a:gd name="T9" fmla="*/ 53 h 53"/>
                <a:gd name="T10" fmla="*/ 9 w 17"/>
                <a:gd name="T11" fmla="*/ 52 h 53"/>
                <a:gd name="T12" fmla="*/ 17 w 17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3">
                  <a:moveTo>
                    <a:pt x="17" y="53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4" y="0"/>
                    <a:pt x="11" y="0"/>
                    <a:pt x="9" y="0"/>
                  </a:cubicBezTo>
                  <a:cubicBezTo>
                    <a:pt x="6" y="0"/>
                    <a:pt x="3" y="0"/>
                    <a:pt x="0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3" y="52"/>
                    <a:pt x="6" y="52"/>
                    <a:pt x="9" y="52"/>
                  </a:cubicBezTo>
                  <a:cubicBezTo>
                    <a:pt x="11" y="52"/>
                    <a:pt x="14" y="52"/>
                    <a:pt x="17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79" name="Freeform 380"/>
            <p:cNvSpPr>
              <a:spLocks/>
            </p:cNvSpPr>
            <p:nvPr/>
          </p:nvSpPr>
          <p:spPr bwMode="auto">
            <a:xfrm>
              <a:off x="6794500" y="2652713"/>
              <a:ext cx="574675" cy="431800"/>
            </a:xfrm>
            <a:custGeom>
              <a:avLst/>
              <a:gdLst>
                <a:gd name="T0" fmla="*/ 153 w 153"/>
                <a:gd name="T1" fmla="*/ 38 h 115"/>
                <a:gd name="T2" fmla="*/ 143 w 153"/>
                <a:gd name="T3" fmla="*/ 0 h 115"/>
                <a:gd name="T4" fmla="*/ 110 w 153"/>
                <a:gd name="T5" fmla="*/ 18 h 115"/>
                <a:gd name="T6" fmla="*/ 77 w 153"/>
                <a:gd name="T7" fmla="*/ 0 h 115"/>
                <a:gd name="T8" fmla="*/ 43 w 153"/>
                <a:gd name="T9" fmla="*/ 18 h 115"/>
                <a:gd name="T10" fmla="*/ 10 w 153"/>
                <a:gd name="T11" fmla="*/ 0 h 115"/>
                <a:gd name="T12" fmla="*/ 0 w 153"/>
                <a:gd name="T13" fmla="*/ 38 h 115"/>
                <a:gd name="T14" fmla="*/ 68 w 153"/>
                <a:gd name="T15" fmla="*/ 114 h 115"/>
                <a:gd name="T16" fmla="*/ 77 w 153"/>
                <a:gd name="T17" fmla="*/ 115 h 115"/>
                <a:gd name="T18" fmla="*/ 85 w 153"/>
                <a:gd name="T19" fmla="*/ 114 h 115"/>
                <a:gd name="T20" fmla="*/ 153 w 153"/>
                <a:gd name="T21" fmla="*/ 3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3" h="115">
                  <a:moveTo>
                    <a:pt x="153" y="38"/>
                  </a:moveTo>
                  <a:cubicBezTo>
                    <a:pt x="153" y="24"/>
                    <a:pt x="150" y="11"/>
                    <a:pt x="143" y="0"/>
                  </a:cubicBezTo>
                  <a:cubicBezTo>
                    <a:pt x="110" y="18"/>
                    <a:pt x="110" y="18"/>
                    <a:pt x="110" y="18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11"/>
                    <a:pt x="0" y="24"/>
                    <a:pt x="0" y="38"/>
                  </a:cubicBezTo>
                  <a:cubicBezTo>
                    <a:pt x="0" y="77"/>
                    <a:pt x="30" y="110"/>
                    <a:pt x="68" y="114"/>
                  </a:cubicBezTo>
                  <a:cubicBezTo>
                    <a:pt x="71" y="114"/>
                    <a:pt x="74" y="115"/>
                    <a:pt x="77" y="115"/>
                  </a:cubicBezTo>
                  <a:cubicBezTo>
                    <a:pt x="79" y="115"/>
                    <a:pt x="82" y="114"/>
                    <a:pt x="85" y="114"/>
                  </a:cubicBezTo>
                  <a:cubicBezTo>
                    <a:pt x="123" y="110"/>
                    <a:pt x="153" y="77"/>
                    <a:pt x="15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80" name="Freeform 381"/>
            <p:cNvSpPr>
              <a:spLocks/>
            </p:cNvSpPr>
            <p:nvPr/>
          </p:nvSpPr>
          <p:spPr bwMode="auto">
            <a:xfrm>
              <a:off x="6915150" y="3108325"/>
              <a:ext cx="119063" cy="119063"/>
            </a:xfrm>
            <a:custGeom>
              <a:avLst/>
              <a:gdLst>
                <a:gd name="T0" fmla="*/ 31 w 32"/>
                <a:gd name="T1" fmla="*/ 31 h 32"/>
                <a:gd name="T2" fmla="*/ 24 w 32"/>
                <a:gd name="T3" fmla="*/ 9 h 32"/>
                <a:gd name="T4" fmla="*/ 1 w 32"/>
                <a:gd name="T5" fmla="*/ 2 h 32"/>
                <a:gd name="T6" fmla="*/ 8 w 32"/>
                <a:gd name="T7" fmla="*/ 24 h 32"/>
                <a:gd name="T8" fmla="*/ 31 w 32"/>
                <a:gd name="T9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31" y="31"/>
                  </a:moveTo>
                  <a:cubicBezTo>
                    <a:pt x="32" y="23"/>
                    <a:pt x="30" y="15"/>
                    <a:pt x="24" y="9"/>
                  </a:cubicBezTo>
                  <a:cubicBezTo>
                    <a:pt x="18" y="3"/>
                    <a:pt x="9" y="0"/>
                    <a:pt x="1" y="2"/>
                  </a:cubicBezTo>
                  <a:cubicBezTo>
                    <a:pt x="0" y="10"/>
                    <a:pt x="2" y="18"/>
                    <a:pt x="8" y="24"/>
                  </a:cubicBezTo>
                  <a:cubicBezTo>
                    <a:pt x="14" y="30"/>
                    <a:pt x="23" y="32"/>
                    <a:pt x="3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81" name="Freeform 382"/>
            <p:cNvSpPr>
              <a:spLocks/>
            </p:cNvSpPr>
            <p:nvPr/>
          </p:nvSpPr>
          <p:spPr bwMode="auto">
            <a:xfrm>
              <a:off x="7127875" y="3108325"/>
              <a:ext cx="120650" cy="119063"/>
            </a:xfrm>
            <a:custGeom>
              <a:avLst/>
              <a:gdLst>
                <a:gd name="T0" fmla="*/ 24 w 32"/>
                <a:gd name="T1" fmla="*/ 24 h 32"/>
                <a:gd name="T2" fmla="*/ 31 w 32"/>
                <a:gd name="T3" fmla="*/ 2 h 32"/>
                <a:gd name="T4" fmla="*/ 8 w 32"/>
                <a:gd name="T5" fmla="*/ 9 h 32"/>
                <a:gd name="T6" fmla="*/ 2 w 32"/>
                <a:gd name="T7" fmla="*/ 31 h 32"/>
                <a:gd name="T8" fmla="*/ 24 w 32"/>
                <a:gd name="T9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24" y="24"/>
                  </a:moveTo>
                  <a:cubicBezTo>
                    <a:pt x="30" y="18"/>
                    <a:pt x="32" y="10"/>
                    <a:pt x="31" y="2"/>
                  </a:cubicBezTo>
                  <a:cubicBezTo>
                    <a:pt x="23" y="0"/>
                    <a:pt x="14" y="3"/>
                    <a:pt x="8" y="9"/>
                  </a:cubicBezTo>
                  <a:cubicBezTo>
                    <a:pt x="2" y="15"/>
                    <a:pt x="0" y="23"/>
                    <a:pt x="2" y="31"/>
                  </a:cubicBezTo>
                  <a:cubicBezTo>
                    <a:pt x="9" y="32"/>
                    <a:pt x="18" y="30"/>
                    <a:pt x="24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82" name="Freeform 383"/>
            <p:cNvSpPr>
              <a:spLocks/>
            </p:cNvSpPr>
            <p:nvPr/>
          </p:nvSpPr>
          <p:spPr bwMode="auto">
            <a:xfrm>
              <a:off x="6915150" y="3321050"/>
              <a:ext cx="336550" cy="98425"/>
            </a:xfrm>
            <a:custGeom>
              <a:avLst/>
              <a:gdLst>
                <a:gd name="T0" fmla="*/ 53 w 90"/>
                <a:gd name="T1" fmla="*/ 0 h 26"/>
                <a:gd name="T2" fmla="*/ 45 w 90"/>
                <a:gd name="T3" fmla="*/ 0 h 26"/>
                <a:gd name="T4" fmla="*/ 36 w 90"/>
                <a:gd name="T5" fmla="*/ 0 h 26"/>
                <a:gd name="T6" fmla="*/ 0 w 90"/>
                <a:gd name="T7" fmla="*/ 26 h 26"/>
                <a:gd name="T8" fmla="*/ 90 w 90"/>
                <a:gd name="T9" fmla="*/ 26 h 26"/>
                <a:gd name="T10" fmla="*/ 53 w 90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26">
                  <a:moveTo>
                    <a:pt x="53" y="0"/>
                  </a:moveTo>
                  <a:cubicBezTo>
                    <a:pt x="50" y="0"/>
                    <a:pt x="47" y="0"/>
                    <a:pt x="45" y="0"/>
                  </a:cubicBezTo>
                  <a:cubicBezTo>
                    <a:pt x="42" y="0"/>
                    <a:pt x="39" y="0"/>
                    <a:pt x="36" y="0"/>
                  </a:cubicBezTo>
                  <a:cubicBezTo>
                    <a:pt x="15" y="2"/>
                    <a:pt x="0" y="13"/>
                    <a:pt x="0" y="26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90" y="13"/>
                    <a:pt x="74" y="2"/>
                    <a:pt x="5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83" name="Freeform 384"/>
            <p:cNvSpPr>
              <a:spLocks noEditPoints="1"/>
            </p:cNvSpPr>
            <p:nvPr/>
          </p:nvSpPr>
          <p:spPr bwMode="auto">
            <a:xfrm>
              <a:off x="10693400" y="139700"/>
              <a:ext cx="555625" cy="279400"/>
            </a:xfrm>
            <a:custGeom>
              <a:avLst/>
              <a:gdLst>
                <a:gd name="T0" fmla="*/ 127 w 148"/>
                <a:gd name="T1" fmla="*/ 52 h 74"/>
                <a:gd name="T2" fmla="*/ 148 w 148"/>
                <a:gd name="T3" fmla="*/ 27 h 74"/>
                <a:gd name="T4" fmla="*/ 127 w 148"/>
                <a:gd name="T5" fmla="*/ 1 h 74"/>
                <a:gd name="T6" fmla="*/ 127 w 148"/>
                <a:gd name="T7" fmla="*/ 13 h 74"/>
                <a:gd name="T8" fmla="*/ 137 w 148"/>
                <a:gd name="T9" fmla="*/ 27 h 74"/>
                <a:gd name="T10" fmla="*/ 127 w 148"/>
                <a:gd name="T11" fmla="*/ 41 h 74"/>
                <a:gd name="T12" fmla="*/ 127 w 148"/>
                <a:gd name="T13" fmla="*/ 52 h 74"/>
                <a:gd name="T14" fmla="*/ 62 w 148"/>
                <a:gd name="T15" fmla="*/ 74 h 74"/>
                <a:gd name="T16" fmla="*/ 111 w 148"/>
                <a:gd name="T17" fmla="*/ 50 h 74"/>
                <a:gd name="T18" fmla="*/ 122 w 148"/>
                <a:gd name="T19" fmla="*/ 53 h 74"/>
                <a:gd name="T20" fmla="*/ 127 w 148"/>
                <a:gd name="T21" fmla="*/ 52 h 74"/>
                <a:gd name="T22" fmla="*/ 127 w 148"/>
                <a:gd name="T23" fmla="*/ 41 h 74"/>
                <a:gd name="T24" fmla="*/ 122 w 148"/>
                <a:gd name="T25" fmla="*/ 41 h 74"/>
                <a:gd name="T26" fmla="*/ 117 w 148"/>
                <a:gd name="T27" fmla="*/ 41 h 74"/>
                <a:gd name="T28" fmla="*/ 124 w 148"/>
                <a:gd name="T29" fmla="*/ 12 h 74"/>
                <a:gd name="T30" fmla="*/ 124 w 148"/>
                <a:gd name="T31" fmla="*/ 12 h 74"/>
                <a:gd name="T32" fmla="*/ 124 w 148"/>
                <a:gd name="T33" fmla="*/ 12 h 74"/>
                <a:gd name="T34" fmla="*/ 127 w 148"/>
                <a:gd name="T35" fmla="*/ 13 h 74"/>
                <a:gd name="T36" fmla="*/ 127 w 148"/>
                <a:gd name="T37" fmla="*/ 1 h 74"/>
                <a:gd name="T38" fmla="*/ 123 w 148"/>
                <a:gd name="T39" fmla="*/ 0 h 74"/>
                <a:gd name="T40" fmla="*/ 123 w 148"/>
                <a:gd name="T41" fmla="*/ 0 h 74"/>
                <a:gd name="T42" fmla="*/ 1 w 148"/>
                <a:gd name="T43" fmla="*/ 0 h 74"/>
                <a:gd name="T44" fmla="*/ 0 w 148"/>
                <a:gd name="T45" fmla="*/ 12 h 74"/>
                <a:gd name="T46" fmla="*/ 62 w 148"/>
                <a:gd name="T4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8" h="74">
                  <a:moveTo>
                    <a:pt x="127" y="52"/>
                  </a:moveTo>
                  <a:cubicBezTo>
                    <a:pt x="139" y="50"/>
                    <a:pt x="148" y="39"/>
                    <a:pt x="148" y="27"/>
                  </a:cubicBezTo>
                  <a:cubicBezTo>
                    <a:pt x="148" y="14"/>
                    <a:pt x="139" y="3"/>
                    <a:pt x="127" y="1"/>
                  </a:cubicBezTo>
                  <a:cubicBezTo>
                    <a:pt x="127" y="13"/>
                    <a:pt x="127" y="13"/>
                    <a:pt x="127" y="13"/>
                  </a:cubicBezTo>
                  <a:cubicBezTo>
                    <a:pt x="133" y="15"/>
                    <a:pt x="137" y="20"/>
                    <a:pt x="137" y="27"/>
                  </a:cubicBezTo>
                  <a:cubicBezTo>
                    <a:pt x="137" y="33"/>
                    <a:pt x="133" y="38"/>
                    <a:pt x="127" y="41"/>
                  </a:cubicBezTo>
                  <a:lnTo>
                    <a:pt x="127" y="52"/>
                  </a:lnTo>
                  <a:close/>
                  <a:moveTo>
                    <a:pt x="62" y="74"/>
                  </a:moveTo>
                  <a:cubicBezTo>
                    <a:pt x="82" y="74"/>
                    <a:pt x="100" y="65"/>
                    <a:pt x="111" y="50"/>
                  </a:cubicBezTo>
                  <a:cubicBezTo>
                    <a:pt x="114" y="52"/>
                    <a:pt x="118" y="53"/>
                    <a:pt x="122" y="53"/>
                  </a:cubicBezTo>
                  <a:cubicBezTo>
                    <a:pt x="124" y="53"/>
                    <a:pt x="125" y="53"/>
                    <a:pt x="127" y="52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5" y="41"/>
                    <a:pt x="124" y="41"/>
                    <a:pt x="122" y="41"/>
                  </a:cubicBezTo>
                  <a:cubicBezTo>
                    <a:pt x="120" y="41"/>
                    <a:pt x="119" y="41"/>
                    <a:pt x="117" y="41"/>
                  </a:cubicBezTo>
                  <a:cubicBezTo>
                    <a:pt x="122" y="32"/>
                    <a:pt x="124" y="22"/>
                    <a:pt x="124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5" y="12"/>
                    <a:pt x="126" y="12"/>
                    <a:pt x="127" y="13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6" y="0"/>
                    <a:pt x="124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0" y="12"/>
                  </a:cubicBezTo>
                  <a:cubicBezTo>
                    <a:pt x="0" y="46"/>
                    <a:pt x="28" y="74"/>
                    <a:pt x="62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84" name="Rectangle 385"/>
            <p:cNvSpPr>
              <a:spLocks noChangeArrowheads="1"/>
            </p:cNvSpPr>
            <p:nvPr/>
          </p:nvSpPr>
          <p:spPr bwMode="auto">
            <a:xfrm>
              <a:off x="10693400" y="444500"/>
              <a:ext cx="503238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85" name="Freeform 386"/>
            <p:cNvSpPr>
              <a:spLocks/>
            </p:cNvSpPr>
            <p:nvPr/>
          </p:nvSpPr>
          <p:spPr bwMode="auto">
            <a:xfrm>
              <a:off x="10810875" y="12700"/>
              <a:ext cx="88900" cy="112713"/>
            </a:xfrm>
            <a:custGeom>
              <a:avLst/>
              <a:gdLst>
                <a:gd name="T0" fmla="*/ 8 w 24"/>
                <a:gd name="T1" fmla="*/ 15 h 30"/>
                <a:gd name="T2" fmla="*/ 11 w 24"/>
                <a:gd name="T3" fmla="*/ 28 h 30"/>
                <a:gd name="T4" fmla="*/ 21 w 24"/>
                <a:gd name="T5" fmla="*/ 6 h 30"/>
                <a:gd name="T6" fmla="*/ 19 w 24"/>
                <a:gd name="T7" fmla="*/ 0 h 30"/>
                <a:gd name="T8" fmla="*/ 5 w 24"/>
                <a:gd name="T9" fmla="*/ 0 h 30"/>
                <a:gd name="T10" fmla="*/ 8 w 24"/>
                <a:gd name="T11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30">
                  <a:moveTo>
                    <a:pt x="8" y="15"/>
                  </a:moveTo>
                  <a:cubicBezTo>
                    <a:pt x="0" y="18"/>
                    <a:pt x="4" y="30"/>
                    <a:pt x="11" y="28"/>
                  </a:cubicBezTo>
                  <a:cubicBezTo>
                    <a:pt x="21" y="24"/>
                    <a:pt x="24" y="15"/>
                    <a:pt x="21" y="6"/>
                  </a:cubicBezTo>
                  <a:cubicBezTo>
                    <a:pt x="21" y="4"/>
                    <a:pt x="20" y="2"/>
                    <a:pt x="1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6"/>
                    <a:pt x="12" y="14"/>
                    <a:pt x="8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86" name="Freeform 387"/>
            <p:cNvSpPr>
              <a:spLocks/>
            </p:cNvSpPr>
            <p:nvPr/>
          </p:nvSpPr>
          <p:spPr bwMode="auto">
            <a:xfrm>
              <a:off x="10941050" y="12700"/>
              <a:ext cx="90488" cy="112713"/>
            </a:xfrm>
            <a:custGeom>
              <a:avLst/>
              <a:gdLst>
                <a:gd name="T0" fmla="*/ 8 w 24"/>
                <a:gd name="T1" fmla="*/ 15 h 30"/>
                <a:gd name="T2" fmla="*/ 11 w 24"/>
                <a:gd name="T3" fmla="*/ 28 h 30"/>
                <a:gd name="T4" fmla="*/ 21 w 24"/>
                <a:gd name="T5" fmla="*/ 6 h 30"/>
                <a:gd name="T6" fmla="*/ 19 w 24"/>
                <a:gd name="T7" fmla="*/ 0 h 30"/>
                <a:gd name="T8" fmla="*/ 5 w 24"/>
                <a:gd name="T9" fmla="*/ 0 h 30"/>
                <a:gd name="T10" fmla="*/ 8 w 24"/>
                <a:gd name="T11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30">
                  <a:moveTo>
                    <a:pt x="8" y="15"/>
                  </a:moveTo>
                  <a:cubicBezTo>
                    <a:pt x="0" y="18"/>
                    <a:pt x="4" y="30"/>
                    <a:pt x="11" y="28"/>
                  </a:cubicBezTo>
                  <a:cubicBezTo>
                    <a:pt x="21" y="24"/>
                    <a:pt x="24" y="15"/>
                    <a:pt x="21" y="6"/>
                  </a:cubicBezTo>
                  <a:cubicBezTo>
                    <a:pt x="21" y="4"/>
                    <a:pt x="20" y="2"/>
                    <a:pt x="1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6"/>
                    <a:pt x="12" y="14"/>
                    <a:pt x="8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87" name="Freeform 388"/>
            <p:cNvSpPr>
              <a:spLocks/>
            </p:cNvSpPr>
            <p:nvPr/>
          </p:nvSpPr>
          <p:spPr bwMode="auto">
            <a:xfrm>
              <a:off x="-17463" y="1477963"/>
              <a:ext cx="303214" cy="327025"/>
            </a:xfrm>
            <a:custGeom>
              <a:avLst/>
              <a:gdLst>
                <a:gd name="T0" fmla="*/ 35 w 81"/>
                <a:gd name="T1" fmla="*/ 86 h 87"/>
                <a:gd name="T2" fmla="*/ 38 w 81"/>
                <a:gd name="T3" fmla="*/ 87 h 87"/>
                <a:gd name="T4" fmla="*/ 81 w 81"/>
                <a:gd name="T5" fmla="*/ 43 h 87"/>
                <a:gd name="T6" fmla="*/ 38 w 81"/>
                <a:gd name="T7" fmla="*/ 0 h 87"/>
                <a:gd name="T8" fmla="*/ 0 w 81"/>
                <a:gd name="T9" fmla="*/ 22 h 87"/>
                <a:gd name="T10" fmla="*/ 0 w 81"/>
                <a:gd name="T11" fmla="*/ 45 h 87"/>
                <a:gd name="T12" fmla="*/ 18 w 81"/>
                <a:gd name="T13" fmla="*/ 57 h 87"/>
                <a:gd name="T14" fmla="*/ 35 w 81"/>
                <a:gd name="T15" fmla="*/ 8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87">
                  <a:moveTo>
                    <a:pt x="35" y="86"/>
                  </a:moveTo>
                  <a:cubicBezTo>
                    <a:pt x="36" y="86"/>
                    <a:pt x="37" y="87"/>
                    <a:pt x="38" y="87"/>
                  </a:cubicBezTo>
                  <a:cubicBezTo>
                    <a:pt x="61" y="87"/>
                    <a:pt x="81" y="67"/>
                    <a:pt x="81" y="43"/>
                  </a:cubicBezTo>
                  <a:cubicBezTo>
                    <a:pt x="81" y="20"/>
                    <a:pt x="61" y="0"/>
                    <a:pt x="38" y="0"/>
                  </a:cubicBezTo>
                  <a:cubicBezTo>
                    <a:pt x="22" y="0"/>
                    <a:pt x="8" y="9"/>
                    <a:pt x="0" y="22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7" y="48"/>
                    <a:pt x="13" y="52"/>
                    <a:pt x="18" y="57"/>
                  </a:cubicBezTo>
                  <a:cubicBezTo>
                    <a:pt x="27" y="65"/>
                    <a:pt x="33" y="75"/>
                    <a:pt x="35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88" name="Freeform 389"/>
            <p:cNvSpPr>
              <a:spLocks/>
            </p:cNvSpPr>
            <p:nvPr/>
          </p:nvSpPr>
          <p:spPr bwMode="auto">
            <a:xfrm>
              <a:off x="79375" y="1387475"/>
              <a:ext cx="90488" cy="71438"/>
            </a:xfrm>
            <a:custGeom>
              <a:avLst/>
              <a:gdLst>
                <a:gd name="T0" fmla="*/ 57 w 57"/>
                <a:gd name="T1" fmla="*/ 45 h 45"/>
                <a:gd name="T2" fmla="*/ 29 w 57"/>
                <a:gd name="T3" fmla="*/ 0 h 45"/>
                <a:gd name="T4" fmla="*/ 0 w 57"/>
                <a:gd name="T5" fmla="*/ 45 h 45"/>
                <a:gd name="T6" fmla="*/ 57 w 57"/>
                <a:gd name="T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45">
                  <a:moveTo>
                    <a:pt x="57" y="45"/>
                  </a:moveTo>
                  <a:lnTo>
                    <a:pt x="29" y="0"/>
                  </a:lnTo>
                  <a:lnTo>
                    <a:pt x="0" y="45"/>
                  </a:lnTo>
                  <a:lnTo>
                    <a:pt x="57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89" name="Freeform 390"/>
            <p:cNvSpPr>
              <a:spLocks/>
            </p:cNvSpPr>
            <p:nvPr/>
          </p:nvSpPr>
          <p:spPr bwMode="auto">
            <a:xfrm>
              <a:off x="304800" y="1593850"/>
              <a:ext cx="71438" cy="90488"/>
            </a:xfrm>
            <a:custGeom>
              <a:avLst/>
              <a:gdLst>
                <a:gd name="T0" fmla="*/ 0 w 45"/>
                <a:gd name="T1" fmla="*/ 57 h 57"/>
                <a:gd name="T2" fmla="*/ 45 w 45"/>
                <a:gd name="T3" fmla="*/ 28 h 57"/>
                <a:gd name="T4" fmla="*/ 0 w 45"/>
                <a:gd name="T5" fmla="*/ 0 h 57"/>
                <a:gd name="T6" fmla="*/ 0 w 45"/>
                <a:gd name="T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57">
                  <a:moveTo>
                    <a:pt x="0" y="57"/>
                  </a:moveTo>
                  <a:lnTo>
                    <a:pt x="45" y="28"/>
                  </a:lnTo>
                  <a:lnTo>
                    <a:pt x="0" y="0"/>
                  </a:lnTo>
                  <a:lnTo>
                    <a:pt x="0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90" name="Freeform 391"/>
            <p:cNvSpPr>
              <a:spLocks/>
            </p:cNvSpPr>
            <p:nvPr/>
          </p:nvSpPr>
          <p:spPr bwMode="auto">
            <a:xfrm>
              <a:off x="222250" y="1462088"/>
              <a:ext cx="82550" cy="79375"/>
            </a:xfrm>
            <a:custGeom>
              <a:avLst/>
              <a:gdLst>
                <a:gd name="T0" fmla="*/ 0 w 52"/>
                <a:gd name="T1" fmla="*/ 10 h 50"/>
                <a:gd name="T2" fmla="*/ 40 w 52"/>
                <a:gd name="T3" fmla="*/ 50 h 50"/>
                <a:gd name="T4" fmla="*/ 52 w 52"/>
                <a:gd name="T5" fmla="*/ 0 h 50"/>
                <a:gd name="T6" fmla="*/ 0 w 52"/>
                <a:gd name="T7" fmla="*/ 1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0">
                  <a:moveTo>
                    <a:pt x="0" y="10"/>
                  </a:moveTo>
                  <a:lnTo>
                    <a:pt x="40" y="50"/>
                  </a:lnTo>
                  <a:lnTo>
                    <a:pt x="5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91" name="Freeform 392"/>
            <p:cNvSpPr>
              <a:spLocks/>
            </p:cNvSpPr>
            <p:nvPr/>
          </p:nvSpPr>
          <p:spPr bwMode="auto">
            <a:xfrm>
              <a:off x="222250" y="1736725"/>
              <a:ext cx="82550" cy="82550"/>
            </a:xfrm>
            <a:custGeom>
              <a:avLst/>
              <a:gdLst>
                <a:gd name="T0" fmla="*/ 40 w 52"/>
                <a:gd name="T1" fmla="*/ 0 h 52"/>
                <a:gd name="T2" fmla="*/ 0 w 52"/>
                <a:gd name="T3" fmla="*/ 40 h 52"/>
                <a:gd name="T4" fmla="*/ 52 w 52"/>
                <a:gd name="T5" fmla="*/ 52 h 52"/>
                <a:gd name="T6" fmla="*/ 40 w 52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2">
                  <a:moveTo>
                    <a:pt x="40" y="0"/>
                  </a:moveTo>
                  <a:lnTo>
                    <a:pt x="0" y="40"/>
                  </a:lnTo>
                  <a:lnTo>
                    <a:pt x="52" y="52"/>
                  </a:ln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92" name="Freeform 393"/>
            <p:cNvSpPr>
              <a:spLocks/>
            </p:cNvSpPr>
            <p:nvPr/>
          </p:nvSpPr>
          <p:spPr bwMode="auto">
            <a:xfrm>
              <a:off x="-17463" y="1470025"/>
              <a:ext cx="44450" cy="52388"/>
            </a:xfrm>
            <a:custGeom>
              <a:avLst/>
              <a:gdLst>
                <a:gd name="T0" fmla="*/ 0 w 28"/>
                <a:gd name="T1" fmla="*/ 33 h 33"/>
                <a:gd name="T2" fmla="*/ 28 w 28"/>
                <a:gd name="T3" fmla="*/ 5 h 33"/>
                <a:gd name="T4" fmla="*/ 0 w 28"/>
                <a:gd name="T5" fmla="*/ 0 h 33"/>
                <a:gd name="T6" fmla="*/ 0 w 28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33">
                  <a:moveTo>
                    <a:pt x="0" y="33"/>
                  </a:moveTo>
                  <a:lnTo>
                    <a:pt x="28" y="5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</p:grpSp>
      <p:sp>
        <p:nvSpPr>
          <p:cNvPr id="2" name="Shape 1679"/>
          <p:cNvSpPr/>
          <p:nvPr/>
        </p:nvSpPr>
        <p:spPr>
          <a:xfrm>
            <a:off x="-29855" y="2277069"/>
            <a:ext cx="12215887" cy="2206899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/>
            </a:pPr>
            <a:endParaRPr sz="3200">
              <a:solidFill>
                <a:prstClr val="black"/>
              </a:solidFill>
            </a:endParaRPr>
          </a:p>
        </p:txBody>
      </p:sp>
      <p:pic>
        <p:nvPicPr>
          <p:cNvPr id="3" name="H0007(S3).png"/>
          <p:cNvPicPr/>
          <p:nvPr/>
        </p:nvPicPr>
        <p:blipFill>
          <a:blip r:embed="rId4" cstate="print">
            <a:extLst/>
          </a:blip>
          <a:srcRect b="16639"/>
          <a:stretch>
            <a:fillRect/>
          </a:stretch>
        </p:blipFill>
        <p:spPr>
          <a:xfrm>
            <a:off x="4558127" y="1108680"/>
            <a:ext cx="8089807" cy="5751552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文本框 9"/>
          <p:cNvSpPr txBox="1"/>
          <p:nvPr/>
        </p:nvSpPr>
        <p:spPr>
          <a:xfrm>
            <a:off x="6815286" y="2888794"/>
            <a:ext cx="2967136" cy="9002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54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第一章</a:t>
            </a:r>
            <a:endParaRPr lang="zh-CN" altLang="en-US" sz="54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4" name="文本框 9"/>
          <p:cNvSpPr txBox="1"/>
          <p:nvPr/>
        </p:nvSpPr>
        <p:spPr>
          <a:xfrm>
            <a:off x="190550" y="2964096"/>
            <a:ext cx="7153090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4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基于移动技术的市场调查</a:t>
            </a: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684043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838622" y="188640"/>
            <a:ext cx="5040560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基于移动技术的市场调查</a:t>
            </a: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6" name="Group 15"/>
          <p:cNvGrpSpPr/>
          <p:nvPr/>
        </p:nvGrpSpPr>
        <p:grpSpPr>
          <a:xfrm>
            <a:off x="3900467" y="2231166"/>
            <a:ext cx="3177509" cy="2883156"/>
            <a:chOff x="859362" y="1276350"/>
            <a:chExt cx="3179238" cy="2884724"/>
          </a:xfrm>
        </p:grpSpPr>
        <p:pic>
          <p:nvPicPr>
            <p:cNvPr id="7" name="Picture 1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2134" t="10550" r="21733" b="13050"/>
            <a:stretch/>
          </p:blipFill>
          <p:spPr>
            <a:xfrm>
              <a:off x="859362" y="1276350"/>
              <a:ext cx="3179238" cy="2884724"/>
            </a:xfrm>
            <a:prstGeom prst="rect">
              <a:avLst/>
            </a:prstGeom>
          </p:spPr>
        </p:pic>
        <p:sp>
          <p:nvSpPr>
            <p:cNvPr id="8" name="Rectangle 17"/>
            <p:cNvSpPr/>
            <p:nvPr/>
          </p:nvSpPr>
          <p:spPr>
            <a:xfrm>
              <a:off x="1063624" y="1597642"/>
              <a:ext cx="2743407" cy="171219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9" name="Text Placeholder 11"/>
          <p:cNvSpPr txBox="1">
            <a:spLocks/>
          </p:cNvSpPr>
          <p:nvPr/>
        </p:nvSpPr>
        <p:spPr>
          <a:xfrm>
            <a:off x="1018568" y="2283421"/>
            <a:ext cx="3100754" cy="471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访问专家系统管理端</a:t>
            </a:r>
            <a:endParaRPr lang="en-AU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Placeholder 12"/>
          <p:cNvSpPr txBox="1">
            <a:spLocks/>
          </p:cNvSpPr>
          <p:nvPr/>
        </p:nvSpPr>
        <p:spPr>
          <a:xfrm>
            <a:off x="1137128" y="2978281"/>
            <a:ext cx="3100754" cy="181588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 smtClean="0">
                <a:latin typeface="微软雅黑"/>
                <a:ea typeface="微软雅黑"/>
                <a:sym typeface="Gill Sans" charset="0"/>
              </a:rPr>
              <a:t>问卷编辑可视化</a:t>
            </a:r>
            <a:endParaRPr lang="en-US" altLang="zh-CN" sz="1600" dirty="0" smtClean="0">
              <a:latin typeface="微软雅黑"/>
              <a:ea typeface="微软雅黑"/>
              <a:sym typeface="Gill Sans" charset="0"/>
            </a:endParaRPr>
          </a:p>
          <a:p>
            <a:r>
              <a:rPr lang="zh-CN" altLang="en-US" sz="1600" dirty="0" smtClean="0">
                <a:latin typeface="微软雅黑"/>
                <a:ea typeface="微软雅黑"/>
                <a:sym typeface="Gill Sans" charset="0"/>
              </a:rPr>
              <a:t>数据管理可视化</a:t>
            </a:r>
            <a:endParaRPr lang="en-US" altLang="zh-CN" sz="1600" dirty="0" smtClean="0">
              <a:latin typeface="微软雅黑"/>
              <a:ea typeface="微软雅黑"/>
              <a:sym typeface="Gill Sans" charset="0"/>
            </a:endParaRPr>
          </a:p>
          <a:p>
            <a:r>
              <a:rPr lang="zh-CN" altLang="en-US" sz="1600" dirty="0" smtClean="0">
                <a:latin typeface="微软雅黑"/>
                <a:ea typeface="微软雅黑"/>
                <a:sym typeface="Gill Sans" charset="0"/>
              </a:rPr>
              <a:t>统计分析可视化</a:t>
            </a:r>
            <a:endParaRPr lang="en-AU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Group 23"/>
          <p:cNvGrpSpPr/>
          <p:nvPr/>
        </p:nvGrpSpPr>
        <p:grpSpPr>
          <a:xfrm>
            <a:off x="8513124" y="1514357"/>
            <a:ext cx="462882" cy="462882"/>
            <a:chOff x="8876381" y="3510900"/>
            <a:chExt cx="720966" cy="720966"/>
          </a:xfrm>
        </p:grpSpPr>
        <p:sp>
          <p:nvSpPr>
            <p:cNvPr id="12" name="Rounded Rectangle 24"/>
            <p:cNvSpPr/>
            <p:nvPr/>
          </p:nvSpPr>
          <p:spPr>
            <a:xfrm>
              <a:off x="8876381" y="3510900"/>
              <a:ext cx="720966" cy="720966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28"/>
            <p:cNvSpPr>
              <a:spLocks/>
            </p:cNvSpPr>
            <p:nvPr/>
          </p:nvSpPr>
          <p:spPr bwMode="auto">
            <a:xfrm>
              <a:off x="9051319" y="3725622"/>
              <a:ext cx="343986" cy="333710"/>
            </a:xfrm>
            <a:custGeom>
              <a:avLst/>
              <a:gdLst>
                <a:gd name="T0" fmla="*/ 417 w 21600"/>
                <a:gd name="T1" fmla="*/ 102 h 21600"/>
                <a:gd name="T2" fmla="*/ 384 w 21600"/>
                <a:gd name="T3" fmla="*/ 65 h 21600"/>
                <a:gd name="T4" fmla="*/ 316 w 21600"/>
                <a:gd name="T5" fmla="*/ 0 h 21600"/>
                <a:gd name="T6" fmla="*/ 283 w 21600"/>
                <a:gd name="T7" fmla="*/ 33 h 21600"/>
                <a:gd name="T8" fmla="*/ 149 w 21600"/>
                <a:gd name="T9" fmla="*/ 102 h 21600"/>
                <a:gd name="T10" fmla="*/ 0 w 21600"/>
                <a:gd name="T11" fmla="*/ 465 h 21600"/>
                <a:gd name="T12" fmla="*/ 182 w 21600"/>
                <a:gd name="T13" fmla="*/ 265 h 21600"/>
                <a:gd name="T14" fmla="*/ 182 w 21600"/>
                <a:gd name="T15" fmla="*/ 265 h 21600"/>
                <a:gd name="T16" fmla="*/ 197 w 21600"/>
                <a:gd name="T17" fmla="*/ 181 h 21600"/>
                <a:gd name="T18" fmla="*/ 302 w 21600"/>
                <a:gd name="T19" fmla="*/ 181 h 21600"/>
                <a:gd name="T20" fmla="*/ 302 w 21600"/>
                <a:gd name="T21" fmla="*/ 283 h 21600"/>
                <a:gd name="T22" fmla="*/ 216 w 21600"/>
                <a:gd name="T23" fmla="*/ 297 h 21600"/>
                <a:gd name="T24" fmla="*/ 216 w 21600"/>
                <a:gd name="T25" fmla="*/ 297 h 21600"/>
                <a:gd name="T26" fmla="*/ 10 w 21600"/>
                <a:gd name="T27" fmla="*/ 474 h 21600"/>
                <a:gd name="T28" fmla="*/ 384 w 21600"/>
                <a:gd name="T29" fmla="*/ 330 h 21600"/>
                <a:gd name="T30" fmla="*/ 451 w 21600"/>
                <a:gd name="T31" fmla="*/ 200 h 21600"/>
                <a:gd name="T32" fmla="*/ 489 w 21600"/>
                <a:gd name="T33" fmla="*/ 167 h 21600"/>
                <a:gd name="T34" fmla="*/ 417 w 21600"/>
                <a:gd name="T35" fmla="*/ 102 h 21600"/>
                <a:gd name="T36" fmla="*/ 417 w 21600"/>
                <a:gd name="T37" fmla="*/ 102 h 2160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1600" h="21600">
                  <a:moveTo>
                    <a:pt x="18424" y="4659"/>
                  </a:moveTo>
                  <a:cubicBezTo>
                    <a:pt x="16941" y="2965"/>
                    <a:pt x="16941" y="2965"/>
                    <a:pt x="16941" y="2965"/>
                  </a:cubicBezTo>
                  <a:cubicBezTo>
                    <a:pt x="13976" y="0"/>
                    <a:pt x="13976" y="0"/>
                    <a:pt x="13976" y="0"/>
                  </a:cubicBezTo>
                  <a:cubicBezTo>
                    <a:pt x="13976" y="0"/>
                    <a:pt x="13976" y="0"/>
                    <a:pt x="12494" y="1482"/>
                  </a:cubicBezTo>
                  <a:cubicBezTo>
                    <a:pt x="11012" y="2965"/>
                    <a:pt x="6565" y="4659"/>
                    <a:pt x="6565" y="4659"/>
                  </a:cubicBezTo>
                  <a:cubicBezTo>
                    <a:pt x="0" y="21176"/>
                    <a:pt x="0" y="21176"/>
                    <a:pt x="0" y="21176"/>
                  </a:cubicBezTo>
                  <a:cubicBezTo>
                    <a:pt x="8047" y="12071"/>
                    <a:pt x="8047" y="12071"/>
                    <a:pt x="8047" y="12071"/>
                  </a:cubicBezTo>
                  <a:cubicBezTo>
                    <a:pt x="7624" y="10800"/>
                    <a:pt x="7835" y="9318"/>
                    <a:pt x="8682" y="8259"/>
                  </a:cubicBezTo>
                  <a:cubicBezTo>
                    <a:pt x="9953" y="6988"/>
                    <a:pt x="12071" y="6988"/>
                    <a:pt x="13341" y="8259"/>
                  </a:cubicBezTo>
                  <a:cubicBezTo>
                    <a:pt x="14400" y="9529"/>
                    <a:pt x="14400" y="11647"/>
                    <a:pt x="13341" y="12918"/>
                  </a:cubicBezTo>
                  <a:cubicBezTo>
                    <a:pt x="12282" y="13765"/>
                    <a:pt x="10800" y="13976"/>
                    <a:pt x="9529" y="13553"/>
                  </a:cubicBezTo>
                  <a:cubicBezTo>
                    <a:pt x="424" y="21600"/>
                    <a:pt x="424" y="21600"/>
                    <a:pt x="424" y="21600"/>
                  </a:cubicBezTo>
                  <a:cubicBezTo>
                    <a:pt x="16941" y="15035"/>
                    <a:pt x="16941" y="15035"/>
                    <a:pt x="16941" y="15035"/>
                  </a:cubicBezTo>
                  <a:cubicBezTo>
                    <a:pt x="16941" y="15035"/>
                    <a:pt x="18424" y="10588"/>
                    <a:pt x="19906" y="9106"/>
                  </a:cubicBezTo>
                  <a:cubicBezTo>
                    <a:pt x="21600" y="7624"/>
                    <a:pt x="21600" y="7624"/>
                    <a:pt x="21600" y="7624"/>
                  </a:cubicBezTo>
                  <a:lnTo>
                    <a:pt x="18424" y="4659"/>
                  </a:lnTo>
                  <a:close/>
                  <a:moveTo>
                    <a:pt x="18424" y="465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endParaRPr lang="en-US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30"/>
            <p:cNvSpPr>
              <a:spLocks/>
            </p:cNvSpPr>
            <p:nvPr/>
          </p:nvSpPr>
          <p:spPr bwMode="auto">
            <a:xfrm>
              <a:off x="9297525" y="3686933"/>
              <a:ext cx="137875" cy="133654"/>
            </a:xfrm>
            <a:custGeom>
              <a:avLst/>
              <a:gdLst>
                <a:gd name="T0" fmla="*/ 24 w 21600"/>
                <a:gd name="T1" fmla="*/ 0 h 21600"/>
                <a:gd name="T2" fmla="*/ 196 w 21600"/>
                <a:gd name="T3" fmla="*/ 167 h 21600"/>
                <a:gd name="T4" fmla="*/ 172 w 21600"/>
                <a:gd name="T5" fmla="*/ 190 h 21600"/>
                <a:gd name="T6" fmla="*/ 0 w 21600"/>
                <a:gd name="T7" fmla="*/ 23 h 21600"/>
                <a:gd name="T8" fmla="*/ 24 w 21600"/>
                <a:gd name="T9" fmla="*/ 0 h 21600"/>
                <a:gd name="T10" fmla="*/ 24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667" y="0"/>
                  </a:moveTo>
                  <a:lnTo>
                    <a:pt x="21600" y="18933"/>
                  </a:lnTo>
                  <a:lnTo>
                    <a:pt x="18933" y="21600"/>
                  </a:lnTo>
                  <a:lnTo>
                    <a:pt x="0" y="2667"/>
                  </a:lnTo>
                  <a:lnTo>
                    <a:pt x="2667" y="0"/>
                  </a:lnTo>
                  <a:close/>
                  <a:moveTo>
                    <a:pt x="2667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endParaRPr lang="en-US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Group 27"/>
          <p:cNvGrpSpPr/>
          <p:nvPr/>
        </p:nvGrpSpPr>
        <p:grpSpPr>
          <a:xfrm>
            <a:off x="8513124" y="3203193"/>
            <a:ext cx="462882" cy="462882"/>
            <a:chOff x="8876381" y="3510900"/>
            <a:chExt cx="720966" cy="720966"/>
          </a:xfrm>
        </p:grpSpPr>
        <p:sp>
          <p:nvSpPr>
            <p:cNvPr id="16" name="Rounded Rectangle 28"/>
            <p:cNvSpPr/>
            <p:nvPr/>
          </p:nvSpPr>
          <p:spPr>
            <a:xfrm>
              <a:off x="8876381" y="3510900"/>
              <a:ext cx="720966" cy="720966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28"/>
            <p:cNvSpPr>
              <a:spLocks/>
            </p:cNvSpPr>
            <p:nvPr/>
          </p:nvSpPr>
          <p:spPr bwMode="auto">
            <a:xfrm>
              <a:off x="9051319" y="3725622"/>
              <a:ext cx="343986" cy="333710"/>
            </a:xfrm>
            <a:custGeom>
              <a:avLst/>
              <a:gdLst>
                <a:gd name="T0" fmla="*/ 417 w 21600"/>
                <a:gd name="T1" fmla="*/ 102 h 21600"/>
                <a:gd name="T2" fmla="*/ 384 w 21600"/>
                <a:gd name="T3" fmla="*/ 65 h 21600"/>
                <a:gd name="T4" fmla="*/ 316 w 21600"/>
                <a:gd name="T5" fmla="*/ 0 h 21600"/>
                <a:gd name="T6" fmla="*/ 283 w 21600"/>
                <a:gd name="T7" fmla="*/ 33 h 21600"/>
                <a:gd name="T8" fmla="*/ 149 w 21600"/>
                <a:gd name="T9" fmla="*/ 102 h 21600"/>
                <a:gd name="T10" fmla="*/ 0 w 21600"/>
                <a:gd name="T11" fmla="*/ 465 h 21600"/>
                <a:gd name="T12" fmla="*/ 182 w 21600"/>
                <a:gd name="T13" fmla="*/ 265 h 21600"/>
                <a:gd name="T14" fmla="*/ 182 w 21600"/>
                <a:gd name="T15" fmla="*/ 265 h 21600"/>
                <a:gd name="T16" fmla="*/ 197 w 21600"/>
                <a:gd name="T17" fmla="*/ 181 h 21600"/>
                <a:gd name="T18" fmla="*/ 302 w 21600"/>
                <a:gd name="T19" fmla="*/ 181 h 21600"/>
                <a:gd name="T20" fmla="*/ 302 w 21600"/>
                <a:gd name="T21" fmla="*/ 283 h 21600"/>
                <a:gd name="T22" fmla="*/ 216 w 21600"/>
                <a:gd name="T23" fmla="*/ 297 h 21600"/>
                <a:gd name="T24" fmla="*/ 216 w 21600"/>
                <a:gd name="T25" fmla="*/ 297 h 21600"/>
                <a:gd name="T26" fmla="*/ 10 w 21600"/>
                <a:gd name="T27" fmla="*/ 474 h 21600"/>
                <a:gd name="T28" fmla="*/ 384 w 21600"/>
                <a:gd name="T29" fmla="*/ 330 h 21600"/>
                <a:gd name="T30" fmla="*/ 451 w 21600"/>
                <a:gd name="T31" fmla="*/ 200 h 21600"/>
                <a:gd name="T32" fmla="*/ 489 w 21600"/>
                <a:gd name="T33" fmla="*/ 167 h 21600"/>
                <a:gd name="T34" fmla="*/ 417 w 21600"/>
                <a:gd name="T35" fmla="*/ 102 h 21600"/>
                <a:gd name="T36" fmla="*/ 417 w 21600"/>
                <a:gd name="T37" fmla="*/ 102 h 2160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1600" h="21600">
                  <a:moveTo>
                    <a:pt x="18424" y="4659"/>
                  </a:moveTo>
                  <a:cubicBezTo>
                    <a:pt x="16941" y="2965"/>
                    <a:pt x="16941" y="2965"/>
                    <a:pt x="16941" y="2965"/>
                  </a:cubicBezTo>
                  <a:cubicBezTo>
                    <a:pt x="13976" y="0"/>
                    <a:pt x="13976" y="0"/>
                    <a:pt x="13976" y="0"/>
                  </a:cubicBezTo>
                  <a:cubicBezTo>
                    <a:pt x="13976" y="0"/>
                    <a:pt x="13976" y="0"/>
                    <a:pt x="12494" y="1482"/>
                  </a:cubicBezTo>
                  <a:cubicBezTo>
                    <a:pt x="11012" y="2965"/>
                    <a:pt x="6565" y="4659"/>
                    <a:pt x="6565" y="4659"/>
                  </a:cubicBezTo>
                  <a:cubicBezTo>
                    <a:pt x="0" y="21176"/>
                    <a:pt x="0" y="21176"/>
                    <a:pt x="0" y="21176"/>
                  </a:cubicBezTo>
                  <a:cubicBezTo>
                    <a:pt x="8047" y="12071"/>
                    <a:pt x="8047" y="12071"/>
                    <a:pt x="8047" y="12071"/>
                  </a:cubicBezTo>
                  <a:cubicBezTo>
                    <a:pt x="7624" y="10800"/>
                    <a:pt x="7835" y="9318"/>
                    <a:pt x="8682" y="8259"/>
                  </a:cubicBezTo>
                  <a:cubicBezTo>
                    <a:pt x="9953" y="6988"/>
                    <a:pt x="12071" y="6988"/>
                    <a:pt x="13341" y="8259"/>
                  </a:cubicBezTo>
                  <a:cubicBezTo>
                    <a:pt x="14400" y="9529"/>
                    <a:pt x="14400" y="11647"/>
                    <a:pt x="13341" y="12918"/>
                  </a:cubicBezTo>
                  <a:cubicBezTo>
                    <a:pt x="12282" y="13765"/>
                    <a:pt x="10800" y="13976"/>
                    <a:pt x="9529" y="13553"/>
                  </a:cubicBezTo>
                  <a:cubicBezTo>
                    <a:pt x="424" y="21600"/>
                    <a:pt x="424" y="21600"/>
                    <a:pt x="424" y="21600"/>
                  </a:cubicBezTo>
                  <a:cubicBezTo>
                    <a:pt x="16941" y="15035"/>
                    <a:pt x="16941" y="15035"/>
                    <a:pt x="16941" y="15035"/>
                  </a:cubicBezTo>
                  <a:cubicBezTo>
                    <a:pt x="16941" y="15035"/>
                    <a:pt x="18424" y="10588"/>
                    <a:pt x="19906" y="9106"/>
                  </a:cubicBezTo>
                  <a:cubicBezTo>
                    <a:pt x="21600" y="7624"/>
                    <a:pt x="21600" y="7624"/>
                    <a:pt x="21600" y="7624"/>
                  </a:cubicBezTo>
                  <a:lnTo>
                    <a:pt x="18424" y="4659"/>
                  </a:lnTo>
                  <a:close/>
                  <a:moveTo>
                    <a:pt x="18424" y="465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endParaRPr lang="en-US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30"/>
            <p:cNvSpPr>
              <a:spLocks/>
            </p:cNvSpPr>
            <p:nvPr/>
          </p:nvSpPr>
          <p:spPr bwMode="auto">
            <a:xfrm>
              <a:off x="9297525" y="3686933"/>
              <a:ext cx="137875" cy="133654"/>
            </a:xfrm>
            <a:custGeom>
              <a:avLst/>
              <a:gdLst>
                <a:gd name="T0" fmla="*/ 24 w 21600"/>
                <a:gd name="T1" fmla="*/ 0 h 21600"/>
                <a:gd name="T2" fmla="*/ 196 w 21600"/>
                <a:gd name="T3" fmla="*/ 167 h 21600"/>
                <a:gd name="T4" fmla="*/ 172 w 21600"/>
                <a:gd name="T5" fmla="*/ 190 h 21600"/>
                <a:gd name="T6" fmla="*/ 0 w 21600"/>
                <a:gd name="T7" fmla="*/ 23 h 21600"/>
                <a:gd name="T8" fmla="*/ 24 w 21600"/>
                <a:gd name="T9" fmla="*/ 0 h 21600"/>
                <a:gd name="T10" fmla="*/ 24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667" y="0"/>
                  </a:moveTo>
                  <a:lnTo>
                    <a:pt x="21600" y="18933"/>
                  </a:lnTo>
                  <a:lnTo>
                    <a:pt x="18933" y="21600"/>
                  </a:lnTo>
                  <a:lnTo>
                    <a:pt x="0" y="2667"/>
                  </a:lnTo>
                  <a:lnTo>
                    <a:pt x="2667" y="0"/>
                  </a:lnTo>
                  <a:close/>
                  <a:moveTo>
                    <a:pt x="2667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endParaRPr lang="en-US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Group 31"/>
          <p:cNvGrpSpPr/>
          <p:nvPr/>
        </p:nvGrpSpPr>
        <p:grpSpPr>
          <a:xfrm>
            <a:off x="8495088" y="4811277"/>
            <a:ext cx="462882" cy="462882"/>
            <a:chOff x="8876381" y="3510900"/>
            <a:chExt cx="720966" cy="720966"/>
          </a:xfrm>
        </p:grpSpPr>
        <p:sp>
          <p:nvSpPr>
            <p:cNvPr id="20" name="Rounded Rectangle 32"/>
            <p:cNvSpPr/>
            <p:nvPr/>
          </p:nvSpPr>
          <p:spPr>
            <a:xfrm>
              <a:off x="8876381" y="3510900"/>
              <a:ext cx="720966" cy="720966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28"/>
            <p:cNvSpPr>
              <a:spLocks/>
            </p:cNvSpPr>
            <p:nvPr/>
          </p:nvSpPr>
          <p:spPr bwMode="auto">
            <a:xfrm>
              <a:off x="9051319" y="3725622"/>
              <a:ext cx="343986" cy="333710"/>
            </a:xfrm>
            <a:custGeom>
              <a:avLst/>
              <a:gdLst>
                <a:gd name="T0" fmla="*/ 417 w 21600"/>
                <a:gd name="T1" fmla="*/ 102 h 21600"/>
                <a:gd name="T2" fmla="*/ 384 w 21600"/>
                <a:gd name="T3" fmla="*/ 65 h 21600"/>
                <a:gd name="T4" fmla="*/ 316 w 21600"/>
                <a:gd name="T5" fmla="*/ 0 h 21600"/>
                <a:gd name="T6" fmla="*/ 283 w 21600"/>
                <a:gd name="T7" fmla="*/ 33 h 21600"/>
                <a:gd name="T8" fmla="*/ 149 w 21600"/>
                <a:gd name="T9" fmla="*/ 102 h 21600"/>
                <a:gd name="T10" fmla="*/ 0 w 21600"/>
                <a:gd name="T11" fmla="*/ 465 h 21600"/>
                <a:gd name="T12" fmla="*/ 182 w 21600"/>
                <a:gd name="T13" fmla="*/ 265 h 21600"/>
                <a:gd name="T14" fmla="*/ 182 w 21600"/>
                <a:gd name="T15" fmla="*/ 265 h 21600"/>
                <a:gd name="T16" fmla="*/ 197 w 21600"/>
                <a:gd name="T17" fmla="*/ 181 h 21600"/>
                <a:gd name="T18" fmla="*/ 302 w 21600"/>
                <a:gd name="T19" fmla="*/ 181 h 21600"/>
                <a:gd name="T20" fmla="*/ 302 w 21600"/>
                <a:gd name="T21" fmla="*/ 283 h 21600"/>
                <a:gd name="T22" fmla="*/ 216 w 21600"/>
                <a:gd name="T23" fmla="*/ 297 h 21600"/>
                <a:gd name="T24" fmla="*/ 216 w 21600"/>
                <a:gd name="T25" fmla="*/ 297 h 21600"/>
                <a:gd name="T26" fmla="*/ 10 w 21600"/>
                <a:gd name="T27" fmla="*/ 474 h 21600"/>
                <a:gd name="T28" fmla="*/ 384 w 21600"/>
                <a:gd name="T29" fmla="*/ 330 h 21600"/>
                <a:gd name="T30" fmla="*/ 451 w 21600"/>
                <a:gd name="T31" fmla="*/ 200 h 21600"/>
                <a:gd name="T32" fmla="*/ 489 w 21600"/>
                <a:gd name="T33" fmla="*/ 167 h 21600"/>
                <a:gd name="T34" fmla="*/ 417 w 21600"/>
                <a:gd name="T35" fmla="*/ 102 h 21600"/>
                <a:gd name="T36" fmla="*/ 417 w 21600"/>
                <a:gd name="T37" fmla="*/ 102 h 2160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1600" h="21600">
                  <a:moveTo>
                    <a:pt x="18424" y="4659"/>
                  </a:moveTo>
                  <a:cubicBezTo>
                    <a:pt x="16941" y="2965"/>
                    <a:pt x="16941" y="2965"/>
                    <a:pt x="16941" y="2965"/>
                  </a:cubicBezTo>
                  <a:cubicBezTo>
                    <a:pt x="13976" y="0"/>
                    <a:pt x="13976" y="0"/>
                    <a:pt x="13976" y="0"/>
                  </a:cubicBezTo>
                  <a:cubicBezTo>
                    <a:pt x="13976" y="0"/>
                    <a:pt x="13976" y="0"/>
                    <a:pt x="12494" y="1482"/>
                  </a:cubicBezTo>
                  <a:cubicBezTo>
                    <a:pt x="11012" y="2965"/>
                    <a:pt x="6565" y="4659"/>
                    <a:pt x="6565" y="4659"/>
                  </a:cubicBezTo>
                  <a:cubicBezTo>
                    <a:pt x="0" y="21176"/>
                    <a:pt x="0" y="21176"/>
                    <a:pt x="0" y="21176"/>
                  </a:cubicBezTo>
                  <a:cubicBezTo>
                    <a:pt x="8047" y="12071"/>
                    <a:pt x="8047" y="12071"/>
                    <a:pt x="8047" y="12071"/>
                  </a:cubicBezTo>
                  <a:cubicBezTo>
                    <a:pt x="7624" y="10800"/>
                    <a:pt x="7835" y="9318"/>
                    <a:pt x="8682" y="8259"/>
                  </a:cubicBezTo>
                  <a:cubicBezTo>
                    <a:pt x="9953" y="6988"/>
                    <a:pt x="12071" y="6988"/>
                    <a:pt x="13341" y="8259"/>
                  </a:cubicBezTo>
                  <a:cubicBezTo>
                    <a:pt x="14400" y="9529"/>
                    <a:pt x="14400" y="11647"/>
                    <a:pt x="13341" y="12918"/>
                  </a:cubicBezTo>
                  <a:cubicBezTo>
                    <a:pt x="12282" y="13765"/>
                    <a:pt x="10800" y="13976"/>
                    <a:pt x="9529" y="13553"/>
                  </a:cubicBezTo>
                  <a:cubicBezTo>
                    <a:pt x="424" y="21600"/>
                    <a:pt x="424" y="21600"/>
                    <a:pt x="424" y="21600"/>
                  </a:cubicBezTo>
                  <a:cubicBezTo>
                    <a:pt x="16941" y="15035"/>
                    <a:pt x="16941" y="15035"/>
                    <a:pt x="16941" y="15035"/>
                  </a:cubicBezTo>
                  <a:cubicBezTo>
                    <a:pt x="16941" y="15035"/>
                    <a:pt x="18424" y="10588"/>
                    <a:pt x="19906" y="9106"/>
                  </a:cubicBezTo>
                  <a:cubicBezTo>
                    <a:pt x="21600" y="7624"/>
                    <a:pt x="21600" y="7624"/>
                    <a:pt x="21600" y="7624"/>
                  </a:cubicBezTo>
                  <a:lnTo>
                    <a:pt x="18424" y="4659"/>
                  </a:lnTo>
                  <a:close/>
                  <a:moveTo>
                    <a:pt x="18424" y="465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endParaRPr lang="en-US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34"/>
            <p:cNvSpPr>
              <a:spLocks/>
            </p:cNvSpPr>
            <p:nvPr/>
          </p:nvSpPr>
          <p:spPr bwMode="auto">
            <a:xfrm>
              <a:off x="9297525" y="3686933"/>
              <a:ext cx="137875" cy="133654"/>
            </a:xfrm>
            <a:custGeom>
              <a:avLst/>
              <a:gdLst>
                <a:gd name="T0" fmla="*/ 24 w 21600"/>
                <a:gd name="T1" fmla="*/ 0 h 21600"/>
                <a:gd name="T2" fmla="*/ 196 w 21600"/>
                <a:gd name="T3" fmla="*/ 167 h 21600"/>
                <a:gd name="T4" fmla="*/ 172 w 21600"/>
                <a:gd name="T5" fmla="*/ 190 h 21600"/>
                <a:gd name="T6" fmla="*/ 0 w 21600"/>
                <a:gd name="T7" fmla="*/ 23 h 21600"/>
                <a:gd name="T8" fmla="*/ 24 w 21600"/>
                <a:gd name="T9" fmla="*/ 0 h 21600"/>
                <a:gd name="T10" fmla="*/ 24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667" y="0"/>
                  </a:moveTo>
                  <a:lnTo>
                    <a:pt x="21600" y="18933"/>
                  </a:lnTo>
                  <a:lnTo>
                    <a:pt x="18933" y="21600"/>
                  </a:lnTo>
                  <a:lnTo>
                    <a:pt x="0" y="2667"/>
                  </a:lnTo>
                  <a:lnTo>
                    <a:pt x="2667" y="0"/>
                  </a:lnTo>
                  <a:close/>
                  <a:moveTo>
                    <a:pt x="2667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endParaRPr lang="en-US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Group 35"/>
          <p:cNvGrpSpPr/>
          <p:nvPr/>
        </p:nvGrpSpPr>
        <p:grpSpPr>
          <a:xfrm>
            <a:off x="6993029" y="1745798"/>
            <a:ext cx="1502060" cy="3298319"/>
            <a:chOff x="4191000" y="1860815"/>
            <a:chExt cx="1126545" cy="2473739"/>
          </a:xfrm>
        </p:grpSpPr>
        <p:cxnSp>
          <p:nvCxnSpPr>
            <p:cNvPr id="24" name="Elbow Connector 36"/>
            <p:cNvCxnSpPr/>
            <p:nvPr/>
          </p:nvCxnSpPr>
          <p:spPr>
            <a:xfrm flipV="1">
              <a:off x="4191000" y="1860815"/>
              <a:ext cx="1126545" cy="1244335"/>
            </a:xfrm>
            <a:prstGeom prst="bentConnector3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Elbow Connector 37"/>
            <p:cNvCxnSpPr/>
            <p:nvPr/>
          </p:nvCxnSpPr>
          <p:spPr>
            <a:xfrm>
              <a:off x="4191000" y="3105150"/>
              <a:ext cx="1126544" cy="1229404"/>
            </a:xfrm>
            <a:prstGeom prst="bentConnector3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38"/>
            <p:cNvCxnSpPr/>
            <p:nvPr/>
          </p:nvCxnSpPr>
          <p:spPr>
            <a:xfrm>
              <a:off x="4191000" y="3105150"/>
              <a:ext cx="1126545" cy="2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矩形 34"/>
          <p:cNvSpPr/>
          <p:nvPr/>
        </p:nvSpPr>
        <p:spPr>
          <a:xfrm>
            <a:off x="8456129" y="2069736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基于移动互联网</a:t>
            </a: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</a:t>
            </a: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调查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 Placeholder 3"/>
          <p:cNvSpPr txBox="1">
            <a:spLocks/>
          </p:cNvSpPr>
          <p:nvPr/>
        </p:nvSpPr>
        <p:spPr>
          <a:xfrm>
            <a:off x="8514800" y="3758461"/>
            <a:ext cx="2837315" cy="307777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基于移动</a:t>
            </a:r>
            <a:r>
              <a:rPr lang="en-US" altLang="zh-CN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的面访调查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 Placeholder 3"/>
          <p:cNvSpPr txBox="1">
            <a:spLocks/>
          </p:cNvSpPr>
          <p:nvPr/>
        </p:nvSpPr>
        <p:spPr>
          <a:xfrm>
            <a:off x="8562510" y="5379411"/>
            <a:ext cx="2821285" cy="307777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zh-CN" altLang="en-US" sz="2000" b="1" noProof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</a:t>
            </a:r>
            <a:r>
              <a:rPr lang="zh-CN" altLang="en-US" sz="2000" b="1" noProof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移动设备的电话调查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15226" y="2541682"/>
            <a:ext cx="2736527" cy="1771339"/>
          </a:xfrm>
          <a:prstGeom prst="rect">
            <a:avLst/>
          </a:prstGeom>
        </p:spPr>
      </p:pic>
      <p:grpSp>
        <p:nvGrpSpPr>
          <p:cNvPr id="27" name="Group 39"/>
          <p:cNvGrpSpPr/>
          <p:nvPr/>
        </p:nvGrpSpPr>
        <p:grpSpPr>
          <a:xfrm>
            <a:off x="6486931" y="2929609"/>
            <a:ext cx="950647" cy="956613"/>
            <a:chOff x="1524000" y="1777501"/>
            <a:chExt cx="712985" cy="717460"/>
          </a:xfrm>
        </p:grpSpPr>
        <p:sp>
          <p:nvSpPr>
            <p:cNvPr id="28" name="Oval 40"/>
            <p:cNvSpPr/>
            <p:nvPr/>
          </p:nvSpPr>
          <p:spPr>
            <a:xfrm>
              <a:off x="1524000" y="1777501"/>
              <a:ext cx="712985" cy="71746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733">
                <a:solidFill>
                  <a:prstClr val="white"/>
                </a:solidFill>
              </a:endParaRPr>
            </a:p>
          </p:txBody>
        </p:sp>
        <p:grpSp>
          <p:nvGrpSpPr>
            <p:cNvPr id="29" name="Group 41"/>
            <p:cNvGrpSpPr/>
            <p:nvPr/>
          </p:nvGrpSpPr>
          <p:grpSpPr>
            <a:xfrm>
              <a:off x="1658190" y="1956445"/>
              <a:ext cx="444604" cy="359572"/>
              <a:chOff x="312738" y="3205163"/>
              <a:chExt cx="290513" cy="234950"/>
            </a:xfrm>
            <a:solidFill>
              <a:schemeClr val="bg1"/>
            </a:solidFill>
          </p:grpSpPr>
          <p:sp>
            <p:nvSpPr>
              <p:cNvPr id="30" name="Freeform 5"/>
              <p:cNvSpPr>
                <a:spLocks noEditPoints="1"/>
              </p:cNvSpPr>
              <p:nvPr/>
            </p:nvSpPr>
            <p:spPr bwMode="auto">
              <a:xfrm>
                <a:off x="312738" y="3205163"/>
                <a:ext cx="290513" cy="234950"/>
              </a:xfrm>
              <a:custGeom>
                <a:avLst/>
                <a:gdLst>
                  <a:gd name="T0" fmla="*/ 78 w 153"/>
                  <a:gd name="T1" fmla="*/ 0 h 124"/>
                  <a:gd name="T2" fmla="*/ 0 w 153"/>
                  <a:gd name="T3" fmla="*/ 68 h 124"/>
                  <a:gd name="T4" fmla="*/ 15 w 153"/>
                  <a:gd name="T5" fmla="*/ 68 h 124"/>
                  <a:gd name="T6" fmla="*/ 21 w 153"/>
                  <a:gd name="T7" fmla="*/ 63 h 124"/>
                  <a:gd name="T8" fmla="*/ 21 w 153"/>
                  <a:gd name="T9" fmla="*/ 120 h 124"/>
                  <a:gd name="T10" fmla="*/ 24 w 153"/>
                  <a:gd name="T11" fmla="*/ 124 h 124"/>
                  <a:gd name="T12" fmla="*/ 62 w 153"/>
                  <a:gd name="T13" fmla="*/ 124 h 124"/>
                  <a:gd name="T14" fmla="*/ 62 w 153"/>
                  <a:gd name="T15" fmla="*/ 92 h 124"/>
                  <a:gd name="T16" fmla="*/ 67 w 153"/>
                  <a:gd name="T17" fmla="*/ 87 h 124"/>
                  <a:gd name="T18" fmla="*/ 83 w 153"/>
                  <a:gd name="T19" fmla="*/ 87 h 124"/>
                  <a:gd name="T20" fmla="*/ 89 w 153"/>
                  <a:gd name="T21" fmla="*/ 92 h 124"/>
                  <a:gd name="T22" fmla="*/ 88 w 153"/>
                  <a:gd name="T23" fmla="*/ 124 h 124"/>
                  <a:gd name="T24" fmla="*/ 126 w 153"/>
                  <a:gd name="T25" fmla="*/ 124 h 124"/>
                  <a:gd name="T26" fmla="*/ 130 w 153"/>
                  <a:gd name="T27" fmla="*/ 119 h 124"/>
                  <a:gd name="T28" fmla="*/ 130 w 153"/>
                  <a:gd name="T29" fmla="*/ 62 h 124"/>
                  <a:gd name="T30" fmla="*/ 136 w 153"/>
                  <a:gd name="T31" fmla="*/ 68 h 124"/>
                  <a:gd name="T32" fmla="*/ 153 w 153"/>
                  <a:gd name="T33" fmla="*/ 68 h 124"/>
                  <a:gd name="T34" fmla="*/ 78 w 153"/>
                  <a:gd name="T35" fmla="*/ 0 h 124"/>
                  <a:gd name="T36" fmla="*/ 76 w 153"/>
                  <a:gd name="T37" fmla="*/ 75 h 124"/>
                  <a:gd name="T38" fmla="*/ 59 w 153"/>
                  <a:gd name="T39" fmla="*/ 59 h 124"/>
                  <a:gd name="T40" fmla="*/ 76 w 153"/>
                  <a:gd name="T41" fmla="*/ 42 h 124"/>
                  <a:gd name="T42" fmla="*/ 92 w 153"/>
                  <a:gd name="T43" fmla="*/ 59 h 124"/>
                  <a:gd name="T44" fmla="*/ 76 w 153"/>
                  <a:gd name="T45" fmla="*/ 75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4">
                    <a:moveTo>
                      <a:pt x="78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0" y="68"/>
                      <a:pt x="5" y="77"/>
                      <a:pt x="15" y="68"/>
                    </a:cubicBezTo>
                    <a:cubicBezTo>
                      <a:pt x="21" y="63"/>
                      <a:pt x="21" y="63"/>
                      <a:pt x="21" y="63"/>
                    </a:cubicBezTo>
                    <a:cubicBezTo>
                      <a:pt x="21" y="120"/>
                      <a:pt x="21" y="120"/>
                      <a:pt x="21" y="120"/>
                    </a:cubicBezTo>
                    <a:cubicBezTo>
                      <a:pt x="21" y="120"/>
                      <a:pt x="20" y="124"/>
                      <a:pt x="24" y="124"/>
                    </a:cubicBezTo>
                    <a:cubicBezTo>
                      <a:pt x="28" y="124"/>
                      <a:pt x="62" y="124"/>
                      <a:pt x="62" y="124"/>
                    </a:cubicBezTo>
                    <a:cubicBezTo>
                      <a:pt x="62" y="92"/>
                      <a:pt x="62" y="92"/>
                      <a:pt x="62" y="92"/>
                    </a:cubicBezTo>
                    <a:cubicBezTo>
                      <a:pt x="62" y="92"/>
                      <a:pt x="62" y="87"/>
                      <a:pt x="67" y="87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89" y="87"/>
                      <a:pt x="89" y="92"/>
                      <a:pt x="89" y="92"/>
                    </a:cubicBezTo>
                    <a:cubicBezTo>
                      <a:pt x="88" y="124"/>
                      <a:pt x="88" y="124"/>
                      <a:pt x="88" y="124"/>
                    </a:cubicBezTo>
                    <a:cubicBezTo>
                      <a:pt x="88" y="124"/>
                      <a:pt x="121" y="124"/>
                      <a:pt x="126" y="124"/>
                    </a:cubicBezTo>
                    <a:cubicBezTo>
                      <a:pt x="130" y="124"/>
                      <a:pt x="130" y="119"/>
                      <a:pt x="130" y="119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6" y="68"/>
                      <a:pt x="136" y="68"/>
                      <a:pt x="136" y="68"/>
                    </a:cubicBezTo>
                    <a:cubicBezTo>
                      <a:pt x="148" y="76"/>
                      <a:pt x="153" y="68"/>
                      <a:pt x="153" y="68"/>
                    </a:cubicBezTo>
                    <a:lnTo>
                      <a:pt x="78" y="0"/>
                    </a:lnTo>
                    <a:close/>
                    <a:moveTo>
                      <a:pt x="76" y="75"/>
                    </a:moveTo>
                    <a:cubicBezTo>
                      <a:pt x="67" y="75"/>
                      <a:pt x="59" y="68"/>
                      <a:pt x="59" y="59"/>
                    </a:cubicBezTo>
                    <a:cubicBezTo>
                      <a:pt x="59" y="50"/>
                      <a:pt x="67" y="42"/>
                      <a:pt x="76" y="42"/>
                    </a:cubicBezTo>
                    <a:cubicBezTo>
                      <a:pt x="85" y="42"/>
                      <a:pt x="92" y="50"/>
                      <a:pt x="92" y="59"/>
                    </a:cubicBezTo>
                    <a:cubicBezTo>
                      <a:pt x="92" y="68"/>
                      <a:pt x="85" y="75"/>
                      <a:pt x="76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Freeform 6"/>
              <p:cNvSpPr>
                <a:spLocks/>
              </p:cNvSpPr>
              <p:nvPr/>
            </p:nvSpPr>
            <p:spPr bwMode="auto">
              <a:xfrm>
                <a:off x="541338" y="3233738"/>
                <a:ext cx="28575" cy="58738"/>
              </a:xfrm>
              <a:custGeom>
                <a:avLst/>
                <a:gdLst>
                  <a:gd name="T0" fmla="*/ 18 w 18"/>
                  <a:gd name="T1" fmla="*/ 37 h 37"/>
                  <a:gd name="T2" fmla="*/ 18 w 18"/>
                  <a:gd name="T3" fmla="*/ 0 h 37"/>
                  <a:gd name="T4" fmla="*/ 0 w 18"/>
                  <a:gd name="T5" fmla="*/ 0 h 37"/>
                  <a:gd name="T6" fmla="*/ 0 w 18"/>
                  <a:gd name="T7" fmla="*/ 21 h 37"/>
                  <a:gd name="T8" fmla="*/ 18 w 18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7">
                    <a:moveTo>
                      <a:pt x="18" y="37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21"/>
                    </a:lnTo>
                    <a:lnTo>
                      <a:pt x="18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Oval 7"/>
              <p:cNvSpPr>
                <a:spLocks noChangeArrowheads="1"/>
              </p:cNvSpPr>
              <p:nvPr/>
            </p:nvSpPr>
            <p:spPr bwMode="auto">
              <a:xfrm>
                <a:off x="439738" y="3300413"/>
                <a:ext cx="33338" cy="317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90891868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838622" y="188640"/>
            <a:ext cx="5040560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系统架构</a:t>
            </a:r>
            <a:endParaRPr lang="zh-CN" altLang="en-US" sz="32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9" name="Line 90"/>
          <p:cNvSpPr>
            <a:spLocks noChangeShapeType="1"/>
          </p:cNvSpPr>
          <p:nvPr/>
        </p:nvSpPr>
        <p:spPr bwMode="auto">
          <a:xfrm>
            <a:off x="7268256" y="2058988"/>
            <a:ext cx="3889" cy="313975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square" lIns="82124" tIns="41061" rIns="82124" bIns="41061" anchor="ctr">
            <a:spAutoFit/>
          </a:bodyPr>
          <a:lstStyle/>
          <a:p>
            <a:endParaRPr lang="zh-CN" altLang="en-US"/>
          </a:p>
        </p:txBody>
      </p:sp>
      <p:sp>
        <p:nvSpPr>
          <p:cNvPr id="40" name="Line 90"/>
          <p:cNvSpPr>
            <a:spLocks noChangeShapeType="1"/>
          </p:cNvSpPr>
          <p:nvPr/>
        </p:nvSpPr>
        <p:spPr bwMode="auto">
          <a:xfrm>
            <a:off x="8210931" y="2058988"/>
            <a:ext cx="3889" cy="313975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square" lIns="82124" tIns="41061" rIns="82124" bIns="41061" anchor="ctr">
            <a:spAutoFit/>
          </a:bodyPr>
          <a:lstStyle/>
          <a:p>
            <a:endParaRPr lang="zh-CN" altLang="en-US"/>
          </a:p>
        </p:txBody>
      </p:sp>
      <p:sp>
        <p:nvSpPr>
          <p:cNvPr id="41" name="Line 90"/>
          <p:cNvSpPr>
            <a:spLocks noChangeShapeType="1"/>
          </p:cNvSpPr>
          <p:nvPr/>
        </p:nvSpPr>
        <p:spPr bwMode="auto">
          <a:xfrm>
            <a:off x="9930976" y="2048224"/>
            <a:ext cx="3889" cy="313975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square" lIns="82124" tIns="41061" rIns="82124" bIns="41061" anchor="ctr">
            <a:spAutoFit/>
          </a:bodyPr>
          <a:lstStyle/>
          <a:p>
            <a:endParaRPr lang="zh-CN" altLang="en-US"/>
          </a:p>
        </p:txBody>
      </p:sp>
      <p:sp>
        <p:nvSpPr>
          <p:cNvPr id="42" name="Line 90"/>
          <p:cNvSpPr>
            <a:spLocks noChangeShapeType="1"/>
          </p:cNvSpPr>
          <p:nvPr/>
        </p:nvSpPr>
        <p:spPr bwMode="auto">
          <a:xfrm>
            <a:off x="9072898" y="2058987"/>
            <a:ext cx="3889" cy="313975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square" lIns="82124" tIns="41061" rIns="82124" bIns="41061" anchor="ctr">
            <a:spAutoFit/>
          </a:bodyPr>
          <a:lstStyle/>
          <a:p>
            <a:endParaRPr lang="zh-CN" altLang="en-US"/>
          </a:p>
        </p:txBody>
      </p:sp>
      <p:sp>
        <p:nvSpPr>
          <p:cNvPr id="43" name="Line 145"/>
          <p:cNvSpPr>
            <a:spLocks noChangeShapeType="1"/>
          </p:cNvSpPr>
          <p:nvPr/>
        </p:nvSpPr>
        <p:spPr bwMode="auto">
          <a:xfrm flipV="1">
            <a:off x="4747747" y="2665999"/>
            <a:ext cx="27474" cy="2234255"/>
          </a:xfrm>
          <a:prstGeom prst="line">
            <a:avLst/>
          </a:prstGeom>
          <a:noFill/>
          <a:ln w="28575">
            <a:solidFill>
              <a:schemeClr val="tx2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square" lIns="82124" tIns="41061" rIns="82124" bIns="41061" anchor="ctr">
            <a:spAutoFit/>
          </a:bodyPr>
          <a:lstStyle/>
          <a:p>
            <a:endParaRPr lang="zh-CN" altLang="en-US"/>
          </a:p>
        </p:txBody>
      </p:sp>
      <p:pic>
        <p:nvPicPr>
          <p:cNvPr id="44" name="Picture 54" descr="generic_server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88533" y="1600200"/>
            <a:ext cx="48253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54" descr="generic_server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7054" y="1600200"/>
            <a:ext cx="48253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ext Box 55"/>
          <p:cNvSpPr txBox="1">
            <a:spLocks noChangeArrowheads="1"/>
          </p:cNvSpPr>
          <p:nvPr/>
        </p:nvSpPr>
        <p:spPr bwMode="auto">
          <a:xfrm>
            <a:off x="4439022" y="1405591"/>
            <a:ext cx="627517" cy="26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24" tIns="41061" rIns="82124" bIns="41061">
            <a:spAutoFit/>
          </a:bodyPr>
          <a:lstStyle>
            <a:lvl1pPr defTabSz="814388"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1pPr>
            <a:lvl2pPr marL="742950" indent="-285750" defTabSz="814388"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2pPr>
            <a:lvl3pPr marL="1143000" indent="-228600" defTabSz="814388"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3pPr>
            <a:lvl4pPr marL="1600200" indent="-228600" defTabSz="814388"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4pPr>
            <a:lvl5pPr marL="2057400" indent="-228600" defTabSz="814388"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5pPr>
            <a:lvl6pPr marL="2514600" indent="-228600"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6pPr>
            <a:lvl7pPr marL="2971800" indent="-228600"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7pPr>
            <a:lvl8pPr marL="3429000" indent="-228600"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8pPr>
            <a:lvl9pPr marL="3886200" indent="-228600"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9pPr>
          </a:lstStyle>
          <a:p>
            <a:r>
              <a:rPr lang="zh-CN" altLang="en-US" sz="1200" b="1" dirty="0" smtClean="0">
                <a:solidFill>
                  <a:srgbClr val="37B4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服务器</a:t>
            </a:r>
            <a:endParaRPr lang="zh-CN" altLang="en-US" sz="1200" b="1" dirty="0">
              <a:solidFill>
                <a:srgbClr val="37B4C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Line 3"/>
          <p:cNvSpPr>
            <a:spLocks noChangeShapeType="1"/>
          </p:cNvSpPr>
          <p:nvPr/>
        </p:nvSpPr>
        <p:spPr bwMode="auto">
          <a:xfrm flipV="1">
            <a:off x="5705759" y="2421493"/>
            <a:ext cx="4983124" cy="8870"/>
          </a:xfrm>
          <a:prstGeom prst="line">
            <a:avLst/>
          </a:prstGeom>
          <a:noFill/>
          <a:ln w="28575">
            <a:solidFill>
              <a:schemeClr val="tx2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square" lIns="82124" tIns="41061" rIns="82124" bIns="41061" anchor="ctr">
            <a:spAutoFit/>
          </a:bodyPr>
          <a:lstStyle/>
          <a:p>
            <a:endParaRPr lang="zh-CN" altLang="en-US"/>
          </a:p>
        </p:txBody>
      </p:sp>
      <p:sp>
        <p:nvSpPr>
          <p:cNvPr id="54" name="Line 135"/>
          <p:cNvSpPr>
            <a:spLocks noChangeShapeType="1"/>
          </p:cNvSpPr>
          <p:nvPr/>
        </p:nvSpPr>
        <p:spPr bwMode="auto">
          <a:xfrm flipH="1" flipV="1">
            <a:off x="7185941" y="3838227"/>
            <a:ext cx="2952365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124" tIns="41061" rIns="82124" bIns="41061" anchor="ctr">
            <a:spAutoFit/>
          </a:bodyPr>
          <a:lstStyle/>
          <a:p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>
            <a:off x="7385966" y="4048212"/>
            <a:ext cx="571500" cy="550428"/>
            <a:chOff x="5829300" y="3276599"/>
            <a:chExt cx="571500" cy="550428"/>
          </a:xfrm>
        </p:grpSpPr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67400" y="3276599"/>
              <a:ext cx="533400" cy="305921"/>
            </a:xfrm>
            <a:prstGeom prst="rect">
              <a:avLst/>
            </a:prstGeom>
          </p:spPr>
        </p:pic>
        <p:sp>
          <p:nvSpPr>
            <p:cNvPr id="57" name="Text Box 128"/>
            <p:cNvSpPr txBox="1">
              <a:spLocks noChangeArrowheads="1"/>
            </p:cNvSpPr>
            <p:nvPr/>
          </p:nvSpPr>
          <p:spPr bwMode="auto">
            <a:xfrm>
              <a:off x="5829300" y="3582520"/>
              <a:ext cx="457200" cy="244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2124" tIns="41061" rIns="82124" bIns="41061">
              <a:spAutoFit/>
            </a:bodyPr>
            <a:lstStyle>
              <a:lvl1pPr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1pPr>
              <a:lvl2pPr marL="742950" indent="-28575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2pPr>
              <a:lvl3pPr marL="1143000" indent="-22860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3pPr>
              <a:lvl4pPr marL="1600200" indent="-22860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4pPr>
              <a:lvl5pPr marL="2057400" indent="-22860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5pPr>
              <a:lvl6pPr marL="25146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6pPr>
              <a:lvl7pPr marL="29718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7pPr>
              <a:lvl8pPr marL="34290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8pPr>
              <a:lvl9pPr marL="38862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坐席</a:t>
              </a:r>
              <a:endPara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8147966" y="4048212"/>
            <a:ext cx="571500" cy="550428"/>
            <a:chOff x="5829300" y="3276599"/>
            <a:chExt cx="571500" cy="550428"/>
          </a:xfrm>
        </p:grpSpPr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67400" y="3276599"/>
              <a:ext cx="533400" cy="305921"/>
            </a:xfrm>
            <a:prstGeom prst="rect">
              <a:avLst/>
            </a:prstGeom>
          </p:spPr>
        </p:pic>
        <p:sp>
          <p:nvSpPr>
            <p:cNvPr id="60" name="Text Box 128"/>
            <p:cNvSpPr txBox="1">
              <a:spLocks noChangeArrowheads="1"/>
            </p:cNvSpPr>
            <p:nvPr/>
          </p:nvSpPr>
          <p:spPr bwMode="auto">
            <a:xfrm>
              <a:off x="5829300" y="3582520"/>
              <a:ext cx="457200" cy="244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2124" tIns="41061" rIns="82124" bIns="41061">
              <a:spAutoFit/>
            </a:bodyPr>
            <a:lstStyle>
              <a:lvl1pPr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1pPr>
              <a:lvl2pPr marL="742950" indent="-28575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2pPr>
              <a:lvl3pPr marL="1143000" indent="-22860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3pPr>
              <a:lvl4pPr marL="1600200" indent="-22860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4pPr>
              <a:lvl5pPr marL="2057400" indent="-22860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5pPr>
              <a:lvl6pPr marL="25146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6pPr>
              <a:lvl7pPr marL="29718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7pPr>
              <a:lvl8pPr marL="34290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8pPr>
              <a:lvl9pPr marL="38862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坐席</a:t>
              </a:r>
              <a:endPara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805191" y="4048212"/>
            <a:ext cx="571500" cy="550428"/>
            <a:chOff x="5829300" y="3276599"/>
            <a:chExt cx="571500" cy="550428"/>
          </a:xfrm>
        </p:grpSpPr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67400" y="3276599"/>
              <a:ext cx="533400" cy="305921"/>
            </a:xfrm>
            <a:prstGeom prst="rect">
              <a:avLst/>
            </a:prstGeom>
          </p:spPr>
        </p:pic>
        <p:sp>
          <p:nvSpPr>
            <p:cNvPr id="63" name="Text Box 128"/>
            <p:cNvSpPr txBox="1">
              <a:spLocks noChangeArrowheads="1"/>
            </p:cNvSpPr>
            <p:nvPr/>
          </p:nvSpPr>
          <p:spPr bwMode="auto">
            <a:xfrm>
              <a:off x="5829300" y="3582520"/>
              <a:ext cx="457200" cy="244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2124" tIns="41061" rIns="82124" bIns="41061">
              <a:spAutoFit/>
            </a:bodyPr>
            <a:lstStyle>
              <a:lvl1pPr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1pPr>
              <a:lvl2pPr marL="742950" indent="-28575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2pPr>
              <a:lvl3pPr marL="1143000" indent="-22860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3pPr>
              <a:lvl4pPr marL="1600200" indent="-22860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4pPr>
              <a:lvl5pPr marL="2057400" indent="-22860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5pPr>
              <a:lvl6pPr marL="25146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6pPr>
              <a:lvl7pPr marL="29718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7pPr>
              <a:lvl8pPr marL="34290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8pPr>
              <a:lvl9pPr marL="38862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坐席</a:t>
              </a:r>
              <a:endPara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9471940" y="4048212"/>
            <a:ext cx="590549" cy="550428"/>
            <a:chOff x="5829299" y="3276599"/>
            <a:chExt cx="590549" cy="550428"/>
          </a:xfrm>
        </p:grpSpPr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67400" y="3276599"/>
              <a:ext cx="533400" cy="305921"/>
            </a:xfrm>
            <a:prstGeom prst="rect">
              <a:avLst/>
            </a:prstGeom>
          </p:spPr>
        </p:pic>
        <p:sp>
          <p:nvSpPr>
            <p:cNvPr id="66" name="Text Box 128"/>
            <p:cNvSpPr txBox="1">
              <a:spLocks noChangeArrowheads="1"/>
            </p:cNvSpPr>
            <p:nvPr/>
          </p:nvSpPr>
          <p:spPr bwMode="auto">
            <a:xfrm>
              <a:off x="5829299" y="3582520"/>
              <a:ext cx="590549" cy="244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2124" tIns="41061" rIns="82124" bIns="41061">
              <a:spAutoFit/>
            </a:bodyPr>
            <a:lstStyle>
              <a:lvl1pPr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1pPr>
              <a:lvl2pPr marL="742950" indent="-28575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2pPr>
              <a:lvl3pPr marL="1143000" indent="-22860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3pPr>
              <a:lvl4pPr marL="1600200" indent="-22860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4pPr>
              <a:lvl5pPr marL="2057400" indent="-22860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5pPr>
              <a:lvl6pPr marL="25146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6pPr>
              <a:lvl7pPr marL="29718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7pPr>
              <a:lvl8pPr marL="34290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8pPr>
              <a:lvl9pPr marL="38862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105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管理员</a:t>
              </a:r>
            </a:p>
          </p:txBody>
        </p:sp>
      </p:grpSp>
      <p:sp>
        <p:nvSpPr>
          <p:cNvPr id="67" name="Line 90"/>
          <p:cNvSpPr>
            <a:spLocks noChangeShapeType="1"/>
          </p:cNvSpPr>
          <p:nvPr/>
        </p:nvSpPr>
        <p:spPr bwMode="auto">
          <a:xfrm>
            <a:off x="7605041" y="3838227"/>
            <a:ext cx="0" cy="2159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124" tIns="41061" rIns="82124" bIns="41061" anchor="ctr">
            <a:spAutoFit/>
          </a:bodyPr>
          <a:lstStyle/>
          <a:p>
            <a:endParaRPr lang="zh-CN" altLang="en-US"/>
          </a:p>
        </p:txBody>
      </p:sp>
      <p:sp>
        <p:nvSpPr>
          <p:cNvPr id="68" name="Line 90"/>
          <p:cNvSpPr>
            <a:spLocks noChangeShapeType="1"/>
          </p:cNvSpPr>
          <p:nvPr/>
        </p:nvSpPr>
        <p:spPr bwMode="auto">
          <a:xfrm>
            <a:off x="8328941" y="3849339"/>
            <a:ext cx="0" cy="2159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124" tIns="41061" rIns="82124" bIns="41061" anchor="ctr">
            <a:spAutoFit/>
          </a:bodyPr>
          <a:lstStyle/>
          <a:p>
            <a:endParaRPr lang="zh-CN" altLang="en-US"/>
          </a:p>
        </p:txBody>
      </p:sp>
      <p:sp>
        <p:nvSpPr>
          <p:cNvPr id="69" name="Line 90"/>
          <p:cNvSpPr>
            <a:spLocks noChangeShapeType="1"/>
          </p:cNvSpPr>
          <p:nvPr/>
        </p:nvSpPr>
        <p:spPr bwMode="auto">
          <a:xfrm>
            <a:off x="9014741" y="3836640"/>
            <a:ext cx="0" cy="2159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124" tIns="41061" rIns="82124" bIns="41061" anchor="ctr">
            <a:spAutoFit/>
          </a:bodyPr>
          <a:lstStyle/>
          <a:p>
            <a:endParaRPr lang="zh-CN" altLang="en-US"/>
          </a:p>
        </p:txBody>
      </p:sp>
      <p:sp>
        <p:nvSpPr>
          <p:cNvPr id="70" name="Line 90"/>
          <p:cNvSpPr>
            <a:spLocks noChangeShapeType="1"/>
          </p:cNvSpPr>
          <p:nvPr/>
        </p:nvSpPr>
        <p:spPr bwMode="auto">
          <a:xfrm>
            <a:off x="9700541" y="3836640"/>
            <a:ext cx="0" cy="2159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124" tIns="41061" rIns="82124" bIns="41061" anchor="ctr">
            <a:spAutoFit/>
          </a:bodyPr>
          <a:lstStyle/>
          <a:p>
            <a:endParaRPr lang="zh-CN" altLang="en-US"/>
          </a:p>
        </p:txBody>
      </p:sp>
      <p:sp>
        <p:nvSpPr>
          <p:cNvPr id="72" name="Line 135"/>
          <p:cNvSpPr>
            <a:spLocks noChangeShapeType="1"/>
          </p:cNvSpPr>
          <p:nvPr/>
        </p:nvSpPr>
        <p:spPr bwMode="auto">
          <a:xfrm flipH="1" flipV="1">
            <a:off x="7185941" y="4752627"/>
            <a:ext cx="2952365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124" tIns="41061" rIns="82124" bIns="41061" anchor="ctr">
            <a:spAutoFit/>
          </a:bodyPr>
          <a:lstStyle/>
          <a:p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7405401" y="4962612"/>
            <a:ext cx="571500" cy="550428"/>
            <a:chOff x="5829300" y="3276599"/>
            <a:chExt cx="571500" cy="550428"/>
          </a:xfrm>
        </p:grpSpPr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67400" y="3276599"/>
              <a:ext cx="533400" cy="305921"/>
            </a:xfrm>
            <a:prstGeom prst="rect">
              <a:avLst/>
            </a:prstGeom>
          </p:spPr>
        </p:pic>
        <p:sp>
          <p:nvSpPr>
            <p:cNvPr id="75" name="Text Box 128"/>
            <p:cNvSpPr txBox="1">
              <a:spLocks noChangeArrowheads="1"/>
            </p:cNvSpPr>
            <p:nvPr/>
          </p:nvSpPr>
          <p:spPr bwMode="auto">
            <a:xfrm>
              <a:off x="5829300" y="3582520"/>
              <a:ext cx="457200" cy="244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2124" tIns="41061" rIns="82124" bIns="41061">
              <a:spAutoFit/>
            </a:bodyPr>
            <a:lstStyle>
              <a:lvl1pPr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1pPr>
              <a:lvl2pPr marL="742950" indent="-28575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2pPr>
              <a:lvl3pPr marL="1143000" indent="-22860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3pPr>
              <a:lvl4pPr marL="1600200" indent="-22860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4pPr>
              <a:lvl5pPr marL="2057400" indent="-22860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5pPr>
              <a:lvl6pPr marL="25146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6pPr>
              <a:lvl7pPr marL="29718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7pPr>
              <a:lvl8pPr marL="34290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8pPr>
              <a:lvl9pPr marL="38862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坐席</a:t>
              </a:r>
              <a:endPara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8167401" y="4962612"/>
            <a:ext cx="571500" cy="550428"/>
            <a:chOff x="5829300" y="3276599"/>
            <a:chExt cx="571500" cy="550428"/>
          </a:xfrm>
        </p:grpSpPr>
        <p:pic>
          <p:nvPicPr>
            <p:cNvPr id="77" name="图片 76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67400" y="3276599"/>
              <a:ext cx="533400" cy="305921"/>
            </a:xfrm>
            <a:prstGeom prst="rect">
              <a:avLst/>
            </a:prstGeom>
          </p:spPr>
        </p:pic>
        <p:sp>
          <p:nvSpPr>
            <p:cNvPr id="78" name="Text Box 128"/>
            <p:cNvSpPr txBox="1">
              <a:spLocks noChangeArrowheads="1"/>
            </p:cNvSpPr>
            <p:nvPr/>
          </p:nvSpPr>
          <p:spPr bwMode="auto">
            <a:xfrm>
              <a:off x="5829300" y="3582520"/>
              <a:ext cx="457200" cy="244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2124" tIns="41061" rIns="82124" bIns="41061">
              <a:spAutoFit/>
            </a:bodyPr>
            <a:lstStyle>
              <a:lvl1pPr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1pPr>
              <a:lvl2pPr marL="742950" indent="-28575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2pPr>
              <a:lvl3pPr marL="1143000" indent="-22860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3pPr>
              <a:lvl4pPr marL="1600200" indent="-22860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4pPr>
              <a:lvl5pPr marL="2057400" indent="-22860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5pPr>
              <a:lvl6pPr marL="25146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6pPr>
              <a:lvl7pPr marL="29718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7pPr>
              <a:lvl8pPr marL="34290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8pPr>
              <a:lvl9pPr marL="38862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坐席</a:t>
              </a:r>
              <a:endPara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8824626" y="4962612"/>
            <a:ext cx="571500" cy="550428"/>
            <a:chOff x="5829300" y="3276599"/>
            <a:chExt cx="571500" cy="550428"/>
          </a:xfrm>
        </p:grpSpPr>
        <p:pic>
          <p:nvPicPr>
            <p:cNvPr id="80" name="图片 7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67400" y="3276599"/>
              <a:ext cx="533400" cy="305921"/>
            </a:xfrm>
            <a:prstGeom prst="rect">
              <a:avLst/>
            </a:prstGeom>
          </p:spPr>
        </p:pic>
        <p:sp>
          <p:nvSpPr>
            <p:cNvPr id="81" name="Text Box 128"/>
            <p:cNvSpPr txBox="1">
              <a:spLocks noChangeArrowheads="1"/>
            </p:cNvSpPr>
            <p:nvPr/>
          </p:nvSpPr>
          <p:spPr bwMode="auto">
            <a:xfrm>
              <a:off x="5829300" y="3582520"/>
              <a:ext cx="457200" cy="244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2124" tIns="41061" rIns="82124" bIns="41061">
              <a:spAutoFit/>
            </a:bodyPr>
            <a:lstStyle>
              <a:lvl1pPr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1pPr>
              <a:lvl2pPr marL="742950" indent="-28575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2pPr>
              <a:lvl3pPr marL="1143000" indent="-22860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3pPr>
              <a:lvl4pPr marL="1600200" indent="-22860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4pPr>
              <a:lvl5pPr marL="2057400" indent="-22860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5pPr>
              <a:lvl6pPr marL="25146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6pPr>
              <a:lvl7pPr marL="29718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7pPr>
              <a:lvl8pPr marL="34290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8pPr>
              <a:lvl9pPr marL="38862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坐席</a:t>
              </a:r>
              <a:endPara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9491375" y="4962612"/>
            <a:ext cx="571501" cy="550428"/>
            <a:chOff x="5829299" y="3276599"/>
            <a:chExt cx="571501" cy="550428"/>
          </a:xfrm>
        </p:grpSpPr>
        <p:pic>
          <p:nvPicPr>
            <p:cNvPr id="83" name="图片 82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67400" y="3276599"/>
              <a:ext cx="533400" cy="305921"/>
            </a:xfrm>
            <a:prstGeom prst="rect">
              <a:avLst/>
            </a:prstGeom>
          </p:spPr>
        </p:pic>
        <p:sp>
          <p:nvSpPr>
            <p:cNvPr id="84" name="Text Box 128"/>
            <p:cNvSpPr txBox="1">
              <a:spLocks noChangeArrowheads="1"/>
            </p:cNvSpPr>
            <p:nvPr/>
          </p:nvSpPr>
          <p:spPr bwMode="auto">
            <a:xfrm>
              <a:off x="5829299" y="3582520"/>
              <a:ext cx="571113" cy="244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2124" tIns="41061" rIns="82124" bIns="41061">
              <a:spAutoFit/>
            </a:bodyPr>
            <a:lstStyle>
              <a:lvl1pPr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1pPr>
              <a:lvl2pPr marL="742950" indent="-28575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2pPr>
              <a:lvl3pPr marL="1143000" indent="-22860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3pPr>
              <a:lvl4pPr marL="1600200" indent="-22860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4pPr>
              <a:lvl5pPr marL="2057400" indent="-22860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5pPr>
              <a:lvl6pPr marL="25146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6pPr>
              <a:lvl7pPr marL="29718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7pPr>
              <a:lvl8pPr marL="34290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8pPr>
              <a:lvl9pPr marL="38862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105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管理员</a:t>
              </a:r>
            </a:p>
          </p:txBody>
        </p:sp>
      </p:grpSp>
      <p:sp>
        <p:nvSpPr>
          <p:cNvPr id="85" name="Line 90"/>
          <p:cNvSpPr>
            <a:spLocks noChangeShapeType="1"/>
          </p:cNvSpPr>
          <p:nvPr/>
        </p:nvSpPr>
        <p:spPr bwMode="auto">
          <a:xfrm>
            <a:off x="7624476" y="4752627"/>
            <a:ext cx="0" cy="2159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124" tIns="41061" rIns="82124" bIns="41061" anchor="ctr">
            <a:spAutoFit/>
          </a:bodyPr>
          <a:lstStyle/>
          <a:p>
            <a:endParaRPr lang="zh-CN" altLang="en-US"/>
          </a:p>
        </p:txBody>
      </p:sp>
      <p:sp>
        <p:nvSpPr>
          <p:cNvPr id="86" name="Line 90"/>
          <p:cNvSpPr>
            <a:spLocks noChangeShapeType="1"/>
          </p:cNvSpPr>
          <p:nvPr/>
        </p:nvSpPr>
        <p:spPr bwMode="auto">
          <a:xfrm>
            <a:off x="8348376" y="4763739"/>
            <a:ext cx="0" cy="2159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124" tIns="41061" rIns="82124" bIns="41061" anchor="ctr">
            <a:spAutoFit/>
          </a:bodyPr>
          <a:lstStyle/>
          <a:p>
            <a:endParaRPr lang="zh-CN" altLang="en-US"/>
          </a:p>
        </p:txBody>
      </p:sp>
      <p:sp>
        <p:nvSpPr>
          <p:cNvPr id="87" name="Line 90"/>
          <p:cNvSpPr>
            <a:spLocks noChangeShapeType="1"/>
          </p:cNvSpPr>
          <p:nvPr/>
        </p:nvSpPr>
        <p:spPr bwMode="auto">
          <a:xfrm>
            <a:off x="9034176" y="4751040"/>
            <a:ext cx="0" cy="2159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124" tIns="41061" rIns="82124" bIns="41061" anchor="ctr">
            <a:spAutoFit/>
          </a:bodyPr>
          <a:lstStyle/>
          <a:p>
            <a:endParaRPr lang="zh-CN" altLang="en-US"/>
          </a:p>
        </p:txBody>
      </p:sp>
      <p:sp>
        <p:nvSpPr>
          <p:cNvPr id="88" name="Line 90"/>
          <p:cNvSpPr>
            <a:spLocks noChangeShapeType="1"/>
          </p:cNvSpPr>
          <p:nvPr/>
        </p:nvSpPr>
        <p:spPr bwMode="auto">
          <a:xfrm>
            <a:off x="9719976" y="4751040"/>
            <a:ext cx="0" cy="2159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124" tIns="41061" rIns="82124" bIns="41061" anchor="ctr">
            <a:spAutoFit/>
          </a:bodyPr>
          <a:lstStyle/>
          <a:p>
            <a:endParaRPr lang="zh-CN" altLang="en-US"/>
          </a:p>
        </p:txBody>
      </p:sp>
      <p:sp>
        <p:nvSpPr>
          <p:cNvPr id="89" name="Line 145"/>
          <p:cNvSpPr>
            <a:spLocks noChangeShapeType="1"/>
          </p:cNvSpPr>
          <p:nvPr/>
        </p:nvSpPr>
        <p:spPr bwMode="auto">
          <a:xfrm flipH="1" flipV="1">
            <a:off x="5044777" y="3292308"/>
            <a:ext cx="1617289" cy="1233622"/>
          </a:xfrm>
          <a:prstGeom prst="line">
            <a:avLst/>
          </a:prstGeom>
          <a:noFill/>
          <a:ln w="28575">
            <a:solidFill>
              <a:schemeClr val="tx2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square" lIns="82124" tIns="41061" rIns="82124" bIns="41061" anchor="ctr">
            <a:spAutoFit/>
          </a:bodyPr>
          <a:lstStyle/>
          <a:p>
            <a:endParaRPr lang="zh-CN" altLang="en-US"/>
          </a:p>
        </p:txBody>
      </p:sp>
      <p:sp>
        <p:nvSpPr>
          <p:cNvPr id="92" name="Text Box 55"/>
          <p:cNvSpPr txBox="1">
            <a:spLocks noChangeArrowheads="1"/>
          </p:cNvSpPr>
          <p:nvPr/>
        </p:nvSpPr>
        <p:spPr bwMode="auto">
          <a:xfrm>
            <a:off x="2803074" y="2744898"/>
            <a:ext cx="1089182" cy="26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24" tIns="41061" rIns="82124" bIns="41061">
            <a:spAutoFit/>
          </a:bodyPr>
          <a:lstStyle>
            <a:lvl1pPr defTabSz="814388"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1pPr>
            <a:lvl2pPr marL="742950" indent="-285750" defTabSz="814388"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2pPr>
            <a:lvl3pPr marL="1143000" indent="-228600" defTabSz="814388"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3pPr>
            <a:lvl4pPr marL="1600200" indent="-228600" defTabSz="814388"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4pPr>
            <a:lvl5pPr marL="2057400" indent="-228600" defTabSz="814388"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5pPr>
            <a:lvl6pPr marL="2514600" indent="-228600"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6pPr>
            <a:lvl7pPr marL="2971800" indent="-228600"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7pPr>
            <a:lvl8pPr marL="3429000" indent="-228600"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8pPr>
            <a:lvl9pPr marL="3886200" indent="-228600"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9pPr>
          </a:lstStyle>
          <a:p>
            <a:r>
              <a:rPr lang="zh-CN" altLang="en-US" sz="1200" b="1" dirty="0" smtClean="0">
                <a:solidFill>
                  <a:srgbClr val="37B4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语音中继网关</a:t>
            </a:r>
            <a:endParaRPr lang="zh-CN" altLang="en-US" sz="1200" b="1" dirty="0">
              <a:solidFill>
                <a:srgbClr val="37B4C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Line 8"/>
          <p:cNvSpPr>
            <a:spLocks noChangeShapeType="1"/>
          </p:cNvSpPr>
          <p:nvPr/>
        </p:nvSpPr>
        <p:spPr bwMode="auto">
          <a:xfrm flipH="1" flipV="1">
            <a:off x="1918742" y="2421493"/>
            <a:ext cx="199453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square" lIns="82124" tIns="41061" rIns="82124" bIns="41061" anchor="ctr">
            <a:spAutoFit/>
          </a:bodyPr>
          <a:lstStyle/>
          <a:p>
            <a:endParaRPr lang="zh-CN" altLang="en-US"/>
          </a:p>
        </p:txBody>
      </p:sp>
      <p:pic>
        <p:nvPicPr>
          <p:cNvPr id="94" name="Picture 6" descr="PST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8645" y="2122589"/>
            <a:ext cx="1007931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Picture 57" descr="clou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13272" y="1930053"/>
            <a:ext cx="1792489" cy="82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" name="Text Box 58"/>
          <p:cNvSpPr txBox="1">
            <a:spLocks noChangeArrowheads="1"/>
          </p:cNvSpPr>
          <p:nvPr/>
        </p:nvSpPr>
        <p:spPr bwMode="auto">
          <a:xfrm>
            <a:off x="4457285" y="2169118"/>
            <a:ext cx="704461" cy="5138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>
            <a:spAutoFit/>
          </a:bodyPr>
          <a:lstStyle/>
          <a:p>
            <a:pPr defTabSz="814388">
              <a:defRPr/>
            </a:pPr>
            <a:r>
              <a:rPr lang="zh-CN" alt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charset="-122"/>
              </a:rPr>
              <a:t>云平台</a:t>
            </a:r>
            <a:endParaRPr lang="en-US" altLang="zh-CN" sz="14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宋体" charset="-122"/>
            </a:endParaRPr>
          </a:p>
          <a:p>
            <a:pPr defTabSz="814388">
              <a:defRPr/>
            </a:pPr>
            <a:endParaRPr lang="en-US" altLang="zh-CN" sz="14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宋体" charset="-122"/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6815286" y="1524000"/>
            <a:ext cx="932769" cy="582669"/>
            <a:chOff x="5571740" y="3188033"/>
            <a:chExt cx="932769" cy="582669"/>
          </a:xfrm>
        </p:grpSpPr>
        <p:pic>
          <p:nvPicPr>
            <p:cNvPr id="100" name="图片 9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67400" y="3464781"/>
              <a:ext cx="533400" cy="305921"/>
            </a:xfrm>
            <a:prstGeom prst="rect">
              <a:avLst/>
            </a:prstGeom>
          </p:spPr>
        </p:pic>
        <p:sp>
          <p:nvSpPr>
            <p:cNvPr id="101" name="Text Box 128"/>
            <p:cNvSpPr txBox="1">
              <a:spLocks noChangeArrowheads="1"/>
            </p:cNvSpPr>
            <p:nvPr/>
          </p:nvSpPr>
          <p:spPr bwMode="auto">
            <a:xfrm>
              <a:off x="5571740" y="3188033"/>
              <a:ext cx="932769" cy="267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2124" tIns="41061" rIns="82124" bIns="41061">
              <a:spAutoFit/>
            </a:bodyPr>
            <a:lstStyle>
              <a:lvl1pPr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1pPr>
              <a:lvl2pPr marL="742950" indent="-28575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2pPr>
              <a:lvl3pPr marL="1143000" indent="-22860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3pPr>
              <a:lvl4pPr marL="1600200" indent="-22860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4pPr>
              <a:lvl5pPr marL="2057400" indent="-228600" defTabSz="8143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5pPr>
              <a:lvl6pPr marL="25146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6pPr>
              <a:lvl7pPr marL="29718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7pPr>
              <a:lvl8pPr marL="34290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8pPr>
              <a:lvl9pPr marL="3886200" indent="-228600" algn="ctr" defTabSz="814388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华文中宋" panose="0201060004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1200" b="1" dirty="0" smtClean="0">
                  <a:solidFill>
                    <a:srgbClr val="37B4C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客户监听室</a:t>
              </a:r>
              <a:endParaRPr lang="zh-CN" altLang="en-US" sz="1200" b="1" dirty="0">
                <a:solidFill>
                  <a:srgbClr val="37B4C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2" name="Text Box 128"/>
          <p:cNvSpPr txBox="1">
            <a:spLocks noChangeArrowheads="1"/>
          </p:cNvSpPr>
          <p:nvPr/>
        </p:nvSpPr>
        <p:spPr bwMode="auto">
          <a:xfrm>
            <a:off x="8740402" y="1550931"/>
            <a:ext cx="932769" cy="26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124" tIns="41061" rIns="82124" bIns="41061">
            <a:spAutoFit/>
          </a:bodyPr>
          <a:lstStyle>
            <a:lvl1pPr defTabSz="814388"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1pPr>
            <a:lvl2pPr marL="742950" indent="-285750" defTabSz="814388"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2pPr>
            <a:lvl3pPr marL="1143000" indent="-228600" defTabSz="814388"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3pPr>
            <a:lvl4pPr marL="1600200" indent="-228600" defTabSz="814388"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4pPr>
            <a:lvl5pPr marL="2057400" indent="-228600" defTabSz="814388"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5pPr>
            <a:lvl6pPr marL="2514600" indent="-228600"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6pPr>
            <a:lvl7pPr marL="2971800" indent="-228600"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7pPr>
            <a:lvl8pPr marL="3429000" indent="-228600"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8pPr>
            <a:lvl9pPr marL="3886200" indent="-228600"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200" b="1" dirty="0" smtClean="0">
                <a:solidFill>
                  <a:srgbClr val="37B4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培训室</a:t>
            </a:r>
            <a:endParaRPr lang="zh-CN" altLang="en-US" sz="1200" b="1" dirty="0">
              <a:solidFill>
                <a:srgbClr val="37B4C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Text Box 128"/>
          <p:cNvSpPr txBox="1">
            <a:spLocks noChangeArrowheads="1"/>
          </p:cNvSpPr>
          <p:nvPr/>
        </p:nvSpPr>
        <p:spPr bwMode="auto">
          <a:xfrm>
            <a:off x="9579521" y="1533363"/>
            <a:ext cx="932769" cy="26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124" tIns="41061" rIns="82124" bIns="41061">
            <a:spAutoFit/>
          </a:bodyPr>
          <a:lstStyle>
            <a:lvl1pPr defTabSz="814388"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1pPr>
            <a:lvl2pPr marL="742950" indent="-285750" defTabSz="814388"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2pPr>
            <a:lvl3pPr marL="1143000" indent="-228600" defTabSz="814388"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3pPr>
            <a:lvl4pPr marL="1600200" indent="-228600" defTabSz="814388"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4pPr>
            <a:lvl5pPr marL="2057400" indent="-228600" defTabSz="814388"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5pPr>
            <a:lvl6pPr marL="2514600" indent="-228600"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6pPr>
            <a:lvl7pPr marL="2971800" indent="-228600"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7pPr>
            <a:lvl8pPr marL="3429000" indent="-228600"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8pPr>
            <a:lvl9pPr marL="3886200" indent="-228600"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200" b="1" dirty="0" smtClean="0">
                <a:solidFill>
                  <a:srgbClr val="37B4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会议室</a:t>
            </a:r>
            <a:endParaRPr lang="zh-CN" altLang="en-US" sz="1200" b="1" dirty="0">
              <a:solidFill>
                <a:srgbClr val="37B4C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Text Box 128"/>
          <p:cNvSpPr txBox="1">
            <a:spLocks noChangeArrowheads="1"/>
          </p:cNvSpPr>
          <p:nvPr/>
        </p:nvSpPr>
        <p:spPr bwMode="auto">
          <a:xfrm>
            <a:off x="7901283" y="1524000"/>
            <a:ext cx="932769" cy="26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124" tIns="41061" rIns="82124" bIns="41061">
            <a:spAutoFit/>
          </a:bodyPr>
          <a:lstStyle>
            <a:lvl1pPr defTabSz="814388"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1pPr>
            <a:lvl2pPr marL="742950" indent="-285750" defTabSz="814388"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2pPr>
            <a:lvl3pPr marL="1143000" indent="-228600" defTabSz="814388"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3pPr>
            <a:lvl4pPr marL="1600200" indent="-228600" defTabSz="814388"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4pPr>
            <a:lvl5pPr marL="2057400" indent="-228600" defTabSz="814388"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5pPr>
            <a:lvl6pPr marL="2514600" indent="-228600"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6pPr>
            <a:lvl7pPr marL="2971800" indent="-228600"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7pPr>
            <a:lvl8pPr marL="3429000" indent="-228600"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8pPr>
            <a:lvl9pPr marL="3886200" indent="-228600"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200" b="1" dirty="0" smtClean="0">
                <a:solidFill>
                  <a:srgbClr val="37B4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办公室</a:t>
            </a:r>
            <a:endParaRPr lang="zh-CN" altLang="en-US" sz="1200" b="1" dirty="0">
              <a:solidFill>
                <a:srgbClr val="37B4C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1015217" y="1815208"/>
            <a:ext cx="1446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运营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商线路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E1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6" name="图片 10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872686" y="1783723"/>
            <a:ext cx="437341" cy="340719"/>
          </a:xfrm>
          <a:prstGeom prst="rect">
            <a:avLst/>
          </a:prstGeom>
        </p:spPr>
      </p:pic>
      <p:pic>
        <p:nvPicPr>
          <p:cNvPr id="107" name="图片 10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730745" y="1792881"/>
            <a:ext cx="437341" cy="340719"/>
          </a:xfrm>
          <a:prstGeom prst="rect">
            <a:avLst/>
          </a:prstGeom>
        </p:spPr>
      </p:pic>
      <p:pic>
        <p:nvPicPr>
          <p:cNvPr id="108" name="图片 10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967232" y="1801317"/>
            <a:ext cx="437341" cy="340719"/>
          </a:xfrm>
          <a:prstGeom prst="rect">
            <a:avLst/>
          </a:prstGeom>
        </p:spPr>
      </p:pic>
      <p:sp>
        <p:nvSpPr>
          <p:cNvPr id="109" name="矩形 108"/>
          <p:cNvSpPr/>
          <p:nvPr/>
        </p:nvSpPr>
        <p:spPr>
          <a:xfrm>
            <a:off x="6682480" y="3610421"/>
            <a:ext cx="4237262" cy="1978819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文本框 109"/>
          <p:cNvSpPr txBox="1"/>
          <p:nvPr/>
        </p:nvSpPr>
        <p:spPr>
          <a:xfrm>
            <a:off x="8283104" y="3240941"/>
            <a:ext cx="1446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4388">
              <a:spcBef>
                <a:spcPct val="50000"/>
              </a:spcBef>
            </a:pPr>
            <a:r>
              <a:rPr lang="en-US" altLang="zh-CN" sz="1200" b="1" dirty="0" smtClean="0">
                <a:solidFill>
                  <a:srgbClr val="37B4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CATI</a:t>
            </a:r>
            <a:r>
              <a:rPr lang="zh-CN" altLang="en-US" sz="1200" b="1" dirty="0" smtClean="0">
                <a:solidFill>
                  <a:srgbClr val="37B4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电访</a:t>
            </a:r>
            <a:endParaRPr lang="zh-CN" altLang="en-US" sz="1200" b="1" dirty="0">
              <a:solidFill>
                <a:srgbClr val="37B4C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1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477490"/>
            <a:ext cx="525477" cy="503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" name="TextBox 35"/>
          <p:cNvSpPr txBox="1"/>
          <p:nvPr/>
        </p:nvSpPr>
        <p:spPr>
          <a:xfrm>
            <a:off x="914400" y="5239489"/>
            <a:ext cx="26931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二维码、邮件、短信、即时通讯工具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13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1415" y="4525931"/>
            <a:ext cx="498385" cy="451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4" name="Group 57"/>
          <p:cNvGrpSpPr/>
          <p:nvPr/>
        </p:nvGrpSpPr>
        <p:grpSpPr>
          <a:xfrm>
            <a:off x="2286000" y="4486337"/>
            <a:ext cx="409677" cy="602250"/>
            <a:chOff x="990600" y="1371600"/>
            <a:chExt cx="3161914" cy="4648200"/>
          </a:xfrm>
        </p:grpSpPr>
        <p:grpSp>
          <p:nvGrpSpPr>
            <p:cNvPr id="115" name="Group 23"/>
            <p:cNvGrpSpPr/>
            <p:nvPr/>
          </p:nvGrpSpPr>
          <p:grpSpPr>
            <a:xfrm>
              <a:off x="990600" y="1371600"/>
              <a:ext cx="3161914" cy="4648200"/>
              <a:chOff x="990600" y="1676400"/>
              <a:chExt cx="3161914" cy="3730624"/>
            </a:xfrm>
            <a:effectLst>
              <a:reflection blurRad="6350" stA="52000" endA="300" endPos="35000" dir="5400000" sy="-100000" algn="bl" rotWithShape="0"/>
            </a:effectLst>
          </p:grpSpPr>
          <p:sp>
            <p:nvSpPr>
              <p:cNvPr id="121" name="Freeform 6"/>
              <p:cNvSpPr>
                <a:spLocks/>
              </p:cNvSpPr>
              <p:nvPr/>
            </p:nvSpPr>
            <p:spPr bwMode="auto">
              <a:xfrm>
                <a:off x="990600" y="1676400"/>
                <a:ext cx="3161914" cy="3730624"/>
              </a:xfrm>
              <a:custGeom>
                <a:avLst/>
                <a:gdLst/>
                <a:ahLst/>
                <a:cxnLst>
                  <a:cxn ang="0">
                    <a:pos x="780" y="0"/>
                  </a:cxn>
                  <a:cxn ang="0">
                    <a:pos x="145" y="0"/>
                  </a:cxn>
                  <a:cxn ang="0">
                    <a:pos x="0" y="145"/>
                  </a:cxn>
                  <a:cxn ang="0">
                    <a:pos x="0" y="946"/>
                  </a:cxn>
                  <a:cxn ang="0">
                    <a:pos x="145" y="1091"/>
                  </a:cxn>
                  <a:cxn ang="0">
                    <a:pos x="780" y="1091"/>
                  </a:cxn>
                  <a:cxn ang="0">
                    <a:pos x="925" y="946"/>
                  </a:cxn>
                  <a:cxn ang="0">
                    <a:pos x="925" y="145"/>
                  </a:cxn>
                  <a:cxn ang="0">
                    <a:pos x="780" y="0"/>
                  </a:cxn>
                </a:cxnLst>
                <a:rect l="0" t="0" r="r" b="b"/>
                <a:pathLst>
                  <a:path w="925" h="1091">
                    <a:moveTo>
                      <a:pt x="780" y="0"/>
                    </a:moveTo>
                    <a:cubicBezTo>
                      <a:pt x="145" y="0"/>
                      <a:pt x="145" y="0"/>
                      <a:pt x="145" y="0"/>
                    </a:cubicBezTo>
                    <a:cubicBezTo>
                      <a:pt x="65" y="0"/>
                      <a:pt x="0" y="65"/>
                      <a:pt x="0" y="145"/>
                    </a:cubicBezTo>
                    <a:cubicBezTo>
                      <a:pt x="0" y="946"/>
                      <a:pt x="0" y="946"/>
                      <a:pt x="0" y="946"/>
                    </a:cubicBezTo>
                    <a:cubicBezTo>
                      <a:pt x="0" y="1026"/>
                      <a:pt x="65" y="1091"/>
                      <a:pt x="145" y="1091"/>
                    </a:cubicBezTo>
                    <a:cubicBezTo>
                      <a:pt x="780" y="1091"/>
                      <a:pt x="780" y="1091"/>
                      <a:pt x="780" y="1091"/>
                    </a:cubicBezTo>
                    <a:cubicBezTo>
                      <a:pt x="860" y="1091"/>
                      <a:pt x="925" y="1026"/>
                      <a:pt x="925" y="946"/>
                    </a:cubicBezTo>
                    <a:cubicBezTo>
                      <a:pt x="925" y="145"/>
                      <a:pt x="925" y="145"/>
                      <a:pt x="925" y="145"/>
                    </a:cubicBezTo>
                    <a:cubicBezTo>
                      <a:pt x="925" y="65"/>
                      <a:pt x="860" y="0"/>
                      <a:pt x="78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75000"/>
                      <a:shade val="30000"/>
                      <a:satMod val="115000"/>
                    </a:schemeClr>
                  </a:gs>
                  <a:gs pos="50000">
                    <a:schemeClr val="bg1">
                      <a:lumMod val="7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75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7"/>
              <p:cNvSpPr>
                <a:spLocks/>
              </p:cNvSpPr>
              <p:nvPr/>
            </p:nvSpPr>
            <p:spPr bwMode="auto">
              <a:xfrm>
                <a:off x="1065849" y="1751649"/>
                <a:ext cx="3011416" cy="3580126"/>
              </a:xfrm>
              <a:custGeom>
                <a:avLst/>
                <a:gdLst/>
                <a:ahLst/>
                <a:cxnLst>
                  <a:cxn ang="0">
                    <a:pos x="881" y="924"/>
                  </a:cxn>
                  <a:cxn ang="0">
                    <a:pos x="758" y="1047"/>
                  </a:cxn>
                  <a:cxn ang="0">
                    <a:pos x="123" y="1047"/>
                  </a:cxn>
                  <a:cxn ang="0">
                    <a:pos x="0" y="924"/>
                  </a:cxn>
                  <a:cxn ang="0">
                    <a:pos x="0" y="123"/>
                  </a:cxn>
                  <a:cxn ang="0">
                    <a:pos x="123" y="0"/>
                  </a:cxn>
                  <a:cxn ang="0">
                    <a:pos x="758" y="0"/>
                  </a:cxn>
                  <a:cxn ang="0">
                    <a:pos x="881" y="123"/>
                  </a:cxn>
                  <a:cxn ang="0">
                    <a:pos x="881" y="924"/>
                  </a:cxn>
                </a:cxnLst>
                <a:rect l="0" t="0" r="r" b="b"/>
                <a:pathLst>
                  <a:path w="881" h="1047">
                    <a:moveTo>
                      <a:pt x="881" y="924"/>
                    </a:moveTo>
                    <a:cubicBezTo>
                      <a:pt x="881" y="992"/>
                      <a:pt x="826" y="1047"/>
                      <a:pt x="758" y="1047"/>
                    </a:cubicBezTo>
                    <a:cubicBezTo>
                      <a:pt x="123" y="1047"/>
                      <a:pt x="123" y="1047"/>
                      <a:pt x="123" y="1047"/>
                    </a:cubicBezTo>
                    <a:cubicBezTo>
                      <a:pt x="55" y="1047"/>
                      <a:pt x="0" y="992"/>
                      <a:pt x="0" y="924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55"/>
                      <a:pt x="55" y="0"/>
                      <a:pt x="123" y="0"/>
                    </a:cubicBezTo>
                    <a:cubicBezTo>
                      <a:pt x="758" y="0"/>
                      <a:pt x="758" y="0"/>
                      <a:pt x="758" y="0"/>
                    </a:cubicBezTo>
                    <a:cubicBezTo>
                      <a:pt x="826" y="0"/>
                      <a:pt x="881" y="55"/>
                      <a:pt x="881" y="123"/>
                    </a:cubicBezTo>
                    <a:lnTo>
                      <a:pt x="881" y="92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0000"/>
                  </a:gs>
                  <a:gs pos="73000">
                    <a:schemeClr val="bg1">
                      <a:shade val="67500"/>
                      <a:satMod val="115000"/>
                    </a:schemeClr>
                  </a:gs>
                  <a:gs pos="100000">
                    <a:schemeClr val="bg1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8"/>
              <p:cNvSpPr>
                <a:spLocks/>
              </p:cNvSpPr>
              <p:nvPr/>
            </p:nvSpPr>
            <p:spPr bwMode="auto">
              <a:xfrm>
                <a:off x="1128075" y="1798716"/>
                <a:ext cx="2891306" cy="2988262"/>
              </a:xfrm>
              <a:custGeom>
                <a:avLst/>
                <a:gdLst/>
                <a:ahLst/>
                <a:cxnLst>
                  <a:cxn ang="0">
                    <a:pos x="846" y="874"/>
                  </a:cxn>
                  <a:cxn ang="0">
                    <a:pos x="846" y="118"/>
                  </a:cxn>
                  <a:cxn ang="0">
                    <a:pos x="728" y="0"/>
                  </a:cxn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874"/>
                  </a:cxn>
                  <a:cxn ang="0">
                    <a:pos x="846" y="874"/>
                  </a:cxn>
                </a:cxnLst>
                <a:rect l="0" t="0" r="r" b="b"/>
                <a:pathLst>
                  <a:path w="846" h="874">
                    <a:moveTo>
                      <a:pt x="846" y="874"/>
                    </a:moveTo>
                    <a:cubicBezTo>
                      <a:pt x="846" y="118"/>
                      <a:pt x="846" y="118"/>
                      <a:pt x="846" y="118"/>
                    </a:cubicBezTo>
                    <a:cubicBezTo>
                      <a:pt x="846" y="53"/>
                      <a:pt x="793" y="0"/>
                      <a:pt x="728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52" y="0"/>
                      <a:pt x="0" y="53"/>
                      <a:pt x="0" y="118"/>
                    </a:cubicBezTo>
                    <a:cubicBezTo>
                      <a:pt x="0" y="874"/>
                      <a:pt x="0" y="874"/>
                      <a:pt x="0" y="874"/>
                    </a:cubicBezTo>
                    <a:lnTo>
                      <a:pt x="846" y="87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9"/>
              <p:cNvSpPr>
                <a:spLocks/>
              </p:cNvSpPr>
              <p:nvPr/>
            </p:nvSpPr>
            <p:spPr bwMode="auto">
              <a:xfrm>
                <a:off x="1128075" y="4428500"/>
                <a:ext cx="2891306" cy="8352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61"/>
                  </a:cxn>
                  <a:cxn ang="0">
                    <a:pos x="118" y="287"/>
                  </a:cxn>
                  <a:cxn ang="0">
                    <a:pos x="728" y="287"/>
                  </a:cxn>
                  <a:cxn ang="0">
                    <a:pos x="846" y="161"/>
                  </a:cxn>
                  <a:cxn ang="0">
                    <a:pos x="846" y="0"/>
                  </a:cxn>
                  <a:cxn ang="0">
                    <a:pos x="0" y="0"/>
                  </a:cxn>
                </a:cxnLst>
                <a:rect l="0" t="0" r="r" b="b"/>
                <a:pathLst>
                  <a:path w="846" h="287">
                    <a:moveTo>
                      <a:pt x="0" y="0"/>
                    </a:moveTo>
                    <a:cubicBezTo>
                      <a:pt x="0" y="161"/>
                      <a:pt x="0" y="161"/>
                      <a:pt x="0" y="161"/>
                    </a:cubicBezTo>
                    <a:cubicBezTo>
                      <a:pt x="0" y="231"/>
                      <a:pt x="52" y="287"/>
                      <a:pt x="118" y="287"/>
                    </a:cubicBezTo>
                    <a:cubicBezTo>
                      <a:pt x="728" y="287"/>
                      <a:pt x="728" y="287"/>
                      <a:pt x="728" y="287"/>
                    </a:cubicBezTo>
                    <a:cubicBezTo>
                      <a:pt x="793" y="287"/>
                      <a:pt x="846" y="231"/>
                      <a:pt x="846" y="161"/>
                    </a:cubicBezTo>
                    <a:cubicBezTo>
                      <a:pt x="846" y="0"/>
                      <a:pt x="846" y="0"/>
                      <a:pt x="84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3A3A3A"/>
                  </a:gs>
                  <a:gs pos="70000">
                    <a:schemeClr val="bg1">
                      <a:shade val="67500"/>
                      <a:satMod val="115000"/>
                    </a:schemeClr>
                  </a:gs>
                  <a:gs pos="100000">
                    <a:schemeClr val="bg1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10"/>
              <p:cNvSpPr>
                <a:spLocks/>
              </p:cNvSpPr>
              <p:nvPr/>
            </p:nvSpPr>
            <p:spPr bwMode="auto">
              <a:xfrm>
                <a:off x="1128075" y="1798716"/>
                <a:ext cx="2891306" cy="1873995"/>
              </a:xfrm>
              <a:custGeom>
                <a:avLst/>
                <a:gdLst/>
                <a:ahLst/>
                <a:cxnLst>
                  <a:cxn ang="0">
                    <a:pos x="728" y="0"/>
                  </a:cxn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231"/>
                  </a:cxn>
                  <a:cxn ang="0">
                    <a:pos x="846" y="548"/>
                  </a:cxn>
                  <a:cxn ang="0">
                    <a:pos x="846" y="118"/>
                  </a:cxn>
                  <a:cxn ang="0">
                    <a:pos x="728" y="0"/>
                  </a:cxn>
                </a:cxnLst>
                <a:rect l="0" t="0" r="r" b="b"/>
                <a:pathLst>
                  <a:path w="846" h="548">
                    <a:moveTo>
                      <a:pt x="728" y="0"/>
                    </a:moveTo>
                    <a:cubicBezTo>
                      <a:pt x="118" y="0"/>
                      <a:pt x="118" y="0"/>
                      <a:pt x="118" y="0"/>
                    </a:cubicBezTo>
                    <a:cubicBezTo>
                      <a:pt x="52" y="0"/>
                      <a:pt x="0" y="53"/>
                      <a:pt x="0" y="118"/>
                    </a:cubicBezTo>
                    <a:cubicBezTo>
                      <a:pt x="0" y="231"/>
                      <a:pt x="0" y="231"/>
                      <a:pt x="0" y="231"/>
                    </a:cubicBezTo>
                    <a:cubicBezTo>
                      <a:pt x="211" y="420"/>
                      <a:pt x="511" y="540"/>
                      <a:pt x="846" y="548"/>
                    </a:cubicBezTo>
                    <a:cubicBezTo>
                      <a:pt x="846" y="118"/>
                      <a:pt x="846" y="118"/>
                      <a:pt x="846" y="118"/>
                    </a:cubicBezTo>
                    <a:cubicBezTo>
                      <a:pt x="846" y="53"/>
                      <a:pt x="793" y="0"/>
                      <a:pt x="728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shade val="30000"/>
                      <a:satMod val="115000"/>
                      <a:alpha val="0"/>
                    </a:schemeClr>
                  </a:gs>
                  <a:gs pos="40000">
                    <a:schemeClr val="bg1">
                      <a:shade val="67500"/>
                      <a:satMod val="115000"/>
                      <a:alpha val="24000"/>
                    </a:schemeClr>
                  </a:gs>
                  <a:gs pos="100000">
                    <a:schemeClr val="bg1">
                      <a:shade val="100000"/>
                      <a:satMod val="115000"/>
                      <a:alpha val="83000"/>
                    </a:schemeClr>
                  </a:gs>
                </a:gsLst>
                <a:lin ang="18000000" scaled="0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6" name="Group 22"/>
            <p:cNvGrpSpPr/>
            <p:nvPr/>
          </p:nvGrpSpPr>
          <p:grpSpPr>
            <a:xfrm>
              <a:off x="2210506" y="4990002"/>
              <a:ext cx="724998" cy="724998"/>
              <a:chOff x="2210506" y="4425890"/>
              <a:chExt cx="724998" cy="724998"/>
            </a:xfrm>
          </p:grpSpPr>
          <p:sp>
            <p:nvSpPr>
              <p:cNvPr id="117" name="Oval 11"/>
              <p:cNvSpPr>
                <a:spLocks noChangeArrowheads="1"/>
              </p:cNvSpPr>
              <p:nvPr/>
            </p:nvSpPr>
            <p:spPr bwMode="auto">
              <a:xfrm>
                <a:off x="2210506" y="4425890"/>
                <a:ext cx="724998" cy="724998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</a:schemeClr>
                  </a:gs>
                  <a:gs pos="71000">
                    <a:schemeClr val="bg1">
                      <a:shade val="67500"/>
                      <a:satMod val="115000"/>
                    </a:schemeClr>
                  </a:gs>
                  <a:gs pos="100000">
                    <a:schemeClr val="bg1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Oval 12"/>
              <p:cNvSpPr>
                <a:spLocks noChangeArrowheads="1"/>
              </p:cNvSpPr>
              <p:nvPr/>
            </p:nvSpPr>
            <p:spPr bwMode="auto">
              <a:xfrm>
                <a:off x="2255365" y="4470751"/>
                <a:ext cx="632383" cy="632383"/>
              </a:xfrm>
              <a:prstGeom prst="ellipse">
                <a:avLst/>
              </a:pr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13"/>
              <p:cNvSpPr>
                <a:spLocks/>
              </p:cNvSpPr>
              <p:nvPr/>
            </p:nvSpPr>
            <p:spPr bwMode="auto">
              <a:xfrm>
                <a:off x="2368239" y="4621249"/>
                <a:ext cx="406636" cy="392165"/>
              </a:xfrm>
              <a:custGeom>
                <a:avLst/>
                <a:gdLst/>
                <a:ahLst/>
                <a:cxnLst>
                  <a:cxn ang="0">
                    <a:pos x="84" y="1"/>
                  </a:cxn>
                  <a:cxn ang="0">
                    <a:pos x="79" y="1"/>
                  </a:cxn>
                  <a:cxn ang="0">
                    <a:pos x="77" y="5"/>
                  </a:cxn>
                  <a:cxn ang="0">
                    <a:pos x="77" y="24"/>
                  </a:cxn>
                  <a:cxn ang="0">
                    <a:pos x="79" y="28"/>
                  </a:cxn>
                  <a:cxn ang="0">
                    <a:pos x="93" y="55"/>
                  </a:cxn>
                  <a:cxn ang="0">
                    <a:pos x="60" y="89"/>
                  </a:cxn>
                  <a:cxn ang="0">
                    <a:pos x="26" y="55"/>
                  </a:cxn>
                  <a:cxn ang="0">
                    <a:pos x="40" y="28"/>
                  </a:cxn>
                  <a:cxn ang="0">
                    <a:pos x="42" y="24"/>
                  </a:cxn>
                  <a:cxn ang="0">
                    <a:pos x="42" y="5"/>
                  </a:cxn>
                  <a:cxn ang="0">
                    <a:pos x="40" y="1"/>
                  </a:cxn>
                  <a:cxn ang="0">
                    <a:pos x="35" y="1"/>
                  </a:cxn>
                  <a:cxn ang="0">
                    <a:pos x="0" y="55"/>
                  </a:cxn>
                  <a:cxn ang="0">
                    <a:pos x="17" y="98"/>
                  </a:cxn>
                  <a:cxn ang="0">
                    <a:pos x="60" y="115"/>
                  </a:cxn>
                  <a:cxn ang="0">
                    <a:pos x="102" y="98"/>
                  </a:cxn>
                  <a:cxn ang="0">
                    <a:pos x="119" y="55"/>
                  </a:cxn>
                  <a:cxn ang="0">
                    <a:pos x="84" y="1"/>
                  </a:cxn>
                </a:cxnLst>
                <a:rect l="0" t="0" r="r" b="b"/>
                <a:pathLst>
                  <a:path w="119" h="115">
                    <a:moveTo>
                      <a:pt x="84" y="1"/>
                    </a:moveTo>
                    <a:cubicBezTo>
                      <a:pt x="82" y="0"/>
                      <a:pt x="80" y="0"/>
                      <a:pt x="79" y="1"/>
                    </a:cubicBezTo>
                    <a:cubicBezTo>
                      <a:pt x="78" y="2"/>
                      <a:pt x="77" y="3"/>
                      <a:pt x="77" y="5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77" y="25"/>
                      <a:pt x="78" y="27"/>
                      <a:pt x="79" y="28"/>
                    </a:cubicBezTo>
                    <a:cubicBezTo>
                      <a:pt x="88" y="34"/>
                      <a:pt x="93" y="44"/>
                      <a:pt x="93" y="55"/>
                    </a:cubicBezTo>
                    <a:cubicBezTo>
                      <a:pt x="93" y="74"/>
                      <a:pt x="78" y="89"/>
                      <a:pt x="60" y="89"/>
                    </a:cubicBezTo>
                    <a:cubicBezTo>
                      <a:pt x="41" y="89"/>
                      <a:pt x="26" y="74"/>
                      <a:pt x="26" y="55"/>
                    </a:cubicBezTo>
                    <a:cubicBezTo>
                      <a:pt x="26" y="44"/>
                      <a:pt x="31" y="34"/>
                      <a:pt x="40" y="28"/>
                    </a:cubicBezTo>
                    <a:cubicBezTo>
                      <a:pt x="42" y="27"/>
                      <a:pt x="42" y="25"/>
                      <a:pt x="42" y="2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3"/>
                      <a:pt x="41" y="2"/>
                      <a:pt x="40" y="1"/>
                    </a:cubicBezTo>
                    <a:cubicBezTo>
                      <a:pt x="39" y="0"/>
                      <a:pt x="37" y="0"/>
                      <a:pt x="35" y="1"/>
                    </a:cubicBezTo>
                    <a:cubicBezTo>
                      <a:pt x="14" y="10"/>
                      <a:pt x="0" y="32"/>
                      <a:pt x="0" y="55"/>
                    </a:cubicBezTo>
                    <a:cubicBezTo>
                      <a:pt x="0" y="71"/>
                      <a:pt x="6" y="86"/>
                      <a:pt x="17" y="98"/>
                    </a:cubicBezTo>
                    <a:cubicBezTo>
                      <a:pt x="29" y="109"/>
                      <a:pt x="44" y="115"/>
                      <a:pt x="60" y="115"/>
                    </a:cubicBezTo>
                    <a:cubicBezTo>
                      <a:pt x="76" y="115"/>
                      <a:pt x="91" y="109"/>
                      <a:pt x="102" y="98"/>
                    </a:cubicBezTo>
                    <a:cubicBezTo>
                      <a:pt x="113" y="86"/>
                      <a:pt x="119" y="71"/>
                      <a:pt x="119" y="55"/>
                    </a:cubicBezTo>
                    <a:cubicBezTo>
                      <a:pt x="119" y="32"/>
                      <a:pt x="105" y="10"/>
                      <a:pt x="84" y="1"/>
                    </a:cubicBezTo>
                    <a:close/>
                  </a:path>
                </a:pathLst>
              </a:custGeom>
              <a:solidFill>
                <a:srgbClr val="29AAE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14"/>
              <p:cNvSpPr>
                <a:spLocks/>
              </p:cNvSpPr>
              <p:nvPr/>
            </p:nvSpPr>
            <p:spPr bwMode="auto">
              <a:xfrm>
                <a:off x="2525974" y="4559023"/>
                <a:ext cx="92614" cy="225748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9" y="0"/>
                  </a:cxn>
                  <a:cxn ang="0">
                    <a:pos x="0" y="8"/>
                  </a:cxn>
                  <a:cxn ang="0">
                    <a:pos x="0" y="58"/>
                  </a:cxn>
                  <a:cxn ang="0">
                    <a:pos x="9" y="66"/>
                  </a:cxn>
                  <a:cxn ang="0">
                    <a:pos x="19" y="66"/>
                  </a:cxn>
                  <a:cxn ang="0">
                    <a:pos x="27" y="58"/>
                  </a:cxn>
                  <a:cxn ang="0">
                    <a:pos x="27" y="8"/>
                  </a:cxn>
                  <a:cxn ang="0">
                    <a:pos x="19" y="0"/>
                  </a:cxn>
                </a:cxnLst>
                <a:rect l="0" t="0" r="r" b="b"/>
                <a:pathLst>
                  <a:path w="27" h="66">
                    <a:moveTo>
                      <a:pt x="1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2"/>
                      <a:pt x="4" y="66"/>
                      <a:pt x="9" y="66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3" y="66"/>
                      <a:pt x="27" y="62"/>
                      <a:pt x="27" y="58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7" y="4"/>
                      <a:pt x="23" y="0"/>
                      <a:pt x="19" y="0"/>
                    </a:cubicBezTo>
                    <a:close/>
                  </a:path>
                </a:pathLst>
              </a:custGeom>
              <a:solidFill>
                <a:srgbClr val="29AAE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pic>
        <p:nvPicPr>
          <p:cNvPr id="126" name="Picture 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5022" y="4581943"/>
            <a:ext cx="365201" cy="336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7" name="Picture 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790802"/>
            <a:ext cx="307476" cy="323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8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519305"/>
            <a:ext cx="259430" cy="262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9" name="图片 128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740858" y="5034315"/>
            <a:ext cx="1103539" cy="859468"/>
          </a:xfrm>
          <a:prstGeom prst="rect">
            <a:avLst/>
          </a:prstGeom>
        </p:spPr>
      </p:pic>
      <p:pic>
        <p:nvPicPr>
          <p:cNvPr id="130" name="图片 129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792829" y="5087059"/>
            <a:ext cx="994450" cy="753979"/>
          </a:xfrm>
          <a:prstGeom prst="rect">
            <a:avLst/>
          </a:prstGeom>
        </p:spPr>
      </p:pic>
      <p:grpSp>
        <p:nvGrpSpPr>
          <p:cNvPr id="131" name="组合 130"/>
          <p:cNvGrpSpPr/>
          <p:nvPr/>
        </p:nvGrpSpPr>
        <p:grpSpPr>
          <a:xfrm>
            <a:off x="4867825" y="5050388"/>
            <a:ext cx="983269" cy="917757"/>
            <a:chOff x="5410200" y="1458645"/>
            <a:chExt cx="4591535" cy="4285615"/>
          </a:xfrm>
        </p:grpSpPr>
        <p:sp>
          <p:nvSpPr>
            <p:cNvPr id="132" name="object 4"/>
            <p:cNvSpPr/>
            <p:nvPr/>
          </p:nvSpPr>
          <p:spPr>
            <a:xfrm>
              <a:off x="5410200" y="1458645"/>
              <a:ext cx="2166746" cy="4285615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grpSp>
          <p:nvGrpSpPr>
            <p:cNvPr id="133" name="组合 132"/>
            <p:cNvGrpSpPr/>
            <p:nvPr/>
          </p:nvGrpSpPr>
          <p:grpSpPr>
            <a:xfrm>
              <a:off x="7881746" y="1524000"/>
              <a:ext cx="2119989" cy="4098646"/>
              <a:chOff x="7881746" y="1451556"/>
              <a:chExt cx="2119989" cy="4098646"/>
            </a:xfrm>
          </p:grpSpPr>
          <p:pic>
            <p:nvPicPr>
              <p:cNvPr id="135" name="图片 134"/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7881746" y="1451556"/>
                <a:ext cx="2119989" cy="4098646"/>
              </a:xfrm>
              <a:prstGeom prst="rect">
                <a:avLst/>
              </a:prstGeom>
            </p:spPr>
          </p:pic>
          <p:pic>
            <p:nvPicPr>
              <p:cNvPr id="136" name="图片 135"/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8022671" y="1905000"/>
                <a:ext cx="1815948" cy="3228352"/>
              </a:xfrm>
              <a:prstGeom prst="rect">
                <a:avLst/>
              </a:prstGeom>
            </p:spPr>
          </p:pic>
        </p:grpSp>
        <p:pic>
          <p:nvPicPr>
            <p:cNvPr id="134" name="图片 133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677825" y="2125625"/>
              <a:ext cx="1642168" cy="2914848"/>
            </a:xfrm>
            <a:prstGeom prst="rect">
              <a:avLst/>
            </a:prstGeom>
          </p:spPr>
        </p:pic>
      </p:grpSp>
      <p:sp>
        <p:nvSpPr>
          <p:cNvPr id="137" name="TextBox 35"/>
          <p:cNvSpPr txBox="1"/>
          <p:nvPr/>
        </p:nvSpPr>
        <p:spPr>
          <a:xfrm>
            <a:off x="3945829" y="6072394"/>
            <a:ext cx="26931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手机、平板等移动设备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9" name="Line 145"/>
          <p:cNvSpPr>
            <a:spLocks noChangeShapeType="1"/>
          </p:cNvSpPr>
          <p:nvPr/>
        </p:nvSpPr>
        <p:spPr bwMode="auto">
          <a:xfrm flipV="1">
            <a:off x="2569347" y="3344342"/>
            <a:ext cx="1886303" cy="1059350"/>
          </a:xfrm>
          <a:prstGeom prst="line">
            <a:avLst/>
          </a:prstGeom>
          <a:noFill/>
          <a:ln w="28575">
            <a:solidFill>
              <a:schemeClr val="tx2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square" lIns="82124" tIns="41061" rIns="82124" bIns="41061" anchor="ctr">
            <a:spAutoFit/>
          </a:bodyPr>
          <a:lstStyle/>
          <a:p>
            <a:endParaRPr lang="zh-CN" altLang="en-US"/>
          </a:p>
        </p:txBody>
      </p:sp>
      <p:sp>
        <p:nvSpPr>
          <p:cNvPr id="160" name="文本框 159"/>
          <p:cNvSpPr txBox="1"/>
          <p:nvPr/>
        </p:nvSpPr>
        <p:spPr>
          <a:xfrm>
            <a:off x="1220648" y="4221088"/>
            <a:ext cx="1446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4388">
              <a:spcBef>
                <a:spcPct val="50000"/>
              </a:spcBef>
            </a:pPr>
            <a:r>
              <a:rPr lang="en-US" altLang="zh-CN" sz="1200" b="1" dirty="0" smtClean="0">
                <a:solidFill>
                  <a:srgbClr val="37B4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CAWI</a:t>
            </a:r>
            <a:r>
              <a:rPr lang="zh-CN" altLang="en-US" sz="1200" b="1" dirty="0" smtClean="0">
                <a:solidFill>
                  <a:srgbClr val="37B4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网络调查</a:t>
            </a:r>
            <a:endParaRPr lang="zh-CN" altLang="en-US" sz="1200" b="1" dirty="0">
              <a:solidFill>
                <a:srgbClr val="37B4C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1" name="文本框 160"/>
          <p:cNvSpPr txBox="1"/>
          <p:nvPr/>
        </p:nvSpPr>
        <p:spPr>
          <a:xfrm>
            <a:off x="3718942" y="4797152"/>
            <a:ext cx="1446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4388">
              <a:spcBef>
                <a:spcPct val="50000"/>
              </a:spcBef>
            </a:pPr>
            <a:r>
              <a:rPr lang="en-US" altLang="zh-CN" sz="1200" b="1" dirty="0" smtClean="0">
                <a:solidFill>
                  <a:srgbClr val="37B4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CAPI</a:t>
            </a:r>
            <a:r>
              <a:rPr lang="zh-CN" altLang="en-US" sz="1200" b="1" dirty="0" smtClean="0">
                <a:solidFill>
                  <a:srgbClr val="37B4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面访</a:t>
            </a:r>
            <a:endParaRPr lang="zh-CN" altLang="en-US" sz="1200" b="1" dirty="0">
              <a:solidFill>
                <a:srgbClr val="37B4C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" name="文本框 162"/>
          <p:cNvSpPr txBox="1"/>
          <p:nvPr/>
        </p:nvSpPr>
        <p:spPr>
          <a:xfrm>
            <a:off x="10289727" y="4018991"/>
            <a:ext cx="1446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4388">
              <a:spcBef>
                <a:spcPct val="50000"/>
              </a:spcBef>
            </a:pPr>
            <a:r>
              <a:rPr lang="zh-CN" altLang="en-US" sz="1200" b="1" dirty="0" smtClean="0">
                <a:solidFill>
                  <a:srgbClr val="37B4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中心</a:t>
            </a:r>
            <a:r>
              <a:rPr lang="en-US" altLang="zh-CN" sz="1200" b="1" dirty="0" smtClean="0">
                <a:solidFill>
                  <a:srgbClr val="37B4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200" b="1" dirty="0">
              <a:solidFill>
                <a:srgbClr val="37B4C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" name="文本框 163"/>
          <p:cNvSpPr txBox="1"/>
          <p:nvPr/>
        </p:nvSpPr>
        <p:spPr>
          <a:xfrm>
            <a:off x="10262131" y="4698273"/>
            <a:ext cx="1446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4388">
              <a:spcBef>
                <a:spcPct val="50000"/>
              </a:spcBef>
            </a:pPr>
            <a:r>
              <a:rPr lang="zh-CN" altLang="en-US" sz="1200" b="1" dirty="0" smtClean="0">
                <a:solidFill>
                  <a:srgbClr val="37B4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中心</a:t>
            </a:r>
            <a:r>
              <a:rPr lang="en-US" altLang="zh-CN" sz="1200" b="1" dirty="0">
                <a:solidFill>
                  <a:srgbClr val="37B4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200" b="1" dirty="0">
              <a:solidFill>
                <a:srgbClr val="37B4C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0" name="Picture 57" descr="PBXSmall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0765" y="2112959"/>
            <a:ext cx="56190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19930" y="2891008"/>
            <a:ext cx="1067164" cy="94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536320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838622" y="188640"/>
            <a:ext cx="511256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网络调查</a:t>
            </a:r>
            <a:r>
              <a:rPr lang="en-US" altLang="zh-CN" sz="32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32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支持多种渠道</a:t>
            </a:r>
            <a:endParaRPr lang="en-US" altLang="zh-CN" sz="32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pic>
        <p:nvPicPr>
          <p:cNvPr id="17410" name="Picture 2" descr="C:\Users\Administrator\Desktop\素材中国 sccn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390997"/>
            <a:ext cx="9335566" cy="4465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owchart: Manual Input 8"/>
          <p:cNvSpPr/>
          <p:nvPr/>
        </p:nvSpPr>
        <p:spPr>
          <a:xfrm flipV="1">
            <a:off x="1774726" y="1363510"/>
            <a:ext cx="600740" cy="818707"/>
          </a:xfrm>
          <a:prstGeom prst="flowChartManualInpu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25669" y="1340768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rgbClr val="0070C0"/>
                </a:solidFill>
                <a:latin typeface="AvantGarde Md BT" pitchFamily="34" charset="0"/>
                <a:ea typeface="微软雅黑" pitchFamily="34" charset="-122"/>
              </a:rPr>
              <a:t>1</a:t>
            </a:r>
          </a:p>
        </p:txBody>
      </p:sp>
      <p:sp>
        <p:nvSpPr>
          <p:cNvPr id="17" name="Flowchart: Manual Input 8"/>
          <p:cNvSpPr/>
          <p:nvPr/>
        </p:nvSpPr>
        <p:spPr>
          <a:xfrm flipV="1">
            <a:off x="5015085" y="1363510"/>
            <a:ext cx="600740" cy="818707"/>
          </a:xfrm>
          <a:prstGeom prst="flowChartManualInpu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66028" y="1340768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rgbClr val="0070C0"/>
                </a:solidFill>
                <a:latin typeface="AvantGarde Md BT" pitchFamily="34" charset="0"/>
                <a:ea typeface="微软雅黑" pitchFamily="34" charset="-122"/>
              </a:rPr>
              <a:t>2</a:t>
            </a:r>
            <a:endParaRPr lang="en-US" altLang="zh-CN" sz="4400" dirty="0" smtClean="0">
              <a:solidFill>
                <a:srgbClr val="0070C0"/>
              </a:solidFill>
              <a:latin typeface="AvantGarde Md BT" pitchFamily="34" charset="0"/>
              <a:ea typeface="微软雅黑" pitchFamily="34" charset="-122"/>
            </a:endParaRPr>
          </a:p>
        </p:txBody>
      </p:sp>
      <p:sp>
        <p:nvSpPr>
          <p:cNvPr id="22" name="Flowchart: Manual Input 8"/>
          <p:cNvSpPr/>
          <p:nvPr/>
        </p:nvSpPr>
        <p:spPr>
          <a:xfrm flipV="1">
            <a:off x="8327454" y="1363510"/>
            <a:ext cx="600740" cy="818707"/>
          </a:xfrm>
          <a:prstGeom prst="flowChartManualInpu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378397" y="1340768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rgbClr val="0070C0"/>
                </a:solidFill>
                <a:latin typeface="AvantGarde Md BT" pitchFamily="34" charset="0"/>
                <a:ea typeface="微软雅黑" pitchFamily="34" charset="-122"/>
              </a:rPr>
              <a:t>3</a:t>
            </a:r>
            <a:endParaRPr lang="en-US" altLang="zh-CN" sz="4400" dirty="0" smtClean="0">
              <a:solidFill>
                <a:srgbClr val="0070C0"/>
              </a:solidFill>
              <a:latin typeface="AvantGarde Md BT" pitchFamily="34" charset="0"/>
              <a:ea typeface="微软雅黑" pitchFamily="34" charset="-122"/>
            </a:endParaRPr>
          </a:p>
        </p:txBody>
      </p:sp>
      <p:sp>
        <p:nvSpPr>
          <p:cNvPr id="29" name="Rectangle 47"/>
          <p:cNvSpPr/>
          <p:nvPr/>
        </p:nvSpPr>
        <p:spPr>
          <a:xfrm>
            <a:off x="9326798" y="1570528"/>
            <a:ext cx="1538883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</a:t>
            </a:r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信邮件方式</a:t>
            </a:r>
            <a:endParaRPr lang="en-US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Rectangle 47"/>
          <p:cNvSpPr/>
          <p:nvPr/>
        </p:nvSpPr>
        <p:spPr>
          <a:xfrm>
            <a:off x="5877006" y="1570529"/>
            <a:ext cx="2051844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即时</a:t>
            </a:r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通讯发送链接</a:t>
            </a:r>
            <a:endParaRPr lang="en-US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Rectangle 47"/>
          <p:cNvSpPr/>
          <p:nvPr/>
        </p:nvSpPr>
        <p:spPr>
          <a:xfrm>
            <a:off x="2631672" y="1618974"/>
            <a:ext cx="1282402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二维码扫描</a:t>
            </a:r>
            <a:endParaRPr lang="en-US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152030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838622" y="188640"/>
            <a:ext cx="619268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网络调查</a:t>
            </a:r>
            <a:r>
              <a:rPr lang="en-US" altLang="zh-CN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支持电脑和移动终端</a:t>
            </a:r>
            <a:endParaRPr lang="zh-CN" altLang="en-US" sz="32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pic>
        <p:nvPicPr>
          <p:cNvPr id="67" name="图片 6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4646" y="2103346"/>
            <a:ext cx="4115784" cy="2754949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27454" y="1124744"/>
            <a:ext cx="2174038" cy="4424122"/>
          </a:xfrm>
          <a:prstGeom prst="rect">
            <a:avLst/>
          </a:prstGeom>
        </p:spPr>
      </p:pic>
      <p:grpSp>
        <p:nvGrpSpPr>
          <p:cNvPr id="69" name="Group 30"/>
          <p:cNvGrpSpPr/>
          <p:nvPr/>
        </p:nvGrpSpPr>
        <p:grpSpPr>
          <a:xfrm>
            <a:off x="2638822" y="1484784"/>
            <a:ext cx="4245516" cy="731486"/>
            <a:chOff x="1315498" y="866086"/>
            <a:chExt cx="3741460" cy="731486"/>
          </a:xfrm>
        </p:grpSpPr>
        <p:sp>
          <p:nvSpPr>
            <p:cNvPr id="70" name="Text Placeholder 3"/>
            <p:cNvSpPr txBox="1">
              <a:spLocks/>
            </p:cNvSpPr>
            <p:nvPr/>
          </p:nvSpPr>
          <p:spPr>
            <a:xfrm>
              <a:off x="1315499" y="866086"/>
              <a:ext cx="904118" cy="30777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zh-CN" altLang="en-US" sz="20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电脑页面</a:t>
              </a:r>
              <a:endPara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Text Placeholder 3"/>
            <p:cNvSpPr txBox="1">
              <a:spLocks/>
            </p:cNvSpPr>
            <p:nvPr/>
          </p:nvSpPr>
          <p:spPr>
            <a:xfrm>
              <a:off x="1315498" y="1382128"/>
              <a:ext cx="3741460" cy="21544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l">
                <a:spcBef>
                  <a:spcPct val="20000"/>
                </a:spcBef>
                <a:defRPr/>
              </a:pP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2" name="Text Placeholder 3"/>
          <p:cNvSpPr txBox="1">
            <a:spLocks/>
          </p:cNvSpPr>
          <p:nvPr/>
        </p:nvSpPr>
        <p:spPr>
          <a:xfrm>
            <a:off x="6167214" y="2062381"/>
            <a:ext cx="1282402" cy="307777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二维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码扫描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3" name="Picture 2" descr="http://qr.liantu.com/api.php?&amp;bg=ffffff&amp;w=110&amp;m=10&amp;text=http://www.survey-expert.cn/newsurvey/surveyIndex.asp?U=600300509766612529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64867" y="2708920"/>
            <a:ext cx="1087096" cy="1087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Text Placeholder 3"/>
          <p:cNvSpPr txBox="1">
            <a:spLocks/>
          </p:cNvSpPr>
          <p:nvPr/>
        </p:nvSpPr>
        <p:spPr>
          <a:xfrm>
            <a:off x="6062079" y="4129335"/>
            <a:ext cx="1545295" cy="307777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zh-CN" altLang="en-US" sz="2000" b="1" noProof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手机短信</a:t>
            </a:r>
            <a:r>
              <a:rPr lang="en-US" altLang="zh-CN" sz="2000" b="1" noProof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URL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511158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838622" y="188640"/>
            <a:ext cx="7200800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面访</a:t>
            </a:r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调查</a:t>
            </a:r>
            <a:r>
              <a:rPr lang="en-US" altLang="zh-CN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支持</a:t>
            </a:r>
            <a:r>
              <a:rPr lang="en-US" altLang="zh-CN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IOS</a:t>
            </a:r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和安卓系统设备</a:t>
            </a:r>
            <a:endParaRPr lang="zh-CN" altLang="en-US" sz="32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69" name="Group 30"/>
          <p:cNvGrpSpPr/>
          <p:nvPr/>
        </p:nvGrpSpPr>
        <p:grpSpPr>
          <a:xfrm>
            <a:off x="1662086" y="1570492"/>
            <a:ext cx="4505128" cy="799666"/>
            <a:chOff x="1086709" y="797906"/>
            <a:chExt cx="3970249" cy="799666"/>
          </a:xfrm>
        </p:grpSpPr>
        <p:sp>
          <p:nvSpPr>
            <p:cNvPr id="70" name="Text Placeholder 3"/>
            <p:cNvSpPr txBox="1">
              <a:spLocks/>
            </p:cNvSpPr>
            <p:nvPr/>
          </p:nvSpPr>
          <p:spPr>
            <a:xfrm>
              <a:off x="1086709" y="797906"/>
              <a:ext cx="2726480" cy="30777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spcBef>
                  <a:spcPct val="20000"/>
                </a:spcBef>
                <a:buFont typeface="Arial" pitchFamily="34" charset="0"/>
                <a:buNone/>
                <a:defRPr/>
              </a:pPr>
              <a:r>
                <a:rPr lang="zh-CN" altLang="en-US" sz="20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扫描下载“访问专家”</a:t>
              </a:r>
              <a:r>
                <a:rPr lang="en-US" altLang="zh-CN" sz="20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APP</a:t>
              </a:r>
              <a:endParaRPr 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Text Placeholder 3"/>
            <p:cNvSpPr txBox="1">
              <a:spLocks/>
            </p:cNvSpPr>
            <p:nvPr/>
          </p:nvSpPr>
          <p:spPr>
            <a:xfrm>
              <a:off x="1315498" y="1382128"/>
              <a:ext cx="3741460" cy="21544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spcBef>
                  <a:spcPct val="20000"/>
                </a:spcBef>
                <a:defRPr/>
              </a:pPr>
              <a:endParaRPr 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2" name="Text Placeholder 3"/>
          <p:cNvSpPr txBox="1">
            <a:spLocks/>
          </p:cNvSpPr>
          <p:nvPr/>
        </p:nvSpPr>
        <p:spPr>
          <a:xfrm>
            <a:off x="7232470" y="5785519"/>
            <a:ext cx="1056379" cy="307777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IOS APP</a:t>
            </a:r>
          </a:p>
        </p:txBody>
      </p:sp>
      <p:sp>
        <p:nvSpPr>
          <p:cNvPr id="74" name="Text Placeholder 3"/>
          <p:cNvSpPr txBox="1">
            <a:spLocks/>
          </p:cNvSpPr>
          <p:nvPr/>
        </p:nvSpPr>
        <p:spPr>
          <a:xfrm>
            <a:off x="9497950" y="5785519"/>
            <a:ext cx="1118896" cy="307777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安卓</a:t>
            </a:r>
            <a:r>
              <a:rPr lang="en-US" altLang="zh-CN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APP</a:t>
            </a:r>
            <a:endParaRPr lang="en-US" sz="20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Picture 2" descr="https://qr.api.cli.im/qr?data=http%253A%252F%252Fwww.survey-expert.cn%252Fdownload.html&amp;level=H&amp;transparent=false&amp;bgcolor=%23ffffff&amp;forecolor=%23000000&amp;blockpixel=12&amp;marginblock=1&amp;logourl=&amp;size=280&amp;kid=cliim&amp;key=bc48bc41356fb73c5ae656d048790c2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4287" y="2258296"/>
            <a:ext cx="1890784" cy="1890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组合 14"/>
          <p:cNvGrpSpPr/>
          <p:nvPr/>
        </p:nvGrpSpPr>
        <p:grpSpPr>
          <a:xfrm>
            <a:off x="6527254" y="1355142"/>
            <a:ext cx="4591535" cy="4285615"/>
            <a:chOff x="5410200" y="1458645"/>
            <a:chExt cx="4591535" cy="4285615"/>
          </a:xfrm>
        </p:grpSpPr>
        <p:sp>
          <p:nvSpPr>
            <p:cNvPr id="16" name="object 4"/>
            <p:cNvSpPr/>
            <p:nvPr/>
          </p:nvSpPr>
          <p:spPr>
            <a:xfrm>
              <a:off x="5410200" y="1458645"/>
              <a:ext cx="2166746" cy="428561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7881746" y="1524000"/>
              <a:ext cx="2119989" cy="4098646"/>
              <a:chOff x="7881746" y="1451556"/>
              <a:chExt cx="2119989" cy="4098646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7881746" y="1451556"/>
                <a:ext cx="2119989" cy="4098646"/>
              </a:xfrm>
              <a:prstGeom prst="rect">
                <a:avLst/>
              </a:prstGeom>
            </p:spPr>
          </p:pic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8022671" y="1905000"/>
                <a:ext cx="1815948" cy="3228352"/>
              </a:xfrm>
              <a:prstGeom prst="rect">
                <a:avLst/>
              </a:prstGeom>
            </p:spPr>
          </p:pic>
        </p:grp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677825" y="2125625"/>
              <a:ext cx="1642168" cy="2914848"/>
            </a:xfrm>
            <a:prstGeom prst="rect">
              <a:avLst/>
            </a:prstGeom>
          </p:spPr>
        </p:pic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95996" y="2729537"/>
            <a:ext cx="931058" cy="9483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113779" y="4824354"/>
            <a:ext cx="1016555" cy="67148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99647" y="4824017"/>
            <a:ext cx="672783" cy="67182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977230" y="4824017"/>
            <a:ext cx="676414" cy="67182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5726" y="4824016"/>
            <a:ext cx="693159" cy="693159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262558" y="5754742"/>
            <a:ext cx="63938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支持离线数据采集，支持录音、拍照、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GPS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定位、手写签名等功能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919198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838622" y="188640"/>
            <a:ext cx="60486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面访</a:t>
            </a:r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调查</a:t>
            </a:r>
            <a:r>
              <a:rPr lang="en-US" altLang="zh-CN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移动端使用</a:t>
            </a:r>
            <a:endParaRPr lang="zh-CN" altLang="en-US" sz="32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pic>
        <p:nvPicPr>
          <p:cNvPr id="27" name="Picture 2" descr="C:\Users\yangyongxi\Desktop\登陆界面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rot="21600000">
            <a:off x="635692" y="1822982"/>
            <a:ext cx="2374951" cy="379992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  <p:pic>
        <p:nvPicPr>
          <p:cNvPr id="28" name="Picture 2" descr="C:\Users\yangyongxi\Desktop\360手机助手截图0822_16_35_01.pn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 rot="10800000">
            <a:off x="3521521" y="1822982"/>
            <a:ext cx="2374951" cy="379992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  <p:pic>
        <p:nvPicPr>
          <p:cNvPr id="29" name="Picture 2" descr="C:\Users\yangyongxi\Desktop\视频题.pn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 rot="10800000">
            <a:off x="6420123" y="1832598"/>
            <a:ext cx="2362398" cy="377983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  <p:pic>
        <p:nvPicPr>
          <p:cNvPr id="30" name="Picture 3" descr="C:\Users\yangyongxi\Desktop\题图片.pn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 rot="10800000">
            <a:off x="9306061" y="1859971"/>
            <a:ext cx="2362398" cy="377983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  <p:sp>
        <p:nvSpPr>
          <p:cNvPr id="31" name="Text Placeholder 3"/>
          <p:cNvSpPr txBox="1">
            <a:spLocks/>
          </p:cNvSpPr>
          <p:nvPr/>
        </p:nvSpPr>
        <p:spPr>
          <a:xfrm>
            <a:off x="981698" y="1340768"/>
            <a:ext cx="1441100" cy="307777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CN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）首页登录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 Placeholder 3"/>
          <p:cNvSpPr txBox="1">
            <a:spLocks/>
          </p:cNvSpPr>
          <p:nvPr/>
        </p:nvSpPr>
        <p:spPr>
          <a:xfrm>
            <a:off x="3862018" y="1393031"/>
            <a:ext cx="1441100" cy="307777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）项目下载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 Placeholder 3"/>
          <p:cNvSpPr txBox="1">
            <a:spLocks/>
          </p:cNvSpPr>
          <p:nvPr/>
        </p:nvSpPr>
        <p:spPr>
          <a:xfrm>
            <a:off x="6742338" y="1393031"/>
            <a:ext cx="1441100" cy="307777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）问卷填写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 Placeholder 3"/>
          <p:cNvSpPr txBox="1">
            <a:spLocks/>
          </p:cNvSpPr>
          <p:nvPr/>
        </p:nvSpPr>
        <p:spPr>
          <a:xfrm>
            <a:off x="9622658" y="1384503"/>
            <a:ext cx="1441100" cy="307777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）数据上传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208292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838622" y="188640"/>
            <a:ext cx="60486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面访</a:t>
            </a:r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调查</a:t>
            </a:r>
            <a:r>
              <a:rPr lang="en-US" altLang="zh-CN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地图轨迹</a:t>
            </a:r>
            <a:endParaRPr lang="zh-CN" altLang="en-US" sz="32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4" name="TextBox 18"/>
          <p:cNvSpPr txBox="1"/>
          <p:nvPr/>
        </p:nvSpPr>
        <p:spPr>
          <a:xfrm>
            <a:off x="6705599" y="4953000"/>
            <a:ext cx="4939681" cy="96128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0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系统能获取被访者访问的位置及答卷实时监控，加强对各监测点的远程</a:t>
            </a:r>
            <a:r>
              <a:rPr lang="zh-CN" altLang="en-US" sz="20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监控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05600" y="1676400"/>
            <a:ext cx="4939681" cy="294491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" y="1447800"/>
            <a:ext cx="5712372" cy="43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1644495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838622" y="188640"/>
            <a:ext cx="60486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面访</a:t>
            </a:r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调查</a:t>
            </a:r>
            <a:r>
              <a:rPr lang="en-US" altLang="zh-CN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应用案例</a:t>
            </a:r>
            <a:endParaRPr lang="zh-CN" altLang="en-US" sz="32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25822" y="1556792"/>
            <a:ext cx="3810000" cy="393946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74294" y="1556792"/>
            <a:ext cx="2971800" cy="3988765"/>
          </a:xfrm>
          <a:prstGeom prst="rect">
            <a:avLst/>
          </a:prstGeom>
        </p:spPr>
      </p:pic>
      <p:sp>
        <p:nvSpPr>
          <p:cNvPr id="12" name="object 6"/>
          <p:cNvSpPr txBox="1"/>
          <p:nvPr/>
        </p:nvSpPr>
        <p:spPr>
          <a:xfrm>
            <a:off x="406574" y="2564904"/>
            <a:ext cx="3717851" cy="155958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algn="ctr">
              <a:lnSpc>
                <a:spcPct val="150000"/>
              </a:lnSpc>
            </a:pPr>
            <a:r>
              <a:rPr lang="zh-CN" altLang="en-US" sz="2000" spc="15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金勇进 会长</a:t>
            </a:r>
            <a:endParaRPr lang="en-US" altLang="zh-CN" sz="2000" spc="15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12700" algn="ctr">
              <a:lnSpc>
                <a:spcPct val="150000"/>
              </a:lnSpc>
            </a:pPr>
            <a:r>
              <a:rPr lang="zh-CN" altLang="en-US" sz="2000" spc="15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柯惠新 老师</a:t>
            </a:r>
            <a:endParaRPr lang="en-US" altLang="zh-CN" sz="2000" spc="15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12700" algn="ctr">
              <a:lnSpc>
                <a:spcPct val="150000"/>
              </a:lnSpc>
            </a:pPr>
            <a:r>
              <a:rPr lang="zh-CN" altLang="en-US" sz="2000" spc="15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现场用德派</a:t>
            </a:r>
            <a:r>
              <a:rPr lang="en-US" altLang="zh-CN" sz="2000" spc="15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APP</a:t>
            </a:r>
            <a:r>
              <a:rPr lang="zh-CN" altLang="en-US" sz="2000" spc="15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评分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5839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838622" y="188640"/>
            <a:ext cx="266429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新型电话调查</a:t>
            </a:r>
            <a:endParaRPr lang="zh-CN" altLang="en-US" sz="32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7" name="Group 30"/>
          <p:cNvGrpSpPr/>
          <p:nvPr/>
        </p:nvGrpSpPr>
        <p:grpSpPr>
          <a:xfrm>
            <a:off x="6135685" y="1720631"/>
            <a:ext cx="4245516" cy="731486"/>
            <a:chOff x="1315498" y="866086"/>
            <a:chExt cx="3741460" cy="731486"/>
          </a:xfrm>
        </p:grpSpPr>
        <p:sp>
          <p:nvSpPr>
            <p:cNvPr id="8" name="Text Placeholder 3"/>
            <p:cNvSpPr txBox="1">
              <a:spLocks/>
            </p:cNvSpPr>
            <p:nvPr/>
          </p:nvSpPr>
          <p:spPr>
            <a:xfrm>
              <a:off x="1315499" y="866086"/>
              <a:ext cx="2486323" cy="30777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zh-CN" altLang="en-US" sz="2000" b="1" noProof="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</a:t>
              </a:r>
              <a:r>
                <a:rPr lang="zh-CN" altLang="en-US" sz="2000" b="1" noProof="0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移动设备的电话调查</a:t>
              </a:r>
              <a:endPara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Text Placeholder 3"/>
            <p:cNvSpPr txBox="1">
              <a:spLocks/>
            </p:cNvSpPr>
            <p:nvPr/>
          </p:nvSpPr>
          <p:spPr>
            <a:xfrm>
              <a:off x="1315498" y="1382128"/>
              <a:ext cx="3741460" cy="21544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l">
                <a:spcBef>
                  <a:spcPct val="20000"/>
                </a:spcBef>
                <a:defRPr/>
              </a:pP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Group 30"/>
          <p:cNvGrpSpPr/>
          <p:nvPr/>
        </p:nvGrpSpPr>
        <p:grpSpPr>
          <a:xfrm>
            <a:off x="6128728" y="3277342"/>
            <a:ext cx="4245516" cy="731486"/>
            <a:chOff x="1315498" y="866086"/>
            <a:chExt cx="3741460" cy="731486"/>
          </a:xfrm>
        </p:grpSpPr>
        <p:sp>
          <p:nvSpPr>
            <p:cNvPr id="13" name="Text Placeholder 3"/>
            <p:cNvSpPr txBox="1">
              <a:spLocks/>
            </p:cNvSpPr>
            <p:nvPr/>
          </p:nvSpPr>
          <p:spPr>
            <a:xfrm>
              <a:off x="1315499" y="866086"/>
              <a:ext cx="2346468" cy="30777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zh-CN" altLang="en-US" sz="20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</a:t>
              </a:r>
              <a:r>
                <a:rPr lang="en-US" altLang="zh-CN" sz="20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4G</a:t>
              </a:r>
              <a:r>
                <a:rPr lang="zh-CN" altLang="en-US" sz="20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网络的移动通讯</a:t>
              </a:r>
              <a:endPara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 Placeholder 3"/>
            <p:cNvSpPr txBox="1">
              <a:spLocks/>
            </p:cNvSpPr>
            <p:nvPr/>
          </p:nvSpPr>
          <p:spPr>
            <a:xfrm>
              <a:off x="1315498" y="1382128"/>
              <a:ext cx="3741460" cy="21544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l">
                <a:spcBef>
                  <a:spcPct val="20000"/>
                </a:spcBef>
                <a:defRPr/>
              </a:pP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Group 30"/>
          <p:cNvGrpSpPr/>
          <p:nvPr/>
        </p:nvGrpSpPr>
        <p:grpSpPr>
          <a:xfrm>
            <a:off x="6095493" y="4827973"/>
            <a:ext cx="4245516" cy="731486"/>
            <a:chOff x="1315498" y="866086"/>
            <a:chExt cx="3741460" cy="731486"/>
          </a:xfrm>
        </p:grpSpPr>
        <p:sp>
          <p:nvSpPr>
            <p:cNvPr id="17" name="Text Placeholder 3"/>
            <p:cNvSpPr txBox="1">
              <a:spLocks/>
            </p:cNvSpPr>
            <p:nvPr/>
          </p:nvSpPr>
          <p:spPr>
            <a:xfrm>
              <a:off x="1315499" y="866086"/>
              <a:ext cx="2486323" cy="30777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zh-CN" altLang="en-US" sz="20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</a:t>
              </a:r>
              <a:r>
                <a:rPr lang="zh-CN" altLang="en-US" sz="20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无线</a:t>
              </a:r>
              <a:r>
                <a:rPr lang="zh-CN" altLang="en-US" sz="20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网络的数据传输</a:t>
              </a:r>
              <a:endPara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 Placeholder 3"/>
            <p:cNvSpPr txBox="1">
              <a:spLocks/>
            </p:cNvSpPr>
            <p:nvPr/>
          </p:nvSpPr>
          <p:spPr>
            <a:xfrm>
              <a:off x="1315498" y="1382128"/>
              <a:ext cx="3741460" cy="21544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l">
                <a:spcBef>
                  <a:spcPct val="20000"/>
                </a:spcBef>
                <a:defRPr/>
              </a:pP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129035" y="1407947"/>
            <a:ext cx="3886051" cy="4808644"/>
            <a:chOff x="865232" y="1286330"/>
            <a:chExt cx="4013321" cy="4966128"/>
          </a:xfrm>
        </p:grpSpPr>
        <p:pic>
          <p:nvPicPr>
            <p:cNvPr id="23" name="Picture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5354" t="8440" r="6203" b="10137"/>
            <a:stretch/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24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5" cstate="print"/>
              <a:srcRect/>
              <a:stretch>
                <a:fillRect l="-4200" t="-5259" r="-103674" b="-92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25" name="矩形 24"/>
          <p:cNvSpPr/>
          <p:nvPr/>
        </p:nvSpPr>
        <p:spPr>
          <a:xfrm>
            <a:off x="6023198" y="2137316"/>
            <a:ext cx="5156721" cy="787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zh-CN" sz="1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摆脱了传统</a:t>
            </a:r>
            <a:r>
              <a:rPr lang="en-US" altLang="zh-CN" sz="1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CATI</a:t>
            </a:r>
            <a:r>
              <a:rPr lang="zh-CN" altLang="zh-CN" sz="1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访问必须使用</a:t>
            </a:r>
            <a:r>
              <a:rPr lang="en-US" altLang="zh-CN" sz="1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PC</a:t>
            </a:r>
            <a:r>
              <a:rPr lang="zh-CN" altLang="zh-CN" sz="1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电脑、移动不方便的弊端，真正做到随身携带方便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023198" y="3717032"/>
            <a:ext cx="51567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不仅可以</a:t>
            </a: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实体电话线路外呼，也可以使用平板电脑的内置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sim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卡外呼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023197" y="5268873"/>
            <a:ext cx="51567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不需要部署网线、电话线路，</a:t>
            </a:r>
            <a:r>
              <a:rPr lang="zh-CN" altLang="zh-CN" sz="1600" kern="100" dirty="0">
                <a:ea typeface="微软雅黑" panose="020B0503020204020204" pitchFamily="34" charset="-122"/>
                <a:cs typeface="Times New Roman" panose="02020603050405020304" pitchFamily="18" charset="0"/>
              </a:rPr>
              <a:t>不占固定教室，减少电脑设备的重复投资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331191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838621" y="188640"/>
            <a:ext cx="268198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新型电话调查</a:t>
            </a:r>
            <a:endParaRPr lang="zh-CN" altLang="en-US" sz="32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pic>
        <p:nvPicPr>
          <p:cNvPr id="22" name="图片 21" descr="C:\桌面文件夹\2017年9月\西南财经大学统计学院\微信图片_2017092517273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606" y="1700807"/>
            <a:ext cx="2396360" cy="4260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图片 23" descr="C:\桌面文件夹\2017年9月\西南财经大学统计学院\微信图片_2017092517272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20609" y="1700806"/>
            <a:ext cx="2399129" cy="426563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5" name="图片 24" descr="C:\Users\hong\AppData\Local\Temp\WeChat Files\328505520858524940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78107" y="1700806"/>
            <a:ext cx="2389707" cy="4248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图片 25" descr="C:\Users\hong\AppData\Local\Temp\WeChat Files\247078646046695470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69564" y="1710961"/>
            <a:ext cx="2389938" cy="424825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7" name="Text Placeholder 3"/>
          <p:cNvSpPr txBox="1">
            <a:spLocks/>
          </p:cNvSpPr>
          <p:nvPr/>
        </p:nvSpPr>
        <p:spPr>
          <a:xfrm>
            <a:off x="1054646" y="1268760"/>
            <a:ext cx="1441100" cy="307777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CN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）电话外呼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 Placeholder 3"/>
          <p:cNvSpPr txBox="1">
            <a:spLocks/>
          </p:cNvSpPr>
          <p:nvPr/>
        </p:nvSpPr>
        <p:spPr>
          <a:xfrm>
            <a:off x="3862958" y="1268759"/>
            <a:ext cx="1441100" cy="307777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）记录信息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 Placeholder 3"/>
          <p:cNvSpPr txBox="1">
            <a:spLocks/>
          </p:cNvSpPr>
          <p:nvPr/>
        </p:nvSpPr>
        <p:spPr>
          <a:xfrm>
            <a:off x="6683513" y="1268758"/>
            <a:ext cx="1441100" cy="307777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CN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）答卷审核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 Placeholder 3"/>
          <p:cNvSpPr txBox="1">
            <a:spLocks/>
          </p:cNvSpPr>
          <p:nvPr/>
        </p:nvSpPr>
        <p:spPr>
          <a:xfrm>
            <a:off x="9527870" y="1285016"/>
            <a:ext cx="1441100" cy="307777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）录音提取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054141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838622" y="188640"/>
            <a:ext cx="496855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电话调查</a:t>
            </a:r>
            <a:r>
              <a:rPr lang="en-US" altLang="zh-CN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32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应用</a:t>
            </a:r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案例</a:t>
            </a:r>
            <a:endParaRPr lang="zh-CN" altLang="en-US" sz="32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19742" y="6165304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-08-</a:t>
            </a:r>
            <a:endParaRPr lang="zh-CN" altLang="en-US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3934966" y="6736499"/>
            <a:ext cx="4245516" cy="16966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spcBef>
                <a:spcPct val="20000"/>
              </a:spcBef>
              <a:defRPr/>
            </a:pPr>
            <a:endParaRPr lang="en-US" sz="14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0834" y="943878"/>
            <a:ext cx="6948264" cy="5211198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7250" y="959552"/>
            <a:ext cx="3602451" cy="5013176"/>
          </a:xfrm>
          <a:prstGeom prst="rect">
            <a:avLst/>
          </a:prstGeom>
        </p:spPr>
      </p:pic>
      <p:sp>
        <p:nvSpPr>
          <p:cNvPr id="21" name="Text Placeholder 3"/>
          <p:cNvSpPr txBox="1">
            <a:spLocks/>
          </p:cNvSpPr>
          <p:nvPr/>
        </p:nvSpPr>
        <p:spPr>
          <a:xfrm>
            <a:off x="1054646" y="6392215"/>
            <a:ext cx="5487080" cy="307777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建设有</a:t>
            </a:r>
            <a:r>
              <a:rPr lang="en-US" altLang="zh-CN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120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个坐席，</a:t>
            </a:r>
            <a:r>
              <a:rPr lang="en-US" altLang="zh-CN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1500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个移动终端</a:t>
            </a:r>
            <a:r>
              <a:rPr lang="en-US" altLang="zh-CN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在使用</a:t>
            </a:r>
            <a:endParaRPr lang="en-US" sz="20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199821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838622" y="188640"/>
            <a:ext cx="496855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项目管理</a:t>
            </a:r>
            <a:r>
              <a:rPr lang="en-US" altLang="zh-CN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问卷编辑</a:t>
            </a:r>
            <a:r>
              <a:rPr lang="zh-CN" altLang="en-US" sz="32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可视化</a:t>
            </a: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7" name="Group 30"/>
          <p:cNvGrpSpPr/>
          <p:nvPr/>
        </p:nvGrpSpPr>
        <p:grpSpPr>
          <a:xfrm>
            <a:off x="3124951" y="6273025"/>
            <a:ext cx="5447004" cy="633139"/>
            <a:chOff x="601653" y="793612"/>
            <a:chExt cx="4800299" cy="803960"/>
          </a:xfrm>
        </p:grpSpPr>
        <p:sp>
          <p:nvSpPr>
            <p:cNvPr id="8" name="Text Placeholder 3"/>
            <p:cNvSpPr txBox="1">
              <a:spLocks/>
            </p:cNvSpPr>
            <p:nvPr/>
          </p:nvSpPr>
          <p:spPr>
            <a:xfrm>
              <a:off x="601653" y="793612"/>
              <a:ext cx="4800299" cy="390815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spcBef>
                  <a:spcPct val="20000"/>
                </a:spcBef>
                <a:buFont typeface="Arial" pitchFamily="34" charset="0"/>
                <a:buNone/>
                <a:defRPr/>
              </a:pPr>
              <a:r>
                <a:rPr lang="zh-CN" altLang="en-US" sz="20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问题编辑页面采用无刷技术，支持多达</a:t>
              </a:r>
              <a:r>
                <a:rPr lang="en-US" altLang="zh-CN" sz="20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37</a:t>
              </a:r>
              <a:r>
                <a:rPr lang="zh-CN" altLang="en-US" sz="20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种题型</a:t>
              </a:r>
              <a:endParaRPr 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Text Placeholder 3"/>
            <p:cNvSpPr txBox="1">
              <a:spLocks/>
            </p:cNvSpPr>
            <p:nvPr/>
          </p:nvSpPr>
          <p:spPr>
            <a:xfrm>
              <a:off x="1315498" y="1382128"/>
              <a:ext cx="3741460" cy="21544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spcBef>
                  <a:spcPct val="20000"/>
                </a:spcBef>
                <a:defRPr/>
              </a:pPr>
              <a:endParaRPr 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8837" y="979000"/>
            <a:ext cx="10528937" cy="503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977138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838622" y="188640"/>
            <a:ext cx="496855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项目管理</a:t>
            </a:r>
            <a:r>
              <a:rPr lang="en-US" altLang="zh-CN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数据管理</a:t>
            </a:r>
            <a:endParaRPr lang="zh-CN" altLang="en-US" sz="32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3934967" y="6736498"/>
            <a:ext cx="4245516" cy="16966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spcBef>
                <a:spcPct val="20000"/>
              </a:spcBef>
              <a:defRPr/>
            </a:pPr>
            <a:endParaRPr lang="en-US" sz="14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bject 4"/>
          <p:cNvSpPr/>
          <p:nvPr/>
        </p:nvSpPr>
        <p:spPr>
          <a:xfrm>
            <a:off x="5455284" y="4391787"/>
            <a:ext cx="5494782" cy="1475485"/>
          </a:xfrm>
          <a:custGeom>
            <a:avLst/>
            <a:gdLst/>
            <a:ahLst/>
            <a:cxnLst/>
            <a:rect l="l" t="t" r="r" b="b"/>
            <a:pathLst>
              <a:path w="5494782" h="1475485">
                <a:moveTo>
                  <a:pt x="0" y="1475485"/>
                </a:moveTo>
                <a:lnTo>
                  <a:pt x="5494782" y="1475485"/>
                </a:lnTo>
                <a:lnTo>
                  <a:pt x="5494782" y="0"/>
                </a:lnTo>
                <a:lnTo>
                  <a:pt x="0" y="0"/>
                </a:lnTo>
                <a:lnTo>
                  <a:pt x="0" y="1475485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object 5"/>
          <p:cNvSpPr/>
          <p:nvPr/>
        </p:nvSpPr>
        <p:spPr>
          <a:xfrm>
            <a:off x="2150872" y="4362958"/>
            <a:ext cx="3051810" cy="1475485"/>
          </a:xfrm>
          <a:custGeom>
            <a:avLst/>
            <a:gdLst/>
            <a:ahLst/>
            <a:cxnLst/>
            <a:rect l="l" t="t" r="r" b="b"/>
            <a:pathLst>
              <a:path w="3051810" h="1475485">
                <a:moveTo>
                  <a:pt x="0" y="1475485"/>
                </a:moveTo>
                <a:lnTo>
                  <a:pt x="3051810" y="1475485"/>
                </a:lnTo>
                <a:lnTo>
                  <a:pt x="3051810" y="0"/>
                </a:lnTo>
                <a:lnTo>
                  <a:pt x="0" y="0"/>
                </a:lnTo>
                <a:lnTo>
                  <a:pt x="0" y="1475485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object 6"/>
          <p:cNvSpPr/>
          <p:nvPr/>
        </p:nvSpPr>
        <p:spPr>
          <a:xfrm>
            <a:off x="2150872" y="2761044"/>
            <a:ext cx="8799068" cy="686625"/>
          </a:xfrm>
          <a:custGeom>
            <a:avLst/>
            <a:gdLst/>
            <a:ahLst/>
            <a:cxnLst/>
            <a:rect l="l" t="t" r="r" b="b"/>
            <a:pathLst>
              <a:path w="8799068" h="686625">
                <a:moveTo>
                  <a:pt x="0" y="686625"/>
                </a:moveTo>
                <a:lnTo>
                  <a:pt x="8799068" y="686625"/>
                </a:lnTo>
                <a:lnTo>
                  <a:pt x="8799068" y="0"/>
                </a:lnTo>
                <a:lnTo>
                  <a:pt x="0" y="0"/>
                </a:lnTo>
                <a:lnTo>
                  <a:pt x="0" y="686625"/>
                </a:lnTo>
                <a:close/>
              </a:path>
            </a:pathLst>
          </a:custGeom>
          <a:solidFill>
            <a:srgbClr val="B1D2A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object 68"/>
          <p:cNvSpPr txBox="1"/>
          <p:nvPr/>
        </p:nvSpPr>
        <p:spPr>
          <a:xfrm>
            <a:off x="917625" y="2991613"/>
            <a:ext cx="1172845" cy="4565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7810">
              <a:lnSpc>
                <a:spcPct val="100000"/>
              </a:lnSpc>
            </a:pPr>
            <a:r>
              <a:rPr sz="1800" spc="1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宋体"/>
              </a:rPr>
              <a:t>配置层</a:t>
            </a:r>
            <a:endParaRPr sz="1800">
              <a:latin typeface="微软雅黑" panose="020B0503020204020204" pitchFamily="34" charset="-122"/>
              <a:ea typeface="微软雅黑" panose="020B0503020204020204" pitchFamily="34" charset="-122"/>
              <a:cs typeface="宋体"/>
            </a:endParaRPr>
          </a:p>
        </p:txBody>
      </p:sp>
      <p:sp>
        <p:nvSpPr>
          <p:cNvPr id="15" name="object 69"/>
          <p:cNvSpPr/>
          <p:nvPr/>
        </p:nvSpPr>
        <p:spPr>
          <a:xfrm>
            <a:off x="2123567" y="2667000"/>
            <a:ext cx="8805164" cy="25273"/>
          </a:xfrm>
          <a:custGeom>
            <a:avLst/>
            <a:gdLst/>
            <a:ahLst/>
            <a:cxnLst/>
            <a:rect l="l" t="t" r="r" b="b"/>
            <a:pathLst>
              <a:path w="8805164" h="25273">
                <a:moveTo>
                  <a:pt x="0" y="25273"/>
                </a:moveTo>
                <a:lnTo>
                  <a:pt x="8805164" y="0"/>
                </a:lnTo>
              </a:path>
            </a:pathLst>
          </a:custGeom>
          <a:ln w="9525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object 70"/>
          <p:cNvSpPr/>
          <p:nvPr/>
        </p:nvSpPr>
        <p:spPr>
          <a:xfrm>
            <a:off x="2531364" y="4751579"/>
            <a:ext cx="1167384" cy="4236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object 71"/>
          <p:cNvSpPr/>
          <p:nvPr/>
        </p:nvSpPr>
        <p:spPr>
          <a:xfrm>
            <a:off x="2505455" y="4725670"/>
            <a:ext cx="1167383" cy="4236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object 72"/>
          <p:cNvSpPr/>
          <p:nvPr/>
        </p:nvSpPr>
        <p:spPr>
          <a:xfrm>
            <a:off x="2526157" y="4746752"/>
            <a:ext cx="1151890" cy="408050"/>
          </a:xfrm>
          <a:custGeom>
            <a:avLst/>
            <a:gdLst/>
            <a:ahLst/>
            <a:cxnLst/>
            <a:rect l="l" t="t" r="r" b="b"/>
            <a:pathLst>
              <a:path w="1151890" h="408050">
                <a:moveTo>
                  <a:pt x="0" y="68071"/>
                </a:moveTo>
                <a:lnTo>
                  <a:pt x="12873" y="28229"/>
                </a:lnTo>
                <a:lnTo>
                  <a:pt x="45701" y="3761"/>
                </a:lnTo>
                <a:lnTo>
                  <a:pt x="68072" y="0"/>
                </a:lnTo>
                <a:lnTo>
                  <a:pt x="1083945" y="0"/>
                </a:lnTo>
                <a:lnTo>
                  <a:pt x="1098404" y="1540"/>
                </a:lnTo>
                <a:lnTo>
                  <a:pt x="1111787" y="5947"/>
                </a:lnTo>
                <a:lnTo>
                  <a:pt x="1142284" y="33133"/>
                </a:lnTo>
                <a:lnTo>
                  <a:pt x="1151890" y="68071"/>
                </a:lnTo>
                <a:lnTo>
                  <a:pt x="1151890" y="340106"/>
                </a:lnTo>
                <a:lnTo>
                  <a:pt x="1150352" y="354578"/>
                </a:lnTo>
                <a:lnTo>
                  <a:pt x="1145954" y="367972"/>
                </a:lnTo>
                <a:lnTo>
                  <a:pt x="1118793" y="398478"/>
                </a:lnTo>
                <a:lnTo>
                  <a:pt x="1083945" y="408050"/>
                </a:lnTo>
                <a:lnTo>
                  <a:pt x="68072" y="408050"/>
                </a:lnTo>
                <a:lnTo>
                  <a:pt x="53606" y="406516"/>
                </a:lnTo>
                <a:lnTo>
                  <a:pt x="40207" y="402125"/>
                </a:lnTo>
                <a:lnTo>
                  <a:pt x="9639" y="375010"/>
                </a:lnTo>
                <a:lnTo>
                  <a:pt x="0" y="340106"/>
                </a:lnTo>
                <a:lnTo>
                  <a:pt x="0" y="68071"/>
                </a:lnTo>
                <a:close/>
              </a:path>
            </a:pathLst>
          </a:custGeom>
          <a:ln w="12699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object 73"/>
          <p:cNvSpPr txBox="1"/>
          <p:nvPr/>
        </p:nvSpPr>
        <p:spPr>
          <a:xfrm>
            <a:off x="2590800" y="4821810"/>
            <a:ext cx="1041147" cy="2737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600" spc="-2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访问</a:t>
            </a: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组统计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20" name="object 74"/>
          <p:cNvSpPr/>
          <p:nvPr/>
        </p:nvSpPr>
        <p:spPr>
          <a:xfrm>
            <a:off x="2548127" y="5274311"/>
            <a:ext cx="1106424" cy="45110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object 75"/>
          <p:cNvSpPr/>
          <p:nvPr/>
        </p:nvSpPr>
        <p:spPr>
          <a:xfrm>
            <a:off x="2523744" y="5249926"/>
            <a:ext cx="1106424" cy="4495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object 76"/>
          <p:cNvSpPr/>
          <p:nvPr/>
        </p:nvSpPr>
        <p:spPr>
          <a:xfrm>
            <a:off x="2544064" y="5269993"/>
            <a:ext cx="1090549" cy="434467"/>
          </a:xfrm>
          <a:custGeom>
            <a:avLst/>
            <a:gdLst/>
            <a:ahLst/>
            <a:cxnLst/>
            <a:rect l="l" t="t" r="r" b="b"/>
            <a:pathLst>
              <a:path w="1090549" h="434467">
                <a:moveTo>
                  <a:pt x="0" y="72390"/>
                </a:moveTo>
                <a:lnTo>
                  <a:pt x="12179" y="32223"/>
                </a:lnTo>
                <a:lnTo>
                  <a:pt x="43613" y="5955"/>
                </a:lnTo>
                <a:lnTo>
                  <a:pt x="72390" y="0"/>
                </a:lnTo>
                <a:lnTo>
                  <a:pt x="1018159" y="0"/>
                </a:lnTo>
                <a:lnTo>
                  <a:pt x="1032611" y="1453"/>
                </a:lnTo>
                <a:lnTo>
                  <a:pt x="1046096" y="5620"/>
                </a:lnTo>
                <a:lnTo>
                  <a:pt x="1077861" y="31524"/>
                </a:lnTo>
                <a:lnTo>
                  <a:pt x="1090543" y="71485"/>
                </a:lnTo>
                <a:lnTo>
                  <a:pt x="1090549" y="72390"/>
                </a:lnTo>
                <a:lnTo>
                  <a:pt x="1090549" y="362077"/>
                </a:lnTo>
                <a:lnTo>
                  <a:pt x="1089095" y="376529"/>
                </a:lnTo>
                <a:lnTo>
                  <a:pt x="1084928" y="390014"/>
                </a:lnTo>
                <a:lnTo>
                  <a:pt x="1059024" y="421779"/>
                </a:lnTo>
                <a:lnTo>
                  <a:pt x="1019063" y="434461"/>
                </a:lnTo>
                <a:lnTo>
                  <a:pt x="1018159" y="434467"/>
                </a:lnTo>
                <a:lnTo>
                  <a:pt x="72390" y="434467"/>
                </a:lnTo>
                <a:lnTo>
                  <a:pt x="57900" y="433013"/>
                </a:lnTo>
                <a:lnTo>
                  <a:pt x="44398" y="428846"/>
                </a:lnTo>
                <a:lnTo>
                  <a:pt x="12653" y="402942"/>
                </a:lnTo>
                <a:lnTo>
                  <a:pt x="5" y="362981"/>
                </a:lnTo>
                <a:lnTo>
                  <a:pt x="0" y="362077"/>
                </a:lnTo>
                <a:lnTo>
                  <a:pt x="0" y="7239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object 78"/>
          <p:cNvSpPr/>
          <p:nvPr/>
        </p:nvSpPr>
        <p:spPr>
          <a:xfrm>
            <a:off x="3366515" y="5297170"/>
            <a:ext cx="339851" cy="3413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object 80"/>
          <p:cNvSpPr/>
          <p:nvPr/>
        </p:nvSpPr>
        <p:spPr>
          <a:xfrm>
            <a:off x="3913632" y="4751579"/>
            <a:ext cx="1120139" cy="4206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object 81"/>
          <p:cNvSpPr/>
          <p:nvPr/>
        </p:nvSpPr>
        <p:spPr>
          <a:xfrm>
            <a:off x="3889247" y="4725670"/>
            <a:ext cx="1120139" cy="42214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object 82"/>
          <p:cNvSpPr/>
          <p:nvPr/>
        </p:nvSpPr>
        <p:spPr>
          <a:xfrm>
            <a:off x="3909567" y="4746752"/>
            <a:ext cx="1104138" cy="405511"/>
          </a:xfrm>
          <a:custGeom>
            <a:avLst/>
            <a:gdLst/>
            <a:ahLst/>
            <a:cxnLst/>
            <a:rect l="l" t="t" r="r" b="b"/>
            <a:pathLst>
              <a:path w="1104138" h="405511">
                <a:moveTo>
                  <a:pt x="0" y="67563"/>
                </a:moveTo>
                <a:lnTo>
                  <a:pt x="12952" y="27756"/>
                </a:lnTo>
                <a:lnTo>
                  <a:pt x="45946" y="3526"/>
                </a:lnTo>
                <a:lnTo>
                  <a:pt x="67564" y="0"/>
                </a:lnTo>
                <a:lnTo>
                  <a:pt x="1036574" y="0"/>
                </a:lnTo>
                <a:lnTo>
                  <a:pt x="1051031" y="1547"/>
                </a:lnTo>
                <a:lnTo>
                  <a:pt x="1064408" y="5973"/>
                </a:lnTo>
                <a:lnTo>
                  <a:pt x="1094808" y="33264"/>
                </a:lnTo>
                <a:lnTo>
                  <a:pt x="1104138" y="67563"/>
                </a:lnTo>
                <a:lnTo>
                  <a:pt x="1104138" y="337946"/>
                </a:lnTo>
                <a:lnTo>
                  <a:pt x="1102590" y="352366"/>
                </a:lnTo>
                <a:lnTo>
                  <a:pt x="1098164" y="365727"/>
                </a:lnTo>
                <a:lnTo>
                  <a:pt x="1070873" y="396152"/>
                </a:lnTo>
                <a:lnTo>
                  <a:pt x="1036574" y="405511"/>
                </a:lnTo>
                <a:lnTo>
                  <a:pt x="67564" y="405511"/>
                </a:lnTo>
                <a:lnTo>
                  <a:pt x="53106" y="403957"/>
                </a:lnTo>
                <a:lnTo>
                  <a:pt x="39729" y="399517"/>
                </a:lnTo>
                <a:lnTo>
                  <a:pt x="9329" y="372190"/>
                </a:lnTo>
                <a:lnTo>
                  <a:pt x="0" y="337946"/>
                </a:lnTo>
                <a:lnTo>
                  <a:pt x="0" y="67563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object 84"/>
          <p:cNvSpPr/>
          <p:nvPr/>
        </p:nvSpPr>
        <p:spPr>
          <a:xfrm>
            <a:off x="4738115" y="4760723"/>
            <a:ext cx="339851" cy="3413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object 92"/>
          <p:cNvSpPr/>
          <p:nvPr/>
        </p:nvSpPr>
        <p:spPr>
          <a:xfrm>
            <a:off x="2123567" y="4292093"/>
            <a:ext cx="8826373" cy="23875"/>
          </a:xfrm>
          <a:custGeom>
            <a:avLst/>
            <a:gdLst/>
            <a:ahLst/>
            <a:cxnLst/>
            <a:rect l="l" t="t" r="r" b="b"/>
            <a:pathLst>
              <a:path w="8826373" h="23875">
                <a:moveTo>
                  <a:pt x="0" y="0"/>
                </a:moveTo>
                <a:lnTo>
                  <a:pt x="8826373" y="23875"/>
                </a:lnTo>
              </a:path>
            </a:pathLst>
          </a:custGeom>
          <a:ln w="9525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object 93"/>
          <p:cNvSpPr txBox="1"/>
          <p:nvPr/>
        </p:nvSpPr>
        <p:spPr>
          <a:xfrm>
            <a:off x="3263456" y="4365964"/>
            <a:ext cx="1223644" cy="2414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统计</a:t>
            </a:r>
            <a:endParaRPr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30" name="object 117"/>
          <p:cNvSpPr txBox="1"/>
          <p:nvPr/>
        </p:nvSpPr>
        <p:spPr>
          <a:xfrm>
            <a:off x="7839202" y="4390391"/>
            <a:ext cx="1337310" cy="5918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12725">
              <a:lnSpc>
                <a:spcPct val="100000"/>
              </a:lnSpc>
            </a:pP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下载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31" name="object 118"/>
          <p:cNvSpPr txBox="1"/>
          <p:nvPr/>
        </p:nvSpPr>
        <p:spPr>
          <a:xfrm>
            <a:off x="896162" y="4945381"/>
            <a:ext cx="1172845" cy="92201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9715">
              <a:lnSpc>
                <a:spcPct val="100000"/>
              </a:lnSpc>
            </a:pPr>
            <a:r>
              <a:rPr sz="1800" spc="1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宋体"/>
              </a:rPr>
              <a:t>控制层</a:t>
            </a:r>
            <a:endParaRPr sz="1800">
              <a:latin typeface="微软雅黑" panose="020B0503020204020204" pitchFamily="34" charset="-122"/>
              <a:ea typeface="微软雅黑" panose="020B0503020204020204" pitchFamily="34" charset="-122"/>
              <a:cs typeface="宋体"/>
            </a:endParaRPr>
          </a:p>
        </p:txBody>
      </p:sp>
      <p:sp>
        <p:nvSpPr>
          <p:cNvPr id="32" name="object 129"/>
          <p:cNvSpPr/>
          <p:nvPr/>
        </p:nvSpPr>
        <p:spPr>
          <a:xfrm>
            <a:off x="2378964" y="2918715"/>
            <a:ext cx="1275588" cy="42367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object 130"/>
          <p:cNvSpPr/>
          <p:nvPr/>
        </p:nvSpPr>
        <p:spPr>
          <a:xfrm>
            <a:off x="2354579" y="2894331"/>
            <a:ext cx="1275588" cy="42367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object 131"/>
          <p:cNvSpPr/>
          <p:nvPr/>
        </p:nvSpPr>
        <p:spPr>
          <a:xfrm>
            <a:off x="2374519" y="2914269"/>
            <a:ext cx="1260094" cy="408050"/>
          </a:xfrm>
          <a:custGeom>
            <a:avLst/>
            <a:gdLst/>
            <a:ahLst/>
            <a:cxnLst/>
            <a:rect l="l" t="t" r="r" b="b"/>
            <a:pathLst>
              <a:path w="1260094" h="408050">
                <a:moveTo>
                  <a:pt x="0" y="67945"/>
                </a:moveTo>
                <a:lnTo>
                  <a:pt x="12896" y="28114"/>
                </a:lnTo>
                <a:lnTo>
                  <a:pt x="45775" y="3721"/>
                </a:lnTo>
                <a:lnTo>
                  <a:pt x="68072" y="0"/>
                </a:lnTo>
                <a:lnTo>
                  <a:pt x="1192021" y="0"/>
                </a:lnTo>
                <a:lnTo>
                  <a:pt x="1206487" y="1534"/>
                </a:lnTo>
                <a:lnTo>
                  <a:pt x="1219886" y="5925"/>
                </a:lnTo>
                <a:lnTo>
                  <a:pt x="1250454" y="33040"/>
                </a:lnTo>
                <a:lnTo>
                  <a:pt x="1260094" y="67945"/>
                </a:lnTo>
                <a:lnTo>
                  <a:pt x="1260094" y="339979"/>
                </a:lnTo>
                <a:lnTo>
                  <a:pt x="1258556" y="354431"/>
                </a:lnTo>
                <a:lnTo>
                  <a:pt x="1254157" y="367819"/>
                </a:lnTo>
                <a:lnTo>
                  <a:pt x="1227015" y="398378"/>
                </a:lnTo>
                <a:lnTo>
                  <a:pt x="1192021" y="408050"/>
                </a:lnTo>
                <a:lnTo>
                  <a:pt x="68072" y="408050"/>
                </a:lnTo>
                <a:lnTo>
                  <a:pt x="53619" y="406513"/>
                </a:lnTo>
                <a:lnTo>
                  <a:pt x="40231" y="402114"/>
                </a:lnTo>
                <a:lnTo>
                  <a:pt x="9672" y="374972"/>
                </a:lnTo>
                <a:lnTo>
                  <a:pt x="0" y="339979"/>
                </a:lnTo>
                <a:lnTo>
                  <a:pt x="0" y="67945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object 132"/>
          <p:cNvSpPr txBox="1"/>
          <p:nvPr/>
        </p:nvSpPr>
        <p:spPr>
          <a:xfrm>
            <a:off x="2422398" y="2988945"/>
            <a:ext cx="1165860" cy="2565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algn="ctr">
              <a:lnSpc>
                <a:spcPct val="100000"/>
              </a:lnSpc>
            </a:pPr>
            <a:r>
              <a:rPr lang="zh-CN" altLang="en-US" sz="1600" spc="-1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生成短网址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36" name="object 133"/>
          <p:cNvSpPr/>
          <p:nvPr/>
        </p:nvSpPr>
        <p:spPr>
          <a:xfrm>
            <a:off x="3758183" y="2932431"/>
            <a:ext cx="1275588" cy="42367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object 134"/>
          <p:cNvSpPr/>
          <p:nvPr/>
        </p:nvSpPr>
        <p:spPr>
          <a:xfrm>
            <a:off x="3733800" y="2906522"/>
            <a:ext cx="1275588" cy="42367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object 135"/>
          <p:cNvSpPr/>
          <p:nvPr/>
        </p:nvSpPr>
        <p:spPr>
          <a:xfrm>
            <a:off x="3753865" y="2927478"/>
            <a:ext cx="1259967" cy="408050"/>
          </a:xfrm>
          <a:custGeom>
            <a:avLst/>
            <a:gdLst/>
            <a:ahLst/>
            <a:cxnLst/>
            <a:rect l="l" t="t" r="r" b="b"/>
            <a:pathLst>
              <a:path w="1259967" h="408050">
                <a:moveTo>
                  <a:pt x="0" y="68072"/>
                </a:moveTo>
                <a:lnTo>
                  <a:pt x="12888" y="28197"/>
                </a:lnTo>
                <a:lnTo>
                  <a:pt x="45712" y="3736"/>
                </a:lnTo>
                <a:lnTo>
                  <a:pt x="67945" y="0"/>
                </a:lnTo>
                <a:lnTo>
                  <a:pt x="1192022" y="0"/>
                </a:lnTo>
                <a:lnTo>
                  <a:pt x="1206443" y="1540"/>
                </a:lnTo>
                <a:lnTo>
                  <a:pt x="1219810" y="5947"/>
                </a:lnTo>
                <a:lnTo>
                  <a:pt x="1250332" y="33133"/>
                </a:lnTo>
                <a:lnTo>
                  <a:pt x="1259967" y="68072"/>
                </a:lnTo>
                <a:lnTo>
                  <a:pt x="1259967" y="340105"/>
                </a:lnTo>
                <a:lnTo>
                  <a:pt x="1258423" y="354578"/>
                </a:lnTo>
                <a:lnTo>
                  <a:pt x="1254011" y="367972"/>
                </a:lnTo>
                <a:lnTo>
                  <a:pt x="1226814" y="398478"/>
                </a:lnTo>
                <a:lnTo>
                  <a:pt x="1192022" y="408050"/>
                </a:lnTo>
                <a:lnTo>
                  <a:pt x="67945" y="408050"/>
                </a:lnTo>
                <a:lnTo>
                  <a:pt x="53510" y="406513"/>
                </a:lnTo>
                <a:lnTo>
                  <a:pt x="40132" y="402115"/>
                </a:lnTo>
                <a:lnTo>
                  <a:pt x="9601" y="374954"/>
                </a:lnTo>
                <a:lnTo>
                  <a:pt x="0" y="340105"/>
                </a:lnTo>
                <a:lnTo>
                  <a:pt x="0" y="6807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object 136"/>
          <p:cNvSpPr txBox="1"/>
          <p:nvPr/>
        </p:nvSpPr>
        <p:spPr>
          <a:xfrm>
            <a:off x="3864101" y="3002281"/>
            <a:ext cx="1038860" cy="2565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algn="ctr">
              <a:lnSpc>
                <a:spcPct val="100000"/>
              </a:lnSpc>
            </a:pP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邀请邮件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40" name="object 137"/>
          <p:cNvSpPr/>
          <p:nvPr/>
        </p:nvSpPr>
        <p:spPr>
          <a:xfrm>
            <a:off x="5186171" y="2927859"/>
            <a:ext cx="1275588" cy="42367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object 138"/>
          <p:cNvSpPr/>
          <p:nvPr/>
        </p:nvSpPr>
        <p:spPr>
          <a:xfrm>
            <a:off x="5160263" y="2901950"/>
            <a:ext cx="1275588" cy="42367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object 139"/>
          <p:cNvSpPr/>
          <p:nvPr/>
        </p:nvSpPr>
        <p:spPr>
          <a:xfrm>
            <a:off x="5181473" y="2923032"/>
            <a:ext cx="1259966" cy="408050"/>
          </a:xfrm>
          <a:custGeom>
            <a:avLst/>
            <a:gdLst/>
            <a:ahLst/>
            <a:cxnLst/>
            <a:rect l="l" t="t" r="r" b="b"/>
            <a:pathLst>
              <a:path w="1259966" h="408050">
                <a:moveTo>
                  <a:pt x="0" y="68072"/>
                </a:moveTo>
                <a:lnTo>
                  <a:pt x="12852" y="28197"/>
                </a:lnTo>
                <a:lnTo>
                  <a:pt x="45662" y="3736"/>
                </a:lnTo>
                <a:lnTo>
                  <a:pt x="67945" y="0"/>
                </a:lnTo>
                <a:lnTo>
                  <a:pt x="1191895" y="0"/>
                </a:lnTo>
                <a:lnTo>
                  <a:pt x="1206347" y="1537"/>
                </a:lnTo>
                <a:lnTo>
                  <a:pt x="1219735" y="5936"/>
                </a:lnTo>
                <a:lnTo>
                  <a:pt x="1250294" y="33078"/>
                </a:lnTo>
                <a:lnTo>
                  <a:pt x="1259966" y="68072"/>
                </a:lnTo>
                <a:lnTo>
                  <a:pt x="1259966" y="340106"/>
                </a:lnTo>
                <a:lnTo>
                  <a:pt x="1258426" y="354565"/>
                </a:lnTo>
                <a:lnTo>
                  <a:pt x="1254019" y="367948"/>
                </a:lnTo>
                <a:lnTo>
                  <a:pt x="1226833" y="398445"/>
                </a:lnTo>
                <a:lnTo>
                  <a:pt x="1191895" y="408050"/>
                </a:lnTo>
                <a:lnTo>
                  <a:pt x="67945" y="408050"/>
                </a:lnTo>
                <a:lnTo>
                  <a:pt x="53472" y="406513"/>
                </a:lnTo>
                <a:lnTo>
                  <a:pt x="40078" y="402115"/>
                </a:lnTo>
                <a:lnTo>
                  <a:pt x="9572" y="374954"/>
                </a:lnTo>
                <a:lnTo>
                  <a:pt x="0" y="340106"/>
                </a:lnTo>
                <a:lnTo>
                  <a:pt x="0" y="6807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object 140"/>
          <p:cNvSpPr txBox="1"/>
          <p:nvPr/>
        </p:nvSpPr>
        <p:spPr>
          <a:xfrm>
            <a:off x="5394198" y="2997708"/>
            <a:ext cx="836294" cy="2565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提醒邮件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44" name="object 141"/>
          <p:cNvSpPr/>
          <p:nvPr/>
        </p:nvSpPr>
        <p:spPr>
          <a:xfrm>
            <a:off x="6615683" y="2935478"/>
            <a:ext cx="1277112" cy="42367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object 142"/>
          <p:cNvSpPr/>
          <p:nvPr/>
        </p:nvSpPr>
        <p:spPr>
          <a:xfrm>
            <a:off x="6591300" y="2909571"/>
            <a:ext cx="1275588" cy="42367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object 143"/>
          <p:cNvSpPr/>
          <p:nvPr/>
        </p:nvSpPr>
        <p:spPr>
          <a:xfrm>
            <a:off x="6611619" y="2930399"/>
            <a:ext cx="1259967" cy="408050"/>
          </a:xfrm>
          <a:custGeom>
            <a:avLst/>
            <a:gdLst/>
            <a:ahLst/>
            <a:cxnLst/>
            <a:rect l="l" t="t" r="r" b="b"/>
            <a:pathLst>
              <a:path w="1259967" h="408050">
                <a:moveTo>
                  <a:pt x="0" y="67944"/>
                </a:moveTo>
                <a:lnTo>
                  <a:pt x="12911" y="28083"/>
                </a:lnTo>
                <a:lnTo>
                  <a:pt x="45787" y="3696"/>
                </a:lnTo>
                <a:lnTo>
                  <a:pt x="67945" y="0"/>
                </a:lnTo>
                <a:lnTo>
                  <a:pt x="1192022" y="0"/>
                </a:lnTo>
                <a:lnTo>
                  <a:pt x="1206456" y="1537"/>
                </a:lnTo>
                <a:lnTo>
                  <a:pt x="1219834" y="5935"/>
                </a:lnTo>
                <a:lnTo>
                  <a:pt x="1250365" y="33096"/>
                </a:lnTo>
                <a:lnTo>
                  <a:pt x="1259967" y="67944"/>
                </a:lnTo>
                <a:lnTo>
                  <a:pt x="1259967" y="339978"/>
                </a:lnTo>
                <a:lnTo>
                  <a:pt x="1258426" y="354444"/>
                </a:lnTo>
                <a:lnTo>
                  <a:pt x="1254022" y="367843"/>
                </a:lnTo>
                <a:lnTo>
                  <a:pt x="1226869" y="398411"/>
                </a:lnTo>
                <a:lnTo>
                  <a:pt x="1192022" y="408050"/>
                </a:lnTo>
                <a:lnTo>
                  <a:pt x="67945" y="408050"/>
                </a:lnTo>
                <a:lnTo>
                  <a:pt x="53523" y="406510"/>
                </a:lnTo>
                <a:lnTo>
                  <a:pt x="40156" y="402103"/>
                </a:lnTo>
                <a:lnTo>
                  <a:pt x="9634" y="374917"/>
                </a:lnTo>
                <a:lnTo>
                  <a:pt x="0" y="339978"/>
                </a:lnTo>
                <a:lnTo>
                  <a:pt x="0" y="6794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object 144"/>
          <p:cNvSpPr txBox="1"/>
          <p:nvPr/>
        </p:nvSpPr>
        <p:spPr>
          <a:xfrm>
            <a:off x="6824217" y="3005075"/>
            <a:ext cx="836294" cy="2565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提醒短信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48" name="object 178"/>
          <p:cNvSpPr/>
          <p:nvPr/>
        </p:nvSpPr>
        <p:spPr>
          <a:xfrm>
            <a:off x="2150872" y="1504657"/>
            <a:ext cx="2878201" cy="1138212"/>
          </a:xfrm>
          <a:custGeom>
            <a:avLst/>
            <a:gdLst/>
            <a:ahLst/>
            <a:cxnLst/>
            <a:rect l="l" t="t" r="r" b="b"/>
            <a:pathLst>
              <a:path w="2878201" h="1138212">
                <a:moveTo>
                  <a:pt x="0" y="1138212"/>
                </a:moveTo>
                <a:lnTo>
                  <a:pt x="2878201" y="1138212"/>
                </a:lnTo>
                <a:lnTo>
                  <a:pt x="2878201" y="0"/>
                </a:lnTo>
                <a:lnTo>
                  <a:pt x="0" y="0"/>
                </a:lnTo>
                <a:lnTo>
                  <a:pt x="0" y="1138212"/>
                </a:lnTo>
                <a:close/>
              </a:path>
            </a:pathLst>
          </a:custGeom>
          <a:solidFill>
            <a:srgbClr val="B6E7F8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object 179"/>
          <p:cNvSpPr txBox="1"/>
          <p:nvPr/>
        </p:nvSpPr>
        <p:spPr>
          <a:xfrm>
            <a:off x="907326" y="2018029"/>
            <a:ext cx="1172845" cy="6140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48285">
              <a:lnSpc>
                <a:spcPct val="100000"/>
              </a:lnSpc>
            </a:pPr>
            <a:r>
              <a:rPr sz="1800" spc="5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宋体"/>
              </a:rPr>
              <a:t>管理层</a:t>
            </a:r>
            <a:endParaRPr sz="1800">
              <a:latin typeface="微软雅黑" panose="020B0503020204020204" pitchFamily="34" charset="-122"/>
              <a:ea typeface="微软雅黑" panose="020B0503020204020204" pitchFamily="34" charset="-122"/>
              <a:cs typeface="宋体"/>
            </a:endParaRPr>
          </a:p>
        </p:txBody>
      </p:sp>
      <p:sp>
        <p:nvSpPr>
          <p:cNvPr id="50" name="object 180"/>
          <p:cNvSpPr/>
          <p:nvPr/>
        </p:nvSpPr>
        <p:spPr>
          <a:xfrm>
            <a:off x="2368295" y="1630679"/>
            <a:ext cx="1167383" cy="42367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object 181"/>
          <p:cNvSpPr/>
          <p:nvPr/>
        </p:nvSpPr>
        <p:spPr>
          <a:xfrm>
            <a:off x="2342388" y="1604772"/>
            <a:ext cx="1167384" cy="42367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object 182"/>
          <p:cNvSpPr/>
          <p:nvPr/>
        </p:nvSpPr>
        <p:spPr>
          <a:xfrm>
            <a:off x="2362961" y="1625091"/>
            <a:ext cx="1151889" cy="408050"/>
          </a:xfrm>
          <a:custGeom>
            <a:avLst/>
            <a:gdLst/>
            <a:ahLst/>
            <a:cxnLst/>
            <a:rect l="l" t="t" r="r" b="b"/>
            <a:pathLst>
              <a:path w="1151889" h="408050">
                <a:moveTo>
                  <a:pt x="0" y="68072"/>
                </a:moveTo>
                <a:lnTo>
                  <a:pt x="12873" y="28229"/>
                </a:lnTo>
                <a:lnTo>
                  <a:pt x="45701" y="3761"/>
                </a:lnTo>
                <a:lnTo>
                  <a:pt x="68071" y="0"/>
                </a:lnTo>
                <a:lnTo>
                  <a:pt x="1083945" y="0"/>
                </a:lnTo>
                <a:lnTo>
                  <a:pt x="1098366" y="1540"/>
                </a:lnTo>
                <a:lnTo>
                  <a:pt x="1111733" y="5947"/>
                </a:lnTo>
                <a:lnTo>
                  <a:pt x="1142255" y="33133"/>
                </a:lnTo>
                <a:lnTo>
                  <a:pt x="1151889" y="68072"/>
                </a:lnTo>
                <a:lnTo>
                  <a:pt x="1151889" y="340106"/>
                </a:lnTo>
                <a:lnTo>
                  <a:pt x="1150346" y="354578"/>
                </a:lnTo>
                <a:lnTo>
                  <a:pt x="1145934" y="367972"/>
                </a:lnTo>
                <a:lnTo>
                  <a:pt x="1118737" y="398478"/>
                </a:lnTo>
                <a:lnTo>
                  <a:pt x="1083945" y="408050"/>
                </a:lnTo>
                <a:lnTo>
                  <a:pt x="68071" y="408050"/>
                </a:lnTo>
                <a:lnTo>
                  <a:pt x="53606" y="406516"/>
                </a:lnTo>
                <a:lnTo>
                  <a:pt x="40207" y="402125"/>
                </a:lnTo>
                <a:lnTo>
                  <a:pt x="9639" y="375010"/>
                </a:lnTo>
                <a:lnTo>
                  <a:pt x="0" y="340106"/>
                </a:lnTo>
                <a:lnTo>
                  <a:pt x="0" y="6807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object 183"/>
          <p:cNvSpPr txBox="1"/>
          <p:nvPr/>
        </p:nvSpPr>
        <p:spPr>
          <a:xfrm>
            <a:off x="2520188" y="1699640"/>
            <a:ext cx="836294" cy="2565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答卷列表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54" name="object 184"/>
          <p:cNvSpPr/>
          <p:nvPr/>
        </p:nvSpPr>
        <p:spPr>
          <a:xfrm>
            <a:off x="2378964" y="2151888"/>
            <a:ext cx="1167384" cy="42367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object 185"/>
          <p:cNvSpPr/>
          <p:nvPr/>
        </p:nvSpPr>
        <p:spPr>
          <a:xfrm>
            <a:off x="2354579" y="2125979"/>
            <a:ext cx="1167383" cy="42367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object 186"/>
          <p:cNvSpPr/>
          <p:nvPr/>
        </p:nvSpPr>
        <p:spPr>
          <a:xfrm>
            <a:off x="2374519" y="2146935"/>
            <a:ext cx="1151890" cy="408050"/>
          </a:xfrm>
          <a:custGeom>
            <a:avLst/>
            <a:gdLst/>
            <a:ahLst/>
            <a:cxnLst/>
            <a:rect l="l" t="t" r="r" b="b"/>
            <a:pathLst>
              <a:path w="1151890" h="408050">
                <a:moveTo>
                  <a:pt x="0" y="68072"/>
                </a:moveTo>
                <a:lnTo>
                  <a:pt x="12873" y="28229"/>
                </a:lnTo>
                <a:lnTo>
                  <a:pt x="45701" y="3761"/>
                </a:lnTo>
                <a:lnTo>
                  <a:pt x="68072" y="0"/>
                </a:lnTo>
                <a:lnTo>
                  <a:pt x="1083945" y="0"/>
                </a:lnTo>
                <a:lnTo>
                  <a:pt x="1098366" y="1540"/>
                </a:lnTo>
                <a:lnTo>
                  <a:pt x="1111733" y="5947"/>
                </a:lnTo>
                <a:lnTo>
                  <a:pt x="1142255" y="33133"/>
                </a:lnTo>
                <a:lnTo>
                  <a:pt x="1151890" y="68072"/>
                </a:lnTo>
                <a:lnTo>
                  <a:pt x="1151890" y="340105"/>
                </a:lnTo>
                <a:lnTo>
                  <a:pt x="1150346" y="354540"/>
                </a:lnTo>
                <a:lnTo>
                  <a:pt x="1145934" y="367918"/>
                </a:lnTo>
                <a:lnTo>
                  <a:pt x="1118737" y="398449"/>
                </a:lnTo>
                <a:lnTo>
                  <a:pt x="1083945" y="408050"/>
                </a:lnTo>
                <a:lnTo>
                  <a:pt x="68072" y="408050"/>
                </a:lnTo>
                <a:lnTo>
                  <a:pt x="53606" y="406510"/>
                </a:lnTo>
                <a:lnTo>
                  <a:pt x="40207" y="402106"/>
                </a:lnTo>
                <a:lnTo>
                  <a:pt x="9639" y="374953"/>
                </a:lnTo>
                <a:lnTo>
                  <a:pt x="0" y="340105"/>
                </a:lnTo>
                <a:lnTo>
                  <a:pt x="0" y="68072"/>
                </a:lnTo>
                <a:close/>
              </a:path>
            </a:pathLst>
          </a:custGeom>
          <a:ln w="12699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object 187"/>
          <p:cNvSpPr txBox="1"/>
          <p:nvPr/>
        </p:nvSpPr>
        <p:spPr>
          <a:xfrm>
            <a:off x="2531745" y="2221484"/>
            <a:ext cx="836294" cy="2565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编辑数据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58" name="object 188"/>
          <p:cNvSpPr/>
          <p:nvPr/>
        </p:nvSpPr>
        <p:spPr>
          <a:xfrm>
            <a:off x="3742944" y="2150364"/>
            <a:ext cx="1167384" cy="42367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object 189"/>
          <p:cNvSpPr/>
          <p:nvPr/>
        </p:nvSpPr>
        <p:spPr>
          <a:xfrm>
            <a:off x="3717035" y="2124455"/>
            <a:ext cx="1168908" cy="42367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object 190"/>
          <p:cNvSpPr/>
          <p:nvPr/>
        </p:nvSpPr>
        <p:spPr>
          <a:xfrm>
            <a:off x="3738371" y="2145410"/>
            <a:ext cx="1151889" cy="408050"/>
          </a:xfrm>
          <a:custGeom>
            <a:avLst/>
            <a:gdLst/>
            <a:ahLst/>
            <a:cxnLst/>
            <a:rect l="l" t="t" r="r" b="b"/>
            <a:pathLst>
              <a:path w="1151889" h="408050">
                <a:moveTo>
                  <a:pt x="0" y="68072"/>
                </a:moveTo>
                <a:lnTo>
                  <a:pt x="12888" y="28197"/>
                </a:lnTo>
                <a:lnTo>
                  <a:pt x="45712" y="3736"/>
                </a:lnTo>
                <a:lnTo>
                  <a:pt x="67944" y="0"/>
                </a:lnTo>
                <a:lnTo>
                  <a:pt x="1083817" y="0"/>
                </a:lnTo>
                <a:lnTo>
                  <a:pt x="1098270" y="1537"/>
                </a:lnTo>
                <a:lnTo>
                  <a:pt x="1111658" y="5936"/>
                </a:lnTo>
                <a:lnTo>
                  <a:pt x="1142217" y="33078"/>
                </a:lnTo>
                <a:lnTo>
                  <a:pt x="1151889" y="68072"/>
                </a:lnTo>
                <a:lnTo>
                  <a:pt x="1151889" y="340105"/>
                </a:lnTo>
                <a:lnTo>
                  <a:pt x="1150349" y="354527"/>
                </a:lnTo>
                <a:lnTo>
                  <a:pt x="1145942" y="367894"/>
                </a:lnTo>
                <a:lnTo>
                  <a:pt x="1118756" y="398416"/>
                </a:lnTo>
                <a:lnTo>
                  <a:pt x="1083817" y="408050"/>
                </a:lnTo>
                <a:lnTo>
                  <a:pt x="67944" y="408050"/>
                </a:lnTo>
                <a:lnTo>
                  <a:pt x="53510" y="406507"/>
                </a:lnTo>
                <a:lnTo>
                  <a:pt x="40132" y="402095"/>
                </a:lnTo>
                <a:lnTo>
                  <a:pt x="9601" y="374898"/>
                </a:lnTo>
                <a:lnTo>
                  <a:pt x="0" y="340105"/>
                </a:lnTo>
                <a:lnTo>
                  <a:pt x="0" y="6807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object 191"/>
          <p:cNvSpPr txBox="1"/>
          <p:nvPr/>
        </p:nvSpPr>
        <p:spPr>
          <a:xfrm>
            <a:off x="3831972" y="2219959"/>
            <a:ext cx="1121028" cy="20751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编辑受访者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62" name="object 192"/>
          <p:cNvSpPr/>
          <p:nvPr/>
        </p:nvSpPr>
        <p:spPr>
          <a:xfrm>
            <a:off x="3723132" y="1644395"/>
            <a:ext cx="1167384" cy="42367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object 193"/>
          <p:cNvSpPr/>
          <p:nvPr/>
        </p:nvSpPr>
        <p:spPr>
          <a:xfrm>
            <a:off x="3697223" y="1618488"/>
            <a:ext cx="1167384" cy="425196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object 194"/>
          <p:cNvSpPr/>
          <p:nvPr/>
        </p:nvSpPr>
        <p:spPr>
          <a:xfrm>
            <a:off x="3717797" y="1639823"/>
            <a:ext cx="1151889" cy="408050"/>
          </a:xfrm>
          <a:custGeom>
            <a:avLst/>
            <a:gdLst/>
            <a:ahLst/>
            <a:cxnLst/>
            <a:rect l="l" t="t" r="r" b="b"/>
            <a:pathLst>
              <a:path w="1151889" h="408050">
                <a:moveTo>
                  <a:pt x="0" y="67945"/>
                </a:moveTo>
                <a:lnTo>
                  <a:pt x="12896" y="28114"/>
                </a:lnTo>
                <a:lnTo>
                  <a:pt x="45775" y="3721"/>
                </a:lnTo>
                <a:lnTo>
                  <a:pt x="68072" y="0"/>
                </a:lnTo>
                <a:lnTo>
                  <a:pt x="1083944" y="0"/>
                </a:lnTo>
                <a:lnTo>
                  <a:pt x="1098417" y="1537"/>
                </a:lnTo>
                <a:lnTo>
                  <a:pt x="1111811" y="5935"/>
                </a:lnTo>
                <a:lnTo>
                  <a:pt x="1142317" y="33096"/>
                </a:lnTo>
                <a:lnTo>
                  <a:pt x="1151889" y="67945"/>
                </a:lnTo>
                <a:lnTo>
                  <a:pt x="1151889" y="339978"/>
                </a:lnTo>
                <a:lnTo>
                  <a:pt x="1150355" y="354444"/>
                </a:lnTo>
                <a:lnTo>
                  <a:pt x="1145964" y="367843"/>
                </a:lnTo>
                <a:lnTo>
                  <a:pt x="1118849" y="398411"/>
                </a:lnTo>
                <a:lnTo>
                  <a:pt x="1083944" y="408050"/>
                </a:lnTo>
                <a:lnTo>
                  <a:pt x="68072" y="408050"/>
                </a:lnTo>
                <a:lnTo>
                  <a:pt x="53619" y="406513"/>
                </a:lnTo>
                <a:lnTo>
                  <a:pt x="40231" y="402114"/>
                </a:lnTo>
                <a:lnTo>
                  <a:pt x="9672" y="374972"/>
                </a:lnTo>
                <a:lnTo>
                  <a:pt x="0" y="339978"/>
                </a:lnTo>
                <a:lnTo>
                  <a:pt x="0" y="67945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object 195"/>
          <p:cNvSpPr txBox="1"/>
          <p:nvPr/>
        </p:nvSpPr>
        <p:spPr>
          <a:xfrm>
            <a:off x="3875278" y="1714246"/>
            <a:ext cx="836294" cy="2565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观看答卷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66" name="object 196"/>
          <p:cNvSpPr/>
          <p:nvPr/>
        </p:nvSpPr>
        <p:spPr>
          <a:xfrm>
            <a:off x="5219572" y="1504657"/>
            <a:ext cx="5709031" cy="1138212"/>
          </a:xfrm>
          <a:custGeom>
            <a:avLst/>
            <a:gdLst/>
            <a:ahLst/>
            <a:cxnLst/>
            <a:rect l="l" t="t" r="r" b="b"/>
            <a:pathLst>
              <a:path w="5709031" h="1138212">
                <a:moveTo>
                  <a:pt x="0" y="1138212"/>
                </a:moveTo>
                <a:lnTo>
                  <a:pt x="5709031" y="1138212"/>
                </a:lnTo>
                <a:lnTo>
                  <a:pt x="5709031" y="0"/>
                </a:lnTo>
                <a:lnTo>
                  <a:pt x="0" y="0"/>
                </a:lnTo>
                <a:lnTo>
                  <a:pt x="0" y="1138212"/>
                </a:lnTo>
                <a:close/>
              </a:path>
            </a:pathLst>
          </a:custGeom>
          <a:solidFill>
            <a:srgbClr val="B6E7F8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object 197"/>
          <p:cNvSpPr/>
          <p:nvPr/>
        </p:nvSpPr>
        <p:spPr>
          <a:xfrm>
            <a:off x="5483352" y="1648967"/>
            <a:ext cx="1167383" cy="423672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object 198"/>
          <p:cNvSpPr/>
          <p:nvPr/>
        </p:nvSpPr>
        <p:spPr>
          <a:xfrm>
            <a:off x="5458967" y="1624583"/>
            <a:ext cx="1167384" cy="423672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object 199"/>
          <p:cNvSpPr/>
          <p:nvPr/>
        </p:nvSpPr>
        <p:spPr>
          <a:xfrm>
            <a:off x="5478907" y="1644650"/>
            <a:ext cx="1151889" cy="408050"/>
          </a:xfrm>
          <a:custGeom>
            <a:avLst/>
            <a:gdLst/>
            <a:ahLst/>
            <a:cxnLst/>
            <a:rect l="l" t="t" r="r" b="b"/>
            <a:pathLst>
              <a:path w="1151890" h="408050">
                <a:moveTo>
                  <a:pt x="0" y="68072"/>
                </a:moveTo>
                <a:lnTo>
                  <a:pt x="12873" y="28229"/>
                </a:lnTo>
                <a:lnTo>
                  <a:pt x="45701" y="3761"/>
                </a:lnTo>
                <a:lnTo>
                  <a:pt x="68071" y="0"/>
                </a:lnTo>
                <a:lnTo>
                  <a:pt x="1083944" y="0"/>
                </a:lnTo>
                <a:lnTo>
                  <a:pt x="1098366" y="1540"/>
                </a:lnTo>
                <a:lnTo>
                  <a:pt x="1111733" y="5947"/>
                </a:lnTo>
                <a:lnTo>
                  <a:pt x="1142255" y="33133"/>
                </a:lnTo>
                <a:lnTo>
                  <a:pt x="1151889" y="68072"/>
                </a:lnTo>
                <a:lnTo>
                  <a:pt x="1151889" y="340105"/>
                </a:lnTo>
                <a:lnTo>
                  <a:pt x="1150346" y="354578"/>
                </a:lnTo>
                <a:lnTo>
                  <a:pt x="1145934" y="367972"/>
                </a:lnTo>
                <a:lnTo>
                  <a:pt x="1118737" y="398478"/>
                </a:lnTo>
                <a:lnTo>
                  <a:pt x="1083944" y="408050"/>
                </a:lnTo>
                <a:lnTo>
                  <a:pt x="68071" y="408050"/>
                </a:lnTo>
                <a:lnTo>
                  <a:pt x="53606" y="406516"/>
                </a:lnTo>
                <a:lnTo>
                  <a:pt x="40207" y="402125"/>
                </a:lnTo>
                <a:lnTo>
                  <a:pt x="9639" y="375010"/>
                </a:lnTo>
                <a:lnTo>
                  <a:pt x="0" y="340105"/>
                </a:lnTo>
                <a:lnTo>
                  <a:pt x="0" y="6807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object 200"/>
          <p:cNvSpPr txBox="1"/>
          <p:nvPr/>
        </p:nvSpPr>
        <p:spPr>
          <a:xfrm>
            <a:off x="5636767" y="1719198"/>
            <a:ext cx="836294" cy="2565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600" spc="-2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查阅</a:t>
            </a: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附件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71" name="object 201"/>
          <p:cNvSpPr/>
          <p:nvPr/>
        </p:nvSpPr>
        <p:spPr>
          <a:xfrm>
            <a:off x="5465064" y="2174748"/>
            <a:ext cx="1167384" cy="423672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object 202"/>
          <p:cNvSpPr/>
          <p:nvPr/>
        </p:nvSpPr>
        <p:spPr>
          <a:xfrm>
            <a:off x="5439155" y="2150364"/>
            <a:ext cx="1167383" cy="423672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object 203"/>
          <p:cNvSpPr/>
          <p:nvPr/>
        </p:nvSpPr>
        <p:spPr>
          <a:xfrm>
            <a:off x="5459729" y="2170429"/>
            <a:ext cx="1151890" cy="408050"/>
          </a:xfrm>
          <a:custGeom>
            <a:avLst/>
            <a:gdLst/>
            <a:ahLst/>
            <a:cxnLst/>
            <a:rect l="l" t="t" r="r" b="b"/>
            <a:pathLst>
              <a:path w="1151890" h="408050">
                <a:moveTo>
                  <a:pt x="0" y="67945"/>
                </a:moveTo>
                <a:lnTo>
                  <a:pt x="12896" y="28114"/>
                </a:lnTo>
                <a:lnTo>
                  <a:pt x="45775" y="3721"/>
                </a:lnTo>
                <a:lnTo>
                  <a:pt x="68072" y="0"/>
                </a:lnTo>
                <a:lnTo>
                  <a:pt x="1083945" y="0"/>
                </a:lnTo>
                <a:lnTo>
                  <a:pt x="1098417" y="1537"/>
                </a:lnTo>
                <a:lnTo>
                  <a:pt x="1111811" y="5935"/>
                </a:lnTo>
                <a:lnTo>
                  <a:pt x="1142317" y="33096"/>
                </a:lnTo>
                <a:lnTo>
                  <a:pt x="1151890" y="67945"/>
                </a:lnTo>
                <a:lnTo>
                  <a:pt x="1151890" y="339979"/>
                </a:lnTo>
                <a:lnTo>
                  <a:pt x="1150355" y="354444"/>
                </a:lnTo>
                <a:lnTo>
                  <a:pt x="1145964" y="367843"/>
                </a:lnTo>
                <a:lnTo>
                  <a:pt x="1118849" y="398411"/>
                </a:lnTo>
                <a:lnTo>
                  <a:pt x="1083945" y="408050"/>
                </a:lnTo>
                <a:lnTo>
                  <a:pt x="68072" y="408050"/>
                </a:lnTo>
                <a:lnTo>
                  <a:pt x="53619" y="406513"/>
                </a:lnTo>
                <a:lnTo>
                  <a:pt x="40231" y="402114"/>
                </a:lnTo>
                <a:lnTo>
                  <a:pt x="9672" y="374972"/>
                </a:lnTo>
                <a:lnTo>
                  <a:pt x="0" y="339979"/>
                </a:lnTo>
                <a:lnTo>
                  <a:pt x="0" y="67945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object 204"/>
          <p:cNvSpPr txBox="1"/>
          <p:nvPr/>
        </p:nvSpPr>
        <p:spPr>
          <a:xfrm>
            <a:off x="5617590" y="2244978"/>
            <a:ext cx="836294" cy="2565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编辑状态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75" name="object 205"/>
          <p:cNvSpPr/>
          <p:nvPr/>
        </p:nvSpPr>
        <p:spPr>
          <a:xfrm>
            <a:off x="6784847" y="1664207"/>
            <a:ext cx="1167383" cy="42367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object 206"/>
          <p:cNvSpPr/>
          <p:nvPr/>
        </p:nvSpPr>
        <p:spPr>
          <a:xfrm>
            <a:off x="6758940" y="1638300"/>
            <a:ext cx="1167383" cy="423672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object 207"/>
          <p:cNvSpPr/>
          <p:nvPr/>
        </p:nvSpPr>
        <p:spPr>
          <a:xfrm>
            <a:off x="6780021" y="1659127"/>
            <a:ext cx="1151889" cy="408050"/>
          </a:xfrm>
          <a:custGeom>
            <a:avLst/>
            <a:gdLst/>
            <a:ahLst/>
            <a:cxnLst/>
            <a:rect l="l" t="t" r="r" b="b"/>
            <a:pathLst>
              <a:path w="1151889" h="408050">
                <a:moveTo>
                  <a:pt x="0" y="67945"/>
                </a:moveTo>
                <a:lnTo>
                  <a:pt x="12911" y="28083"/>
                </a:lnTo>
                <a:lnTo>
                  <a:pt x="45787" y="3696"/>
                </a:lnTo>
                <a:lnTo>
                  <a:pt x="67945" y="0"/>
                </a:lnTo>
                <a:lnTo>
                  <a:pt x="1083818" y="0"/>
                </a:lnTo>
                <a:lnTo>
                  <a:pt x="1098283" y="1534"/>
                </a:lnTo>
                <a:lnTo>
                  <a:pt x="1111682" y="5925"/>
                </a:lnTo>
                <a:lnTo>
                  <a:pt x="1142250" y="33040"/>
                </a:lnTo>
                <a:lnTo>
                  <a:pt x="1151889" y="67945"/>
                </a:lnTo>
                <a:lnTo>
                  <a:pt x="1151889" y="339979"/>
                </a:lnTo>
                <a:lnTo>
                  <a:pt x="1150352" y="354431"/>
                </a:lnTo>
                <a:lnTo>
                  <a:pt x="1145953" y="367819"/>
                </a:lnTo>
                <a:lnTo>
                  <a:pt x="1118811" y="398378"/>
                </a:lnTo>
                <a:lnTo>
                  <a:pt x="1083818" y="408050"/>
                </a:lnTo>
                <a:lnTo>
                  <a:pt x="67945" y="408050"/>
                </a:lnTo>
                <a:lnTo>
                  <a:pt x="53523" y="406510"/>
                </a:lnTo>
                <a:lnTo>
                  <a:pt x="40156" y="402103"/>
                </a:lnTo>
                <a:lnTo>
                  <a:pt x="9634" y="374917"/>
                </a:lnTo>
                <a:lnTo>
                  <a:pt x="0" y="339979"/>
                </a:lnTo>
                <a:lnTo>
                  <a:pt x="0" y="67945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object 208"/>
          <p:cNvSpPr txBox="1"/>
          <p:nvPr/>
        </p:nvSpPr>
        <p:spPr>
          <a:xfrm>
            <a:off x="6938009" y="1733550"/>
            <a:ext cx="836294" cy="2565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上传附件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79" name="object 209"/>
          <p:cNvSpPr/>
          <p:nvPr/>
        </p:nvSpPr>
        <p:spPr>
          <a:xfrm>
            <a:off x="8084819" y="1665732"/>
            <a:ext cx="1167383" cy="42367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object 210"/>
          <p:cNvSpPr/>
          <p:nvPr/>
        </p:nvSpPr>
        <p:spPr>
          <a:xfrm>
            <a:off x="8127493" y="1641348"/>
            <a:ext cx="1168907" cy="42367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object 211"/>
          <p:cNvSpPr/>
          <p:nvPr/>
        </p:nvSpPr>
        <p:spPr>
          <a:xfrm>
            <a:off x="8080120" y="1661286"/>
            <a:ext cx="1151762" cy="408050"/>
          </a:xfrm>
          <a:custGeom>
            <a:avLst/>
            <a:gdLst/>
            <a:ahLst/>
            <a:cxnLst/>
            <a:rect l="l" t="t" r="r" b="b"/>
            <a:pathLst>
              <a:path w="1151762" h="408050">
                <a:moveTo>
                  <a:pt x="0" y="68072"/>
                </a:moveTo>
                <a:lnTo>
                  <a:pt x="12852" y="28197"/>
                </a:lnTo>
                <a:lnTo>
                  <a:pt x="45662" y="3736"/>
                </a:lnTo>
                <a:lnTo>
                  <a:pt x="67945" y="0"/>
                </a:lnTo>
                <a:lnTo>
                  <a:pt x="1083818" y="0"/>
                </a:lnTo>
                <a:lnTo>
                  <a:pt x="1098277" y="1540"/>
                </a:lnTo>
                <a:lnTo>
                  <a:pt x="1111660" y="5947"/>
                </a:lnTo>
                <a:lnTo>
                  <a:pt x="1142157" y="33133"/>
                </a:lnTo>
                <a:lnTo>
                  <a:pt x="1151762" y="68072"/>
                </a:lnTo>
                <a:lnTo>
                  <a:pt x="1151762" y="340105"/>
                </a:lnTo>
                <a:lnTo>
                  <a:pt x="1150225" y="354540"/>
                </a:lnTo>
                <a:lnTo>
                  <a:pt x="1145827" y="367918"/>
                </a:lnTo>
                <a:lnTo>
                  <a:pt x="1118666" y="398449"/>
                </a:lnTo>
                <a:lnTo>
                  <a:pt x="1083818" y="408050"/>
                </a:lnTo>
                <a:lnTo>
                  <a:pt x="67945" y="408050"/>
                </a:lnTo>
                <a:lnTo>
                  <a:pt x="53472" y="406507"/>
                </a:lnTo>
                <a:lnTo>
                  <a:pt x="40078" y="402095"/>
                </a:lnTo>
                <a:lnTo>
                  <a:pt x="9572" y="374898"/>
                </a:lnTo>
                <a:lnTo>
                  <a:pt x="0" y="340105"/>
                </a:lnTo>
                <a:lnTo>
                  <a:pt x="0" y="6807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object 212"/>
          <p:cNvSpPr txBox="1"/>
          <p:nvPr/>
        </p:nvSpPr>
        <p:spPr>
          <a:xfrm>
            <a:off x="8137652" y="1735582"/>
            <a:ext cx="1038860" cy="2565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algn="ctr">
              <a:lnSpc>
                <a:spcPct val="100000"/>
              </a:lnSpc>
            </a:pP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纠正定位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83" name="object 213"/>
          <p:cNvSpPr/>
          <p:nvPr/>
        </p:nvSpPr>
        <p:spPr>
          <a:xfrm>
            <a:off x="9383268" y="1656588"/>
            <a:ext cx="1167383" cy="42367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object 214"/>
          <p:cNvSpPr/>
          <p:nvPr/>
        </p:nvSpPr>
        <p:spPr>
          <a:xfrm>
            <a:off x="9357359" y="1630679"/>
            <a:ext cx="1167383" cy="42367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object 215"/>
          <p:cNvSpPr/>
          <p:nvPr/>
        </p:nvSpPr>
        <p:spPr>
          <a:xfrm>
            <a:off x="9377933" y="1651889"/>
            <a:ext cx="1151890" cy="408050"/>
          </a:xfrm>
          <a:custGeom>
            <a:avLst/>
            <a:gdLst/>
            <a:ahLst/>
            <a:cxnLst/>
            <a:rect l="l" t="t" r="r" b="b"/>
            <a:pathLst>
              <a:path w="1151890" h="408050">
                <a:moveTo>
                  <a:pt x="0" y="67945"/>
                </a:moveTo>
                <a:lnTo>
                  <a:pt x="12896" y="28169"/>
                </a:lnTo>
                <a:lnTo>
                  <a:pt x="45775" y="3734"/>
                </a:lnTo>
                <a:lnTo>
                  <a:pt x="68072" y="0"/>
                </a:lnTo>
                <a:lnTo>
                  <a:pt x="1083945" y="0"/>
                </a:lnTo>
                <a:lnTo>
                  <a:pt x="1098379" y="1543"/>
                </a:lnTo>
                <a:lnTo>
                  <a:pt x="1111757" y="5955"/>
                </a:lnTo>
                <a:lnTo>
                  <a:pt x="1142288" y="33152"/>
                </a:lnTo>
                <a:lnTo>
                  <a:pt x="1151890" y="67945"/>
                </a:lnTo>
                <a:lnTo>
                  <a:pt x="1151890" y="339978"/>
                </a:lnTo>
                <a:lnTo>
                  <a:pt x="1150349" y="354444"/>
                </a:lnTo>
                <a:lnTo>
                  <a:pt x="1145945" y="367843"/>
                </a:lnTo>
                <a:lnTo>
                  <a:pt x="1118792" y="398411"/>
                </a:lnTo>
                <a:lnTo>
                  <a:pt x="1083945" y="408050"/>
                </a:lnTo>
                <a:lnTo>
                  <a:pt x="68072" y="408050"/>
                </a:lnTo>
                <a:lnTo>
                  <a:pt x="53619" y="406513"/>
                </a:lnTo>
                <a:lnTo>
                  <a:pt x="40231" y="402114"/>
                </a:lnTo>
                <a:lnTo>
                  <a:pt x="9672" y="374972"/>
                </a:lnTo>
                <a:lnTo>
                  <a:pt x="0" y="339978"/>
                </a:lnTo>
                <a:lnTo>
                  <a:pt x="0" y="67945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object 216"/>
          <p:cNvSpPr txBox="1"/>
          <p:nvPr/>
        </p:nvSpPr>
        <p:spPr>
          <a:xfrm>
            <a:off x="9583673" y="1726184"/>
            <a:ext cx="951485" cy="234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条件查找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87" name="object 217"/>
          <p:cNvSpPr/>
          <p:nvPr/>
        </p:nvSpPr>
        <p:spPr>
          <a:xfrm>
            <a:off x="6784847" y="2174748"/>
            <a:ext cx="1167383" cy="423672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object 218"/>
          <p:cNvSpPr/>
          <p:nvPr/>
        </p:nvSpPr>
        <p:spPr>
          <a:xfrm>
            <a:off x="6758940" y="2148839"/>
            <a:ext cx="1167383" cy="423672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object 219"/>
          <p:cNvSpPr/>
          <p:nvPr/>
        </p:nvSpPr>
        <p:spPr>
          <a:xfrm>
            <a:off x="6780021" y="2169414"/>
            <a:ext cx="1151889" cy="408050"/>
          </a:xfrm>
          <a:custGeom>
            <a:avLst/>
            <a:gdLst/>
            <a:ahLst/>
            <a:cxnLst/>
            <a:rect l="l" t="t" r="r" b="b"/>
            <a:pathLst>
              <a:path w="1151889" h="408050">
                <a:moveTo>
                  <a:pt x="0" y="67945"/>
                </a:moveTo>
                <a:lnTo>
                  <a:pt x="12911" y="28138"/>
                </a:lnTo>
                <a:lnTo>
                  <a:pt x="45787" y="3709"/>
                </a:lnTo>
                <a:lnTo>
                  <a:pt x="67945" y="0"/>
                </a:lnTo>
                <a:lnTo>
                  <a:pt x="1083818" y="0"/>
                </a:lnTo>
                <a:lnTo>
                  <a:pt x="1098283" y="1540"/>
                </a:lnTo>
                <a:lnTo>
                  <a:pt x="1111682" y="5944"/>
                </a:lnTo>
                <a:lnTo>
                  <a:pt x="1142250" y="33097"/>
                </a:lnTo>
                <a:lnTo>
                  <a:pt x="1151889" y="67945"/>
                </a:lnTo>
                <a:lnTo>
                  <a:pt x="1151889" y="339978"/>
                </a:lnTo>
                <a:lnTo>
                  <a:pt x="1150352" y="354431"/>
                </a:lnTo>
                <a:lnTo>
                  <a:pt x="1145953" y="367819"/>
                </a:lnTo>
                <a:lnTo>
                  <a:pt x="1118811" y="398378"/>
                </a:lnTo>
                <a:lnTo>
                  <a:pt x="1083818" y="408050"/>
                </a:lnTo>
                <a:lnTo>
                  <a:pt x="67945" y="408050"/>
                </a:lnTo>
                <a:lnTo>
                  <a:pt x="53523" y="406510"/>
                </a:lnTo>
                <a:lnTo>
                  <a:pt x="40156" y="402103"/>
                </a:lnTo>
                <a:lnTo>
                  <a:pt x="9634" y="374917"/>
                </a:lnTo>
                <a:lnTo>
                  <a:pt x="0" y="339978"/>
                </a:lnTo>
                <a:lnTo>
                  <a:pt x="0" y="67945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object 220"/>
          <p:cNvSpPr txBox="1"/>
          <p:nvPr/>
        </p:nvSpPr>
        <p:spPr>
          <a:xfrm>
            <a:off x="6837426" y="2244090"/>
            <a:ext cx="1038860" cy="2565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algn="ctr">
              <a:lnSpc>
                <a:spcPct val="100000"/>
              </a:lnSpc>
            </a:pP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批量修改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91" name="object 221"/>
          <p:cNvSpPr/>
          <p:nvPr/>
        </p:nvSpPr>
        <p:spPr>
          <a:xfrm>
            <a:off x="8095488" y="2188464"/>
            <a:ext cx="1167383" cy="423672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object 222"/>
          <p:cNvSpPr/>
          <p:nvPr/>
        </p:nvSpPr>
        <p:spPr>
          <a:xfrm>
            <a:off x="8069580" y="2162555"/>
            <a:ext cx="1167383" cy="423672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object 223"/>
          <p:cNvSpPr/>
          <p:nvPr/>
        </p:nvSpPr>
        <p:spPr>
          <a:xfrm>
            <a:off x="8090407" y="2183257"/>
            <a:ext cx="1151890" cy="408050"/>
          </a:xfrm>
          <a:custGeom>
            <a:avLst/>
            <a:gdLst/>
            <a:ahLst/>
            <a:cxnLst/>
            <a:rect l="l" t="t" r="r" b="b"/>
            <a:pathLst>
              <a:path w="1151890" h="408050">
                <a:moveTo>
                  <a:pt x="0" y="68071"/>
                </a:moveTo>
                <a:lnTo>
                  <a:pt x="12873" y="28229"/>
                </a:lnTo>
                <a:lnTo>
                  <a:pt x="45701" y="3761"/>
                </a:lnTo>
                <a:lnTo>
                  <a:pt x="68072" y="0"/>
                </a:lnTo>
                <a:lnTo>
                  <a:pt x="1083945" y="0"/>
                </a:lnTo>
                <a:lnTo>
                  <a:pt x="1098366" y="1540"/>
                </a:lnTo>
                <a:lnTo>
                  <a:pt x="1111733" y="5947"/>
                </a:lnTo>
                <a:lnTo>
                  <a:pt x="1142255" y="33133"/>
                </a:lnTo>
                <a:lnTo>
                  <a:pt x="1151890" y="68071"/>
                </a:lnTo>
                <a:lnTo>
                  <a:pt x="1151890" y="340105"/>
                </a:lnTo>
                <a:lnTo>
                  <a:pt x="1150346" y="354540"/>
                </a:lnTo>
                <a:lnTo>
                  <a:pt x="1145934" y="367918"/>
                </a:lnTo>
                <a:lnTo>
                  <a:pt x="1118737" y="398449"/>
                </a:lnTo>
                <a:lnTo>
                  <a:pt x="1083945" y="408050"/>
                </a:lnTo>
                <a:lnTo>
                  <a:pt x="68072" y="408050"/>
                </a:lnTo>
                <a:lnTo>
                  <a:pt x="53606" y="406510"/>
                </a:lnTo>
                <a:lnTo>
                  <a:pt x="40207" y="402106"/>
                </a:lnTo>
                <a:lnTo>
                  <a:pt x="9639" y="374953"/>
                </a:lnTo>
                <a:lnTo>
                  <a:pt x="0" y="340105"/>
                </a:lnTo>
                <a:lnTo>
                  <a:pt x="0" y="68071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object 224"/>
          <p:cNvSpPr txBox="1"/>
          <p:nvPr/>
        </p:nvSpPr>
        <p:spPr>
          <a:xfrm>
            <a:off x="8248650" y="2257805"/>
            <a:ext cx="836294" cy="2565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自动查重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95" name="object 225"/>
          <p:cNvSpPr/>
          <p:nvPr/>
        </p:nvSpPr>
        <p:spPr>
          <a:xfrm>
            <a:off x="9412223" y="2188464"/>
            <a:ext cx="1167383" cy="423672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object 226"/>
          <p:cNvSpPr/>
          <p:nvPr/>
        </p:nvSpPr>
        <p:spPr>
          <a:xfrm>
            <a:off x="9386316" y="2162555"/>
            <a:ext cx="1167383" cy="42367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object 227"/>
          <p:cNvSpPr/>
          <p:nvPr/>
        </p:nvSpPr>
        <p:spPr>
          <a:xfrm>
            <a:off x="9407017" y="2183257"/>
            <a:ext cx="1151889" cy="408050"/>
          </a:xfrm>
          <a:custGeom>
            <a:avLst/>
            <a:gdLst/>
            <a:ahLst/>
            <a:cxnLst/>
            <a:rect l="l" t="t" r="r" b="b"/>
            <a:pathLst>
              <a:path w="1151889" h="408050">
                <a:moveTo>
                  <a:pt x="0" y="68071"/>
                </a:moveTo>
                <a:lnTo>
                  <a:pt x="12873" y="28229"/>
                </a:lnTo>
                <a:lnTo>
                  <a:pt x="45701" y="3761"/>
                </a:lnTo>
                <a:lnTo>
                  <a:pt x="68072" y="0"/>
                </a:lnTo>
                <a:lnTo>
                  <a:pt x="1083817" y="0"/>
                </a:lnTo>
                <a:lnTo>
                  <a:pt x="1098270" y="1537"/>
                </a:lnTo>
                <a:lnTo>
                  <a:pt x="1111658" y="5936"/>
                </a:lnTo>
                <a:lnTo>
                  <a:pt x="1142217" y="33078"/>
                </a:lnTo>
                <a:lnTo>
                  <a:pt x="1151889" y="68071"/>
                </a:lnTo>
                <a:lnTo>
                  <a:pt x="1151889" y="340105"/>
                </a:lnTo>
                <a:lnTo>
                  <a:pt x="1150349" y="354527"/>
                </a:lnTo>
                <a:lnTo>
                  <a:pt x="1145942" y="367894"/>
                </a:lnTo>
                <a:lnTo>
                  <a:pt x="1118756" y="398416"/>
                </a:lnTo>
                <a:lnTo>
                  <a:pt x="1083817" y="408050"/>
                </a:lnTo>
                <a:lnTo>
                  <a:pt x="68072" y="408050"/>
                </a:lnTo>
                <a:lnTo>
                  <a:pt x="53606" y="406510"/>
                </a:lnTo>
                <a:lnTo>
                  <a:pt x="40207" y="402106"/>
                </a:lnTo>
                <a:lnTo>
                  <a:pt x="9639" y="374953"/>
                </a:lnTo>
                <a:lnTo>
                  <a:pt x="0" y="340105"/>
                </a:lnTo>
                <a:lnTo>
                  <a:pt x="0" y="68071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object 228"/>
          <p:cNvSpPr txBox="1"/>
          <p:nvPr/>
        </p:nvSpPr>
        <p:spPr>
          <a:xfrm>
            <a:off x="9565385" y="2257805"/>
            <a:ext cx="836294" cy="2565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逻辑检查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99" name="object 229"/>
          <p:cNvSpPr/>
          <p:nvPr/>
        </p:nvSpPr>
        <p:spPr>
          <a:xfrm>
            <a:off x="917625" y="2761044"/>
            <a:ext cx="1172324" cy="686625"/>
          </a:xfrm>
          <a:custGeom>
            <a:avLst/>
            <a:gdLst/>
            <a:ahLst/>
            <a:cxnLst/>
            <a:rect l="l" t="t" r="r" b="b"/>
            <a:pathLst>
              <a:path w="1172324" h="686625">
                <a:moveTo>
                  <a:pt x="0" y="686625"/>
                </a:moveTo>
                <a:lnTo>
                  <a:pt x="1172324" y="686625"/>
                </a:lnTo>
                <a:lnTo>
                  <a:pt x="1172324" y="0"/>
                </a:lnTo>
                <a:lnTo>
                  <a:pt x="0" y="0"/>
                </a:lnTo>
                <a:lnTo>
                  <a:pt x="0" y="686625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邀约管理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object 230"/>
          <p:cNvSpPr/>
          <p:nvPr/>
        </p:nvSpPr>
        <p:spPr>
          <a:xfrm>
            <a:off x="896162" y="4360673"/>
            <a:ext cx="1172324" cy="1506601"/>
          </a:xfrm>
          <a:custGeom>
            <a:avLst/>
            <a:gdLst/>
            <a:ahLst/>
            <a:cxnLst/>
            <a:rect l="l" t="t" r="r" b="b"/>
            <a:pathLst>
              <a:path w="1172324" h="1506601">
                <a:moveTo>
                  <a:pt x="0" y="1506601"/>
                </a:moveTo>
                <a:lnTo>
                  <a:pt x="1172324" y="1506601"/>
                </a:lnTo>
                <a:lnTo>
                  <a:pt x="1172324" y="0"/>
                </a:lnTo>
                <a:lnTo>
                  <a:pt x="0" y="0"/>
                </a:lnTo>
                <a:lnTo>
                  <a:pt x="0" y="1506601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管理统计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下载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object 232"/>
          <p:cNvSpPr/>
          <p:nvPr/>
        </p:nvSpPr>
        <p:spPr>
          <a:xfrm>
            <a:off x="907326" y="1500555"/>
            <a:ext cx="1172324" cy="1131265"/>
          </a:xfrm>
          <a:custGeom>
            <a:avLst/>
            <a:gdLst/>
            <a:ahLst/>
            <a:cxnLst/>
            <a:rect l="l" t="t" r="r" b="b"/>
            <a:pathLst>
              <a:path w="1172324" h="1131265">
                <a:moveTo>
                  <a:pt x="0" y="1131265"/>
                </a:moveTo>
                <a:lnTo>
                  <a:pt x="1172324" y="1131265"/>
                </a:lnTo>
                <a:lnTo>
                  <a:pt x="1172324" y="0"/>
                </a:lnTo>
                <a:lnTo>
                  <a:pt x="0" y="0"/>
                </a:lnTo>
                <a:lnTo>
                  <a:pt x="0" y="1131265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答卷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object 73"/>
          <p:cNvSpPr txBox="1"/>
          <p:nvPr/>
        </p:nvSpPr>
        <p:spPr>
          <a:xfrm>
            <a:off x="3962400" y="4838294"/>
            <a:ext cx="1041147" cy="2737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访问</a:t>
            </a:r>
            <a:r>
              <a:rPr lang="zh-CN" altLang="en-US" sz="1600" spc="-2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员</a:t>
            </a: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统计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103" name="object 73"/>
          <p:cNvSpPr txBox="1"/>
          <p:nvPr/>
        </p:nvSpPr>
        <p:spPr>
          <a:xfrm>
            <a:off x="2665359" y="5384546"/>
            <a:ext cx="1041147" cy="2737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600" spc="-2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考核</a:t>
            </a: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统计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104" name="object 197"/>
          <p:cNvSpPr/>
          <p:nvPr/>
        </p:nvSpPr>
        <p:spPr>
          <a:xfrm>
            <a:off x="5708271" y="4798822"/>
            <a:ext cx="1167383" cy="423672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object 198"/>
          <p:cNvSpPr/>
          <p:nvPr/>
        </p:nvSpPr>
        <p:spPr>
          <a:xfrm>
            <a:off x="5683886" y="4774438"/>
            <a:ext cx="1167384" cy="423672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object 199"/>
          <p:cNvSpPr/>
          <p:nvPr/>
        </p:nvSpPr>
        <p:spPr>
          <a:xfrm>
            <a:off x="5703826" y="4794505"/>
            <a:ext cx="1151889" cy="408050"/>
          </a:xfrm>
          <a:custGeom>
            <a:avLst/>
            <a:gdLst/>
            <a:ahLst/>
            <a:cxnLst/>
            <a:rect l="l" t="t" r="r" b="b"/>
            <a:pathLst>
              <a:path w="1151890" h="408050">
                <a:moveTo>
                  <a:pt x="0" y="68072"/>
                </a:moveTo>
                <a:lnTo>
                  <a:pt x="12873" y="28229"/>
                </a:lnTo>
                <a:lnTo>
                  <a:pt x="45701" y="3761"/>
                </a:lnTo>
                <a:lnTo>
                  <a:pt x="68071" y="0"/>
                </a:lnTo>
                <a:lnTo>
                  <a:pt x="1083944" y="0"/>
                </a:lnTo>
                <a:lnTo>
                  <a:pt x="1098366" y="1540"/>
                </a:lnTo>
                <a:lnTo>
                  <a:pt x="1111733" y="5947"/>
                </a:lnTo>
                <a:lnTo>
                  <a:pt x="1142255" y="33133"/>
                </a:lnTo>
                <a:lnTo>
                  <a:pt x="1151889" y="68072"/>
                </a:lnTo>
                <a:lnTo>
                  <a:pt x="1151889" y="340105"/>
                </a:lnTo>
                <a:lnTo>
                  <a:pt x="1150346" y="354578"/>
                </a:lnTo>
                <a:lnTo>
                  <a:pt x="1145934" y="367972"/>
                </a:lnTo>
                <a:lnTo>
                  <a:pt x="1118737" y="398478"/>
                </a:lnTo>
                <a:lnTo>
                  <a:pt x="1083944" y="408050"/>
                </a:lnTo>
                <a:lnTo>
                  <a:pt x="68071" y="408050"/>
                </a:lnTo>
                <a:lnTo>
                  <a:pt x="53606" y="406516"/>
                </a:lnTo>
                <a:lnTo>
                  <a:pt x="40207" y="402125"/>
                </a:lnTo>
                <a:lnTo>
                  <a:pt x="9639" y="375010"/>
                </a:lnTo>
                <a:lnTo>
                  <a:pt x="0" y="340105"/>
                </a:lnTo>
                <a:lnTo>
                  <a:pt x="0" y="6807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object 200"/>
          <p:cNvSpPr txBox="1"/>
          <p:nvPr/>
        </p:nvSpPr>
        <p:spPr>
          <a:xfrm>
            <a:off x="5791200" y="4869053"/>
            <a:ext cx="1144650" cy="2729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导出受访者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108" name="object 201"/>
          <p:cNvSpPr/>
          <p:nvPr/>
        </p:nvSpPr>
        <p:spPr>
          <a:xfrm>
            <a:off x="5689983" y="5324603"/>
            <a:ext cx="1167384" cy="423672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object 202"/>
          <p:cNvSpPr/>
          <p:nvPr/>
        </p:nvSpPr>
        <p:spPr>
          <a:xfrm>
            <a:off x="5664074" y="5300219"/>
            <a:ext cx="1167383" cy="423672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object 203"/>
          <p:cNvSpPr/>
          <p:nvPr/>
        </p:nvSpPr>
        <p:spPr>
          <a:xfrm>
            <a:off x="5684648" y="5320284"/>
            <a:ext cx="1151890" cy="408050"/>
          </a:xfrm>
          <a:custGeom>
            <a:avLst/>
            <a:gdLst/>
            <a:ahLst/>
            <a:cxnLst/>
            <a:rect l="l" t="t" r="r" b="b"/>
            <a:pathLst>
              <a:path w="1151890" h="408050">
                <a:moveTo>
                  <a:pt x="0" y="67945"/>
                </a:moveTo>
                <a:lnTo>
                  <a:pt x="12896" y="28114"/>
                </a:lnTo>
                <a:lnTo>
                  <a:pt x="45775" y="3721"/>
                </a:lnTo>
                <a:lnTo>
                  <a:pt x="68072" y="0"/>
                </a:lnTo>
                <a:lnTo>
                  <a:pt x="1083945" y="0"/>
                </a:lnTo>
                <a:lnTo>
                  <a:pt x="1098417" y="1537"/>
                </a:lnTo>
                <a:lnTo>
                  <a:pt x="1111811" y="5935"/>
                </a:lnTo>
                <a:lnTo>
                  <a:pt x="1142317" y="33096"/>
                </a:lnTo>
                <a:lnTo>
                  <a:pt x="1151890" y="67945"/>
                </a:lnTo>
                <a:lnTo>
                  <a:pt x="1151890" y="339979"/>
                </a:lnTo>
                <a:lnTo>
                  <a:pt x="1150355" y="354444"/>
                </a:lnTo>
                <a:lnTo>
                  <a:pt x="1145964" y="367843"/>
                </a:lnTo>
                <a:lnTo>
                  <a:pt x="1118849" y="398411"/>
                </a:lnTo>
                <a:lnTo>
                  <a:pt x="1083945" y="408050"/>
                </a:lnTo>
                <a:lnTo>
                  <a:pt x="68072" y="408050"/>
                </a:lnTo>
                <a:lnTo>
                  <a:pt x="53619" y="406513"/>
                </a:lnTo>
                <a:lnTo>
                  <a:pt x="40231" y="402114"/>
                </a:lnTo>
                <a:lnTo>
                  <a:pt x="9672" y="374972"/>
                </a:lnTo>
                <a:lnTo>
                  <a:pt x="0" y="339979"/>
                </a:lnTo>
                <a:lnTo>
                  <a:pt x="0" y="67945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object 204"/>
          <p:cNvSpPr txBox="1"/>
          <p:nvPr/>
        </p:nvSpPr>
        <p:spPr>
          <a:xfrm>
            <a:off x="5842509" y="5394833"/>
            <a:ext cx="836294" cy="2565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接触数据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112" name="object 205"/>
          <p:cNvSpPr/>
          <p:nvPr/>
        </p:nvSpPr>
        <p:spPr>
          <a:xfrm>
            <a:off x="7009766" y="4814062"/>
            <a:ext cx="1167383" cy="42367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object 206"/>
          <p:cNvSpPr/>
          <p:nvPr/>
        </p:nvSpPr>
        <p:spPr>
          <a:xfrm>
            <a:off x="6983859" y="4788155"/>
            <a:ext cx="1167383" cy="423672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object 207"/>
          <p:cNvSpPr/>
          <p:nvPr/>
        </p:nvSpPr>
        <p:spPr>
          <a:xfrm>
            <a:off x="7004940" y="4808982"/>
            <a:ext cx="1151889" cy="408050"/>
          </a:xfrm>
          <a:custGeom>
            <a:avLst/>
            <a:gdLst/>
            <a:ahLst/>
            <a:cxnLst/>
            <a:rect l="l" t="t" r="r" b="b"/>
            <a:pathLst>
              <a:path w="1151889" h="408050">
                <a:moveTo>
                  <a:pt x="0" y="67945"/>
                </a:moveTo>
                <a:lnTo>
                  <a:pt x="12911" y="28083"/>
                </a:lnTo>
                <a:lnTo>
                  <a:pt x="45787" y="3696"/>
                </a:lnTo>
                <a:lnTo>
                  <a:pt x="67945" y="0"/>
                </a:lnTo>
                <a:lnTo>
                  <a:pt x="1083818" y="0"/>
                </a:lnTo>
                <a:lnTo>
                  <a:pt x="1098283" y="1534"/>
                </a:lnTo>
                <a:lnTo>
                  <a:pt x="1111682" y="5925"/>
                </a:lnTo>
                <a:lnTo>
                  <a:pt x="1142250" y="33040"/>
                </a:lnTo>
                <a:lnTo>
                  <a:pt x="1151889" y="67945"/>
                </a:lnTo>
                <a:lnTo>
                  <a:pt x="1151889" y="339979"/>
                </a:lnTo>
                <a:lnTo>
                  <a:pt x="1150352" y="354431"/>
                </a:lnTo>
                <a:lnTo>
                  <a:pt x="1145953" y="367819"/>
                </a:lnTo>
                <a:lnTo>
                  <a:pt x="1118811" y="398378"/>
                </a:lnTo>
                <a:lnTo>
                  <a:pt x="1083818" y="408050"/>
                </a:lnTo>
                <a:lnTo>
                  <a:pt x="67945" y="408050"/>
                </a:lnTo>
                <a:lnTo>
                  <a:pt x="53523" y="406510"/>
                </a:lnTo>
                <a:lnTo>
                  <a:pt x="40156" y="402103"/>
                </a:lnTo>
                <a:lnTo>
                  <a:pt x="9634" y="374917"/>
                </a:lnTo>
                <a:lnTo>
                  <a:pt x="0" y="339979"/>
                </a:lnTo>
                <a:lnTo>
                  <a:pt x="0" y="67945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object 208"/>
          <p:cNvSpPr txBox="1"/>
          <p:nvPr/>
        </p:nvSpPr>
        <p:spPr>
          <a:xfrm>
            <a:off x="7059170" y="4883405"/>
            <a:ext cx="941830" cy="27139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修改历史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116" name="object 209"/>
          <p:cNvSpPr/>
          <p:nvPr/>
        </p:nvSpPr>
        <p:spPr>
          <a:xfrm>
            <a:off x="8309738" y="4815587"/>
            <a:ext cx="1167383" cy="42367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object 210"/>
          <p:cNvSpPr/>
          <p:nvPr/>
        </p:nvSpPr>
        <p:spPr>
          <a:xfrm>
            <a:off x="8283830" y="4791203"/>
            <a:ext cx="1168907" cy="42367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object 211"/>
          <p:cNvSpPr/>
          <p:nvPr/>
        </p:nvSpPr>
        <p:spPr>
          <a:xfrm>
            <a:off x="8305039" y="4811141"/>
            <a:ext cx="1151762" cy="408050"/>
          </a:xfrm>
          <a:custGeom>
            <a:avLst/>
            <a:gdLst/>
            <a:ahLst/>
            <a:cxnLst/>
            <a:rect l="l" t="t" r="r" b="b"/>
            <a:pathLst>
              <a:path w="1151762" h="408050">
                <a:moveTo>
                  <a:pt x="0" y="68072"/>
                </a:moveTo>
                <a:lnTo>
                  <a:pt x="12852" y="28197"/>
                </a:lnTo>
                <a:lnTo>
                  <a:pt x="45662" y="3736"/>
                </a:lnTo>
                <a:lnTo>
                  <a:pt x="67945" y="0"/>
                </a:lnTo>
                <a:lnTo>
                  <a:pt x="1083818" y="0"/>
                </a:lnTo>
                <a:lnTo>
                  <a:pt x="1098277" y="1540"/>
                </a:lnTo>
                <a:lnTo>
                  <a:pt x="1111660" y="5947"/>
                </a:lnTo>
                <a:lnTo>
                  <a:pt x="1142157" y="33133"/>
                </a:lnTo>
                <a:lnTo>
                  <a:pt x="1151762" y="68072"/>
                </a:lnTo>
                <a:lnTo>
                  <a:pt x="1151762" y="340105"/>
                </a:lnTo>
                <a:lnTo>
                  <a:pt x="1150225" y="354540"/>
                </a:lnTo>
                <a:lnTo>
                  <a:pt x="1145827" y="367918"/>
                </a:lnTo>
                <a:lnTo>
                  <a:pt x="1118666" y="398449"/>
                </a:lnTo>
                <a:lnTo>
                  <a:pt x="1083818" y="408050"/>
                </a:lnTo>
                <a:lnTo>
                  <a:pt x="67945" y="408050"/>
                </a:lnTo>
                <a:lnTo>
                  <a:pt x="53472" y="406507"/>
                </a:lnTo>
                <a:lnTo>
                  <a:pt x="40078" y="402095"/>
                </a:lnTo>
                <a:lnTo>
                  <a:pt x="9572" y="374898"/>
                </a:lnTo>
                <a:lnTo>
                  <a:pt x="0" y="340105"/>
                </a:lnTo>
                <a:lnTo>
                  <a:pt x="0" y="6807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object 212"/>
          <p:cNvSpPr txBox="1"/>
          <p:nvPr/>
        </p:nvSpPr>
        <p:spPr>
          <a:xfrm>
            <a:off x="8362571" y="4885437"/>
            <a:ext cx="1038860" cy="2565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审核历史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120" name="object 213"/>
          <p:cNvSpPr/>
          <p:nvPr/>
        </p:nvSpPr>
        <p:spPr>
          <a:xfrm>
            <a:off x="9608187" y="4806443"/>
            <a:ext cx="1167383" cy="42367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object 214"/>
          <p:cNvSpPr/>
          <p:nvPr/>
        </p:nvSpPr>
        <p:spPr>
          <a:xfrm>
            <a:off x="9582278" y="4780534"/>
            <a:ext cx="1167383" cy="42367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object 215"/>
          <p:cNvSpPr/>
          <p:nvPr/>
        </p:nvSpPr>
        <p:spPr>
          <a:xfrm>
            <a:off x="9602852" y="4801744"/>
            <a:ext cx="1151890" cy="408050"/>
          </a:xfrm>
          <a:custGeom>
            <a:avLst/>
            <a:gdLst/>
            <a:ahLst/>
            <a:cxnLst/>
            <a:rect l="l" t="t" r="r" b="b"/>
            <a:pathLst>
              <a:path w="1151890" h="408050">
                <a:moveTo>
                  <a:pt x="0" y="67945"/>
                </a:moveTo>
                <a:lnTo>
                  <a:pt x="12896" y="28169"/>
                </a:lnTo>
                <a:lnTo>
                  <a:pt x="45775" y="3734"/>
                </a:lnTo>
                <a:lnTo>
                  <a:pt x="68072" y="0"/>
                </a:lnTo>
                <a:lnTo>
                  <a:pt x="1083945" y="0"/>
                </a:lnTo>
                <a:lnTo>
                  <a:pt x="1098379" y="1543"/>
                </a:lnTo>
                <a:lnTo>
                  <a:pt x="1111757" y="5955"/>
                </a:lnTo>
                <a:lnTo>
                  <a:pt x="1142288" y="33152"/>
                </a:lnTo>
                <a:lnTo>
                  <a:pt x="1151890" y="67945"/>
                </a:lnTo>
                <a:lnTo>
                  <a:pt x="1151890" y="339978"/>
                </a:lnTo>
                <a:lnTo>
                  <a:pt x="1150349" y="354444"/>
                </a:lnTo>
                <a:lnTo>
                  <a:pt x="1145945" y="367843"/>
                </a:lnTo>
                <a:lnTo>
                  <a:pt x="1118792" y="398411"/>
                </a:lnTo>
                <a:lnTo>
                  <a:pt x="1083945" y="408050"/>
                </a:lnTo>
                <a:lnTo>
                  <a:pt x="68072" y="408050"/>
                </a:lnTo>
                <a:lnTo>
                  <a:pt x="53619" y="406513"/>
                </a:lnTo>
                <a:lnTo>
                  <a:pt x="40231" y="402114"/>
                </a:lnTo>
                <a:lnTo>
                  <a:pt x="9672" y="374972"/>
                </a:lnTo>
                <a:lnTo>
                  <a:pt x="0" y="339978"/>
                </a:lnTo>
                <a:lnTo>
                  <a:pt x="0" y="67945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object 216"/>
          <p:cNvSpPr txBox="1"/>
          <p:nvPr/>
        </p:nvSpPr>
        <p:spPr>
          <a:xfrm>
            <a:off x="9808592" y="4876039"/>
            <a:ext cx="951485" cy="234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附件清单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124" name="object 217"/>
          <p:cNvSpPr/>
          <p:nvPr/>
        </p:nvSpPr>
        <p:spPr>
          <a:xfrm>
            <a:off x="7009766" y="5324603"/>
            <a:ext cx="1167383" cy="423672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object 218"/>
          <p:cNvSpPr/>
          <p:nvPr/>
        </p:nvSpPr>
        <p:spPr>
          <a:xfrm>
            <a:off x="6983859" y="5298694"/>
            <a:ext cx="1167383" cy="423672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object 219"/>
          <p:cNvSpPr/>
          <p:nvPr/>
        </p:nvSpPr>
        <p:spPr>
          <a:xfrm>
            <a:off x="7004940" y="5319269"/>
            <a:ext cx="1151889" cy="408050"/>
          </a:xfrm>
          <a:custGeom>
            <a:avLst/>
            <a:gdLst/>
            <a:ahLst/>
            <a:cxnLst/>
            <a:rect l="l" t="t" r="r" b="b"/>
            <a:pathLst>
              <a:path w="1151889" h="408050">
                <a:moveTo>
                  <a:pt x="0" y="67945"/>
                </a:moveTo>
                <a:lnTo>
                  <a:pt x="12911" y="28138"/>
                </a:lnTo>
                <a:lnTo>
                  <a:pt x="45787" y="3709"/>
                </a:lnTo>
                <a:lnTo>
                  <a:pt x="67945" y="0"/>
                </a:lnTo>
                <a:lnTo>
                  <a:pt x="1083818" y="0"/>
                </a:lnTo>
                <a:lnTo>
                  <a:pt x="1098283" y="1540"/>
                </a:lnTo>
                <a:lnTo>
                  <a:pt x="1111682" y="5944"/>
                </a:lnTo>
                <a:lnTo>
                  <a:pt x="1142250" y="33097"/>
                </a:lnTo>
                <a:lnTo>
                  <a:pt x="1151889" y="67945"/>
                </a:lnTo>
                <a:lnTo>
                  <a:pt x="1151889" y="339978"/>
                </a:lnTo>
                <a:lnTo>
                  <a:pt x="1150352" y="354431"/>
                </a:lnTo>
                <a:lnTo>
                  <a:pt x="1145953" y="367819"/>
                </a:lnTo>
                <a:lnTo>
                  <a:pt x="1118811" y="398378"/>
                </a:lnTo>
                <a:lnTo>
                  <a:pt x="1083818" y="408050"/>
                </a:lnTo>
                <a:lnTo>
                  <a:pt x="67945" y="408050"/>
                </a:lnTo>
                <a:lnTo>
                  <a:pt x="53523" y="406510"/>
                </a:lnTo>
                <a:lnTo>
                  <a:pt x="40156" y="402103"/>
                </a:lnTo>
                <a:lnTo>
                  <a:pt x="9634" y="374917"/>
                </a:lnTo>
                <a:lnTo>
                  <a:pt x="0" y="339978"/>
                </a:lnTo>
                <a:lnTo>
                  <a:pt x="0" y="67945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object 220"/>
          <p:cNvSpPr txBox="1"/>
          <p:nvPr/>
        </p:nvSpPr>
        <p:spPr>
          <a:xfrm>
            <a:off x="7062344" y="5393944"/>
            <a:ext cx="1145033" cy="2824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调查数据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128" name="object 221"/>
          <p:cNvSpPr/>
          <p:nvPr/>
        </p:nvSpPr>
        <p:spPr>
          <a:xfrm>
            <a:off x="8320407" y="5338319"/>
            <a:ext cx="1167383" cy="423672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object 222"/>
          <p:cNvSpPr/>
          <p:nvPr/>
        </p:nvSpPr>
        <p:spPr>
          <a:xfrm>
            <a:off x="8294499" y="5312410"/>
            <a:ext cx="1167383" cy="423672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0" name="object 223"/>
          <p:cNvSpPr/>
          <p:nvPr/>
        </p:nvSpPr>
        <p:spPr>
          <a:xfrm>
            <a:off x="8315326" y="5333112"/>
            <a:ext cx="1151890" cy="408050"/>
          </a:xfrm>
          <a:custGeom>
            <a:avLst/>
            <a:gdLst/>
            <a:ahLst/>
            <a:cxnLst/>
            <a:rect l="l" t="t" r="r" b="b"/>
            <a:pathLst>
              <a:path w="1151890" h="408050">
                <a:moveTo>
                  <a:pt x="0" y="68071"/>
                </a:moveTo>
                <a:lnTo>
                  <a:pt x="12873" y="28229"/>
                </a:lnTo>
                <a:lnTo>
                  <a:pt x="45701" y="3761"/>
                </a:lnTo>
                <a:lnTo>
                  <a:pt x="68072" y="0"/>
                </a:lnTo>
                <a:lnTo>
                  <a:pt x="1083945" y="0"/>
                </a:lnTo>
                <a:lnTo>
                  <a:pt x="1098366" y="1540"/>
                </a:lnTo>
                <a:lnTo>
                  <a:pt x="1111733" y="5947"/>
                </a:lnTo>
                <a:lnTo>
                  <a:pt x="1142255" y="33133"/>
                </a:lnTo>
                <a:lnTo>
                  <a:pt x="1151890" y="68071"/>
                </a:lnTo>
                <a:lnTo>
                  <a:pt x="1151890" y="340105"/>
                </a:lnTo>
                <a:lnTo>
                  <a:pt x="1150346" y="354540"/>
                </a:lnTo>
                <a:lnTo>
                  <a:pt x="1145934" y="367918"/>
                </a:lnTo>
                <a:lnTo>
                  <a:pt x="1118737" y="398449"/>
                </a:lnTo>
                <a:lnTo>
                  <a:pt x="1083945" y="408050"/>
                </a:lnTo>
                <a:lnTo>
                  <a:pt x="68072" y="408050"/>
                </a:lnTo>
                <a:lnTo>
                  <a:pt x="53606" y="406510"/>
                </a:lnTo>
                <a:lnTo>
                  <a:pt x="40207" y="402106"/>
                </a:lnTo>
                <a:lnTo>
                  <a:pt x="9639" y="374953"/>
                </a:lnTo>
                <a:lnTo>
                  <a:pt x="0" y="340105"/>
                </a:lnTo>
                <a:lnTo>
                  <a:pt x="0" y="68071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1" name="object 224"/>
          <p:cNvSpPr txBox="1"/>
          <p:nvPr/>
        </p:nvSpPr>
        <p:spPr>
          <a:xfrm>
            <a:off x="8354826" y="5407660"/>
            <a:ext cx="1093974" cy="2066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4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网页上传附件</a:t>
            </a:r>
            <a:endParaRPr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132" name="object 225"/>
          <p:cNvSpPr/>
          <p:nvPr/>
        </p:nvSpPr>
        <p:spPr>
          <a:xfrm>
            <a:off x="9637142" y="5338319"/>
            <a:ext cx="1167383" cy="423672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" name="object 226"/>
          <p:cNvSpPr/>
          <p:nvPr/>
        </p:nvSpPr>
        <p:spPr>
          <a:xfrm>
            <a:off x="9611235" y="5312410"/>
            <a:ext cx="1167383" cy="42367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4" name="object 227"/>
          <p:cNvSpPr/>
          <p:nvPr/>
        </p:nvSpPr>
        <p:spPr>
          <a:xfrm>
            <a:off x="9631936" y="5333112"/>
            <a:ext cx="1151889" cy="408050"/>
          </a:xfrm>
          <a:custGeom>
            <a:avLst/>
            <a:gdLst/>
            <a:ahLst/>
            <a:cxnLst/>
            <a:rect l="l" t="t" r="r" b="b"/>
            <a:pathLst>
              <a:path w="1151889" h="408050">
                <a:moveTo>
                  <a:pt x="0" y="68071"/>
                </a:moveTo>
                <a:lnTo>
                  <a:pt x="12873" y="28229"/>
                </a:lnTo>
                <a:lnTo>
                  <a:pt x="45701" y="3761"/>
                </a:lnTo>
                <a:lnTo>
                  <a:pt x="68072" y="0"/>
                </a:lnTo>
                <a:lnTo>
                  <a:pt x="1083817" y="0"/>
                </a:lnTo>
                <a:lnTo>
                  <a:pt x="1098270" y="1537"/>
                </a:lnTo>
                <a:lnTo>
                  <a:pt x="1111658" y="5936"/>
                </a:lnTo>
                <a:lnTo>
                  <a:pt x="1142217" y="33078"/>
                </a:lnTo>
                <a:lnTo>
                  <a:pt x="1151889" y="68071"/>
                </a:lnTo>
                <a:lnTo>
                  <a:pt x="1151889" y="340105"/>
                </a:lnTo>
                <a:lnTo>
                  <a:pt x="1150349" y="354527"/>
                </a:lnTo>
                <a:lnTo>
                  <a:pt x="1145942" y="367894"/>
                </a:lnTo>
                <a:lnTo>
                  <a:pt x="1118756" y="398416"/>
                </a:lnTo>
                <a:lnTo>
                  <a:pt x="1083817" y="408050"/>
                </a:lnTo>
                <a:lnTo>
                  <a:pt x="68072" y="408050"/>
                </a:lnTo>
                <a:lnTo>
                  <a:pt x="53606" y="406510"/>
                </a:lnTo>
                <a:lnTo>
                  <a:pt x="40207" y="402106"/>
                </a:lnTo>
                <a:lnTo>
                  <a:pt x="9639" y="374953"/>
                </a:lnTo>
                <a:lnTo>
                  <a:pt x="0" y="340105"/>
                </a:lnTo>
                <a:lnTo>
                  <a:pt x="0" y="68071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5" name="object 228"/>
          <p:cNvSpPr txBox="1"/>
          <p:nvPr/>
        </p:nvSpPr>
        <p:spPr>
          <a:xfrm>
            <a:off x="9790304" y="5407660"/>
            <a:ext cx="836294" cy="2565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APP</a:t>
            </a: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附件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136" name="object 6"/>
          <p:cNvSpPr/>
          <p:nvPr/>
        </p:nvSpPr>
        <p:spPr>
          <a:xfrm>
            <a:off x="2129535" y="3529142"/>
            <a:ext cx="8799068" cy="686625"/>
          </a:xfrm>
          <a:custGeom>
            <a:avLst/>
            <a:gdLst/>
            <a:ahLst/>
            <a:cxnLst/>
            <a:rect l="l" t="t" r="r" b="b"/>
            <a:pathLst>
              <a:path w="8799068" h="686625">
                <a:moveTo>
                  <a:pt x="0" y="686625"/>
                </a:moveTo>
                <a:lnTo>
                  <a:pt x="8799068" y="686625"/>
                </a:lnTo>
                <a:lnTo>
                  <a:pt x="8799068" y="0"/>
                </a:lnTo>
                <a:lnTo>
                  <a:pt x="0" y="0"/>
                </a:lnTo>
                <a:lnTo>
                  <a:pt x="0" y="686625"/>
                </a:lnTo>
                <a:close/>
              </a:path>
            </a:pathLst>
          </a:custGeom>
          <a:solidFill>
            <a:srgbClr val="B1D2A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7" name="object 68"/>
          <p:cNvSpPr txBox="1"/>
          <p:nvPr/>
        </p:nvSpPr>
        <p:spPr>
          <a:xfrm>
            <a:off x="896288" y="3759711"/>
            <a:ext cx="1172845" cy="4565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7810">
              <a:lnSpc>
                <a:spcPct val="100000"/>
              </a:lnSpc>
            </a:pPr>
            <a:r>
              <a:rPr sz="1800" spc="1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宋体"/>
              </a:rPr>
              <a:t>配置层</a:t>
            </a:r>
            <a:endParaRPr sz="1800">
              <a:latin typeface="微软雅黑" panose="020B0503020204020204" pitchFamily="34" charset="-122"/>
              <a:ea typeface="微软雅黑" panose="020B0503020204020204" pitchFamily="34" charset="-122"/>
              <a:cs typeface="宋体"/>
            </a:endParaRPr>
          </a:p>
        </p:txBody>
      </p:sp>
      <p:sp>
        <p:nvSpPr>
          <p:cNvPr id="138" name="object 69"/>
          <p:cNvSpPr/>
          <p:nvPr/>
        </p:nvSpPr>
        <p:spPr>
          <a:xfrm>
            <a:off x="2102230" y="3435098"/>
            <a:ext cx="8805164" cy="25273"/>
          </a:xfrm>
          <a:custGeom>
            <a:avLst/>
            <a:gdLst/>
            <a:ahLst/>
            <a:cxnLst/>
            <a:rect l="l" t="t" r="r" b="b"/>
            <a:pathLst>
              <a:path w="8805164" h="25273">
                <a:moveTo>
                  <a:pt x="0" y="25273"/>
                </a:moveTo>
                <a:lnTo>
                  <a:pt x="8805164" y="0"/>
                </a:lnTo>
              </a:path>
            </a:pathLst>
          </a:custGeom>
          <a:ln w="9525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object 129"/>
          <p:cNvSpPr/>
          <p:nvPr/>
        </p:nvSpPr>
        <p:spPr>
          <a:xfrm>
            <a:off x="2357627" y="3686813"/>
            <a:ext cx="1275588" cy="42367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object 130"/>
          <p:cNvSpPr/>
          <p:nvPr/>
        </p:nvSpPr>
        <p:spPr>
          <a:xfrm>
            <a:off x="2333242" y="3662429"/>
            <a:ext cx="1275588" cy="42367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1" name="object 131"/>
          <p:cNvSpPr/>
          <p:nvPr/>
        </p:nvSpPr>
        <p:spPr>
          <a:xfrm>
            <a:off x="2353182" y="3682367"/>
            <a:ext cx="1260094" cy="408050"/>
          </a:xfrm>
          <a:custGeom>
            <a:avLst/>
            <a:gdLst/>
            <a:ahLst/>
            <a:cxnLst/>
            <a:rect l="l" t="t" r="r" b="b"/>
            <a:pathLst>
              <a:path w="1260094" h="408050">
                <a:moveTo>
                  <a:pt x="0" y="67945"/>
                </a:moveTo>
                <a:lnTo>
                  <a:pt x="12896" y="28114"/>
                </a:lnTo>
                <a:lnTo>
                  <a:pt x="45775" y="3721"/>
                </a:lnTo>
                <a:lnTo>
                  <a:pt x="68072" y="0"/>
                </a:lnTo>
                <a:lnTo>
                  <a:pt x="1192021" y="0"/>
                </a:lnTo>
                <a:lnTo>
                  <a:pt x="1206487" y="1534"/>
                </a:lnTo>
                <a:lnTo>
                  <a:pt x="1219886" y="5925"/>
                </a:lnTo>
                <a:lnTo>
                  <a:pt x="1250454" y="33040"/>
                </a:lnTo>
                <a:lnTo>
                  <a:pt x="1260094" y="67945"/>
                </a:lnTo>
                <a:lnTo>
                  <a:pt x="1260094" y="339979"/>
                </a:lnTo>
                <a:lnTo>
                  <a:pt x="1258556" y="354431"/>
                </a:lnTo>
                <a:lnTo>
                  <a:pt x="1254157" y="367819"/>
                </a:lnTo>
                <a:lnTo>
                  <a:pt x="1227015" y="398378"/>
                </a:lnTo>
                <a:lnTo>
                  <a:pt x="1192021" y="408050"/>
                </a:lnTo>
                <a:lnTo>
                  <a:pt x="68072" y="408050"/>
                </a:lnTo>
                <a:lnTo>
                  <a:pt x="53619" y="406513"/>
                </a:lnTo>
                <a:lnTo>
                  <a:pt x="40231" y="402114"/>
                </a:lnTo>
                <a:lnTo>
                  <a:pt x="9672" y="374972"/>
                </a:lnTo>
                <a:lnTo>
                  <a:pt x="0" y="339979"/>
                </a:lnTo>
                <a:lnTo>
                  <a:pt x="0" y="67945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object 132"/>
          <p:cNvSpPr txBox="1"/>
          <p:nvPr/>
        </p:nvSpPr>
        <p:spPr>
          <a:xfrm>
            <a:off x="2401061" y="3757043"/>
            <a:ext cx="1165860" cy="2565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algn="ctr">
              <a:lnSpc>
                <a:spcPct val="100000"/>
              </a:lnSpc>
            </a:pPr>
            <a:r>
              <a:rPr lang="zh-CN" altLang="en-US" sz="1600" spc="-1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初</a:t>
            </a:r>
            <a:r>
              <a:rPr lang="zh-CN" altLang="en-US" sz="1600" spc="-1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审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143" name="object 133"/>
          <p:cNvSpPr/>
          <p:nvPr/>
        </p:nvSpPr>
        <p:spPr>
          <a:xfrm>
            <a:off x="3736846" y="3700529"/>
            <a:ext cx="1275588" cy="42367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object 134"/>
          <p:cNvSpPr/>
          <p:nvPr/>
        </p:nvSpPr>
        <p:spPr>
          <a:xfrm>
            <a:off x="3712463" y="3674620"/>
            <a:ext cx="1275588" cy="42367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5" name="object 135"/>
          <p:cNvSpPr/>
          <p:nvPr/>
        </p:nvSpPr>
        <p:spPr>
          <a:xfrm>
            <a:off x="3732528" y="3695576"/>
            <a:ext cx="1259967" cy="408050"/>
          </a:xfrm>
          <a:custGeom>
            <a:avLst/>
            <a:gdLst/>
            <a:ahLst/>
            <a:cxnLst/>
            <a:rect l="l" t="t" r="r" b="b"/>
            <a:pathLst>
              <a:path w="1259967" h="408050">
                <a:moveTo>
                  <a:pt x="0" y="68072"/>
                </a:moveTo>
                <a:lnTo>
                  <a:pt x="12888" y="28197"/>
                </a:lnTo>
                <a:lnTo>
                  <a:pt x="45712" y="3736"/>
                </a:lnTo>
                <a:lnTo>
                  <a:pt x="67945" y="0"/>
                </a:lnTo>
                <a:lnTo>
                  <a:pt x="1192022" y="0"/>
                </a:lnTo>
                <a:lnTo>
                  <a:pt x="1206443" y="1540"/>
                </a:lnTo>
                <a:lnTo>
                  <a:pt x="1219810" y="5947"/>
                </a:lnTo>
                <a:lnTo>
                  <a:pt x="1250332" y="33133"/>
                </a:lnTo>
                <a:lnTo>
                  <a:pt x="1259967" y="68072"/>
                </a:lnTo>
                <a:lnTo>
                  <a:pt x="1259967" y="340105"/>
                </a:lnTo>
                <a:lnTo>
                  <a:pt x="1258423" y="354578"/>
                </a:lnTo>
                <a:lnTo>
                  <a:pt x="1254011" y="367972"/>
                </a:lnTo>
                <a:lnTo>
                  <a:pt x="1226814" y="398478"/>
                </a:lnTo>
                <a:lnTo>
                  <a:pt x="1192022" y="408050"/>
                </a:lnTo>
                <a:lnTo>
                  <a:pt x="67945" y="408050"/>
                </a:lnTo>
                <a:lnTo>
                  <a:pt x="53510" y="406513"/>
                </a:lnTo>
                <a:lnTo>
                  <a:pt x="40132" y="402115"/>
                </a:lnTo>
                <a:lnTo>
                  <a:pt x="9601" y="374954"/>
                </a:lnTo>
                <a:lnTo>
                  <a:pt x="0" y="340105"/>
                </a:lnTo>
                <a:lnTo>
                  <a:pt x="0" y="6807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6" name="object 136"/>
          <p:cNvSpPr txBox="1"/>
          <p:nvPr/>
        </p:nvSpPr>
        <p:spPr>
          <a:xfrm>
            <a:off x="3842764" y="3770379"/>
            <a:ext cx="1038860" cy="2565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algn="ctr">
              <a:lnSpc>
                <a:spcPct val="100000"/>
              </a:lnSpc>
            </a:pP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一审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147" name="object 137"/>
          <p:cNvSpPr/>
          <p:nvPr/>
        </p:nvSpPr>
        <p:spPr>
          <a:xfrm>
            <a:off x="5164834" y="3695957"/>
            <a:ext cx="1275588" cy="42367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8" name="object 138"/>
          <p:cNvSpPr/>
          <p:nvPr/>
        </p:nvSpPr>
        <p:spPr>
          <a:xfrm>
            <a:off x="5138926" y="3670048"/>
            <a:ext cx="1275588" cy="42367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9" name="object 139"/>
          <p:cNvSpPr/>
          <p:nvPr/>
        </p:nvSpPr>
        <p:spPr>
          <a:xfrm>
            <a:off x="5160136" y="3691130"/>
            <a:ext cx="1259966" cy="408050"/>
          </a:xfrm>
          <a:custGeom>
            <a:avLst/>
            <a:gdLst/>
            <a:ahLst/>
            <a:cxnLst/>
            <a:rect l="l" t="t" r="r" b="b"/>
            <a:pathLst>
              <a:path w="1259966" h="408050">
                <a:moveTo>
                  <a:pt x="0" y="68072"/>
                </a:moveTo>
                <a:lnTo>
                  <a:pt x="12852" y="28197"/>
                </a:lnTo>
                <a:lnTo>
                  <a:pt x="45662" y="3736"/>
                </a:lnTo>
                <a:lnTo>
                  <a:pt x="67945" y="0"/>
                </a:lnTo>
                <a:lnTo>
                  <a:pt x="1191895" y="0"/>
                </a:lnTo>
                <a:lnTo>
                  <a:pt x="1206347" y="1537"/>
                </a:lnTo>
                <a:lnTo>
                  <a:pt x="1219735" y="5936"/>
                </a:lnTo>
                <a:lnTo>
                  <a:pt x="1250294" y="33078"/>
                </a:lnTo>
                <a:lnTo>
                  <a:pt x="1259966" y="68072"/>
                </a:lnTo>
                <a:lnTo>
                  <a:pt x="1259966" y="340106"/>
                </a:lnTo>
                <a:lnTo>
                  <a:pt x="1258426" y="354565"/>
                </a:lnTo>
                <a:lnTo>
                  <a:pt x="1254019" y="367948"/>
                </a:lnTo>
                <a:lnTo>
                  <a:pt x="1226833" y="398445"/>
                </a:lnTo>
                <a:lnTo>
                  <a:pt x="1191895" y="408050"/>
                </a:lnTo>
                <a:lnTo>
                  <a:pt x="67945" y="408050"/>
                </a:lnTo>
                <a:lnTo>
                  <a:pt x="53472" y="406513"/>
                </a:lnTo>
                <a:lnTo>
                  <a:pt x="40078" y="402115"/>
                </a:lnTo>
                <a:lnTo>
                  <a:pt x="9572" y="374954"/>
                </a:lnTo>
                <a:lnTo>
                  <a:pt x="0" y="340106"/>
                </a:lnTo>
                <a:lnTo>
                  <a:pt x="0" y="6807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0" name="object 140"/>
          <p:cNvSpPr txBox="1"/>
          <p:nvPr/>
        </p:nvSpPr>
        <p:spPr>
          <a:xfrm>
            <a:off x="5372861" y="3765806"/>
            <a:ext cx="836294" cy="2565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algn="ctr">
              <a:lnSpc>
                <a:spcPct val="100000"/>
              </a:lnSpc>
            </a:pP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二审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151" name="object 141"/>
          <p:cNvSpPr/>
          <p:nvPr/>
        </p:nvSpPr>
        <p:spPr>
          <a:xfrm>
            <a:off x="6594346" y="3703576"/>
            <a:ext cx="1277112" cy="42367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2" name="object 142"/>
          <p:cNvSpPr/>
          <p:nvPr/>
        </p:nvSpPr>
        <p:spPr>
          <a:xfrm>
            <a:off x="6569963" y="3677669"/>
            <a:ext cx="1275588" cy="42367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" name="object 143"/>
          <p:cNvSpPr/>
          <p:nvPr/>
        </p:nvSpPr>
        <p:spPr>
          <a:xfrm>
            <a:off x="6590282" y="3698497"/>
            <a:ext cx="1259967" cy="408050"/>
          </a:xfrm>
          <a:custGeom>
            <a:avLst/>
            <a:gdLst/>
            <a:ahLst/>
            <a:cxnLst/>
            <a:rect l="l" t="t" r="r" b="b"/>
            <a:pathLst>
              <a:path w="1259967" h="408050">
                <a:moveTo>
                  <a:pt x="0" y="67944"/>
                </a:moveTo>
                <a:lnTo>
                  <a:pt x="12911" y="28083"/>
                </a:lnTo>
                <a:lnTo>
                  <a:pt x="45787" y="3696"/>
                </a:lnTo>
                <a:lnTo>
                  <a:pt x="67945" y="0"/>
                </a:lnTo>
                <a:lnTo>
                  <a:pt x="1192022" y="0"/>
                </a:lnTo>
                <a:lnTo>
                  <a:pt x="1206456" y="1537"/>
                </a:lnTo>
                <a:lnTo>
                  <a:pt x="1219834" y="5935"/>
                </a:lnTo>
                <a:lnTo>
                  <a:pt x="1250365" y="33096"/>
                </a:lnTo>
                <a:lnTo>
                  <a:pt x="1259967" y="67944"/>
                </a:lnTo>
                <a:lnTo>
                  <a:pt x="1259967" y="339978"/>
                </a:lnTo>
                <a:lnTo>
                  <a:pt x="1258426" y="354444"/>
                </a:lnTo>
                <a:lnTo>
                  <a:pt x="1254022" y="367843"/>
                </a:lnTo>
                <a:lnTo>
                  <a:pt x="1226869" y="398411"/>
                </a:lnTo>
                <a:lnTo>
                  <a:pt x="1192022" y="408050"/>
                </a:lnTo>
                <a:lnTo>
                  <a:pt x="67945" y="408050"/>
                </a:lnTo>
                <a:lnTo>
                  <a:pt x="53523" y="406510"/>
                </a:lnTo>
                <a:lnTo>
                  <a:pt x="40156" y="402103"/>
                </a:lnTo>
                <a:lnTo>
                  <a:pt x="9634" y="374917"/>
                </a:lnTo>
                <a:lnTo>
                  <a:pt x="0" y="339978"/>
                </a:lnTo>
                <a:lnTo>
                  <a:pt x="0" y="6794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4" name="object 144"/>
          <p:cNvSpPr txBox="1"/>
          <p:nvPr/>
        </p:nvSpPr>
        <p:spPr>
          <a:xfrm>
            <a:off x="6802880" y="3773173"/>
            <a:ext cx="836294" cy="2565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algn="ctr">
              <a:lnSpc>
                <a:spcPct val="100000"/>
              </a:lnSpc>
            </a:pPr>
            <a:r>
              <a:rPr lang="zh-CN" altLang="en-US" sz="1600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申诉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155" name="object 229"/>
          <p:cNvSpPr/>
          <p:nvPr/>
        </p:nvSpPr>
        <p:spPr>
          <a:xfrm>
            <a:off x="896288" y="3529142"/>
            <a:ext cx="1172324" cy="686625"/>
          </a:xfrm>
          <a:custGeom>
            <a:avLst/>
            <a:gdLst/>
            <a:ahLst/>
            <a:cxnLst/>
            <a:rect l="l" t="t" r="r" b="b"/>
            <a:pathLst>
              <a:path w="1172324" h="686625">
                <a:moveTo>
                  <a:pt x="0" y="686625"/>
                </a:moveTo>
                <a:lnTo>
                  <a:pt x="1172324" y="686625"/>
                </a:lnTo>
                <a:lnTo>
                  <a:pt x="1172324" y="0"/>
                </a:lnTo>
                <a:lnTo>
                  <a:pt x="0" y="0"/>
                </a:lnTo>
                <a:lnTo>
                  <a:pt x="0" y="686625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审核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213256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838622" y="188640"/>
            <a:ext cx="496855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项目管理</a:t>
            </a:r>
            <a:r>
              <a:rPr lang="en-US" altLang="zh-CN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统计分析</a:t>
            </a:r>
            <a:endParaRPr lang="zh-CN" altLang="en-US" sz="32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3934966" y="6736499"/>
            <a:ext cx="4245516" cy="16966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spcBef>
                <a:spcPct val="20000"/>
              </a:spcBef>
              <a:defRPr/>
            </a:pPr>
            <a:endParaRPr lang="en-US" sz="14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622" y="1367466"/>
            <a:ext cx="4839362" cy="5213083"/>
          </a:xfrm>
          <a:prstGeom prst="rect">
            <a:avLst/>
          </a:prstGeom>
        </p:spPr>
      </p:pic>
      <p:sp>
        <p:nvSpPr>
          <p:cNvPr id="12" name="object 42"/>
          <p:cNvSpPr txBox="1"/>
          <p:nvPr/>
        </p:nvSpPr>
        <p:spPr>
          <a:xfrm>
            <a:off x="6383238" y="5978003"/>
            <a:ext cx="1493737" cy="2761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600" b="1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导出数据</a:t>
            </a:r>
            <a:r>
              <a:rPr lang="zh-CN" altLang="en-US" sz="1600" b="1" spc="-2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支持</a:t>
            </a:r>
            <a:r>
              <a:rPr sz="1600" b="1" spc="-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：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print"/>
          <a:srcRect b="45243"/>
          <a:stretch/>
        </p:blipFill>
        <p:spPr>
          <a:xfrm>
            <a:off x="9876800" y="6008806"/>
            <a:ext cx="914400" cy="396754"/>
          </a:xfrm>
          <a:prstGeom prst="rect">
            <a:avLst/>
          </a:prstGeom>
        </p:spPr>
      </p:pic>
      <p:pic>
        <p:nvPicPr>
          <p:cNvPr id="14" name="Picture 2" descr="https://ss1.bdstatic.com/70cFvXSh_Q1YnxGkpoWK1HF6hhy/it/u=1016853804,1589898343&amp;fm=27&amp;gp=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75665" y="5839544"/>
            <a:ext cx="68579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823186" y="6008806"/>
            <a:ext cx="1044938" cy="383585"/>
          </a:xfrm>
          <a:prstGeom prst="rect">
            <a:avLst/>
          </a:prstGeom>
        </p:spPr>
      </p:pic>
      <p:sp>
        <p:nvSpPr>
          <p:cNvPr id="16" name="Text Placeholder 3"/>
          <p:cNvSpPr txBox="1">
            <a:spLocks/>
          </p:cNvSpPr>
          <p:nvPr/>
        </p:nvSpPr>
        <p:spPr>
          <a:xfrm>
            <a:off x="2566814" y="921378"/>
            <a:ext cx="1025922" cy="307777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频数统计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8321447" y="960983"/>
            <a:ext cx="1025922" cy="307777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zh-CN" altLang="en-US" sz="2000" b="1" noProof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交叉分析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图片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681049" y="1440309"/>
            <a:ext cx="4306718" cy="424806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62864646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/>
        </p:nvGrpSpPr>
        <p:grpSpPr>
          <a:xfrm>
            <a:off x="-5102" y="-27384"/>
            <a:ext cx="7963350" cy="3988085"/>
            <a:chOff x="0" y="9525"/>
            <a:chExt cx="12492024" cy="6604001"/>
          </a:xfrm>
          <a:solidFill>
            <a:srgbClr val="0083E6"/>
          </a:solidFill>
        </p:grpSpPr>
        <p:sp>
          <p:nvSpPr>
            <p:cNvPr id="7" name="Freeform 38"/>
            <p:cNvSpPr>
              <a:spLocks noEditPoints="1"/>
            </p:cNvSpPr>
            <p:nvPr/>
          </p:nvSpPr>
          <p:spPr bwMode="auto">
            <a:xfrm>
              <a:off x="5265738" y="3773488"/>
              <a:ext cx="590550" cy="590550"/>
            </a:xfrm>
            <a:custGeom>
              <a:avLst/>
              <a:gdLst>
                <a:gd name="T0" fmla="*/ 79 w 157"/>
                <a:gd name="T1" fmla="*/ 0 h 157"/>
                <a:gd name="T2" fmla="*/ 79 w 157"/>
                <a:gd name="T3" fmla="*/ 0 h 157"/>
                <a:gd name="T4" fmla="*/ 79 w 157"/>
                <a:gd name="T5" fmla="*/ 9 h 157"/>
                <a:gd name="T6" fmla="*/ 85 w 157"/>
                <a:gd name="T7" fmla="*/ 9 h 157"/>
                <a:gd name="T8" fmla="*/ 85 w 157"/>
                <a:gd name="T9" fmla="*/ 78 h 157"/>
                <a:gd name="T10" fmla="*/ 79 w 157"/>
                <a:gd name="T11" fmla="*/ 78 h 157"/>
                <a:gd name="T12" fmla="*/ 79 w 157"/>
                <a:gd name="T13" fmla="*/ 128 h 157"/>
                <a:gd name="T14" fmla="*/ 79 w 157"/>
                <a:gd name="T15" fmla="*/ 128 h 157"/>
                <a:gd name="T16" fmla="*/ 129 w 157"/>
                <a:gd name="T17" fmla="*/ 78 h 157"/>
                <a:gd name="T18" fmla="*/ 101 w 157"/>
                <a:gd name="T19" fmla="*/ 34 h 157"/>
                <a:gd name="T20" fmla="*/ 107 w 157"/>
                <a:gd name="T21" fmla="*/ 22 h 157"/>
                <a:gd name="T22" fmla="*/ 142 w 157"/>
                <a:gd name="T23" fmla="*/ 78 h 157"/>
                <a:gd name="T24" fmla="*/ 79 w 157"/>
                <a:gd name="T25" fmla="*/ 141 h 157"/>
                <a:gd name="T26" fmla="*/ 79 w 157"/>
                <a:gd name="T27" fmla="*/ 141 h 157"/>
                <a:gd name="T28" fmla="*/ 79 w 157"/>
                <a:gd name="T29" fmla="*/ 141 h 157"/>
                <a:gd name="T30" fmla="*/ 79 w 157"/>
                <a:gd name="T31" fmla="*/ 157 h 157"/>
                <a:gd name="T32" fmla="*/ 79 w 157"/>
                <a:gd name="T33" fmla="*/ 157 h 157"/>
                <a:gd name="T34" fmla="*/ 157 w 157"/>
                <a:gd name="T35" fmla="*/ 78 h 157"/>
                <a:gd name="T36" fmla="*/ 79 w 157"/>
                <a:gd name="T37" fmla="*/ 0 h 157"/>
                <a:gd name="T38" fmla="*/ 79 w 157"/>
                <a:gd name="T39" fmla="*/ 0 h 157"/>
                <a:gd name="T40" fmla="*/ 0 w 157"/>
                <a:gd name="T41" fmla="*/ 78 h 157"/>
                <a:gd name="T42" fmla="*/ 79 w 157"/>
                <a:gd name="T43" fmla="*/ 157 h 157"/>
                <a:gd name="T44" fmla="*/ 79 w 157"/>
                <a:gd name="T45" fmla="*/ 141 h 157"/>
                <a:gd name="T46" fmla="*/ 16 w 157"/>
                <a:gd name="T47" fmla="*/ 78 h 157"/>
                <a:gd name="T48" fmla="*/ 50 w 157"/>
                <a:gd name="T49" fmla="*/ 22 h 157"/>
                <a:gd name="T50" fmla="*/ 56 w 157"/>
                <a:gd name="T51" fmla="*/ 34 h 157"/>
                <a:gd name="T52" fmla="*/ 29 w 157"/>
                <a:gd name="T53" fmla="*/ 78 h 157"/>
                <a:gd name="T54" fmla="*/ 79 w 157"/>
                <a:gd name="T55" fmla="*/ 128 h 157"/>
                <a:gd name="T56" fmla="*/ 79 w 157"/>
                <a:gd name="T57" fmla="*/ 78 h 157"/>
                <a:gd name="T58" fmla="*/ 72 w 157"/>
                <a:gd name="T59" fmla="*/ 78 h 157"/>
                <a:gd name="T60" fmla="*/ 72 w 157"/>
                <a:gd name="T61" fmla="*/ 9 h 157"/>
                <a:gd name="T62" fmla="*/ 72 w 157"/>
                <a:gd name="T63" fmla="*/ 9 h 157"/>
                <a:gd name="T64" fmla="*/ 79 w 157"/>
                <a:gd name="T65" fmla="*/ 9 h 157"/>
                <a:gd name="T66" fmla="*/ 79 w 157"/>
                <a:gd name="T6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7" h="157">
                  <a:moveTo>
                    <a:pt x="79" y="0"/>
                  </a:moveTo>
                  <a:cubicBezTo>
                    <a:pt x="79" y="0"/>
                    <a:pt x="79" y="0"/>
                    <a:pt x="79" y="0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85" y="9"/>
                    <a:pt x="85" y="9"/>
                    <a:pt x="85" y="9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106" y="128"/>
                    <a:pt x="129" y="106"/>
                    <a:pt x="129" y="78"/>
                  </a:cubicBezTo>
                  <a:cubicBezTo>
                    <a:pt x="129" y="59"/>
                    <a:pt x="118" y="42"/>
                    <a:pt x="101" y="34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28" y="33"/>
                    <a:pt x="142" y="54"/>
                    <a:pt x="142" y="78"/>
                  </a:cubicBezTo>
                  <a:cubicBezTo>
                    <a:pt x="142" y="113"/>
                    <a:pt x="113" y="141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122" y="157"/>
                    <a:pt x="157" y="122"/>
                    <a:pt x="157" y="78"/>
                  </a:cubicBezTo>
                  <a:cubicBezTo>
                    <a:pt x="157" y="35"/>
                    <a:pt x="122" y="0"/>
                    <a:pt x="79" y="0"/>
                  </a:cubicBezTo>
                  <a:close/>
                  <a:moveTo>
                    <a:pt x="79" y="0"/>
                  </a:moveTo>
                  <a:cubicBezTo>
                    <a:pt x="35" y="0"/>
                    <a:pt x="0" y="35"/>
                    <a:pt x="0" y="78"/>
                  </a:cubicBezTo>
                  <a:cubicBezTo>
                    <a:pt x="0" y="122"/>
                    <a:pt x="35" y="157"/>
                    <a:pt x="79" y="157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44" y="141"/>
                    <a:pt x="16" y="113"/>
                    <a:pt x="16" y="78"/>
                  </a:cubicBezTo>
                  <a:cubicBezTo>
                    <a:pt x="16" y="54"/>
                    <a:pt x="29" y="33"/>
                    <a:pt x="50" y="22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39" y="42"/>
                    <a:pt x="29" y="59"/>
                    <a:pt x="29" y="78"/>
                  </a:cubicBezTo>
                  <a:cubicBezTo>
                    <a:pt x="29" y="106"/>
                    <a:pt x="51" y="128"/>
                    <a:pt x="79" y="128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72" y="78"/>
                    <a:pt x="72" y="78"/>
                    <a:pt x="72" y="78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9" y="9"/>
                    <a:pt x="79" y="9"/>
                    <a:pt x="79" y="9"/>
                  </a:cubicBezTo>
                  <a:lnTo>
                    <a:pt x="7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8" name="Freeform 39"/>
            <p:cNvSpPr>
              <a:spLocks/>
            </p:cNvSpPr>
            <p:nvPr/>
          </p:nvSpPr>
          <p:spPr bwMode="auto">
            <a:xfrm>
              <a:off x="4148138" y="3341688"/>
              <a:ext cx="457200" cy="269875"/>
            </a:xfrm>
            <a:custGeom>
              <a:avLst/>
              <a:gdLst>
                <a:gd name="T0" fmla="*/ 69 w 122"/>
                <a:gd name="T1" fmla="*/ 0 h 72"/>
                <a:gd name="T2" fmla="*/ 69 w 122"/>
                <a:gd name="T3" fmla="*/ 12 h 72"/>
                <a:gd name="T4" fmla="*/ 0 w 122"/>
                <a:gd name="T5" fmla="*/ 72 h 72"/>
                <a:gd name="T6" fmla="*/ 69 w 122"/>
                <a:gd name="T7" fmla="*/ 58 h 72"/>
                <a:gd name="T8" fmla="*/ 69 w 122"/>
                <a:gd name="T9" fmla="*/ 71 h 72"/>
                <a:gd name="T10" fmla="*/ 122 w 122"/>
                <a:gd name="T11" fmla="*/ 35 h 72"/>
                <a:gd name="T12" fmla="*/ 69 w 122"/>
                <a:gd name="T1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72">
                  <a:moveTo>
                    <a:pt x="69" y="0"/>
                  </a:moveTo>
                  <a:cubicBezTo>
                    <a:pt x="69" y="12"/>
                    <a:pt x="69" y="12"/>
                    <a:pt x="69" y="12"/>
                  </a:cubicBezTo>
                  <a:cubicBezTo>
                    <a:pt x="8" y="12"/>
                    <a:pt x="0" y="72"/>
                    <a:pt x="0" y="72"/>
                  </a:cubicBezTo>
                  <a:cubicBezTo>
                    <a:pt x="0" y="72"/>
                    <a:pt x="19" y="58"/>
                    <a:pt x="69" y="58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122" y="35"/>
                    <a:pt x="122" y="35"/>
                    <a:pt x="122" y="35"/>
                  </a:cubicBezTo>
                  <a:lnTo>
                    <a:pt x="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" name="Freeform 40"/>
            <p:cNvSpPr>
              <a:spLocks/>
            </p:cNvSpPr>
            <p:nvPr/>
          </p:nvSpPr>
          <p:spPr bwMode="auto">
            <a:xfrm>
              <a:off x="4102100" y="3581400"/>
              <a:ext cx="455613" cy="271463"/>
            </a:xfrm>
            <a:custGeom>
              <a:avLst/>
              <a:gdLst>
                <a:gd name="T0" fmla="*/ 53 w 121"/>
                <a:gd name="T1" fmla="*/ 72 h 72"/>
                <a:gd name="T2" fmla="*/ 53 w 121"/>
                <a:gd name="T3" fmla="*/ 60 h 72"/>
                <a:gd name="T4" fmla="*/ 121 w 121"/>
                <a:gd name="T5" fmla="*/ 0 h 72"/>
                <a:gd name="T6" fmla="*/ 53 w 121"/>
                <a:gd name="T7" fmla="*/ 14 h 72"/>
                <a:gd name="T8" fmla="*/ 53 w 121"/>
                <a:gd name="T9" fmla="*/ 2 h 72"/>
                <a:gd name="T10" fmla="*/ 0 w 121"/>
                <a:gd name="T11" fmla="*/ 37 h 72"/>
                <a:gd name="T12" fmla="*/ 53 w 121"/>
                <a:gd name="T1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72">
                  <a:moveTo>
                    <a:pt x="53" y="72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115" y="60"/>
                    <a:pt x="121" y="0"/>
                    <a:pt x="121" y="0"/>
                  </a:cubicBezTo>
                  <a:cubicBezTo>
                    <a:pt x="121" y="0"/>
                    <a:pt x="103" y="14"/>
                    <a:pt x="53" y="14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0" y="37"/>
                    <a:pt x="0" y="37"/>
                    <a:pt x="0" y="37"/>
                  </a:cubicBezTo>
                  <a:lnTo>
                    <a:pt x="53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4467225" y="2841625"/>
              <a:ext cx="596900" cy="560388"/>
            </a:xfrm>
            <a:custGeom>
              <a:avLst/>
              <a:gdLst>
                <a:gd name="T0" fmla="*/ 95 w 159"/>
                <a:gd name="T1" fmla="*/ 74 h 149"/>
                <a:gd name="T2" fmla="*/ 122 w 159"/>
                <a:gd name="T3" fmla="*/ 52 h 149"/>
                <a:gd name="T4" fmla="*/ 128 w 159"/>
                <a:gd name="T5" fmla="*/ 53 h 149"/>
                <a:gd name="T6" fmla="*/ 146 w 159"/>
                <a:gd name="T7" fmla="*/ 65 h 149"/>
                <a:gd name="T8" fmla="*/ 157 w 159"/>
                <a:gd name="T9" fmla="*/ 61 h 149"/>
                <a:gd name="T10" fmla="*/ 157 w 159"/>
                <a:gd name="T11" fmla="*/ 37 h 149"/>
                <a:gd name="T12" fmla="*/ 107 w 159"/>
                <a:gd name="T13" fmla="*/ 5 h 149"/>
                <a:gd name="T14" fmla="*/ 76 w 159"/>
                <a:gd name="T15" fmla="*/ 33 h 149"/>
                <a:gd name="T16" fmla="*/ 36 w 159"/>
                <a:gd name="T17" fmla="*/ 20 h 149"/>
                <a:gd name="T18" fmla="*/ 5 w 159"/>
                <a:gd name="T19" fmla="*/ 70 h 149"/>
                <a:gd name="T20" fmla="*/ 102 w 159"/>
                <a:gd name="T21" fmla="*/ 149 h 149"/>
                <a:gd name="T22" fmla="*/ 118 w 159"/>
                <a:gd name="T23" fmla="*/ 133 h 149"/>
                <a:gd name="T24" fmla="*/ 95 w 159"/>
                <a:gd name="T25" fmla="*/ 7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9" h="149">
                  <a:moveTo>
                    <a:pt x="95" y="74"/>
                  </a:moveTo>
                  <a:cubicBezTo>
                    <a:pt x="98" y="61"/>
                    <a:pt x="109" y="52"/>
                    <a:pt x="122" y="52"/>
                  </a:cubicBezTo>
                  <a:cubicBezTo>
                    <a:pt x="124" y="52"/>
                    <a:pt x="126" y="52"/>
                    <a:pt x="128" y="53"/>
                  </a:cubicBezTo>
                  <a:cubicBezTo>
                    <a:pt x="135" y="54"/>
                    <a:pt x="142" y="59"/>
                    <a:pt x="146" y="65"/>
                  </a:cubicBezTo>
                  <a:cubicBezTo>
                    <a:pt x="149" y="63"/>
                    <a:pt x="153" y="62"/>
                    <a:pt x="157" y="61"/>
                  </a:cubicBezTo>
                  <a:cubicBezTo>
                    <a:pt x="159" y="46"/>
                    <a:pt x="157" y="37"/>
                    <a:pt x="157" y="37"/>
                  </a:cubicBezTo>
                  <a:cubicBezTo>
                    <a:pt x="152" y="14"/>
                    <a:pt x="129" y="0"/>
                    <a:pt x="107" y="5"/>
                  </a:cubicBezTo>
                  <a:cubicBezTo>
                    <a:pt x="92" y="8"/>
                    <a:pt x="81" y="19"/>
                    <a:pt x="76" y="33"/>
                  </a:cubicBezTo>
                  <a:cubicBezTo>
                    <a:pt x="66" y="22"/>
                    <a:pt x="52" y="17"/>
                    <a:pt x="36" y="20"/>
                  </a:cubicBezTo>
                  <a:cubicBezTo>
                    <a:pt x="14" y="25"/>
                    <a:pt x="0" y="48"/>
                    <a:pt x="5" y="70"/>
                  </a:cubicBezTo>
                  <a:cubicBezTo>
                    <a:pt x="5" y="70"/>
                    <a:pt x="14" y="126"/>
                    <a:pt x="102" y="149"/>
                  </a:cubicBezTo>
                  <a:cubicBezTo>
                    <a:pt x="108" y="143"/>
                    <a:pt x="113" y="138"/>
                    <a:pt x="118" y="133"/>
                  </a:cubicBezTo>
                  <a:cubicBezTo>
                    <a:pt x="88" y="103"/>
                    <a:pt x="94" y="76"/>
                    <a:pt x="95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4811713" y="3055938"/>
              <a:ext cx="354013" cy="300038"/>
            </a:xfrm>
            <a:custGeom>
              <a:avLst/>
              <a:gdLst>
                <a:gd name="T0" fmla="*/ 74 w 94"/>
                <a:gd name="T1" fmla="*/ 9 h 80"/>
                <a:gd name="T2" fmla="*/ 69 w 94"/>
                <a:gd name="T3" fmla="*/ 9 h 80"/>
                <a:gd name="T4" fmla="*/ 64 w 94"/>
                <a:gd name="T5" fmla="*/ 9 h 80"/>
                <a:gd name="T6" fmla="*/ 52 w 94"/>
                <a:gd name="T7" fmla="*/ 16 h 80"/>
                <a:gd name="T8" fmla="*/ 35 w 94"/>
                <a:gd name="T9" fmla="*/ 0 h 80"/>
                <a:gd name="T10" fmla="*/ 30 w 94"/>
                <a:gd name="T11" fmla="*/ 0 h 80"/>
                <a:gd name="T12" fmla="*/ 7 w 94"/>
                <a:gd name="T13" fmla="*/ 18 h 80"/>
                <a:gd name="T14" fmla="*/ 30 w 94"/>
                <a:gd name="T15" fmla="*/ 73 h 80"/>
                <a:gd name="T16" fmla="*/ 37 w 94"/>
                <a:gd name="T17" fmla="*/ 80 h 80"/>
                <a:gd name="T18" fmla="*/ 91 w 94"/>
                <a:gd name="T19" fmla="*/ 37 h 80"/>
                <a:gd name="T20" fmla="*/ 74 w 94"/>
                <a:gd name="T21" fmla="*/ 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4" h="80">
                  <a:moveTo>
                    <a:pt x="74" y="9"/>
                  </a:moveTo>
                  <a:cubicBezTo>
                    <a:pt x="72" y="9"/>
                    <a:pt x="71" y="9"/>
                    <a:pt x="69" y="9"/>
                  </a:cubicBezTo>
                  <a:cubicBezTo>
                    <a:pt x="67" y="9"/>
                    <a:pt x="66" y="9"/>
                    <a:pt x="64" y="9"/>
                  </a:cubicBezTo>
                  <a:cubicBezTo>
                    <a:pt x="60" y="10"/>
                    <a:pt x="55" y="12"/>
                    <a:pt x="52" y="16"/>
                  </a:cubicBezTo>
                  <a:cubicBezTo>
                    <a:pt x="49" y="8"/>
                    <a:pt x="43" y="2"/>
                    <a:pt x="35" y="0"/>
                  </a:cubicBezTo>
                  <a:cubicBezTo>
                    <a:pt x="33" y="0"/>
                    <a:pt x="31" y="0"/>
                    <a:pt x="30" y="0"/>
                  </a:cubicBezTo>
                  <a:cubicBezTo>
                    <a:pt x="19" y="0"/>
                    <a:pt x="10" y="7"/>
                    <a:pt x="7" y="18"/>
                  </a:cubicBezTo>
                  <a:cubicBezTo>
                    <a:pt x="7" y="18"/>
                    <a:pt x="0" y="43"/>
                    <a:pt x="30" y="73"/>
                  </a:cubicBezTo>
                  <a:cubicBezTo>
                    <a:pt x="32" y="75"/>
                    <a:pt x="35" y="78"/>
                    <a:pt x="37" y="80"/>
                  </a:cubicBezTo>
                  <a:cubicBezTo>
                    <a:pt x="86" y="68"/>
                    <a:pt x="91" y="37"/>
                    <a:pt x="91" y="37"/>
                  </a:cubicBezTo>
                  <a:cubicBezTo>
                    <a:pt x="94" y="24"/>
                    <a:pt x="86" y="12"/>
                    <a:pt x="7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2" name="Freeform 43"/>
            <p:cNvSpPr>
              <a:spLocks noEditPoints="1"/>
            </p:cNvSpPr>
            <p:nvPr/>
          </p:nvSpPr>
          <p:spPr bwMode="auto">
            <a:xfrm>
              <a:off x="5075238" y="2252663"/>
              <a:ext cx="461963" cy="368300"/>
            </a:xfrm>
            <a:custGeom>
              <a:avLst/>
              <a:gdLst>
                <a:gd name="T0" fmla="*/ 97 w 123"/>
                <a:gd name="T1" fmla="*/ 98 h 98"/>
                <a:gd name="T2" fmla="*/ 97 w 123"/>
                <a:gd name="T3" fmla="*/ 65 h 98"/>
                <a:gd name="T4" fmla="*/ 113 w 123"/>
                <a:gd name="T5" fmla="*/ 50 h 98"/>
                <a:gd name="T6" fmla="*/ 123 w 123"/>
                <a:gd name="T7" fmla="*/ 50 h 98"/>
                <a:gd name="T8" fmla="*/ 123 w 123"/>
                <a:gd name="T9" fmla="*/ 14 h 98"/>
                <a:gd name="T10" fmla="*/ 109 w 123"/>
                <a:gd name="T11" fmla="*/ 0 h 98"/>
                <a:gd name="T12" fmla="*/ 79 w 123"/>
                <a:gd name="T13" fmla="*/ 0 h 98"/>
                <a:gd name="T14" fmla="*/ 79 w 123"/>
                <a:gd name="T15" fmla="*/ 16 h 98"/>
                <a:gd name="T16" fmla="*/ 90 w 123"/>
                <a:gd name="T17" fmla="*/ 27 h 98"/>
                <a:gd name="T18" fmla="*/ 79 w 123"/>
                <a:gd name="T19" fmla="*/ 38 h 98"/>
                <a:gd name="T20" fmla="*/ 79 w 123"/>
                <a:gd name="T21" fmla="*/ 45 h 98"/>
                <a:gd name="T22" fmla="*/ 90 w 123"/>
                <a:gd name="T23" fmla="*/ 56 h 98"/>
                <a:gd name="T24" fmla="*/ 79 w 123"/>
                <a:gd name="T25" fmla="*/ 67 h 98"/>
                <a:gd name="T26" fmla="*/ 79 w 123"/>
                <a:gd name="T27" fmla="*/ 98 h 98"/>
                <a:gd name="T28" fmla="*/ 97 w 123"/>
                <a:gd name="T29" fmla="*/ 98 h 98"/>
                <a:gd name="T30" fmla="*/ 79 w 123"/>
                <a:gd name="T31" fmla="*/ 0 h 98"/>
                <a:gd name="T32" fmla="*/ 44 w 123"/>
                <a:gd name="T33" fmla="*/ 0 h 98"/>
                <a:gd name="T34" fmla="*/ 44 w 123"/>
                <a:gd name="T35" fmla="*/ 16 h 98"/>
                <a:gd name="T36" fmla="*/ 44 w 123"/>
                <a:gd name="T37" fmla="*/ 16 h 98"/>
                <a:gd name="T38" fmla="*/ 55 w 123"/>
                <a:gd name="T39" fmla="*/ 27 h 98"/>
                <a:gd name="T40" fmla="*/ 44 w 123"/>
                <a:gd name="T41" fmla="*/ 38 h 98"/>
                <a:gd name="T42" fmla="*/ 44 w 123"/>
                <a:gd name="T43" fmla="*/ 45 h 98"/>
                <a:gd name="T44" fmla="*/ 44 w 123"/>
                <a:gd name="T45" fmla="*/ 45 h 98"/>
                <a:gd name="T46" fmla="*/ 55 w 123"/>
                <a:gd name="T47" fmla="*/ 56 h 98"/>
                <a:gd name="T48" fmla="*/ 44 w 123"/>
                <a:gd name="T49" fmla="*/ 67 h 98"/>
                <a:gd name="T50" fmla="*/ 44 w 123"/>
                <a:gd name="T51" fmla="*/ 98 h 98"/>
                <a:gd name="T52" fmla="*/ 79 w 123"/>
                <a:gd name="T53" fmla="*/ 98 h 98"/>
                <a:gd name="T54" fmla="*/ 79 w 123"/>
                <a:gd name="T55" fmla="*/ 67 h 98"/>
                <a:gd name="T56" fmla="*/ 79 w 123"/>
                <a:gd name="T57" fmla="*/ 67 h 98"/>
                <a:gd name="T58" fmla="*/ 68 w 123"/>
                <a:gd name="T59" fmla="*/ 56 h 98"/>
                <a:gd name="T60" fmla="*/ 79 w 123"/>
                <a:gd name="T61" fmla="*/ 45 h 98"/>
                <a:gd name="T62" fmla="*/ 79 w 123"/>
                <a:gd name="T63" fmla="*/ 45 h 98"/>
                <a:gd name="T64" fmla="*/ 79 w 123"/>
                <a:gd name="T65" fmla="*/ 45 h 98"/>
                <a:gd name="T66" fmla="*/ 79 w 123"/>
                <a:gd name="T67" fmla="*/ 38 h 98"/>
                <a:gd name="T68" fmla="*/ 79 w 123"/>
                <a:gd name="T69" fmla="*/ 38 h 98"/>
                <a:gd name="T70" fmla="*/ 68 w 123"/>
                <a:gd name="T71" fmla="*/ 27 h 98"/>
                <a:gd name="T72" fmla="*/ 79 w 123"/>
                <a:gd name="T73" fmla="*/ 16 h 98"/>
                <a:gd name="T74" fmla="*/ 79 w 123"/>
                <a:gd name="T75" fmla="*/ 16 h 98"/>
                <a:gd name="T76" fmla="*/ 79 w 123"/>
                <a:gd name="T77" fmla="*/ 16 h 98"/>
                <a:gd name="T78" fmla="*/ 79 w 123"/>
                <a:gd name="T79" fmla="*/ 0 h 98"/>
                <a:gd name="T80" fmla="*/ 44 w 123"/>
                <a:gd name="T81" fmla="*/ 0 h 98"/>
                <a:gd name="T82" fmla="*/ 13 w 123"/>
                <a:gd name="T83" fmla="*/ 0 h 98"/>
                <a:gd name="T84" fmla="*/ 0 w 123"/>
                <a:gd name="T85" fmla="*/ 14 h 98"/>
                <a:gd name="T86" fmla="*/ 0 w 123"/>
                <a:gd name="T87" fmla="*/ 50 h 98"/>
                <a:gd name="T88" fmla="*/ 11 w 123"/>
                <a:gd name="T89" fmla="*/ 50 h 98"/>
                <a:gd name="T90" fmla="*/ 26 w 123"/>
                <a:gd name="T91" fmla="*/ 65 h 98"/>
                <a:gd name="T92" fmla="*/ 26 w 123"/>
                <a:gd name="T93" fmla="*/ 98 h 98"/>
                <a:gd name="T94" fmla="*/ 44 w 123"/>
                <a:gd name="T95" fmla="*/ 98 h 98"/>
                <a:gd name="T96" fmla="*/ 44 w 123"/>
                <a:gd name="T97" fmla="*/ 67 h 98"/>
                <a:gd name="T98" fmla="*/ 33 w 123"/>
                <a:gd name="T99" fmla="*/ 56 h 98"/>
                <a:gd name="T100" fmla="*/ 44 w 123"/>
                <a:gd name="T101" fmla="*/ 45 h 98"/>
                <a:gd name="T102" fmla="*/ 44 w 123"/>
                <a:gd name="T103" fmla="*/ 38 h 98"/>
                <a:gd name="T104" fmla="*/ 33 w 123"/>
                <a:gd name="T105" fmla="*/ 27 h 98"/>
                <a:gd name="T106" fmla="*/ 44 w 123"/>
                <a:gd name="T107" fmla="*/ 16 h 98"/>
                <a:gd name="T108" fmla="*/ 44 w 123"/>
                <a:gd name="T109" fmla="*/ 0 h 98"/>
                <a:gd name="T110" fmla="*/ 44 w 123"/>
                <a:gd name="T111" fmla="*/ 16 h 98"/>
                <a:gd name="T112" fmla="*/ 44 w 123"/>
                <a:gd name="T113" fmla="*/ 16 h 98"/>
                <a:gd name="T114" fmla="*/ 44 w 123"/>
                <a:gd name="T115" fmla="*/ 45 h 98"/>
                <a:gd name="T116" fmla="*/ 44 w 123"/>
                <a:gd name="T117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3" h="98">
                  <a:moveTo>
                    <a:pt x="97" y="98"/>
                  </a:moveTo>
                  <a:cubicBezTo>
                    <a:pt x="97" y="65"/>
                    <a:pt x="97" y="65"/>
                    <a:pt x="97" y="65"/>
                  </a:cubicBezTo>
                  <a:cubicBezTo>
                    <a:pt x="97" y="55"/>
                    <a:pt x="103" y="50"/>
                    <a:pt x="113" y="5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3" y="14"/>
                    <a:pt x="123" y="14"/>
                    <a:pt x="123" y="14"/>
                  </a:cubicBezTo>
                  <a:cubicBezTo>
                    <a:pt x="123" y="6"/>
                    <a:pt x="117" y="0"/>
                    <a:pt x="109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85" y="16"/>
                    <a:pt x="90" y="21"/>
                    <a:pt x="90" y="27"/>
                  </a:cubicBezTo>
                  <a:cubicBezTo>
                    <a:pt x="90" y="33"/>
                    <a:pt x="85" y="38"/>
                    <a:pt x="79" y="38"/>
                  </a:cubicBezTo>
                  <a:cubicBezTo>
                    <a:pt x="79" y="45"/>
                    <a:pt x="79" y="45"/>
                    <a:pt x="79" y="45"/>
                  </a:cubicBezTo>
                  <a:cubicBezTo>
                    <a:pt x="85" y="45"/>
                    <a:pt x="90" y="50"/>
                    <a:pt x="90" y="56"/>
                  </a:cubicBezTo>
                  <a:cubicBezTo>
                    <a:pt x="90" y="62"/>
                    <a:pt x="85" y="67"/>
                    <a:pt x="79" y="67"/>
                  </a:cubicBezTo>
                  <a:cubicBezTo>
                    <a:pt x="79" y="98"/>
                    <a:pt x="79" y="98"/>
                    <a:pt x="79" y="98"/>
                  </a:cubicBezTo>
                  <a:lnTo>
                    <a:pt x="97" y="98"/>
                  </a:lnTo>
                  <a:close/>
                  <a:moveTo>
                    <a:pt x="79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50" y="16"/>
                    <a:pt x="55" y="21"/>
                    <a:pt x="55" y="27"/>
                  </a:cubicBezTo>
                  <a:cubicBezTo>
                    <a:pt x="55" y="33"/>
                    <a:pt x="50" y="38"/>
                    <a:pt x="44" y="38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50" y="45"/>
                    <a:pt x="55" y="50"/>
                    <a:pt x="55" y="56"/>
                  </a:cubicBezTo>
                  <a:cubicBezTo>
                    <a:pt x="55" y="62"/>
                    <a:pt x="50" y="67"/>
                    <a:pt x="44" y="67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3" y="67"/>
                    <a:pt x="68" y="62"/>
                    <a:pt x="68" y="56"/>
                  </a:cubicBezTo>
                  <a:cubicBezTo>
                    <a:pt x="68" y="50"/>
                    <a:pt x="73" y="45"/>
                    <a:pt x="79" y="45"/>
                  </a:cubicBezTo>
                  <a:cubicBezTo>
                    <a:pt x="79" y="45"/>
                    <a:pt x="79" y="45"/>
                    <a:pt x="79" y="45"/>
                  </a:cubicBezTo>
                  <a:cubicBezTo>
                    <a:pt x="79" y="45"/>
                    <a:pt x="79" y="45"/>
                    <a:pt x="79" y="45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73" y="38"/>
                    <a:pt x="68" y="33"/>
                    <a:pt x="68" y="27"/>
                  </a:cubicBezTo>
                  <a:cubicBezTo>
                    <a:pt x="68" y="21"/>
                    <a:pt x="73" y="16"/>
                    <a:pt x="79" y="16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9" y="16"/>
                    <a:pt x="79" y="16"/>
                    <a:pt x="79" y="16"/>
                  </a:cubicBezTo>
                  <a:lnTo>
                    <a:pt x="79" y="0"/>
                  </a:lnTo>
                  <a:close/>
                  <a:moveTo>
                    <a:pt x="44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21" y="50"/>
                    <a:pt x="26" y="55"/>
                    <a:pt x="26" y="65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38" y="67"/>
                    <a:pt x="33" y="62"/>
                    <a:pt x="33" y="56"/>
                  </a:cubicBezTo>
                  <a:cubicBezTo>
                    <a:pt x="33" y="50"/>
                    <a:pt x="38" y="45"/>
                    <a:pt x="44" y="45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38" y="38"/>
                    <a:pt x="33" y="33"/>
                    <a:pt x="33" y="27"/>
                  </a:cubicBezTo>
                  <a:cubicBezTo>
                    <a:pt x="33" y="21"/>
                    <a:pt x="38" y="16"/>
                    <a:pt x="44" y="16"/>
                  </a:cubicBezTo>
                  <a:cubicBezTo>
                    <a:pt x="44" y="0"/>
                    <a:pt x="44" y="0"/>
                    <a:pt x="44" y="0"/>
                  </a:cubicBezTo>
                  <a:close/>
                  <a:moveTo>
                    <a:pt x="44" y="16"/>
                  </a:moveTo>
                  <a:cubicBezTo>
                    <a:pt x="44" y="16"/>
                    <a:pt x="44" y="16"/>
                    <a:pt x="44" y="16"/>
                  </a:cubicBezTo>
                  <a:close/>
                  <a:moveTo>
                    <a:pt x="44" y="45"/>
                  </a:moveTo>
                  <a:cubicBezTo>
                    <a:pt x="44" y="45"/>
                    <a:pt x="44" y="45"/>
                    <a:pt x="44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992688" y="2455863"/>
              <a:ext cx="627063" cy="333375"/>
            </a:xfrm>
            <a:custGeom>
              <a:avLst/>
              <a:gdLst>
                <a:gd name="T0" fmla="*/ 156 w 167"/>
                <a:gd name="T1" fmla="*/ 0 h 89"/>
                <a:gd name="T2" fmla="*/ 145 w 167"/>
                <a:gd name="T3" fmla="*/ 0 h 89"/>
                <a:gd name="T4" fmla="*/ 135 w 167"/>
                <a:gd name="T5" fmla="*/ 0 h 89"/>
                <a:gd name="T6" fmla="*/ 123 w 167"/>
                <a:gd name="T7" fmla="*/ 11 h 89"/>
                <a:gd name="T8" fmla="*/ 123 w 167"/>
                <a:gd name="T9" fmla="*/ 48 h 89"/>
                <a:gd name="T10" fmla="*/ 43 w 167"/>
                <a:gd name="T11" fmla="*/ 48 h 89"/>
                <a:gd name="T12" fmla="*/ 43 w 167"/>
                <a:gd name="T13" fmla="*/ 11 h 89"/>
                <a:gd name="T14" fmla="*/ 33 w 167"/>
                <a:gd name="T15" fmla="*/ 0 h 89"/>
                <a:gd name="T16" fmla="*/ 22 w 167"/>
                <a:gd name="T17" fmla="*/ 0 h 89"/>
                <a:gd name="T18" fmla="*/ 12 w 167"/>
                <a:gd name="T19" fmla="*/ 0 h 89"/>
                <a:gd name="T20" fmla="*/ 0 w 167"/>
                <a:gd name="T21" fmla="*/ 11 h 89"/>
                <a:gd name="T22" fmla="*/ 0 w 167"/>
                <a:gd name="T23" fmla="*/ 66 h 89"/>
                <a:gd name="T24" fmla="*/ 16 w 167"/>
                <a:gd name="T25" fmla="*/ 82 h 89"/>
                <a:gd name="T26" fmla="*/ 16 w 167"/>
                <a:gd name="T27" fmla="*/ 84 h 89"/>
                <a:gd name="T28" fmla="*/ 18 w 167"/>
                <a:gd name="T29" fmla="*/ 86 h 89"/>
                <a:gd name="T30" fmla="*/ 23 w 167"/>
                <a:gd name="T31" fmla="*/ 89 h 89"/>
                <a:gd name="T32" fmla="*/ 26 w 167"/>
                <a:gd name="T33" fmla="*/ 89 h 89"/>
                <a:gd name="T34" fmla="*/ 31 w 167"/>
                <a:gd name="T35" fmla="*/ 86 h 89"/>
                <a:gd name="T36" fmla="*/ 33 w 167"/>
                <a:gd name="T37" fmla="*/ 84 h 89"/>
                <a:gd name="T38" fmla="*/ 33 w 167"/>
                <a:gd name="T39" fmla="*/ 82 h 89"/>
                <a:gd name="T40" fmla="*/ 134 w 167"/>
                <a:gd name="T41" fmla="*/ 82 h 89"/>
                <a:gd name="T42" fmla="*/ 134 w 167"/>
                <a:gd name="T43" fmla="*/ 84 h 89"/>
                <a:gd name="T44" fmla="*/ 136 w 167"/>
                <a:gd name="T45" fmla="*/ 86 h 89"/>
                <a:gd name="T46" fmla="*/ 141 w 167"/>
                <a:gd name="T47" fmla="*/ 89 h 89"/>
                <a:gd name="T48" fmla="*/ 144 w 167"/>
                <a:gd name="T49" fmla="*/ 89 h 89"/>
                <a:gd name="T50" fmla="*/ 149 w 167"/>
                <a:gd name="T51" fmla="*/ 86 h 89"/>
                <a:gd name="T52" fmla="*/ 151 w 167"/>
                <a:gd name="T53" fmla="*/ 84 h 89"/>
                <a:gd name="T54" fmla="*/ 151 w 167"/>
                <a:gd name="T55" fmla="*/ 82 h 89"/>
                <a:gd name="T56" fmla="*/ 156 w 167"/>
                <a:gd name="T57" fmla="*/ 82 h 89"/>
                <a:gd name="T58" fmla="*/ 167 w 167"/>
                <a:gd name="T59" fmla="*/ 66 h 89"/>
                <a:gd name="T60" fmla="*/ 167 w 167"/>
                <a:gd name="T61" fmla="*/ 11 h 89"/>
                <a:gd name="T62" fmla="*/ 156 w 167"/>
                <a:gd name="T6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7" h="89">
                  <a:moveTo>
                    <a:pt x="156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8" y="0"/>
                    <a:pt x="123" y="3"/>
                    <a:pt x="123" y="11"/>
                  </a:cubicBezTo>
                  <a:cubicBezTo>
                    <a:pt x="123" y="48"/>
                    <a:pt x="123" y="48"/>
                    <a:pt x="123" y="48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3"/>
                    <a:pt x="40" y="0"/>
                    <a:pt x="3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0"/>
                    <a:pt x="0" y="3"/>
                    <a:pt x="0" y="11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3"/>
                    <a:pt x="9" y="82"/>
                    <a:pt x="16" y="82"/>
                  </a:cubicBezTo>
                  <a:cubicBezTo>
                    <a:pt x="16" y="82"/>
                    <a:pt x="16" y="83"/>
                    <a:pt x="16" y="84"/>
                  </a:cubicBezTo>
                  <a:cubicBezTo>
                    <a:pt x="17" y="85"/>
                    <a:pt x="17" y="85"/>
                    <a:pt x="18" y="86"/>
                  </a:cubicBezTo>
                  <a:cubicBezTo>
                    <a:pt x="19" y="88"/>
                    <a:pt x="21" y="89"/>
                    <a:pt x="23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8" y="89"/>
                    <a:pt x="30" y="88"/>
                    <a:pt x="31" y="86"/>
                  </a:cubicBezTo>
                  <a:cubicBezTo>
                    <a:pt x="32" y="85"/>
                    <a:pt x="32" y="85"/>
                    <a:pt x="33" y="84"/>
                  </a:cubicBezTo>
                  <a:cubicBezTo>
                    <a:pt x="33" y="83"/>
                    <a:pt x="33" y="82"/>
                    <a:pt x="33" y="82"/>
                  </a:cubicBezTo>
                  <a:cubicBezTo>
                    <a:pt x="134" y="82"/>
                    <a:pt x="134" y="82"/>
                    <a:pt x="134" y="82"/>
                  </a:cubicBezTo>
                  <a:cubicBezTo>
                    <a:pt x="134" y="82"/>
                    <a:pt x="134" y="83"/>
                    <a:pt x="134" y="84"/>
                  </a:cubicBezTo>
                  <a:cubicBezTo>
                    <a:pt x="135" y="85"/>
                    <a:pt x="135" y="85"/>
                    <a:pt x="136" y="86"/>
                  </a:cubicBezTo>
                  <a:cubicBezTo>
                    <a:pt x="137" y="88"/>
                    <a:pt x="139" y="89"/>
                    <a:pt x="141" y="89"/>
                  </a:cubicBezTo>
                  <a:cubicBezTo>
                    <a:pt x="144" y="89"/>
                    <a:pt x="144" y="89"/>
                    <a:pt x="144" y="89"/>
                  </a:cubicBezTo>
                  <a:cubicBezTo>
                    <a:pt x="146" y="89"/>
                    <a:pt x="148" y="88"/>
                    <a:pt x="149" y="86"/>
                  </a:cubicBezTo>
                  <a:cubicBezTo>
                    <a:pt x="150" y="85"/>
                    <a:pt x="150" y="85"/>
                    <a:pt x="151" y="84"/>
                  </a:cubicBezTo>
                  <a:cubicBezTo>
                    <a:pt x="151" y="83"/>
                    <a:pt x="151" y="82"/>
                    <a:pt x="151" y="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63" y="82"/>
                    <a:pt x="167" y="73"/>
                    <a:pt x="167" y="66"/>
                  </a:cubicBezTo>
                  <a:cubicBezTo>
                    <a:pt x="167" y="11"/>
                    <a:pt x="167" y="11"/>
                    <a:pt x="167" y="11"/>
                  </a:cubicBezTo>
                  <a:cubicBezTo>
                    <a:pt x="167" y="3"/>
                    <a:pt x="163" y="0"/>
                    <a:pt x="1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" name="Oval 45"/>
            <p:cNvSpPr>
              <a:spLocks noChangeArrowheads="1"/>
            </p:cNvSpPr>
            <p:nvPr/>
          </p:nvSpPr>
          <p:spPr bwMode="auto">
            <a:xfrm>
              <a:off x="5213350" y="2330450"/>
              <a:ext cx="49213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5" name="Oval 46"/>
            <p:cNvSpPr>
              <a:spLocks noChangeArrowheads="1"/>
            </p:cNvSpPr>
            <p:nvPr/>
          </p:nvSpPr>
          <p:spPr bwMode="auto">
            <a:xfrm>
              <a:off x="5345113" y="2330450"/>
              <a:ext cx="52388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6" name="Oval 47"/>
            <p:cNvSpPr>
              <a:spLocks noChangeArrowheads="1"/>
            </p:cNvSpPr>
            <p:nvPr/>
          </p:nvSpPr>
          <p:spPr bwMode="auto">
            <a:xfrm>
              <a:off x="5213350" y="2439988"/>
              <a:ext cx="49213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7" name="Oval 48"/>
            <p:cNvSpPr>
              <a:spLocks noChangeArrowheads="1"/>
            </p:cNvSpPr>
            <p:nvPr/>
          </p:nvSpPr>
          <p:spPr bwMode="auto">
            <a:xfrm>
              <a:off x="5345113" y="2439988"/>
              <a:ext cx="52388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3509963" y="2924175"/>
              <a:ext cx="757238" cy="354013"/>
            </a:xfrm>
            <a:custGeom>
              <a:avLst/>
              <a:gdLst>
                <a:gd name="T0" fmla="*/ 425 w 477"/>
                <a:gd name="T1" fmla="*/ 31 h 223"/>
                <a:gd name="T2" fmla="*/ 395 w 477"/>
                <a:gd name="T3" fmla="*/ 223 h 223"/>
                <a:gd name="T4" fmla="*/ 404 w 477"/>
                <a:gd name="T5" fmla="*/ 31 h 223"/>
                <a:gd name="T6" fmla="*/ 416 w 477"/>
                <a:gd name="T7" fmla="*/ 95 h 223"/>
                <a:gd name="T8" fmla="*/ 395 w 477"/>
                <a:gd name="T9" fmla="*/ 201 h 223"/>
                <a:gd name="T10" fmla="*/ 364 w 477"/>
                <a:gd name="T11" fmla="*/ 223 h 223"/>
                <a:gd name="T12" fmla="*/ 364 w 477"/>
                <a:gd name="T13" fmla="*/ 223 h 223"/>
                <a:gd name="T14" fmla="*/ 385 w 477"/>
                <a:gd name="T15" fmla="*/ 74 h 223"/>
                <a:gd name="T16" fmla="*/ 373 w 477"/>
                <a:gd name="T17" fmla="*/ 135 h 223"/>
                <a:gd name="T18" fmla="*/ 364 w 477"/>
                <a:gd name="T19" fmla="*/ 223 h 223"/>
                <a:gd name="T20" fmla="*/ 364 w 477"/>
                <a:gd name="T21" fmla="*/ 0 h 223"/>
                <a:gd name="T22" fmla="*/ 331 w 477"/>
                <a:gd name="T23" fmla="*/ 135 h 223"/>
                <a:gd name="T24" fmla="*/ 343 w 477"/>
                <a:gd name="T25" fmla="*/ 31 h 223"/>
                <a:gd name="T26" fmla="*/ 331 w 477"/>
                <a:gd name="T27" fmla="*/ 223 h 223"/>
                <a:gd name="T28" fmla="*/ 331 w 477"/>
                <a:gd name="T29" fmla="*/ 0 h 223"/>
                <a:gd name="T30" fmla="*/ 300 w 477"/>
                <a:gd name="T31" fmla="*/ 74 h 223"/>
                <a:gd name="T32" fmla="*/ 312 w 477"/>
                <a:gd name="T33" fmla="*/ 135 h 223"/>
                <a:gd name="T34" fmla="*/ 300 w 477"/>
                <a:gd name="T35" fmla="*/ 223 h 223"/>
                <a:gd name="T36" fmla="*/ 300 w 477"/>
                <a:gd name="T37" fmla="*/ 0 h 223"/>
                <a:gd name="T38" fmla="*/ 269 w 477"/>
                <a:gd name="T39" fmla="*/ 135 h 223"/>
                <a:gd name="T40" fmla="*/ 279 w 477"/>
                <a:gd name="T41" fmla="*/ 31 h 223"/>
                <a:gd name="T42" fmla="*/ 269 w 477"/>
                <a:gd name="T43" fmla="*/ 223 h 223"/>
                <a:gd name="T44" fmla="*/ 269 w 477"/>
                <a:gd name="T45" fmla="*/ 0 h 223"/>
                <a:gd name="T46" fmla="*/ 239 w 477"/>
                <a:gd name="T47" fmla="*/ 74 h 223"/>
                <a:gd name="T48" fmla="*/ 248 w 477"/>
                <a:gd name="T49" fmla="*/ 135 h 223"/>
                <a:gd name="T50" fmla="*/ 239 w 477"/>
                <a:gd name="T51" fmla="*/ 223 h 223"/>
                <a:gd name="T52" fmla="*/ 239 w 477"/>
                <a:gd name="T53" fmla="*/ 0 h 223"/>
                <a:gd name="T54" fmla="*/ 206 w 477"/>
                <a:gd name="T55" fmla="*/ 135 h 223"/>
                <a:gd name="T56" fmla="*/ 217 w 477"/>
                <a:gd name="T57" fmla="*/ 31 h 223"/>
                <a:gd name="T58" fmla="*/ 206 w 477"/>
                <a:gd name="T59" fmla="*/ 223 h 223"/>
                <a:gd name="T60" fmla="*/ 206 w 477"/>
                <a:gd name="T61" fmla="*/ 0 h 223"/>
                <a:gd name="T62" fmla="*/ 175 w 477"/>
                <a:gd name="T63" fmla="*/ 74 h 223"/>
                <a:gd name="T64" fmla="*/ 187 w 477"/>
                <a:gd name="T65" fmla="*/ 135 h 223"/>
                <a:gd name="T66" fmla="*/ 175 w 477"/>
                <a:gd name="T67" fmla="*/ 223 h 223"/>
                <a:gd name="T68" fmla="*/ 175 w 477"/>
                <a:gd name="T69" fmla="*/ 0 h 223"/>
                <a:gd name="T70" fmla="*/ 144 w 477"/>
                <a:gd name="T71" fmla="*/ 135 h 223"/>
                <a:gd name="T72" fmla="*/ 154 w 477"/>
                <a:gd name="T73" fmla="*/ 31 h 223"/>
                <a:gd name="T74" fmla="*/ 144 w 477"/>
                <a:gd name="T75" fmla="*/ 223 h 223"/>
                <a:gd name="T76" fmla="*/ 144 w 477"/>
                <a:gd name="T77" fmla="*/ 0 h 223"/>
                <a:gd name="T78" fmla="*/ 113 w 477"/>
                <a:gd name="T79" fmla="*/ 74 h 223"/>
                <a:gd name="T80" fmla="*/ 123 w 477"/>
                <a:gd name="T81" fmla="*/ 135 h 223"/>
                <a:gd name="T82" fmla="*/ 113 w 477"/>
                <a:gd name="T83" fmla="*/ 223 h 223"/>
                <a:gd name="T84" fmla="*/ 113 w 477"/>
                <a:gd name="T85" fmla="*/ 0 h 223"/>
                <a:gd name="T86" fmla="*/ 80 w 477"/>
                <a:gd name="T87" fmla="*/ 135 h 223"/>
                <a:gd name="T88" fmla="*/ 92 w 477"/>
                <a:gd name="T89" fmla="*/ 31 h 223"/>
                <a:gd name="T90" fmla="*/ 80 w 477"/>
                <a:gd name="T91" fmla="*/ 223 h 223"/>
                <a:gd name="T92" fmla="*/ 80 w 477"/>
                <a:gd name="T93" fmla="*/ 135 h 223"/>
                <a:gd name="T94" fmla="*/ 80 w 477"/>
                <a:gd name="T95" fmla="*/ 0 h 223"/>
                <a:gd name="T96" fmla="*/ 50 w 477"/>
                <a:gd name="T97" fmla="*/ 74 h 223"/>
                <a:gd name="T98" fmla="*/ 28 w 477"/>
                <a:gd name="T99" fmla="*/ 74 h 223"/>
                <a:gd name="T100" fmla="*/ 0 w 477"/>
                <a:gd name="T101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77" h="223">
                  <a:moveTo>
                    <a:pt x="425" y="223"/>
                  </a:moveTo>
                  <a:lnTo>
                    <a:pt x="477" y="223"/>
                  </a:lnTo>
                  <a:lnTo>
                    <a:pt x="477" y="0"/>
                  </a:lnTo>
                  <a:lnTo>
                    <a:pt x="425" y="0"/>
                  </a:lnTo>
                  <a:lnTo>
                    <a:pt x="425" y="31"/>
                  </a:lnTo>
                  <a:lnTo>
                    <a:pt x="447" y="31"/>
                  </a:lnTo>
                  <a:lnTo>
                    <a:pt x="447" y="74"/>
                  </a:lnTo>
                  <a:lnTo>
                    <a:pt x="425" y="74"/>
                  </a:lnTo>
                  <a:lnTo>
                    <a:pt x="425" y="223"/>
                  </a:lnTo>
                  <a:close/>
                  <a:moveTo>
                    <a:pt x="395" y="223"/>
                  </a:moveTo>
                  <a:lnTo>
                    <a:pt x="425" y="223"/>
                  </a:lnTo>
                  <a:lnTo>
                    <a:pt x="425" y="74"/>
                  </a:lnTo>
                  <a:lnTo>
                    <a:pt x="404" y="74"/>
                  </a:lnTo>
                  <a:lnTo>
                    <a:pt x="404" y="31"/>
                  </a:lnTo>
                  <a:lnTo>
                    <a:pt x="404" y="31"/>
                  </a:lnTo>
                  <a:lnTo>
                    <a:pt x="425" y="31"/>
                  </a:lnTo>
                  <a:lnTo>
                    <a:pt x="425" y="0"/>
                  </a:lnTo>
                  <a:lnTo>
                    <a:pt x="395" y="0"/>
                  </a:lnTo>
                  <a:lnTo>
                    <a:pt x="395" y="95"/>
                  </a:lnTo>
                  <a:lnTo>
                    <a:pt x="416" y="95"/>
                  </a:lnTo>
                  <a:lnTo>
                    <a:pt x="416" y="135"/>
                  </a:lnTo>
                  <a:lnTo>
                    <a:pt x="416" y="135"/>
                  </a:lnTo>
                  <a:lnTo>
                    <a:pt x="395" y="135"/>
                  </a:lnTo>
                  <a:lnTo>
                    <a:pt x="395" y="159"/>
                  </a:lnTo>
                  <a:lnTo>
                    <a:pt x="395" y="201"/>
                  </a:lnTo>
                  <a:lnTo>
                    <a:pt x="395" y="223"/>
                  </a:lnTo>
                  <a:lnTo>
                    <a:pt x="395" y="223"/>
                  </a:lnTo>
                  <a:close/>
                  <a:moveTo>
                    <a:pt x="395" y="201"/>
                  </a:moveTo>
                  <a:lnTo>
                    <a:pt x="395" y="201"/>
                  </a:lnTo>
                  <a:close/>
                  <a:moveTo>
                    <a:pt x="364" y="223"/>
                  </a:moveTo>
                  <a:lnTo>
                    <a:pt x="395" y="223"/>
                  </a:lnTo>
                  <a:lnTo>
                    <a:pt x="395" y="201"/>
                  </a:lnTo>
                  <a:lnTo>
                    <a:pt x="364" y="201"/>
                  </a:lnTo>
                  <a:lnTo>
                    <a:pt x="364" y="223"/>
                  </a:lnTo>
                  <a:lnTo>
                    <a:pt x="364" y="223"/>
                  </a:lnTo>
                  <a:close/>
                  <a:moveTo>
                    <a:pt x="395" y="0"/>
                  </a:moveTo>
                  <a:lnTo>
                    <a:pt x="364" y="0"/>
                  </a:lnTo>
                  <a:lnTo>
                    <a:pt x="364" y="31"/>
                  </a:lnTo>
                  <a:lnTo>
                    <a:pt x="385" y="31"/>
                  </a:lnTo>
                  <a:lnTo>
                    <a:pt x="385" y="74"/>
                  </a:lnTo>
                  <a:lnTo>
                    <a:pt x="364" y="74"/>
                  </a:lnTo>
                  <a:lnTo>
                    <a:pt x="364" y="159"/>
                  </a:lnTo>
                  <a:lnTo>
                    <a:pt x="395" y="159"/>
                  </a:lnTo>
                  <a:lnTo>
                    <a:pt x="395" y="135"/>
                  </a:lnTo>
                  <a:lnTo>
                    <a:pt x="373" y="135"/>
                  </a:lnTo>
                  <a:lnTo>
                    <a:pt x="373" y="95"/>
                  </a:lnTo>
                  <a:lnTo>
                    <a:pt x="395" y="95"/>
                  </a:lnTo>
                  <a:lnTo>
                    <a:pt x="395" y="0"/>
                  </a:lnTo>
                  <a:close/>
                  <a:moveTo>
                    <a:pt x="331" y="223"/>
                  </a:moveTo>
                  <a:lnTo>
                    <a:pt x="364" y="223"/>
                  </a:lnTo>
                  <a:lnTo>
                    <a:pt x="364" y="201"/>
                  </a:lnTo>
                  <a:lnTo>
                    <a:pt x="331" y="201"/>
                  </a:lnTo>
                  <a:lnTo>
                    <a:pt x="331" y="223"/>
                  </a:lnTo>
                  <a:lnTo>
                    <a:pt x="331" y="223"/>
                  </a:lnTo>
                  <a:close/>
                  <a:moveTo>
                    <a:pt x="364" y="0"/>
                  </a:moveTo>
                  <a:lnTo>
                    <a:pt x="331" y="0"/>
                  </a:lnTo>
                  <a:lnTo>
                    <a:pt x="331" y="95"/>
                  </a:lnTo>
                  <a:lnTo>
                    <a:pt x="352" y="95"/>
                  </a:lnTo>
                  <a:lnTo>
                    <a:pt x="352" y="135"/>
                  </a:lnTo>
                  <a:lnTo>
                    <a:pt x="331" y="135"/>
                  </a:lnTo>
                  <a:lnTo>
                    <a:pt x="331" y="159"/>
                  </a:lnTo>
                  <a:lnTo>
                    <a:pt x="364" y="159"/>
                  </a:lnTo>
                  <a:lnTo>
                    <a:pt x="364" y="74"/>
                  </a:lnTo>
                  <a:lnTo>
                    <a:pt x="343" y="74"/>
                  </a:lnTo>
                  <a:lnTo>
                    <a:pt x="343" y="31"/>
                  </a:lnTo>
                  <a:lnTo>
                    <a:pt x="343" y="31"/>
                  </a:lnTo>
                  <a:lnTo>
                    <a:pt x="364" y="31"/>
                  </a:lnTo>
                  <a:lnTo>
                    <a:pt x="364" y="0"/>
                  </a:lnTo>
                  <a:close/>
                  <a:moveTo>
                    <a:pt x="300" y="223"/>
                  </a:moveTo>
                  <a:lnTo>
                    <a:pt x="331" y="223"/>
                  </a:lnTo>
                  <a:lnTo>
                    <a:pt x="331" y="201"/>
                  </a:lnTo>
                  <a:lnTo>
                    <a:pt x="300" y="201"/>
                  </a:lnTo>
                  <a:lnTo>
                    <a:pt x="300" y="223"/>
                  </a:lnTo>
                  <a:lnTo>
                    <a:pt x="300" y="223"/>
                  </a:lnTo>
                  <a:close/>
                  <a:moveTo>
                    <a:pt x="331" y="0"/>
                  </a:moveTo>
                  <a:lnTo>
                    <a:pt x="300" y="0"/>
                  </a:lnTo>
                  <a:lnTo>
                    <a:pt x="300" y="31"/>
                  </a:lnTo>
                  <a:lnTo>
                    <a:pt x="321" y="31"/>
                  </a:lnTo>
                  <a:lnTo>
                    <a:pt x="321" y="74"/>
                  </a:lnTo>
                  <a:lnTo>
                    <a:pt x="300" y="74"/>
                  </a:lnTo>
                  <a:lnTo>
                    <a:pt x="300" y="159"/>
                  </a:lnTo>
                  <a:lnTo>
                    <a:pt x="331" y="159"/>
                  </a:lnTo>
                  <a:lnTo>
                    <a:pt x="331" y="135"/>
                  </a:lnTo>
                  <a:lnTo>
                    <a:pt x="312" y="135"/>
                  </a:lnTo>
                  <a:lnTo>
                    <a:pt x="312" y="135"/>
                  </a:lnTo>
                  <a:lnTo>
                    <a:pt x="312" y="95"/>
                  </a:lnTo>
                  <a:lnTo>
                    <a:pt x="331" y="95"/>
                  </a:lnTo>
                  <a:lnTo>
                    <a:pt x="331" y="0"/>
                  </a:lnTo>
                  <a:close/>
                  <a:moveTo>
                    <a:pt x="269" y="223"/>
                  </a:moveTo>
                  <a:lnTo>
                    <a:pt x="300" y="223"/>
                  </a:lnTo>
                  <a:lnTo>
                    <a:pt x="300" y="201"/>
                  </a:lnTo>
                  <a:lnTo>
                    <a:pt x="269" y="201"/>
                  </a:lnTo>
                  <a:lnTo>
                    <a:pt x="269" y="223"/>
                  </a:lnTo>
                  <a:lnTo>
                    <a:pt x="269" y="223"/>
                  </a:lnTo>
                  <a:close/>
                  <a:moveTo>
                    <a:pt x="300" y="0"/>
                  </a:moveTo>
                  <a:lnTo>
                    <a:pt x="269" y="0"/>
                  </a:lnTo>
                  <a:lnTo>
                    <a:pt x="269" y="95"/>
                  </a:lnTo>
                  <a:lnTo>
                    <a:pt x="291" y="95"/>
                  </a:lnTo>
                  <a:lnTo>
                    <a:pt x="291" y="135"/>
                  </a:lnTo>
                  <a:lnTo>
                    <a:pt x="269" y="135"/>
                  </a:lnTo>
                  <a:lnTo>
                    <a:pt x="269" y="159"/>
                  </a:lnTo>
                  <a:lnTo>
                    <a:pt x="300" y="159"/>
                  </a:lnTo>
                  <a:lnTo>
                    <a:pt x="300" y="74"/>
                  </a:lnTo>
                  <a:lnTo>
                    <a:pt x="279" y="74"/>
                  </a:lnTo>
                  <a:lnTo>
                    <a:pt x="279" y="31"/>
                  </a:lnTo>
                  <a:lnTo>
                    <a:pt x="279" y="31"/>
                  </a:lnTo>
                  <a:lnTo>
                    <a:pt x="300" y="31"/>
                  </a:lnTo>
                  <a:lnTo>
                    <a:pt x="300" y="0"/>
                  </a:lnTo>
                  <a:close/>
                  <a:moveTo>
                    <a:pt x="239" y="223"/>
                  </a:moveTo>
                  <a:lnTo>
                    <a:pt x="269" y="223"/>
                  </a:lnTo>
                  <a:lnTo>
                    <a:pt x="269" y="201"/>
                  </a:lnTo>
                  <a:lnTo>
                    <a:pt x="239" y="201"/>
                  </a:lnTo>
                  <a:lnTo>
                    <a:pt x="239" y="223"/>
                  </a:lnTo>
                  <a:lnTo>
                    <a:pt x="239" y="223"/>
                  </a:lnTo>
                  <a:close/>
                  <a:moveTo>
                    <a:pt x="269" y="0"/>
                  </a:moveTo>
                  <a:lnTo>
                    <a:pt x="239" y="0"/>
                  </a:lnTo>
                  <a:lnTo>
                    <a:pt x="239" y="31"/>
                  </a:lnTo>
                  <a:lnTo>
                    <a:pt x="260" y="31"/>
                  </a:lnTo>
                  <a:lnTo>
                    <a:pt x="260" y="74"/>
                  </a:lnTo>
                  <a:lnTo>
                    <a:pt x="239" y="74"/>
                  </a:lnTo>
                  <a:lnTo>
                    <a:pt x="239" y="159"/>
                  </a:lnTo>
                  <a:lnTo>
                    <a:pt x="269" y="159"/>
                  </a:lnTo>
                  <a:lnTo>
                    <a:pt x="269" y="135"/>
                  </a:lnTo>
                  <a:lnTo>
                    <a:pt x="248" y="135"/>
                  </a:lnTo>
                  <a:lnTo>
                    <a:pt x="248" y="135"/>
                  </a:lnTo>
                  <a:lnTo>
                    <a:pt x="248" y="95"/>
                  </a:lnTo>
                  <a:lnTo>
                    <a:pt x="269" y="95"/>
                  </a:lnTo>
                  <a:lnTo>
                    <a:pt x="269" y="0"/>
                  </a:lnTo>
                  <a:close/>
                  <a:moveTo>
                    <a:pt x="206" y="223"/>
                  </a:moveTo>
                  <a:lnTo>
                    <a:pt x="239" y="223"/>
                  </a:lnTo>
                  <a:lnTo>
                    <a:pt x="239" y="201"/>
                  </a:lnTo>
                  <a:lnTo>
                    <a:pt x="206" y="201"/>
                  </a:lnTo>
                  <a:lnTo>
                    <a:pt x="206" y="223"/>
                  </a:lnTo>
                  <a:lnTo>
                    <a:pt x="206" y="223"/>
                  </a:lnTo>
                  <a:close/>
                  <a:moveTo>
                    <a:pt x="239" y="0"/>
                  </a:moveTo>
                  <a:lnTo>
                    <a:pt x="206" y="0"/>
                  </a:lnTo>
                  <a:lnTo>
                    <a:pt x="206" y="95"/>
                  </a:lnTo>
                  <a:lnTo>
                    <a:pt x="227" y="95"/>
                  </a:lnTo>
                  <a:lnTo>
                    <a:pt x="227" y="135"/>
                  </a:lnTo>
                  <a:lnTo>
                    <a:pt x="206" y="135"/>
                  </a:lnTo>
                  <a:lnTo>
                    <a:pt x="206" y="159"/>
                  </a:lnTo>
                  <a:lnTo>
                    <a:pt x="239" y="159"/>
                  </a:lnTo>
                  <a:lnTo>
                    <a:pt x="239" y="74"/>
                  </a:lnTo>
                  <a:lnTo>
                    <a:pt x="217" y="74"/>
                  </a:lnTo>
                  <a:lnTo>
                    <a:pt x="217" y="31"/>
                  </a:lnTo>
                  <a:lnTo>
                    <a:pt x="217" y="31"/>
                  </a:lnTo>
                  <a:lnTo>
                    <a:pt x="239" y="31"/>
                  </a:lnTo>
                  <a:lnTo>
                    <a:pt x="239" y="0"/>
                  </a:lnTo>
                  <a:close/>
                  <a:moveTo>
                    <a:pt x="175" y="223"/>
                  </a:moveTo>
                  <a:lnTo>
                    <a:pt x="206" y="223"/>
                  </a:lnTo>
                  <a:lnTo>
                    <a:pt x="206" y="201"/>
                  </a:lnTo>
                  <a:lnTo>
                    <a:pt x="175" y="201"/>
                  </a:lnTo>
                  <a:lnTo>
                    <a:pt x="175" y="223"/>
                  </a:lnTo>
                  <a:lnTo>
                    <a:pt x="175" y="223"/>
                  </a:lnTo>
                  <a:close/>
                  <a:moveTo>
                    <a:pt x="206" y="0"/>
                  </a:moveTo>
                  <a:lnTo>
                    <a:pt x="175" y="0"/>
                  </a:lnTo>
                  <a:lnTo>
                    <a:pt x="175" y="31"/>
                  </a:lnTo>
                  <a:lnTo>
                    <a:pt x="196" y="31"/>
                  </a:lnTo>
                  <a:lnTo>
                    <a:pt x="196" y="74"/>
                  </a:lnTo>
                  <a:lnTo>
                    <a:pt x="175" y="74"/>
                  </a:lnTo>
                  <a:lnTo>
                    <a:pt x="175" y="159"/>
                  </a:lnTo>
                  <a:lnTo>
                    <a:pt x="206" y="159"/>
                  </a:lnTo>
                  <a:lnTo>
                    <a:pt x="206" y="135"/>
                  </a:lnTo>
                  <a:lnTo>
                    <a:pt x="187" y="135"/>
                  </a:lnTo>
                  <a:lnTo>
                    <a:pt x="187" y="135"/>
                  </a:lnTo>
                  <a:lnTo>
                    <a:pt x="187" y="95"/>
                  </a:lnTo>
                  <a:lnTo>
                    <a:pt x="206" y="95"/>
                  </a:lnTo>
                  <a:lnTo>
                    <a:pt x="206" y="0"/>
                  </a:lnTo>
                  <a:close/>
                  <a:moveTo>
                    <a:pt x="144" y="223"/>
                  </a:moveTo>
                  <a:lnTo>
                    <a:pt x="175" y="223"/>
                  </a:lnTo>
                  <a:lnTo>
                    <a:pt x="175" y="201"/>
                  </a:lnTo>
                  <a:lnTo>
                    <a:pt x="144" y="201"/>
                  </a:lnTo>
                  <a:lnTo>
                    <a:pt x="144" y="223"/>
                  </a:lnTo>
                  <a:lnTo>
                    <a:pt x="144" y="223"/>
                  </a:lnTo>
                  <a:close/>
                  <a:moveTo>
                    <a:pt x="175" y="0"/>
                  </a:moveTo>
                  <a:lnTo>
                    <a:pt x="144" y="0"/>
                  </a:lnTo>
                  <a:lnTo>
                    <a:pt x="144" y="95"/>
                  </a:lnTo>
                  <a:lnTo>
                    <a:pt x="165" y="95"/>
                  </a:lnTo>
                  <a:lnTo>
                    <a:pt x="165" y="135"/>
                  </a:lnTo>
                  <a:lnTo>
                    <a:pt x="144" y="135"/>
                  </a:lnTo>
                  <a:lnTo>
                    <a:pt x="144" y="159"/>
                  </a:lnTo>
                  <a:lnTo>
                    <a:pt x="175" y="159"/>
                  </a:lnTo>
                  <a:lnTo>
                    <a:pt x="175" y="74"/>
                  </a:lnTo>
                  <a:lnTo>
                    <a:pt x="154" y="74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75" y="31"/>
                  </a:lnTo>
                  <a:lnTo>
                    <a:pt x="175" y="0"/>
                  </a:lnTo>
                  <a:close/>
                  <a:moveTo>
                    <a:pt x="113" y="223"/>
                  </a:moveTo>
                  <a:lnTo>
                    <a:pt x="144" y="223"/>
                  </a:lnTo>
                  <a:lnTo>
                    <a:pt x="144" y="201"/>
                  </a:lnTo>
                  <a:lnTo>
                    <a:pt x="113" y="201"/>
                  </a:lnTo>
                  <a:lnTo>
                    <a:pt x="113" y="223"/>
                  </a:lnTo>
                  <a:lnTo>
                    <a:pt x="113" y="223"/>
                  </a:lnTo>
                  <a:close/>
                  <a:moveTo>
                    <a:pt x="144" y="0"/>
                  </a:moveTo>
                  <a:lnTo>
                    <a:pt x="113" y="0"/>
                  </a:lnTo>
                  <a:lnTo>
                    <a:pt x="113" y="31"/>
                  </a:lnTo>
                  <a:lnTo>
                    <a:pt x="135" y="31"/>
                  </a:lnTo>
                  <a:lnTo>
                    <a:pt x="135" y="74"/>
                  </a:lnTo>
                  <a:lnTo>
                    <a:pt x="113" y="74"/>
                  </a:lnTo>
                  <a:lnTo>
                    <a:pt x="113" y="159"/>
                  </a:lnTo>
                  <a:lnTo>
                    <a:pt x="144" y="159"/>
                  </a:lnTo>
                  <a:lnTo>
                    <a:pt x="144" y="135"/>
                  </a:lnTo>
                  <a:lnTo>
                    <a:pt x="123" y="135"/>
                  </a:lnTo>
                  <a:lnTo>
                    <a:pt x="123" y="135"/>
                  </a:lnTo>
                  <a:lnTo>
                    <a:pt x="123" y="95"/>
                  </a:lnTo>
                  <a:lnTo>
                    <a:pt x="144" y="95"/>
                  </a:lnTo>
                  <a:lnTo>
                    <a:pt x="144" y="0"/>
                  </a:lnTo>
                  <a:close/>
                  <a:moveTo>
                    <a:pt x="80" y="223"/>
                  </a:moveTo>
                  <a:lnTo>
                    <a:pt x="113" y="223"/>
                  </a:lnTo>
                  <a:lnTo>
                    <a:pt x="113" y="201"/>
                  </a:lnTo>
                  <a:lnTo>
                    <a:pt x="80" y="201"/>
                  </a:lnTo>
                  <a:lnTo>
                    <a:pt x="80" y="223"/>
                  </a:lnTo>
                  <a:lnTo>
                    <a:pt x="80" y="223"/>
                  </a:lnTo>
                  <a:close/>
                  <a:moveTo>
                    <a:pt x="113" y="0"/>
                  </a:moveTo>
                  <a:lnTo>
                    <a:pt x="80" y="0"/>
                  </a:lnTo>
                  <a:lnTo>
                    <a:pt x="80" y="95"/>
                  </a:lnTo>
                  <a:lnTo>
                    <a:pt x="102" y="95"/>
                  </a:lnTo>
                  <a:lnTo>
                    <a:pt x="102" y="135"/>
                  </a:lnTo>
                  <a:lnTo>
                    <a:pt x="80" y="135"/>
                  </a:lnTo>
                  <a:lnTo>
                    <a:pt x="80" y="159"/>
                  </a:lnTo>
                  <a:lnTo>
                    <a:pt x="113" y="159"/>
                  </a:lnTo>
                  <a:lnTo>
                    <a:pt x="113" y="74"/>
                  </a:lnTo>
                  <a:lnTo>
                    <a:pt x="92" y="74"/>
                  </a:lnTo>
                  <a:lnTo>
                    <a:pt x="92" y="31"/>
                  </a:lnTo>
                  <a:lnTo>
                    <a:pt x="92" y="31"/>
                  </a:lnTo>
                  <a:lnTo>
                    <a:pt x="113" y="31"/>
                  </a:lnTo>
                  <a:lnTo>
                    <a:pt x="113" y="0"/>
                  </a:lnTo>
                  <a:close/>
                  <a:moveTo>
                    <a:pt x="50" y="223"/>
                  </a:moveTo>
                  <a:lnTo>
                    <a:pt x="80" y="223"/>
                  </a:lnTo>
                  <a:lnTo>
                    <a:pt x="80" y="201"/>
                  </a:lnTo>
                  <a:lnTo>
                    <a:pt x="80" y="201"/>
                  </a:lnTo>
                  <a:lnTo>
                    <a:pt x="80" y="159"/>
                  </a:lnTo>
                  <a:lnTo>
                    <a:pt x="80" y="159"/>
                  </a:lnTo>
                  <a:lnTo>
                    <a:pt x="80" y="135"/>
                  </a:lnTo>
                  <a:lnTo>
                    <a:pt x="61" y="135"/>
                  </a:lnTo>
                  <a:lnTo>
                    <a:pt x="61" y="135"/>
                  </a:lnTo>
                  <a:lnTo>
                    <a:pt x="61" y="95"/>
                  </a:lnTo>
                  <a:lnTo>
                    <a:pt x="80" y="95"/>
                  </a:lnTo>
                  <a:lnTo>
                    <a:pt x="80" y="0"/>
                  </a:lnTo>
                  <a:lnTo>
                    <a:pt x="50" y="0"/>
                  </a:lnTo>
                  <a:lnTo>
                    <a:pt x="50" y="31"/>
                  </a:lnTo>
                  <a:lnTo>
                    <a:pt x="71" y="31"/>
                  </a:lnTo>
                  <a:lnTo>
                    <a:pt x="71" y="74"/>
                  </a:lnTo>
                  <a:lnTo>
                    <a:pt x="50" y="74"/>
                  </a:lnTo>
                  <a:lnTo>
                    <a:pt x="50" y="223"/>
                  </a:lnTo>
                  <a:close/>
                  <a:moveTo>
                    <a:pt x="0" y="223"/>
                  </a:moveTo>
                  <a:lnTo>
                    <a:pt x="50" y="223"/>
                  </a:lnTo>
                  <a:lnTo>
                    <a:pt x="50" y="74"/>
                  </a:lnTo>
                  <a:lnTo>
                    <a:pt x="28" y="74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50" y="31"/>
                  </a:lnTo>
                  <a:lnTo>
                    <a:pt x="50" y="0"/>
                  </a:lnTo>
                  <a:lnTo>
                    <a:pt x="0" y="0"/>
                  </a:lnTo>
                  <a:lnTo>
                    <a:pt x="0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3509963" y="2924175"/>
              <a:ext cx="757238" cy="354013"/>
            </a:xfrm>
            <a:custGeom>
              <a:avLst/>
              <a:gdLst>
                <a:gd name="T0" fmla="*/ 425 w 477"/>
                <a:gd name="T1" fmla="*/ 31 h 223"/>
                <a:gd name="T2" fmla="*/ 395 w 477"/>
                <a:gd name="T3" fmla="*/ 223 h 223"/>
                <a:gd name="T4" fmla="*/ 404 w 477"/>
                <a:gd name="T5" fmla="*/ 31 h 223"/>
                <a:gd name="T6" fmla="*/ 416 w 477"/>
                <a:gd name="T7" fmla="*/ 95 h 223"/>
                <a:gd name="T8" fmla="*/ 395 w 477"/>
                <a:gd name="T9" fmla="*/ 201 h 223"/>
                <a:gd name="T10" fmla="*/ 364 w 477"/>
                <a:gd name="T11" fmla="*/ 223 h 223"/>
                <a:gd name="T12" fmla="*/ 364 w 477"/>
                <a:gd name="T13" fmla="*/ 223 h 223"/>
                <a:gd name="T14" fmla="*/ 385 w 477"/>
                <a:gd name="T15" fmla="*/ 74 h 223"/>
                <a:gd name="T16" fmla="*/ 373 w 477"/>
                <a:gd name="T17" fmla="*/ 135 h 223"/>
                <a:gd name="T18" fmla="*/ 364 w 477"/>
                <a:gd name="T19" fmla="*/ 223 h 223"/>
                <a:gd name="T20" fmla="*/ 364 w 477"/>
                <a:gd name="T21" fmla="*/ 0 h 223"/>
                <a:gd name="T22" fmla="*/ 331 w 477"/>
                <a:gd name="T23" fmla="*/ 135 h 223"/>
                <a:gd name="T24" fmla="*/ 343 w 477"/>
                <a:gd name="T25" fmla="*/ 31 h 223"/>
                <a:gd name="T26" fmla="*/ 331 w 477"/>
                <a:gd name="T27" fmla="*/ 223 h 223"/>
                <a:gd name="T28" fmla="*/ 331 w 477"/>
                <a:gd name="T29" fmla="*/ 0 h 223"/>
                <a:gd name="T30" fmla="*/ 300 w 477"/>
                <a:gd name="T31" fmla="*/ 74 h 223"/>
                <a:gd name="T32" fmla="*/ 312 w 477"/>
                <a:gd name="T33" fmla="*/ 135 h 223"/>
                <a:gd name="T34" fmla="*/ 300 w 477"/>
                <a:gd name="T35" fmla="*/ 223 h 223"/>
                <a:gd name="T36" fmla="*/ 300 w 477"/>
                <a:gd name="T37" fmla="*/ 0 h 223"/>
                <a:gd name="T38" fmla="*/ 269 w 477"/>
                <a:gd name="T39" fmla="*/ 135 h 223"/>
                <a:gd name="T40" fmla="*/ 279 w 477"/>
                <a:gd name="T41" fmla="*/ 31 h 223"/>
                <a:gd name="T42" fmla="*/ 269 w 477"/>
                <a:gd name="T43" fmla="*/ 223 h 223"/>
                <a:gd name="T44" fmla="*/ 269 w 477"/>
                <a:gd name="T45" fmla="*/ 0 h 223"/>
                <a:gd name="T46" fmla="*/ 239 w 477"/>
                <a:gd name="T47" fmla="*/ 74 h 223"/>
                <a:gd name="T48" fmla="*/ 248 w 477"/>
                <a:gd name="T49" fmla="*/ 135 h 223"/>
                <a:gd name="T50" fmla="*/ 239 w 477"/>
                <a:gd name="T51" fmla="*/ 223 h 223"/>
                <a:gd name="T52" fmla="*/ 239 w 477"/>
                <a:gd name="T53" fmla="*/ 0 h 223"/>
                <a:gd name="T54" fmla="*/ 206 w 477"/>
                <a:gd name="T55" fmla="*/ 135 h 223"/>
                <a:gd name="T56" fmla="*/ 217 w 477"/>
                <a:gd name="T57" fmla="*/ 31 h 223"/>
                <a:gd name="T58" fmla="*/ 206 w 477"/>
                <a:gd name="T59" fmla="*/ 223 h 223"/>
                <a:gd name="T60" fmla="*/ 206 w 477"/>
                <a:gd name="T61" fmla="*/ 0 h 223"/>
                <a:gd name="T62" fmla="*/ 175 w 477"/>
                <a:gd name="T63" fmla="*/ 74 h 223"/>
                <a:gd name="T64" fmla="*/ 187 w 477"/>
                <a:gd name="T65" fmla="*/ 135 h 223"/>
                <a:gd name="T66" fmla="*/ 175 w 477"/>
                <a:gd name="T67" fmla="*/ 223 h 223"/>
                <a:gd name="T68" fmla="*/ 175 w 477"/>
                <a:gd name="T69" fmla="*/ 0 h 223"/>
                <a:gd name="T70" fmla="*/ 144 w 477"/>
                <a:gd name="T71" fmla="*/ 135 h 223"/>
                <a:gd name="T72" fmla="*/ 154 w 477"/>
                <a:gd name="T73" fmla="*/ 31 h 223"/>
                <a:gd name="T74" fmla="*/ 144 w 477"/>
                <a:gd name="T75" fmla="*/ 223 h 223"/>
                <a:gd name="T76" fmla="*/ 144 w 477"/>
                <a:gd name="T77" fmla="*/ 0 h 223"/>
                <a:gd name="T78" fmla="*/ 113 w 477"/>
                <a:gd name="T79" fmla="*/ 74 h 223"/>
                <a:gd name="T80" fmla="*/ 123 w 477"/>
                <a:gd name="T81" fmla="*/ 135 h 223"/>
                <a:gd name="T82" fmla="*/ 113 w 477"/>
                <a:gd name="T83" fmla="*/ 223 h 223"/>
                <a:gd name="T84" fmla="*/ 113 w 477"/>
                <a:gd name="T85" fmla="*/ 0 h 223"/>
                <a:gd name="T86" fmla="*/ 80 w 477"/>
                <a:gd name="T87" fmla="*/ 135 h 223"/>
                <a:gd name="T88" fmla="*/ 92 w 477"/>
                <a:gd name="T89" fmla="*/ 31 h 223"/>
                <a:gd name="T90" fmla="*/ 80 w 477"/>
                <a:gd name="T91" fmla="*/ 223 h 223"/>
                <a:gd name="T92" fmla="*/ 80 w 477"/>
                <a:gd name="T93" fmla="*/ 135 h 223"/>
                <a:gd name="T94" fmla="*/ 80 w 477"/>
                <a:gd name="T95" fmla="*/ 0 h 223"/>
                <a:gd name="T96" fmla="*/ 50 w 477"/>
                <a:gd name="T97" fmla="*/ 74 h 223"/>
                <a:gd name="T98" fmla="*/ 28 w 477"/>
                <a:gd name="T99" fmla="*/ 74 h 223"/>
                <a:gd name="T100" fmla="*/ 0 w 477"/>
                <a:gd name="T101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77" h="223">
                  <a:moveTo>
                    <a:pt x="425" y="223"/>
                  </a:moveTo>
                  <a:lnTo>
                    <a:pt x="477" y="223"/>
                  </a:lnTo>
                  <a:lnTo>
                    <a:pt x="477" y="0"/>
                  </a:lnTo>
                  <a:lnTo>
                    <a:pt x="425" y="0"/>
                  </a:lnTo>
                  <a:lnTo>
                    <a:pt x="425" y="31"/>
                  </a:lnTo>
                  <a:lnTo>
                    <a:pt x="447" y="31"/>
                  </a:lnTo>
                  <a:lnTo>
                    <a:pt x="447" y="74"/>
                  </a:lnTo>
                  <a:lnTo>
                    <a:pt x="425" y="74"/>
                  </a:lnTo>
                  <a:lnTo>
                    <a:pt x="425" y="223"/>
                  </a:lnTo>
                  <a:moveTo>
                    <a:pt x="395" y="223"/>
                  </a:moveTo>
                  <a:lnTo>
                    <a:pt x="425" y="223"/>
                  </a:lnTo>
                  <a:lnTo>
                    <a:pt x="425" y="74"/>
                  </a:lnTo>
                  <a:lnTo>
                    <a:pt x="404" y="74"/>
                  </a:lnTo>
                  <a:lnTo>
                    <a:pt x="404" y="31"/>
                  </a:lnTo>
                  <a:lnTo>
                    <a:pt x="404" y="31"/>
                  </a:lnTo>
                  <a:lnTo>
                    <a:pt x="425" y="31"/>
                  </a:lnTo>
                  <a:lnTo>
                    <a:pt x="425" y="0"/>
                  </a:lnTo>
                  <a:lnTo>
                    <a:pt x="395" y="0"/>
                  </a:lnTo>
                  <a:lnTo>
                    <a:pt x="395" y="95"/>
                  </a:lnTo>
                  <a:lnTo>
                    <a:pt x="416" y="95"/>
                  </a:lnTo>
                  <a:lnTo>
                    <a:pt x="416" y="135"/>
                  </a:lnTo>
                  <a:lnTo>
                    <a:pt x="416" y="135"/>
                  </a:lnTo>
                  <a:lnTo>
                    <a:pt x="395" y="135"/>
                  </a:lnTo>
                  <a:lnTo>
                    <a:pt x="395" y="159"/>
                  </a:lnTo>
                  <a:lnTo>
                    <a:pt x="395" y="201"/>
                  </a:lnTo>
                  <a:lnTo>
                    <a:pt x="395" y="223"/>
                  </a:lnTo>
                  <a:lnTo>
                    <a:pt x="395" y="223"/>
                  </a:lnTo>
                  <a:moveTo>
                    <a:pt x="395" y="201"/>
                  </a:moveTo>
                  <a:lnTo>
                    <a:pt x="395" y="201"/>
                  </a:lnTo>
                  <a:moveTo>
                    <a:pt x="364" y="223"/>
                  </a:moveTo>
                  <a:lnTo>
                    <a:pt x="395" y="223"/>
                  </a:lnTo>
                  <a:lnTo>
                    <a:pt x="395" y="201"/>
                  </a:lnTo>
                  <a:lnTo>
                    <a:pt x="364" y="201"/>
                  </a:lnTo>
                  <a:lnTo>
                    <a:pt x="364" y="223"/>
                  </a:lnTo>
                  <a:lnTo>
                    <a:pt x="364" y="223"/>
                  </a:lnTo>
                  <a:moveTo>
                    <a:pt x="395" y="0"/>
                  </a:moveTo>
                  <a:lnTo>
                    <a:pt x="364" y="0"/>
                  </a:lnTo>
                  <a:lnTo>
                    <a:pt x="364" y="31"/>
                  </a:lnTo>
                  <a:lnTo>
                    <a:pt x="385" y="31"/>
                  </a:lnTo>
                  <a:lnTo>
                    <a:pt x="385" y="74"/>
                  </a:lnTo>
                  <a:lnTo>
                    <a:pt x="364" y="74"/>
                  </a:lnTo>
                  <a:lnTo>
                    <a:pt x="364" y="159"/>
                  </a:lnTo>
                  <a:lnTo>
                    <a:pt x="395" y="159"/>
                  </a:lnTo>
                  <a:lnTo>
                    <a:pt x="395" y="135"/>
                  </a:lnTo>
                  <a:lnTo>
                    <a:pt x="373" y="135"/>
                  </a:lnTo>
                  <a:lnTo>
                    <a:pt x="373" y="95"/>
                  </a:lnTo>
                  <a:lnTo>
                    <a:pt x="395" y="95"/>
                  </a:lnTo>
                  <a:lnTo>
                    <a:pt x="395" y="0"/>
                  </a:lnTo>
                  <a:moveTo>
                    <a:pt x="331" y="223"/>
                  </a:moveTo>
                  <a:lnTo>
                    <a:pt x="364" y="223"/>
                  </a:lnTo>
                  <a:lnTo>
                    <a:pt x="364" y="201"/>
                  </a:lnTo>
                  <a:lnTo>
                    <a:pt x="331" y="201"/>
                  </a:lnTo>
                  <a:lnTo>
                    <a:pt x="331" y="223"/>
                  </a:lnTo>
                  <a:lnTo>
                    <a:pt x="331" y="223"/>
                  </a:lnTo>
                  <a:moveTo>
                    <a:pt x="364" y="0"/>
                  </a:moveTo>
                  <a:lnTo>
                    <a:pt x="331" y="0"/>
                  </a:lnTo>
                  <a:lnTo>
                    <a:pt x="331" y="95"/>
                  </a:lnTo>
                  <a:lnTo>
                    <a:pt x="352" y="95"/>
                  </a:lnTo>
                  <a:lnTo>
                    <a:pt x="352" y="135"/>
                  </a:lnTo>
                  <a:lnTo>
                    <a:pt x="331" y="135"/>
                  </a:lnTo>
                  <a:lnTo>
                    <a:pt x="331" y="159"/>
                  </a:lnTo>
                  <a:lnTo>
                    <a:pt x="364" y="159"/>
                  </a:lnTo>
                  <a:lnTo>
                    <a:pt x="364" y="74"/>
                  </a:lnTo>
                  <a:lnTo>
                    <a:pt x="343" y="74"/>
                  </a:lnTo>
                  <a:lnTo>
                    <a:pt x="343" y="31"/>
                  </a:lnTo>
                  <a:lnTo>
                    <a:pt x="343" y="31"/>
                  </a:lnTo>
                  <a:lnTo>
                    <a:pt x="364" y="31"/>
                  </a:lnTo>
                  <a:lnTo>
                    <a:pt x="364" y="0"/>
                  </a:lnTo>
                  <a:moveTo>
                    <a:pt x="300" y="223"/>
                  </a:moveTo>
                  <a:lnTo>
                    <a:pt x="331" y="223"/>
                  </a:lnTo>
                  <a:lnTo>
                    <a:pt x="331" y="201"/>
                  </a:lnTo>
                  <a:lnTo>
                    <a:pt x="300" y="201"/>
                  </a:lnTo>
                  <a:lnTo>
                    <a:pt x="300" y="223"/>
                  </a:lnTo>
                  <a:lnTo>
                    <a:pt x="300" y="223"/>
                  </a:lnTo>
                  <a:moveTo>
                    <a:pt x="331" y="0"/>
                  </a:moveTo>
                  <a:lnTo>
                    <a:pt x="300" y="0"/>
                  </a:lnTo>
                  <a:lnTo>
                    <a:pt x="300" y="31"/>
                  </a:lnTo>
                  <a:lnTo>
                    <a:pt x="321" y="31"/>
                  </a:lnTo>
                  <a:lnTo>
                    <a:pt x="321" y="74"/>
                  </a:lnTo>
                  <a:lnTo>
                    <a:pt x="300" y="74"/>
                  </a:lnTo>
                  <a:lnTo>
                    <a:pt x="300" y="159"/>
                  </a:lnTo>
                  <a:lnTo>
                    <a:pt x="331" y="159"/>
                  </a:lnTo>
                  <a:lnTo>
                    <a:pt x="331" y="135"/>
                  </a:lnTo>
                  <a:lnTo>
                    <a:pt x="312" y="135"/>
                  </a:lnTo>
                  <a:lnTo>
                    <a:pt x="312" y="135"/>
                  </a:lnTo>
                  <a:lnTo>
                    <a:pt x="312" y="95"/>
                  </a:lnTo>
                  <a:lnTo>
                    <a:pt x="331" y="95"/>
                  </a:lnTo>
                  <a:lnTo>
                    <a:pt x="331" y="0"/>
                  </a:lnTo>
                  <a:moveTo>
                    <a:pt x="269" y="223"/>
                  </a:moveTo>
                  <a:lnTo>
                    <a:pt x="300" y="223"/>
                  </a:lnTo>
                  <a:lnTo>
                    <a:pt x="300" y="201"/>
                  </a:lnTo>
                  <a:lnTo>
                    <a:pt x="269" y="201"/>
                  </a:lnTo>
                  <a:lnTo>
                    <a:pt x="269" y="223"/>
                  </a:lnTo>
                  <a:lnTo>
                    <a:pt x="269" y="223"/>
                  </a:lnTo>
                  <a:moveTo>
                    <a:pt x="300" y="0"/>
                  </a:moveTo>
                  <a:lnTo>
                    <a:pt x="269" y="0"/>
                  </a:lnTo>
                  <a:lnTo>
                    <a:pt x="269" y="95"/>
                  </a:lnTo>
                  <a:lnTo>
                    <a:pt x="291" y="95"/>
                  </a:lnTo>
                  <a:lnTo>
                    <a:pt x="291" y="135"/>
                  </a:lnTo>
                  <a:lnTo>
                    <a:pt x="269" y="135"/>
                  </a:lnTo>
                  <a:lnTo>
                    <a:pt x="269" y="159"/>
                  </a:lnTo>
                  <a:lnTo>
                    <a:pt x="300" y="159"/>
                  </a:lnTo>
                  <a:lnTo>
                    <a:pt x="300" y="74"/>
                  </a:lnTo>
                  <a:lnTo>
                    <a:pt x="279" y="74"/>
                  </a:lnTo>
                  <a:lnTo>
                    <a:pt x="279" y="31"/>
                  </a:lnTo>
                  <a:lnTo>
                    <a:pt x="279" y="31"/>
                  </a:lnTo>
                  <a:lnTo>
                    <a:pt x="300" y="31"/>
                  </a:lnTo>
                  <a:lnTo>
                    <a:pt x="300" y="0"/>
                  </a:lnTo>
                  <a:moveTo>
                    <a:pt x="239" y="223"/>
                  </a:moveTo>
                  <a:lnTo>
                    <a:pt x="269" y="223"/>
                  </a:lnTo>
                  <a:lnTo>
                    <a:pt x="269" y="201"/>
                  </a:lnTo>
                  <a:lnTo>
                    <a:pt x="239" y="201"/>
                  </a:lnTo>
                  <a:lnTo>
                    <a:pt x="239" y="223"/>
                  </a:lnTo>
                  <a:lnTo>
                    <a:pt x="239" y="223"/>
                  </a:lnTo>
                  <a:moveTo>
                    <a:pt x="269" y="0"/>
                  </a:moveTo>
                  <a:lnTo>
                    <a:pt x="239" y="0"/>
                  </a:lnTo>
                  <a:lnTo>
                    <a:pt x="239" y="31"/>
                  </a:lnTo>
                  <a:lnTo>
                    <a:pt x="260" y="31"/>
                  </a:lnTo>
                  <a:lnTo>
                    <a:pt x="260" y="74"/>
                  </a:lnTo>
                  <a:lnTo>
                    <a:pt x="239" y="74"/>
                  </a:lnTo>
                  <a:lnTo>
                    <a:pt x="239" y="159"/>
                  </a:lnTo>
                  <a:lnTo>
                    <a:pt x="269" y="159"/>
                  </a:lnTo>
                  <a:lnTo>
                    <a:pt x="269" y="135"/>
                  </a:lnTo>
                  <a:lnTo>
                    <a:pt x="248" y="135"/>
                  </a:lnTo>
                  <a:lnTo>
                    <a:pt x="248" y="135"/>
                  </a:lnTo>
                  <a:lnTo>
                    <a:pt x="248" y="95"/>
                  </a:lnTo>
                  <a:lnTo>
                    <a:pt x="269" y="95"/>
                  </a:lnTo>
                  <a:lnTo>
                    <a:pt x="269" y="0"/>
                  </a:lnTo>
                  <a:moveTo>
                    <a:pt x="206" y="223"/>
                  </a:moveTo>
                  <a:lnTo>
                    <a:pt x="239" y="223"/>
                  </a:lnTo>
                  <a:lnTo>
                    <a:pt x="239" y="201"/>
                  </a:lnTo>
                  <a:lnTo>
                    <a:pt x="206" y="201"/>
                  </a:lnTo>
                  <a:lnTo>
                    <a:pt x="206" y="223"/>
                  </a:lnTo>
                  <a:lnTo>
                    <a:pt x="206" y="223"/>
                  </a:lnTo>
                  <a:moveTo>
                    <a:pt x="239" y="0"/>
                  </a:moveTo>
                  <a:lnTo>
                    <a:pt x="206" y="0"/>
                  </a:lnTo>
                  <a:lnTo>
                    <a:pt x="206" y="95"/>
                  </a:lnTo>
                  <a:lnTo>
                    <a:pt x="227" y="95"/>
                  </a:lnTo>
                  <a:lnTo>
                    <a:pt x="227" y="135"/>
                  </a:lnTo>
                  <a:lnTo>
                    <a:pt x="206" y="135"/>
                  </a:lnTo>
                  <a:lnTo>
                    <a:pt x="206" y="159"/>
                  </a:lnTo>
                  <a:lnTo>
                    <a:pt x="239" y="159"/>
                  </a:lnTo>
                  <a:lnTo>
                    <a:pt x="239" y="74"/>
                  </a:lnTo>
                  <a:lnTo>
                    <a:pt x="217" y="74"/>
                  </a:lnTo>
                  <a:lnTo>
                    <a:pt x="217" y="31"/>
                  </a:lnTo>
                  <a:lnTo>
                    <a:pt x="217" y="31"/>
                  </a:lnTo>
                  <a:lnTo>
                    <a:pt x="239" y="31"/>
                  </a:lnTo>
                  <a:lnTo>
                    <a:pt x="239" y="0"/>
                  </a:lnTo>
                  <a:moveTo>
                    <a:pt x="175" y="223"/>
                  </a:moveTo>
                  <a:lnTo>
                    <a:pt x="206" y="223"/>
                  </a:lnTo>
                  <a:lnTo>
                    <a:pt x="206" y="201"/>
                  </a:lnTo>
                  <a:lnTo>
                    <a:pt x="175" y="201"/>
                  </a:lnTo>
                  <a:lnTo>
                    <a:pt x="175" y="223"/>
                  </a:lnTo>
                  <a:lnTo>
                    <a:pt x="175" y="223"/>
                  </a:lnTo>
                  <a:moveTo>
                    <a:pt x="206" y="0"/>
                  </a:moveTo>
                  <a:lnTo>
                    <a:pt x="175" y="0"/>
                  </a:lnTo>
                  <a:lnTo>
                    <a:pt x="175" y="31"/>
                  </a:lnTo>
                  <a:lnTo>
                    <a:pt x="196" y="31"/>
                  </a:lnTo>
                  <a:lnTo>
                    <a:pt x="196" y="74"/>
                  </a:lnTo>
                  <a:lnTo>
                    <a:pt x="175" y="74"/>
                  </a:lnTo>
                  <a:lnTo>
                    <a:pt x="175" y="159"/>
                  </a:lnTo>
                  <a:lnTo>
                    <a:pt x="206" y="159"/>
                  </a:lnTo>
                  <a:lnTo>
                    <a:pt x="206" y="135"/>
                  </a:lnTo>
                  <a:lnTo>
                    <a:pt x="187" y="135"/>
                  </a:lnTo>
                  <a:lnTo>
                    <a:pt x="187" y="135"/>
                  </a:lnTo>
                  <a:lnTo>
                    <a:pt x="187" y="95"/>
                  </a:lnTo>
                  <a:lnTo>
                    <a:pt x="206" y="95"/>
                  </a:lnTo>
                  <a:lnTo>
                    <a:pt x="206" y="0"/>
                  </a:lnTo>
                  <a:moveTo>
                    <a:pt x="144" y="223"/>
                  </a:moveTo>
                  <a:lnTo>
                    <a:pt x="175" y="223"/>
                  </a:lnTo>
                  <a:lnTo>
                    <a:pt x="175" y="201"/>
                  </a:lnTo>
                  <a:lnTo>
                    <a:pt x="144" y="201"/>
                  </a:lnTo>
                  <a:lnTo>
                    <a:pt x="144" y="223"/>
                  </a:lnTo>
                  <a:lnTo>
                    <a:pt x="144" y="223"/>
                  </a:lnTo>
                  <a:moveTo>
                    <a:pt x="175" y="0"/>
                  </a:moveTo>
                  <a:lnTo>
                    <a:pt x="144" y="0"/>
                  </a:lnTo>
                  <a:lnTo>
                    <a:pt x="144" y="95"/>
                  </a:lnTo>
                  <a:lnTo>
                    <a:pt x="165" y="95"/>
                  </a:lnTo>
                  <a:lnTo>
                    <a:pt x="165" y="135"/>
                  </a:lnTo>
                  <a:lnTo>
                    <a:pt x="144" y="135"/>
                  </a:lnTo>
                  <a:lnTo>
                    <a:pt x="144" y="159"/>
                  </a:lnTo>
                  <a:lnTo>
                    <a:pt x="175" y="159"/>
                  </a:lnTo>
                  <a:lnTo>
                    <a:pt x="175" y="74"/>
                  </a:lnTo>
                  <a:lnTo>
                    <a:pt x="154" y="74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75" y="31"/>
                  </a:lnTo>
                  <a:lnTo>
                    <a:pt x="175" y="0"/>
                  </a:lnTo>
                  <a:moveTo>
                    <a:pt x="113" y="223"/>
                  </a:moveTo>
                  <a:lnTo>
                    <a:pt x="144" y="223"/>
                  </a:lnTo>
                  <a:lnTo>
                    <a:pt x="144" y="201"/>
                  </a:lnTo>
                  <a:lnTo>
                    <a:pt x="113" y="201"/>
                  </a:lnTo>
                  <a:lnTo>
                    <a:pt x="113" y="223"/>
                  </a:lnTo>
                  <a:lnTo>
                    <a:pt x="113" y="223"/>
                  </a:lnTo>
                  <a:moveTo>
                    <a:pt x="144" y="0"/>
                  </a:moveTo>
                  <a:lnTo>
                    <a:pt x="113" y="0"/>
                  </a:lnTo>
                  <a:lnTo>
                    <a:pt x="113" y="31"/>
                  </a:lnTo>
                  <a:lnTo>
                    <a:pt x="135" y="31"/>
                  </a:lnTo>
                  <a:lnTo>
                    <a:pt x="135" y="74"/>
                  </a:lnTo>
                  <a:lnTo>
                    <a:pt x="113" y="74"/>
                  </a:lnTo>
                  <a:lnTo>
                    <a:pt x="113" y="159"/>
                  </a:lnTo>
                  <a:lnTo>
                    <a:pt x="144" y="159"/>
                  </a:lnTo>
                  <a:lnTo>
                    <a:pt x="144" y="135"/>
                  </a:lnTo>
                  <a:lnTo>
                    <a:pt x="123" y="135"/>
                  </a:lnTo>
                  <a:lnTo>
                    <a:pt x="123" y="135"/>
                  </a:lnTo>
                  <a:lnTo>
                    <a:pt x="123" y="95"/>
                  </a:lnTo>
                  <a:lnTo>
                    <a:pt x="144" y="95"/>
                  </a:lnTo>
                  <a:lnTo>
                    <a:pt x="144" y="0"/>
                  </a:lnTo>
                  <a:moveTo>
                    <a:pt x="80" y="223"/>
                  </a:moveTo>
                  <a:lnTo>
                    <a:pt x="113" y="223"/>
                  </a:lnTo>
                  <a:lnTo>
                    <a:pt x="113" y="201"/>
                  </a:lnTo>
                  <a:lnTo>
                    <a:pt x="80" y="201"/>
                  </a:lnTo>
                  <a:lnTo>
                    <a:pt x="80" y="223"/>
                  </a:lnTo>
                  <a:lnTo>
                    <a:pt x="80" y="223"/>
                  </a:lnTo>
                  <a:moveTo>
                    <a:pt x="113" y="0"/>
                  </a:moveTo>
                  <a:lnTo>
                    <a:pt x="80" y="0"/>
                  </a:lnTo>
                  <a:lnTo>
                    <a:pt x="80" y="95"/>
                  </a:lnTo>
                  <a:lnTo>
                    <a:pt x="102" y="95"/>
                  </a:lnTo>
                  <a:lnTo>
                    <a:pt x="102" y="135"/>
                  </a:lnTo>
                  <a:lnTo>
                    <a:pt x="80" y="135"/>
                  </a:lnTo>
                  <a:lnTo>
                    <a:pt x="80" y="159"/>
                  </a:lnTo>
                  <a:lnTo>
                    <a:pt x="113" y="159"/>
                  </a:lnTo>
                  <a:lnTo>
                    <a:pt x="113" y="74"/>
                  </a:lnTo>
                  <a:lnTo>
                    <a:pt x="92" y="74"/>
                  </a:lnTo>
                  <a:lnTo>
                    <a:pt x="92" y="31"/>
                  </a:lnTo>
                  <a:lnTo>
                    <a:pt x="92" y="31"/>
                  </a:lnTo>
                  <a:lnTo>
                    <a:pt x="113" y="31"/>
                  </a:lnTo>
                  <a:lnTo>
                    <a:pt x="113" y="0"/>
                  </a:lnTo>
                  <a:moveTo>
                    <a:pt x="50" y="223"/>
                  </a:moveTo>
                  <a:lnTo>
                    <a:pt x="80" y="223"/>
                  </a:lnTo>
                  <a:lnTo>
                    <a:pt x="80" y="201"/>
                  </a:lnTo>
                  <a:lnTo>
                    <a:pt x="80" y="201"/>
                  </a:lnTo>
                  <a:lnTo>
                    <a:pt x="80" y="159"/>
                  </a:lnTo>
                  <a:lnTo>
                    <a:pt x="80" y="159"/>
                  </a:lnTo>
                  <a:lnTo>
                    <a:pt x="80" y="135"/>
                  </a:lnTo>
                  <a:lnTo>
                    <a:pt x="61" y="135"/>
                  </a:lnTo>
                  <a:lnTo>
                    <a:pt x="61" y="135"/>
                  </a:lnTo>
                  <a:lnTo>
                    <a:pt x="61" y="95"/>
                  </a:lnTo>
                  <a:lnTo>
                    <a:pt x="80" y="95"/>
                  </a:lnTo>
                  <a:lnTo>
                    <a:pt x="80" y="0"/>
                  </a:lnTo>
                  <a:lnTo>
                    <a:pt x="50" y="0"/>
                  </a:lnTo>
                  <a:lnTo>
                    <a:pt x="50" y="31"/>
                  </a:lnTo>
                  <a:lnTo>
                    <a:pt x="71" y="31"/>
                  </a:lnTo>
                  <a:lnTo>
                    <a:pt x="71" y="74"/>
                  </a:lnTo>
                  <a:lnTo>
                    <a:pt x="50" y="74"/>
                  </a:lnTo>
                  <a:lnTo>
                    <a:pt x="50" y="223"/>
                  </a:lnTo>
                  <a:moveTo>
                    <a:pt x="0" y="223"/>
                  </a:moveTo>
                  <a:lnTo>
                    <a:pt x="50" y="223"/>
                  </a:lnTo>
                  <a:lnTo>
                    <a:pt x="50" y="74"/>
                  </a:lnTo>
                  <a:lnTo>
                    <a:pt x="28" y="74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50" y="31"/>
                  </a:lnTo>
                  <a:lnTo>
                    <a:pt x="50" y="0"/>
                  </a:lnTo>
                  <a:lnTo>
                    <a:pt x="0" y="0"/>
                  </a:lnTo>
                  <a:lnTo>
                    <a:pt x="0" y="223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0" name="Freeform 51"/>
            <p:cNvSpPr>
              <a:spLocks/>
            </p:cNvSpPr>
            <p:nvPr/>
          </p:nvSpPr>
          <p:spPr bwMode="auto">
            <a:xfrm>
              <a:off x="3652838" y="2763838"/>
              <a:ext cx="434975" cy="104775"/>
            </a:xfrm>
            <a:custGeom>
              <a:avLst/>
              <a:gdLst>
                <a:gd name="T0" fmla="*/ 0 w 116"/>
                <a:gd name="T1" fmla="*/ 14 h 28"/>
                <a:gd name="T2" fmla="*/ 8 w 116"/>
                <a:gd name="T3" fmla="*/ 28 h 28"/>
                <a:gd name="T4" fmla="*/ 58 w 116"/>
                <a:gd name="T5" fmla="*/ 16 h 28"/>
                <a:gd name="T6" fmla="*/ 108 w 116"/>
                <a:gd name="T7" fmla="*/ 28 h 28"/>
                <a:gd name="T8" fmla="*/ 116 w 116"/>
                <a:gd name="T9" fmla="*/ 14 h 28"/>
                <a:gd name="T10" fmla="*/ 58 w 116"/>
                <a:gd name="T11" fmla="*/ 0 h 28"/>
                <a:gd name="T12" fmla="*/ 0 w 116"/>
                <a:gd name="T13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28">
                  <a:moveTo>
                    <a:pt x="0" y="14"/>
                  </a:moveTo>
                  <a:cubicBezTo>
                    <a:pt x="8" y="28"/>
                    <a:pt x="8" y="28"/>
                    <a:pt x="8" y="28"/>
                  </a:cubicBezTo>
                  <a:cubicBezTo>
                    <a:pt x="22" y="20"/>
                    <a:pt x="40" y="16"/>
                    <a:pt x="58" y="16"/>
                  </a:cubicBezTo>
                  <a:cubicBezTo>
                    <a:pt x="77" y="16"/>
                    <a:pt x="94" y="20"/>
                    <a:pt x="108" y="28"/>
                  </a:cubicBezTo>
                  <a:cubicBezTo>
                    <a:pt x="116" y="14"/>
                    <a:pt x="116" y="14"/>
                    <a:pt x="116" y="14"/>
                  </a:cubicBezTo>
                  <a:cubicBezTo>
                    <a:pt x="100" y="5"/>
                    <a:pt x="79" y="0"/>
                    <a:pt x="58" y="0"/>
                  </a:cubicBezTo>
                  <a:cubicBezTo>
                    <a:pt x="37" y="0"/>
                    <a:pt x="16" y="5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1" name="Freeform 52"/>
            <p:cNvSpPr>
              <a:spLocks/>
            </p:cNvSpPr>
            <p:nvPr/>
          </p:nvSpPr>
          <p:spPr bwMode="auto">
            <a:xfrm>
              <a:off x="3576638" y="2643188"/>
              <a:ext cx="585788" cy="123825"/>
            </a:xfrm>
            <a:custGeom>
              <a:avLst/>
              <a:gdLst>
                <a:gd name="T0" fmla="*/ 156 w 156"/>
                <a:gd name="T1" fmla="*/ 19 h 33"/>
                <a:gd name="T2" fmla="*/ 78 w 156"/>
                <a:gd name="T3" fmla="*/ 0 h 33"/>
                <a:gd name="T4" fmla="*/ 0 w 156"/>
                <a:gd name="T5" fmla="*/ 19 h 33"/>
                <a:gd name="T6" fmla="*/ 8 w 156"/>
                <a:gd name="T7" fmla="*/ 33 h 33"/>
                <a:gd name="T8" fmla="*/ 78 w 156"/>
                <a:gd name="T9" fmla="*/ 17 h 33"/>
                <a:gd name="T10" fmla="*/ 148 w 156"/>
                <a:gd name="T11" fmla="*/ 33 h 33"/>
                <a:gd name="T12" fmla="*/ 156 w 156"/>
                <a:gd name="T13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33">
                  <a:moveTo>
                    <a:pt x="156" y="19"/>
                  </a:moveTo>
                  <a:cubicBezTo>
                    <a:pt x="134" y="7"/>
                    <a:pt x="106" y="0"/>
                    <a:pt x="78" y="0"/>
                  </a:cubicBezTo>
                  <a:cubicBezTo>
                    <a:pt x="50" y="0"/>
                    <a:pt x="22" y="7"/>
                    <a:pt x="0" y="19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28" y="23"/>
                    <a:pt x="53" y="17"/>
                    <a:pt x="78" y="17"/>
                  </a:cubicBezTo>
                  <a:cubicBezTo>
                    <a:pt x="104" y="17"/>
                    <a:pt x="129" y="23"/>
                    <a:pt x="148" y="33"/>
                  </a:cubicBezTo>
                  <a:lnTo>
                    <a:pt x="1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2" name="Freeform 53"/>
            <p:cNvSpPr>
              <a:spLocks/>
            </p:cNvSpPr>
            <p:nvPr/>
          </p:nvSpPr>
          <p:spPr bwMode="auto">
            <a:xfrm>
              <a:off x="4414838" y="584200"/>
              <a:ext cx="600075" cy="601663"/>
            </a:xfrm>
            <a:custGeom>
              <a:avLst/>
              <a:gdLst>
                <a:gd name="T0" fmla="*/ 158 w 160"/>
                <a:gd name="T1" fmla="*/ 62 h 160"/>
                <a:gd name="T2" fmla="*/ 126 w 160"/>
                <a:gd name="T3" fmla="*/ 76 h 160"/>
                <a:gd name="T4" fmla="*/ 113 w 160"/>
                <a:gd name="T5" fmla="*/ 76 h 160"/>
                <a:gd name="T6" fmla="*/ 107 w 160"/>
                <a:gd name="T7" fmla="*/ 60 h 160"/>
                <a:gd name="T8" fmla="*/ 116 w 160"/>
                <a:gd name="T9" fmla="*/ 51 h 160"/>
                <a:gd name="T10" fmla="*/ 148 w 160"/>
                <a:gd name="T11" fmla="*/ 38 h 160"/>
                <a:gd name="T12" fmla="*/ 134 w 160"/>
                <a:gd name="T13" fmla="*/ 21 h 160"/>
                <a:gd name="T14" fmla="*/ 113 w 160"/>
                <a:gd name="T15" fmla="*/ 12 h 160"/>
                <a:gd name="T16" fmla="*/ 109 w 160"/>
                <a:gd name="T17" fmla="*/ 38 h 160"/>
                <a:gd name="T18" fmla="*/ 94 w 160"/>
                <a:gd name="T19" fmla="*/ 60 h 160"/>
                <a:gd name="T20" fmla="*/ 96 w 160"/>
                <a:gd name="T21" fmla="*/ 36 h 160"/>
                <a:gd name="T22" fmla="*/ 85 w 160"/>
                <a:gd name="T23" fmla="*/ 29 h 160"/>
                <a:gd name="T24" fmla="*/ 85 w 160"/>
                <a:gd name="T25" fmla="*/ 17 h 160"/>
                <a:gd name="T26" fmla="*/ 76 w 160"/>
                <a:gd name="T27" fmla="*/ 17 h 160"/>
                <a:gd name="T28" fmla="*/ 76 w 160"/>
                <a:gd name="T29" fmla="*/ 29 h 160"/>
                <a:gd name="T30" fmla="*/ 65 w 160"/>
                <a:gd name="T31" fmla="*/ 36 h 160"/>
                <a:gd name="T32" fmla="*/ 66 w 160"/>
                <a:gd name="T33" fmla="*/ 60 h 160"/>
                <a:gd name="T34" fmla="*/ 51 w 160"/>
                <a:gd name="T35" fmla="*/ 38 h 160"/>
                <a:gd name="T36" fmla="*/ 48 w 160"/>
                <a:gd name="T37" fmla="*/ 12 h 160"/>
                <a:gd name="T38" fmla="*/ 27 w 160"/>
                <a:gd name="T39" fmla="*/ 21 h 160"/>
                <a:gd name="T40" fmla="*/ 13 w 160"/>
                <a:gd name="T41" fmla="*/ 38 h 160"/>
                <a:gd name="T42" fmla="*/ 45 w 160"/>
                <a:gd name="T43" fmla="*/ 51 h 160"/>
                <a:gd name="T44" fmla="*/ 54 w 160"/>
                <a:gd name="T45" fmla="*/ 60 h 160"/>
                <a:gd name="T46" fmla="*/ 47 w 160"/>
                <a:gd name="T47" fmla="*/ 76 h 160"/>
                <a:gd name="T48" fmla="*/ 35 w 160"/>
                <a:gd name="T49" fmla="*/ 76 h 160"/>
                <a:gd name="T50" fmla="*/ 3 w 160"/>
                <a:gd name="T51" fmla="*/ 62 h 160"/>
                <a:gd name="T52" fmla="*/ 0 w 160"/>
                <a:gd name="T53" fmla="*/ 85 h 160"/>
                <a:gd name="T54" fmla="*/ 9 w 160"/>
                <a:gd name="T55" fmla="*/ 105 h 160"/>
                <a:gd name="T56" fmla="*/ 30 w 160"/>
                <a:gd name="T57" fmla="*/ 90 h 160"/>
                <a:gd name="T58" fmla="*/ 56 w 160"/>
                <a:gd name="T59" fmla="*/ 85 h 160"/>
                <a:gd name="T60" fmla="*/ 38 w 160"/>
                <a:gd name="T61" fmla="*/ 100 h 160"/>
                <a:gd name="T62" fmla="*/ 41 w 160"/>
                <a:gd name="T63" fmla="*/ 113 h 160"/>
                <a:gd name="T64" fmla="*/ 32 w 160"/>
                <a:gd name="T65" fmla="*/ 122 h 160"/>
                <a:gd name="T66" fmla="*/ 39 w 160"/>
                <a:gd name="T67" fmla="*/ 128 h 160"/>
                <a:gd name="T68" fmla="*/ 48 w 160"/>
                <a:gd name="T69" fmla="*/ 119 h 160"/>
                <a:gd name="T70" fmla="*/ 60 w 160"/>
                <a:gd name="T71" fmla="*/ 123 h 160"/>
                <a:gd name="T72" fmla="*/ 76 w 160"/>
                <a:gd name="T73" fmla="*/ 104 h 160"/>
                <a:gd name="T74" fmla="*/ 71 w 160"/>
                <a:gd name="T75" fmla="*/ 131 h 160"/>
                <a:gd name="T76" fmla="*/ 56 w 160"/>
                <a:gd name="T77" fmla="*/ 151 h 160"/>
                <a:gd name="T78" fmla="*/ 76 w 160"/>
                <a:gd name="T79" fmla="*/ 160 h 160"/>
                <a:gd name="T80" fmla="*/ 99 w 160"/>
                <a:gd name="T81" fmla="*/ 158 h 160"/>
                <a:gd name="T82" fmla="*/ 85 w 160"/>
                <a:gd name="T83" fmla="*/ 126 h 160"/>
                <a:gd name="T84" fmla="*/ 85 w 160"/>
                <a:gd name="T85" fmla="*/ 113 h 160"/>
                <a:gd name="T86" fmla="*/ 101 w 160"/>
                <a:gd name="T87" fmla="*/ 107 h 160"/>
                <a:gd name="T88" fmla="*/ 109 w 160"/>
                <a:gd name="T89" fmla="*/ 115 h 160"/>
                <a:gd name="T90" fmla="*/ 122 w 160"/>
                <a:gd name="T91" fmla="*/ 148 h 160"/>
                <a:gd name="T92" fmla="*/ 140 w 160"/>
                <a:gd name="T93" fmla="*/ 134 h 160"/>
                <a:gd name="T94" fmla="*/ 148 w 160"/>
                <a:gd name="T95" fmla="*/ 113 h 160"/>
                <a:gd name="T96" fmla="*/ 123 w 160"/>
                <a:gd name="T97" fmla="*/ 109 h 160"/>
                <a:gd name="T98" fmla="*/ 101 w 160"/>
                <a:gd name="T99" fmla="*/ 94 h 160"/>
                <a:gd name="T100" fmla="*/ 125 w 160"/>
                <a:gd name="T101" fmla="*/ 96 h 160"/>
                <a:gd name="T102" fmla="*/ 131 w 160"/>
                <a:gd name="T103" fmla="*/ 85 h 160"/>
                <a:gd name="T104" fmla="*/ 144 w 160"/>
                <a:gd name="T105" fmla="*/ 8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0" h="160">
                  <a:moveTo>
                    <a:pt x="160" y="76"/>
                  </a:moveTo>
                  <a:cubicBezTo>
                    <a:pt x="144" y="76"/>
                    <a:pt x="144" y="76"/>
                    <a:pt x="144" y="76"/>
                  </a:cubicBezTo>
                  <a:cubicBezTo>
                    <a:pt x="158" y="62"/>
                    <a:pt x="158" y="62"/>
                    <a:pt x="158" y="62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31" y="76"/>
                    <a:pt x="131" y="76"/>
                    <a:pt x="131" y="76"/>
                  </a:cubicBezTo>
                  <a:cubicBezTo>
                    <a:pt x="126" y="76"/>
                    <a:pt x="126" y="76"/>
                    <a:pt x="126" y="76"/>
                  </a:cubicBezTo>
                  <a:cubicBezTo>
                    <a:pt x="131" y="71"/>
                    <a:pt x="131" y="71"/>
                    <a:pt x="131" y="71"/>
                  </a:cubicBezTo>
                  <a:cubicBezTo>
                    <a:pt x="125" y="64"/>
                    <a:pt x="125" y="64"/>
                    <a:pt x="125" y="64"/>
                  </a:cubicBezTo>
                  <a:cubicBezTo>
                    <a:pt x="113" y="76"/>
                    <a:pt x="113" y="76"/>
                    <a:pt x="113" y="76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04" y="72"/>
                    <a:pt x="103" y="69"/>
                    <a:pt x="101" y="66"/>
                  </a:cubicBezTo>
                  <a:cubicBezTo>
                    <a:pt x="107" y="60"/>
                    <a:pt x="107" y="60"/>
                    <a:pt x="107" y="60"/>
                  </a:cubicBezTo>
                  <a:cubicBezTo>
                    <a:pt x="123" y="60"/>
                    <a:pt x="123" y="60"/>
                    <a:pt x="123" y="60"/>
                  </a:cubicBezTo>
                  <a:cubicBezTo>
                    <a:pt x="123" y="51"/>
                    <a:pt x="123" y="51"/>
                    <a:pt x="123" y="51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48" y="47"/>
                    <a:pt x="148" y="47"/>
                    <a:pt x="148" y="47"/>
                  </a:cubicBezTo>
                  <a:cubicBezTo>
                    <a:pt x="148" y="38"/>
                    <a:pt x="148" y="38"/>
                    <a:pt x="148" y="38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40" y="27"/>
                    <a:pt x="140" y="27"/>
                    <a:pt x="140" y="27"/>
                  </a:cubicBezTo>
                  <a:cubicBezTo>
                    <a:pt x="134" y="21"/>
                    <a:pt x="134" y="21"/>
                    <a:pt x="134" y="21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2" y="12"/>
                    <a:pt x="122" y="12"/>
                    <a:pt x="122" y="12"/>
                  </a:cubicBezTo>
                  <a:cubicBezTo>
                    <a:pt x="113" y="12"/>
                    <a:pt x="113" y="12"/>
                    <a:pt x="113" y="12"/>
                  </a:cubicBezTo>
                  <a:cubicBezTo>
                    <a:pt x="113" y="41"/>
                    <a:pt x="113" y="41"/>
                    <a:pt x="113" y="41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1" y="38"/>
                    <a:pt x="101" y="38"/>
                    <a:pt x="101" y="38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2" y="58"/>
                    <a:pt x="88" y="57"/>
                    <a:pt x="85" y="56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5" y="29"/>
                    <a:pt x="85" y="29"/>
                    <a:pt x="85" y="29"/>
                  </a:cubicBezTo>
                  <a:cubicBezTo>
                    <a:pt x="105" y="9"/>
                    <a:pt x="105" y="9"/>
                    <a:pt x="105" y="9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85" y="17"/>
                    <a:pt x="85" y="17"/>
                    <a:pt x="85" y="17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7"/>
                    <a:pt x="69" y="58"/>
                    <a:pt x="66" y="60"/>
                  </a:cubicBezTo>
                  <a:cubicBezTo>
                    <a:pt x="60" y="54"/>
                    <a:pt x="60" y="54"/>
                    <a:pt x="60" y="54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58" y="69"/>
                    <a:pt x="57" y="72"/>
                    <a:pt x="56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9" y="105"/>
                    <a:pt x="9" y="105"/>
                    <a:pt x="9" y="10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35" y="85"/>
                    <a:pt x="35" y="85"/>
                    <a:pt x="35" y="85"/>
                  </a:cubicBezTo>
                  <a:cubicBezTo>
                    <a:pt x="30" y="90"/>
                    <a:pt x="30" y="90"/>
                    <a:pt x="30" y="90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7" y="88"/>
                    <a:pt x="58" y="91"/>
                    <a:pt x="60" y="94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13" y="122"/>
                    <a:pt x="13" y="122"/>
                    <a:pt x="13" y="122"/>
                  </a:cubicBezTo>
                  <a:cubicBezTo>
                    <a:pt x="32" y="122"/>
                    <a:pt x="32" y="122"/>
                    <a:pt x="32" y="122"/>
                  </a:cubicBezTo>
                  <a:cubicBezTo>
                    <a:pt x="21" y="134"/>
                    <a:pt x="21" y="134"/>
                    <a:pt x="21" y="134"/>
                  </a:cubicBezTo>
                  <a:cubicBezTo>
                    <a:pt x="27" y="140"/>
                    <a:pt x="27" y="140"/>
                    <a:pt x="27" y="140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39" y="148"/>
                    <a:pt x="39" y="148"/>
                    <a:pt x="39" y="148"/>
                  </a:cubicBezTo>
                  <a:cubicBezTo>
                    <a:pt x="48" y="148"/>
                    <a:pt x="48" y="148"/>
                    <a:pt x="48" y="148"/>
                  </a:cubicBezTo>
                  <a:cubicBezTo>
                    <a:pt x="48" y="119"/>
                    <a:pt x="48" y="119"/>
                    <a:pt x="48" y="119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23"/>
                    <a:pt x="51" y="123"/>
                    <a:pt x="51" y="123"/>
                  </a:cubicBezTo>
                  <a:cubicBezTo>
                    <a:pt x="60" y="123"/>
                    <a:pt x="60" y="123"/>
                    <a:pt x="60" y="123"/>
                  </a:cubicBezTo>
                  <a:cubicBezTo>
                    <a:pt x="60" y="107"/>
                    <a:pt x="60" y="107"/>
                    <a:pt x="60" y="107"/>
                  </a:cubicBezTo>
                  <a:cubicBezTo>
                    <a:pt x="66" y="100"/>
                    <a:pt x="66" y="100"/>
                    <a:pt x="66" y="100"/>
                  </a:cubicBezTo>
                  <a:cubicBezTo>
                    <a:pt x="69" y="102"/>
                    <a:pt x="72" y="104"/>
                    <a:pt x="76" y="104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65" y="125"/>
                    <a:pt x="65" y="125"/>
                    <a:pt x="65" y="125"/>
                  </a:cubicBezTo>
                  <a:cubicBezTo>
                    <a:pt x="71" y="131"/>
                    <a:pt x="71" y="131"/>
                    <a:pt x="71" y="131"/>
                  </a:cubicBezTo>
                  <a:cubicBezTo>
                    <a:pt x="76" y="126"/>
                    <a:pt x="76" y="126"/>
                    <a:pt x="76" y="126"/>
                  </a:cubicBezTo>
                  <a:cubicBezTo>
                    <a:pt x="76" y="131"/>
                    <a:pt x="76" y="131"/>
                    <a:pt x="76" y="131"/>
                  </a:cubicBezTo>
                  <a:cubicBezTo>
                    <a:pt x="56" y="151"/>
                    <a:pt x="56" y="151"/>
                    <a:pt x="56" y="151"/>
                  </a:cubicBezTo>
                  <a:cubicBezTo>
                    <a:pt x="62" y="158"/>
                    <a:pt x="62" y="158"/>
                    <a:pt x="62" y="158"/>
                  </a:cubicBezTo>
                  <a:cubicBezTo>
                    <a:pt x="76" y="144"/>
                    <a:pt x="76" y="144"/>
                    <a:pt x="76" y="144"/>
                  </a:cubicBezTo>
                  <a:cubicBezTo>
                    <a:pt x="76" y="160"/>
                    <a:pt x="76" y="160"/>
                    <a:pt x="76" y="160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5" y="144"/>
                    <a:pt x="85" y="144"/>
                    <a:pt x="85" y="144"/>
                  </a:cubicBezTo>
                  <a:cubicBezTo>
                    <a:pt x="99" y="158"/>
                    <a:pt x="99" y="158"/>
                    <a:pt x="99" y="158"/>
                  </a:cubicBezTo>
                  <a:cubicBezTo>
                    <a:pt x="105" y="151"/>
                    <a:pt x="105" y="151"/>
                    <a:pt x="105" y="151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85" y="126"/>
                    <a:pt x="85" y="126"/>
                    <a:pt x="85" y="126"/>
                  </a:cubicBezTo>
                  <a:cubicBezTo>
                    <a:pt x="90" y="131"/>
                    <a:pt x="90" y="131"/>
                    <a:pt x="90" y="131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5" y="104"/>
                    <a:pt x="85" y="104"/>
                    <a:pt x="85" y="104"/>
                  </a:cubicBezTo>
                  <a:cubicBezTo>
                    <a:pt x="88" y="104"/>
                    <a:pt x="92" y="102"/>
                    <a:pt x="94" y="100"/>
                  </a:cubicBezTo>
                  <a:cubicBezTo>
                    <a:pt x="101" y="107"/>
                    <a:pt x="101" y="107"/>
                    <a:pt x="101" y="107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9" y="123"/>
                    <a:pt x="109" y="123"/>
                    <a:pt x="109" y="123"/>
                  </a:cubicBezTo>
                  <a:cubicBezTo>
                    <a:pt x="109" y="115"/>
                    <a:pt x="109" y="115"/>
                    <a:pt x="109" y="115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122" y="148"/>
                    <a:pt x="122" y="148"/>
                    <a:pt x="122" y="148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40" y="134"/>
                    <a:pt x="140" y="134"/>
                    <a:pt x="140" y="134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120" y="113"/>
                    <a:pt x="120" y="113"/>
                    <a:pt x="120" y="113"/>
                  </a:cubicBezTo>
                  <a:cubicBezTo>
                    <a:pt x="116" y="109"/>
                    <a:pt x="116" y="109"/>
                    <a:pt x="116" y="109"/>
                  </a:cubicBezTo>
                  <a:cubicBezTo>
                    <a:pt x="123" y="109"/>
                    <a:pt x="123" y="109"/>
                    <a:pt x="123" y="109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3" y="91"/>
                    <a:pt x="104" y="88"/>
                    <a:pt x="105" y="85"/>
                  </a:cubicBezTo>
                  <a:cubicBezTo>
                    <a:pt x="113" y="85"/>
                    <a:pt x="113" y="85"/>
                    <a:pt x="113" y="85"/>
                  </a:cubicBezTo>
                  <a:cubicBezTo>
                    <a:pt x="125" y="96"/>
                    <a:pt x="125" y="96"/>
                    <a:pt x="125" y="96"/>
                  </a:cubicBezTo>
                  <a:cubicBezTo>
                    <a:pt x="131" y="90"/>
                    <a:pt x="131" y="90"/>
                    <a:pt x="131" y="90"/>
                  </a:cubicBezTo>
                  <a:cubicBezTo>
                    <a:pt x="126" y="85"/>
                    <a:pt x="126" y="85"/>
                    <a:pt x="126" y="85"/>
                  </a:cubicBezTo>
                  <a:cubicBezTo>
                    <a:pt x="131" y="85"/>
                    <a:pt x="131" y="85"/>
                    <a:pt x="131" y="8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44" y="85"/>
                    <a:pt x="144" y="85"/>
                    <a:pt x="144" y="85"/>
                  </a:cubicBezTo>
                  <a:cubicBezTo>
                    <a:pt x="160" y="85"/>
                    <a:pt x="160" y="85"/>
                    <a:pt x="160" y="85"/>
                  </a:cubicBezTo>
                  <a:lnTo>
                    <a:pt x="160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3" name="Oval 54"/>
            <p:cNvSpPr>
              <a:spLocks noChangeArrowheads="1"/>
            </p:cNvSpPr>
            <p:nvPr/>
          </p:nvSpPr>
          <p:spPr bwMode="auto">
            <a:xfrm>
              <a:off x="758825" y="1038225"/>
              <a:ext cx="454025" cy="455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4" name="Rectangle 55"/>
            <p:cNvSpPr>
              <a:spLocks noChangeArrowheads="1"/>
            </p:cNvSpPr>
            <p:nvPr/>
          </p:nvSpPr>
          <p:spPr bwMode="auto">
            <a:xfrm>
              <a:off x="957263" y="925513"/>
              <a:ext cx="55563" cy="825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" name="Rectangle 56"/>
            <p:cNvSpPr>
              <a:spLocks noChangeArrowheads="1"/>
            </p:cNvSpPr>
            <p:nvPr/>
          </p:nvSpPr>
          <p:spPr bwMode="auto">
            <a:xfrm>
              <a:off x="1246188" y="1238250"/>
              <a:ext cx="79375" cy="603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" name="Rectangle 57"/>
            <p:cNvSpPr>
              <a:spLocks noChangeArrowheads="1"/>
            </p:cNvSpPr>
            <p:nvPr/>
          </p:nvSpPr>
          <p:spPr bwMode="auto">
            <a:xfrm>
              <a:off x="957263" y="1527175"/>
              <a:ext cx="55563" cy="825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" name="Rectangle 58"/>
            <p:cNvSpPr>
              <a:spLocks noChangeArrowheads="1"/>
            </p:cNvSpPr>
            <p:nvPr/>
          </p:nvSpPr>
          <p:spPr bwMode="auto">
            <a:xfrm>
              <a:off x="646113" y="1238250"/>
              <a:ext cx="77788" cy="603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" name="Freeform 59"/>
            <p:cNvSpPr>
              <a:spLocks/>
            </p:cNvSpPr>
            <p:nvPr/>
          </p:nvSpPr>
          <p:spPr bwMode="auto">
            <a:xfrm>
              <a:off x="1149350" y="1004888"/>
              <a:ext cx="96838" cy="98425"/>
            </a:xfrm>
            <a:custGeom>
              <a:avLst/>
              <a:gdLst>
                <a:gd name="T0" fmla="*/ 61 w 61"/>
                <a:gd name="T1" fmla="*/ 26 h 62"/>
                <a:gd name="T2" fmla="*/ 26 w 61"/>
                <a:gd name="T3" fmla="*/ 62 h 62"/>
                <a:gd name="T4" fmla="*/ 0 w 61"/>
                <a:gd name="T5" fmla="*/ 38 h 62"/>
                <a:gd name="T6" fmla="*/ 35 w 61"/>
                <a:gd name="T7" fmla="*/ 0 h 62"/>
                <a:gd name="T8" fmla="*/ 61 w 61"/>
                <a:gd name="T9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2">
                  <a:moveTo>
                    <a:pt x="61" y="26"/>
                  </a:moveTo>
                  <a:lnTo>
                    <a:pt x="26" y="62"/>
                  </a:lnTo>
                  <a:lnTo>
                    <a:pt x="0" y="38"/>
                  </a:lnTo>
                  <a:lnTo>
                    <a:pt x="35" y="0"/>
                  </a:lnTo>
                  <a:lnTo>
                    <a:pt x="61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9" name="Freeform 60"/>
            <p:cNvSpPr>
              <a:spLocks/>
            </p:cNvSpPr>
            <p:nvPr/>
          </p:nvSpPr>
          <p:spPr bwMode="auto">
            <a:xfrm>
              <a:off x="1149350" y="1430338"/>
              <a:ext cx="96838" cy="96838"/>
            </a:xfrm>
            <a:custGeom>
              <a:avLst/>
              <a:gdLst>
                <a:gd name="T0" fmla="*/ 26 w 61"/>
                <a:gd name="T1" fmla="*/ 0 h 61"/>
                <a:gd name="T2" fmla="*/ 61 w 61"/>
                <a:gd name="T3" fmla="*/ 37 h 61"/>
                <a:gd name="T4" fmla="*/ 35 w 61"/>
                <a:gd name="T5" fmla="*/ 61 h 61"/>
                <a:gd name="T6" fmla="*/ 0 w 61"/>
                <a:gd name="T7" fmla="*/ 26 h 61"/>
                <a:gd name="T8" fmla="*/ 26 w 61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1">
                  <a:moveTo>
                    <a:pt x="26" y="0"/>
                  </a:moveTo>
                  <a:lnTo>
                    <a:pt x="61" y="37"/>
                  </a:lnTo>
                  <a:lnTo>
                    <a:pt x="35" y="61"/>
                  </a:lnTo>
                  <a:lnTo>
                    <a:pt x="0" y="26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0" name="Freeform 61"/>
            <p:cNvSpPr>
              <a:spLocks/>
            </p:cNvSpPr>
            <p:nvPr/>
          </p:nvSpPr>
          <p:spPr bwMode="auto">
            <a:xfrm>
              <a:off x="723900" y="1430338"/>
              <a:ext cx="98425" cy="96838"/>
            </a:xfrm>
            <a:custGeom>
              <a:avLst/>
              <a:gdLst>
                <a:gd name="T0" fmla="*/ 36 w 62"/>
                <a:gd name="T1" fmla="*/ 0 h 61"/>
                <a:gd name="T2" fmla="*/ 62 w 62"/>
                <a:gd name="T3" fmla="*/ 26 h 61"/>
                <a:gd name="T4" fmla="*/ 26 w 62"/>
                <a:gd name="T5" fmla="*/ 61 h 61"/>
                <a:gd name="T6" fmla="*/ 0 w 62"/>
                <a:gd name="T7" fmla="*/ 37 h 61"/>
                <a:gd name="T8" fmla="*/ 36 w 62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1">
                  <a:moveTo>
                    <a:pt x="36" y="0"/>
                  </a:moveTo>
                  <a:lnTo>
                    <a:pt x="62" y="26"/>
                  </a:lnTo>
                  <a:lnTo>
                    <a:pt x="26" y="61"/>
                  </a:lnTo>
                  <a:lnTo>
                    <a:pt x="0" y="37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1" name="Freeform 62"/>
            <p:cNvSpPr>
              <a:spLocks/>
            </p:cNvSpPr>
            <p:nvPr/>
          </p:nvSpPr>
          <p:spPr bwMode="auto">
            <a:xfrm>
              <a:off x="723900" y="1004888"/>
              <a:ext cx="98425" cy="98425"/>
            </a:xfrm>
            <a:custGeom>
              <a:avLst/>
              <a:gdLst>
                <a:gd name="T0" fmla="*/ 62 w 62"/>
                <a:gd name="T1" fmla="*/ 38 h 62"/>
                <a:gd name="T2" fmla="*/ 36 w 62"/>
                <a:gd name="T3" fmla="*/ 62 h 62"/>
                <a:gd name="T4" fmla="*/ 0 w 62"/>
                <a:gd name="T5" fmla="*/ 26 h 62"/>
                <a:gd name="T6" fmla="*/ 26 w 62"/>
                <a:gd name="T7" fmla="*/ 0 h 62"/>
                <a:gd name="T8" fmla="*/ 62 w 62"/>
                <a:gd name="T9" fmla="*/ 3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62" y="38"/>
                  </a:moveTo>
                  <a:lnTo>
                    <a:pt x="36" y="62"/>
                  </a:lnTo>
                  <a:lnTo>
                    <a:pt x="0" y="26"/>
                  </a:lnTo>
                  <a:lnTo>
                    <a:pt x="26" y="0"/>
                  </a:lnTo>
                  <a:lnTo>
                    <a:pt x="62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2" name="Freeform 63"/>
            <p:cNvSpPr>
              <a:spLocks/>
            </p:cNvSpPr>
            <p:nvPr/>
          </p:nvSpPr>
          <p:spPr bwMode="auto">
            <a:xfrm>
              <a:off x="1058863" y="941388"/>
              <a:ext cx="82550" cy="96838"/>
            </a:xfrm>
            <a:custGeom>
              <a:avLst/>
              <a:gdLst>
                <a:gd name="T0" fmla="*/ 52 w 52"/>
                <a:gd name="T1" fmla="*/ 14 h 61"/>
                <a:gd name="T2" fmla="*/ 33 w 52"/>
                <a:gd name="T3" fmla="*/ 61 h 61"/>
                <a:gd name="T4" fmla="*/ 0 w 52"/>
                <a:gd name="T5" fmla="*/ 47 h 61"/>
                <a:gd name="T6" fmla="*/ 19 w 52"/>
                <a:gd name="T7" fmla="*/ 0 h 61"/>
                <a:gd name="T8" fmla="*/ 52 w 52"/>
                <a:gd name="T9" fmla="*/ 1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1">
                  <a:moveTo>
                    <a:pt x="52" y="14"/>
                  </a:moveTo>
                  <a:lnTo>
                    <a:pt x="33" y="61"/>
                  </a:lnTo>
                  <a:lnTo>
                    <a:pt x="0" y="47"/>
                  </a:lnTo>
                  <a:lnTo>
                    <a:pt x="19" y="0"/>
                  </a:lnTo>
                  <a:lnTo>
                    <a:pt x="5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3" name="Freeform 64"/>
            <p:cNvSpPr>
              <a:spLocks/>
            </p:cNvSpPr>
            <p:nvPr/>
          </p:nvSpPr>
          <p:spPr bwMode="auto">
            <a:xfrm>
              <a:off x="1216025" y="1339850"/>
              <a:ext cx="93663" cy="82550"/>
            </a:xfrm>
            <a:custGeom>
              <a:avLst/>
              <a:gdLst>
                <a:gd name="T0" fmla="*/ 12 w 59"/>
                <a:gd name="T1" fmla="*/ 0 h 52"/>
                <a:gd name="T2" fmla="*/ 59 w 59"/>
                <a:gd name="T3" fmla="*/ 19 h 52"/>
                <a:gd name="T4" fmla="*/ 47 w 59"/>
                <a:gd name="T5" fmla="*/ 52 h 52"/>
                <a:gd name="T6" fmla="*/ 0 w 59"/>
                <a:gd name="T7" fmla="*/ 33 h 52"/>
                <a:gd name="T8" fmla="*/ 12 w 59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2">
                  <a:moveTo>
                    <a:pt x="12" y="0"/>
                  </a:moveTo>
                  <a:lnTo>
                    <a:pt x="59" y="19"/>
                  </a:lnTo>
                  <a:lnTo>
                    <a:pt x="47" y="52"/>
                  </a:lnTo>
                  <a:lnTo>
                    <a:pt x="0" y="33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4" name="Freeform 65"/>
            <p:cNvSpPr>
              <a:spLocks/>
            </p:cNvSpPr>
            <p:nvPr/>
          </p:nvSpPr>
          <p:spPr bwMode="auto">
            <a:xfrm>
              <a:off x="830263" y="1497013"/>
              <a:ext cx="82550" cy="98425"/>
            </a:xfrm>
            <a:custGeom>
              <a:avLst/>
              <a:gdLst>
                <a:gd name="T0" fmla="*/ 52 w 52"/>
                <a:gd name="T1" fmla="*/ 14 h 62"/>
                <a:gd name="T2" fmla="*/ 33 w 52"/>
                <a:gd name="T3" fmla="*/ 62 h 62"/>
                <a:gd name="T4" fmla="*/ 0 w 52"/>
                <a:gd name="T5" fmla="*/ 47 h 62"/>
                <a:gd name="T6" fmla="*/ 18 w 52"/>
                <a:gd name="T7" fmla="*/ 0 h 62"/>
                <a:gd name="T8" fmla="*/ 52 w 52"/>
                <a:gd name="T9" fmla="*/ 1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2">
                  <a:moveTo>
                    <a:pt x="52" y="14"/>
                  </a:moveTo>
                  <a:lnTo>
                    <a:pt x="33" y="62"/>
                  </a:lnTo>
                  <a:lnTo>
                    <a:pt x="0" y="47"/>
                  </a:lnTo>
                  <a:lnTo>
                    <a:pt x="18" y="0"/>
                  </a:lnTo>
                  <a:lnTo>
                    <a:pt x="5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5" name="Freeform 66"/>
            <p:cNvSpPr>
              <a:spLocks/>
            </p:cNvSpPr>
            <p:nvPr/>
          </p:nvSpPr>
          <p:spPr bwMode="auto">
            <a:xfrm>
              <a:off x="660400" y="1109663"/>
              <a:ext cx="98425" cy="87313"/>
            </a:xfrm>
            <a:custGeom>
              <a:avLst/>
              <a:gdLst>
                <a:gd name="T0" fmla="*/ 47 w 62"/>
                <a:gd name="T1" fmla="*/ 55 h 55"/>
                <a:gd name="T2" fmla="*/ 0 w 62"/>
                <a:gd name="T3" fmla="*/ 36 h 55"/>
                <a:gd name="T4" fmla="*/ 14 w 62"/>
                <a:gd name="T5" fmla="*/ 0 h 55"/>
                <a:gd name="T6" fmla="*/ 62 w 62"/>
                <a:gd name="T7" fmla="*/ 22 h 55"/>
                <a:gd name="T8" fmla="*/ 47 w 62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55">
                  <a:moveTo>
                    <a:pt x="47" y="55"/>
                  </a:moveTo>
                  <a:lnTo>
                    <a:pt x="0" y="36"/>
                  </a:lnTo>
                  <a:lnTo>
                    <a:pt x="14" y="0"/>
                  </a:lnTo>
                  <a:lnTo>
                    <a:pt x="62" y="22"/>
                  </a:lnTo>
                  <a:lnTo>
                    <a:pt x="47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6" name="Freeform 67"/>
            <p:cNvSpPr>
              <a:spLocks/>
            </p:cNvSpPr>
            <p:nvPr/>
          </p:nvSpPr>
          <p:spPr bwMode="auto">
            <a:xfrm>
              <a:off x="1212850" y="1109663"/>
              <a:ext cx="96838" cy="82550"/>
            </a:xfrm>
            <a:custGeom>
              <a:avLst/>
              <a:gdLst>
                <a:gd name="T0" fmla="*/ 0 w 61"/>
                <a:gd name="T1" fmla="*/ 19 h 52"/>
                <a:gd name="T2" fmla="*/ 47 w 61"/>
                <a:gd name="T3" fmla="*/ 0 h 52"/>
                <a:gd name="T4" fmla="*/ 61 w 61"/>
                <a:gd name="T5" fmla="*/ 34 h 52"/>
                <a:gd name="T6" fmla="*/ 14 w 61"/>
                <a:gd name="T7" fmla="*/ 52 h 52"/>
                <a:gd name="T8" fmla="*/ 0 w 61"/>
                <a:gd name="T9" fmla="*/ 1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2">
                  <a:moveTo>
                    <a:pt x="0" y="19"/>
                  </a:moveTo>
                  <a:lnTo>
                    <a:pt x="47" y="0"/>
                  </a:lnTo>
                  <a:lnTo>
                    <a:pt x="61" y="34"/>
                  </a:lnTo>
                  <a:lnTo>
                    <a:pt x="14" y="52"/>
                  </a:lnTo>
                  <a:lnTo>
                    <a:pt x="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7" name="Freeform 68"/>
            <p:cNvSpPr>
              <a:spLocks/>
            </p:cNvSpPr>
            <p:nvPr/>
          </p:nvSpPr>
          <p:spPr bwMode="auto">
            <a:xfrm>
              <a:off x="1058863" y="1497013"/>
              <a:ext cx="85725" cy="93663"/>
            </a:xfrm>
            <a:custGeom>
              <a:avLst/>
              <a:gdLst>
                <a:gd name="T0" fmla="*/ 54 w 54"/>
                <a:gd name="T1" fmla="*/ 47 h 59"/>
                <a:gd name="T2" fmla="*/ 21 w 54"/>
                <a:gd name="T3" fmla="*/ 59 h 59"/>
                <a:gd name="T4" fmla="*/ 0 w 54"/>
                <a:gd name="T5" fmla="*/ 14 h 59"/>
                <a:gd name="T6" fmla="*/ 33 w 54"/>
                <a:gd name="T7" fmla="*/ 0 h 59"/>
                <a:gd name="T8" fmla="*/ 54 w 54"/>
                <a:gd name="T9" fmla="*/ 4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9">
                  <a:moveTo>
                    <a:pt x="54" y="47"/>
                  </a:moveTo>
                  <a:lnTo>
                    <a:pt x="21" y="59"/>
                  </a:lnTo>
                  <a:lnTo>
                    <a:pt x="0" y="14"/>
                  </a:lnTo>
                  <a:lnTo>
                    <a:pt x="33" y="0"/>
                  </a:lnTo>
                  <a:lnTo>
                    <a:pt x="54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8" name="Freeform 69"/>
            <p:cNvSpPr>
              <a:spLocks/>
            </p:cNvSpPr>
            <p:nvPr/>
          </p:nvSpPr>
          <p:spPr bwMode="auto">
            <a:xfrm>
              <a:off x="660400" y="1339850"/>
              <a:ext cx="98425" cy="85725"/>
            </a:xfrm>
            <a:custGeom>
              <a:avLst/>
              <a:gdLst>
                <a:gd name="T0" fmla="*/ 62 w 62"/>
                <a:gd name="T1" fmla="*/ 35 h 54"/>
                <a:gd name="T2" fmla="*/ 14 w 62"/>
                <a:gd name="T3" fmla="*/ 54 h 54"/>
                <a:gd name="T4" fmla="*/ 0 w 62"/>
                <a:gd name="T5" fmla="*/ 21 h 54"/>
                <a:gd name="T6" fmla="*/ 47 w 62"/>
                <a:gd name="T7" fmla="*/ 0 h 54"/>
                <a:gd name="T8" fmla="*/ 62 w 62"/>
                <a:gd name="T9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54">
                  <a:moveTo>
                    <a:pt x="62" y="35"/>
                  </a:moveTo>
                  <a:lnTo>
                    <a:pt x="14" y="54"/>
                  </a:lnTo>
                  <a:lnTo>
                    <a:pt x="0" y="21"/>
                  </a:lnTo>
                  <a:lnTo>
                    <a:pt x="47" y="0"/>
                  </a:lnTo>
                  <a:lnTo>
                    <a:pt x="62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9" name="Freeform 70"/>
            <p:cNvSpPr>
              <a:spLocks/>
            </p:cNvSpPr>
            <p:nvPr/>
          </p:nvSpPr>
          <p:spPr bwMode="auto">
            <a:xfrm>
              <a:off x="830263" y="941388"/>
              <a:ext cx="82550" cy="96838"/>
            </a:xfrm>
            <a:custGeom>
              <a:avLst/>
              <a:gdLst>
                <a:gd name="T0" fmla="*/ 52 w 52"/>
                <a:gd name="T1" fmla="*/ 47 h 61"/>
                <a:gd name="T2" fmla="*/ 18 w 52"/>
                <a:gd name="T3" fmla="*/ 61 h 61"/>
                <a:gd name="T4" fmla="*/ 0 w 52"/>
                <a:gd name="T5" fmla="*/ 14 h 61"/>
                <a:gd name="T6" fmla="*/ 33 w 52"/>
                <a:gd name="T7" fmla="*/ 0 h 61"/>
                <a:gd name="T8" fmla="*/ 52 w 52"/>
                <a:gd name="T9" fmla="*/ 4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1">
                  <a:moveTo>
                    <a:pt x="52" y="47"/>
                  </a:moveTo>
                  <a:lnTo>
                    <a:pt x="18" y="61"/>
                  </a:lnTo>
                  <a:lnTo>
                    <a:pt x="0" y="14"/>
                  </a:lnTo>
                  <a:lnTo>
                    <a:pt x="33" y="0"/>
                  </a:lnTo>
                  <a:lnTo>
                    <a:pt x="52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0" name="Freeform 71"/>
            <p:cNvSpPr>
              <a:spLocks noEditPoints="1"/>
            </p:cNvSpPr>
            <p:nvPr/>
          </p:nvSpPr>
          <p:spPr bwMode="auto">
            <a:xfrm>
              <a:off x="6069013" y="825500"/>
              <a:ext cx="642938" cy="641350"/>
            </a:xfrm>
            <a:custGeom>
              <a:avLst/>
              <a:gdLst>
                <a:gd name="T0" fmla="*/ 171 w 171"/>
                <a:gd name="T1" fmla="*/ 86 h 171"/>
                <a:gd name="T2" fmla="*/ 153 w 171"/>
                <a:gd name="T3" fmla="*/ 81 h 171"/>
                <a:gd name="T4" fmla="*/ 164 w 171"/>
                <a:gd name="T5" fmla="*/ 81 h 171"/>
                <a:gd name="T6" fmla="*/ 153 w 171"/>
                <a:gd name="T7" fmla="*/ 91 h 171"/>
                <a:gd name="T8" fmla="*/ 133 w 171"/>
                <a:gd name="T9" fmla="*/ 157 h 171"/>
                <a:gd name="T10" fmla="*/ 153 w 171"/>
                <a:gd name="T11" fmla="*/ 91 h 171"/>
                <a:gd name="T12" fmla="*/ 141 w 171"/>
                <a:gd name="T13" fmla="*/ 81 h 171"/>
                <a:gd name="T14" fmla="*/ 153 w 171"/>
                <a:gd name="T15" fmla="*/ 32 h 171"/>
                <a:gd name="T16" fmla="*/ 133 w 171"/>
                <a:gd name="T17" fmla="*/ 31 h 171"/>
                <a:gd name="T18" fmla="*/ 138 w 171"/>
                <a:gd name="T19" fmla="*/ 27 h 171"/>
                <a:gd name="T20" fmla="*/ 133 w 171"/>
                <a:gd name="T21" fmla="*/ 45 h 171"/>
                <a:gd name="T22" fmla="*/ 145 w 171"/>
                <a:gd name="T23" fmla="*/ 138 h 171"/>
                <a:gd name="T24" fmla="*/ 133 w 171"/>
                <a:gd name="T25" fmla="*/ 140 h 171"/>
                <a:gd name="T26" fmla="*/ 86 w 171"/>
                <a:gd name="T27" fmla="*/ 171 h 171"/>
                <a:gd name="T28" fmla="*/ 133 w 171"/>
                <a:gd name="T29" fmla="*/ 140 h 171"/>
                <a:gd name="T30" fmla="*/ 128 w 171"/>
                <a:gd name="T31" fmla="*/ 122 h 171"/>
                <a:gd name="T32" fmla="*/ 133 w 171"/>
                <a:gd name="T33" fmla="*/ 126 h 171"/>
                <a:gd name="T34" fmla="*/ 128 w 171"/>
                <a:gd name="T35" fmla="*/ 50 h 171"/>
                <a:gd name="T36" fmla="*/ 133 w 171"/>
                <a:gd name="T37" fmla="*/ 31 h 171"/>
                <a:gd name="T38" fmla="*/ 86 w 171"/>
                <a:gd name="T39" fmla="*/ 0 h 171"/>
                <a:gd name="T40" fmla="*/ 86 w 171"/>
                <a:gd name="T41" fmla="*/ 7 h 171"/>
                <a:gd name="T42" fmla="*/ 91 w 171"/>
                <a:gd name="T43" fmla="*/ 30 h 171"/>
                <a:gd name="T44" fmla="*/ 86 w 171"/>
                <a:gd name="T45" fmla="*/ 79 h 171"/>
                <a:gd name="T46" fmla="*/ 113 w 171"/>
                <a:gd name="T47" fmla="*/ 54 h 171"/>
                <a:gd name="T48" fmla="*/ 87 w 171"/>
                <a:gd name="T49" fmla="*/ 94 h 171"/>
                <a:gd name="T50" fmla="*/ 86 w 171"/>
                <a:gd name="T51" fmla="*/ 141 h 171"/>
                <a:gd name="T52" fmla="*/ 91 w 171"/>
                <a:gd name="T53" fmla="*/ 164 h 171"/>
                <a:gd name="T54" fmla="*/ 86 w 171"/>
                <a:gd name="T55" fmla="*/ 164 h 171"/>
                <a:gd name="T56" fmla="*/ 86 w 171"/>
                <a:gd name="T57" fmla="*/ 0 h 171"/>
                <a:gd name="T58" fmla="*/ 38 w 171"/>
                <a:gd name="T59" fmla="*/ 31 h 171"/>
                <a:gd name="T60" fmla="*/ 43 w 171"/>
                <a:gd name="T61" fmla="*/ 50 h 171"/>
                <a:gd name="T62" fmla="*/ 38 w 171"/>
                <a:gd name="T63" fmla="*/ 126 h 171"/>
                <a:gd name="T64" fmla="*/ 50 w 171"/>
                <a:gd name="T65" fmla="*/ 129 h 171"/>
                <a:gd name="T66" fmla="*/ 38 w 171"/>
                <a:gd name="T67" fmla="*/ 157 h 171"/>
                <a:gd name="T68" fmla="*/ 86 w 171"/>
                <a:gd name="T69" fmla="*/ 164 h 171"/>
                <a:gd name="T70" fmla="*/ 81 w 171"/>
                <a:gd name="T71" fmla="*/ 141 h 171"/>
                <a:gd name="T72" fmla="*/ 86 w 171"/>
                <a:gd name="T73" fmla="*/ 93 h 171"/>
                <a:gd name="T74" fmla="*/ 72 w 171"/>
                <a:gd name="T75" fmla="*/ 66 h 171"/>
                <a:gd name="T76" fmla="*/ 86 w 171"/>
                <a:gd name="T77" fmla="*/ 79 h 171"/>
                <a:gd name="T78" fmla="*/ 81 w 171"/>
                <a:gd name="T79" fmla="*/ 30 h 171"/>
                <a:gd name="T80" fmla="*/ 81 w 171"/>
                <a:gd name="T81" fmla="*/ 7 h 171"/>
                <a:gd name="T82" fmla="*/ 86 w 171"/>
                <a:gd name="T83" fmla="*/ 0 h 171"/>
                <a:gd name="T84" fmla="*/ 19 w 171"/>
                <a:gd name="T85" fmla="*/ 32 h 171"/>
                <a:gd name="T86" fmla="*/ 30 w 171"/>
                <a:gd name="T87" fmla="*/ 81 h 171"/>
                <a:gd name="T88" fmla="*/ 30 w 171"/>
                <a:gd name="T89" fmla="*/ 91 h 171"/>
                <a:gd name="T90" fmla="*/ 19 w 171"/>
                <a:gd name="T91" fmla="*/ 139 h 171"/>
                <a:gd name="T92" fmla="*/ 38 w 171"/>
                <a:gd name="T93" fmla="*/ 140 h 171"/>
                <a:gd name="T94" fmla="*/ 34 w 171"/>
                <a:gd name="T95" fmla="*/ 145 h 171"/>
                <a:gd name="T96" fmla="*/ 38 w 171"/>
                <a:gd name="T97" fmla="*/ 126 h 171"/>
                <a:gd name="T98" fmla="*/ 27 w 171"/>
                <a:gd name="T99" fmla="*/ 34 h 171"/>
                <a:gd name="T100" fmla="*/ 34 w 171"/>
                <a:gd name="T101" fmla="*/ 27 h 171"/>
                <a:gd name="T102" fmla="*/ 38 w 171"/>
                <a:gd name="T103" fmla="*/ 14 h 171"/>
                <a:gd name="T104" fmla="*/ 0 w 171"/>
                <a:gd name="T105" fmla="*/ 86 h 171"/>
                <a:gd name="T106" fmla="*/ 19 w 171"/>
                <a:gd name="T107" fmla="*/ 91 h 171"/>
                <a:gd name="T108" fmla="*/ 7 w 171"/>
                <a:gd name="T109" fmla="*/ 81 h 171"/>
                <a:gd name="T110" fmla="*/ 19 w 171"/>
                <a:gd name="T111" fmla="*/ 32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1" h="171">
                  <a:moveTo>
                    <a:pt x="153" y="139"/>
                  </a:moveTo>
                  <a:cubicBezTo>
                    <a:pt x="164" y="124"/>
                    <a:pt x="171" y="106"/>
                    <a:pt x="171" y="86"/>
                  </a:cubicBezTo>
                  <a:cubicBezTo>
                    <a:pt x="171" y="66"/>
                    <a:pt x="164" y="47"/>
                    <a:pt x="153" y="32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53" y="91"/>
                    <a:pt x="153" y="91"/>
                    <a:pt x="153" y="91"/>
                  </a:cubicBezTo>
                  <a:lnTo>
                    <a:pt x="153" y="139"/>
                  </a:lnTo>
                  <a:close/>
                  <a:moveTo>
                    <a:pt x="133" y="157"/>
                  </a:moveTo>
                  <a:cubicBezTo>
                    <a:pt x="140" y="152"/>
                    <a:pt x="147" y="146"/>
                    <a:pt x="153" y="139"/>
                  </a:cubicBezTo>
                  <a:cubicBezTo>
                    <a:pt x="153" y="91"/>
                    <a:pt x="153" y="91"/>
                    <a:pt x="153" y="91"/>
                  </a:cubicBezTo>
                  <a:cubicBezTo>
                    <a:pt x="141" y="91"/>
                    <a:pt x="141" y="91"/>
                    <a:pt x="141" y="91"/>
                  </a:cubicBezTo>
                  <a:cubicBezTo>
                    <a:pt x="141" y="81"/>
                    <a:pt x="141" y="81"/>
                    <a:pt x="141" y="81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53" y="32"/>
                    <a:pt x="153" y="32"/>
                    <a:pt x="153" y="32"/>
                  </a:cubicBezTo>
                  <a:cubicBezTo>
                    <a:pt x="147" y="26"/>
                    <a:pt x="140" y="19"/>
                    <a:pt x="133" y="14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33" y="45"/>
                    <a:pt x="133" y="45"/>
                    <a:pt x="133" y="45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45" y="138"/>
                    <a:pt x="145" y="138"/>
                    <a:pt x="145" y="138"/>
                  </a:cubicBezTo>
                  <a:cubicBezTo>
                    <a:pt x="138" y="145"/>
                    <a:pt x="138" y="145"/>
                    <a:pt x="138" y="145"/>
                  </a:cubicBezTo>
                  <a:cubicBezTo>
                    <a:pt x="133" y="140"/>
                    <a:pt x="133" y="140"/>
                    <a:pt x="133" y="140"/>
                  </a:cubicBezTo>
                  <a:lnTo>
                    <a:pt x="133" y="157"/>
                  </a:lnTo>
                  <a:close/>
                  <a:moveTo>
                    <a:pt x="86" y="171"/>
                  </a:moveTo>
                  <a:cubicBezTo>
                    <a:pt x="103" y="171"/>
                    <a:pt x="119" y="166"/>
                    <a:pt x="133" y="157"/>
                  </a:cubicBezTo>
                  <a:cubicBezTo>
                    <a:pt x="133" y="140"/>
                    <a:pt x="133" y="140"/>
                    <a:pt x="133" y="14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3" y="45"/>
                    <a:pt x="133" y="45"/>
                    <a:pt x="133" y="45"/>
                  </a:cubicBezTo>
                  <a:cubicBezTo>
                    <a:pt x="128" y="50"/>
                    <a:pt x="128" y="50"/>
                    <a:pt x="128" y="50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3" y="14"/>
                    <a:pt x="133" y="14"/>
                    <a:pt x="133" y="14"/>
                  </a:cubicBezTo>
                  <a:cubicBezTo>
                    <a:pt x="119" y="5"/>
                    <a:pt x="103" y="0"/>
                    <a:pt x="86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6" y="7"/>
                    <a:pt x="86" y="7"/>
                    <a:pt x="86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6" y="79"/>
                    <a:pt x="86" y="79"/>
                    <a:pt x="86" y="79"/>
                  </a:cubicBezTo>
                  <a:cubicBezTo>
                    <a:pt x="87" y="80"/>
                    <a:pt x="87" y="80"/>
                    <a:pt x="87" y="80"/>
                  </a:cubicBezTo>
                  <a:cubicBezTo>
                    <a:pt x="113" y="54"/>
                    <a:pt x="113" y="54"/>
                    <a:pt x="113" y="54"/>
                  </a:cubicBezTo>
                  <a:cubicBezTo>
                    <a:pt x="120" y="61"/>
                    <a:pt x="120" y="61"/>
                    <a:pt x="120" y="6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86" y="93"/>
                    <a:pt x="86" y="93"/>
                    <a:pt x="86" y="93"/>
                  </a:cubicBezTo>
                  <a:cubicBezTo>
                    <a:pt x="86" y="141"/>
                    <a:pt x="86" y="141"/>
                    <a:pt x="86" y="141"/>
                  </a:cubicBezTo>
                  <a:cubicBezTo>
                    <a:pt x="91" y="141"/>
                    <a:pt x="91" y="141"/>
                    <a:pt x="91" y="141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86" y="164"/>
                    <a:pt x="86" y="164"/>
                    <a:pt x="86" y="164"/>
                  </a:cubicBezTo>
                  <a:cubicBezTo>
                    <a:pt x="86" y="171"/>
                    <a:pt x="86" y="171"/>
                    <a:pt x="86" y="171"/>
                  </a:cubicBezTo>
                  <a:close/>
                  <a:moveTo>
                    <a:pt x="86" y="0"/>
                  </a:moveTo>
                  <a:cubicBezTo>
                    <a:pt x="68" y="0"/>
                    <a:pt x="52" y="5"/>
                    <a:pt x="38" y="14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126"/>
                    <a:pt x="38" y="126"/>
                    <a:pt x="38" y="126"/>
                  </a:cubicBezTo>
                  <a:cubicBezTo>
                    <a:pt x="43" y="122"/>
                    <a:pt x="43" y="122"/>
                    <a:pt x="43" y="122"/>
                  </a:cubicBezTo>
                  <a:cubicBezTo>
                    <a:pt x="50" y="129"/>
                    <a:pt x="50" y="129"/>
                    <a:pt x="50" y="129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8" y="157"/>
                    <a:pt x="38" y="157"/>
                    <a:pt x="38" y="157"/>
                  </a:cubicBezTo>
                  <a:cubicBezTo>
                    <a:pt x="52" y="166"/>
                    <a:pt x="68" y="171"/>
                    <a:pt x="86" y="171"/>
                  </a:cubicBezTo>
                  <a:cubicBezTo>
                    <a:pt x="86" y="164"/>
                    <a:pt x="86" y="164"/>
                    <a:pt x="86" y="164"/>
                  </a:cubicBezTo>
                  <a:cubicBezTo>
                    <a:pt x="81" y="164"/>
                    <a:pt x="81" y="164"/>
                    <a:pt x="81" y="164"/>
                  </a:cubicBezTo>
                  <a:cubicBezTo>
                    <a:pt x="81" y="141"/>
                    <a:pt x="81" y="141"/>
                    <a:pt x="81" y="141"/>
                  </a:cubicBezTo>
                  <a:cubicBezTo>
                    <a:pt x="86" y="141"/>
                    <a:pt x="86" y="141"/>
                    <a:pt x="86" y="141"/>
                  </a:cubicBezTo>
                  <a:cubicBezTo>
                    <a:pt x="86" y="93"/>
                    <a:pt x="86" y="93"/>
                    <a:pt x="86" y="93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72" y="66"/>
                    <a:pt x="72" y="66"/>
                    <a:pt x="72" y="66"/>
                  </a:cubicBezTo>
                  <a:cubicBezTo>
                    <a:pt x="72" y="66"/>
                    <a:pt x="72" y="66"/>
                    <a:pt x="72" y="66"/>
                  </a:cubicBezTo>
                  <a:cubicBezTo>
                    <a:pt x="86" y="79"/>
                    <a:pt x="86" y="79"/>
                    <a:pt x="86" y="79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6" y="7"/>
                    <a:pt x="86" y="7"/>
                    <a:pt x="86" y="7"/>
                  </a:cubicBezTo>
                  <a:lnTo>
                    <a:pt x="86" y="0"/>
                  </a:lnTo>
                  <a:close/>
                  <a:moveTo>
                    <a:pt x="38" y="14"/>
                  </a:moveTo>
                  <a:cubicBezTo>
                    <a:pt x="31" y="19"/>
                    <a:pt x="24" y="26"/>
                    <a:pt x="19" y="32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19" y="91"/>
                    <a:pt x="19" y="91"/>
                    <a:pt x="19" y="91"/>
                  </a:cubicBezTo>
                  <a:cubicBezTo>
                    <a:pt x="19" y="139"/>
                    <a:pt x="19" y="139"/>
                    <a:pt x="19" y="139"/>
                  </a:cubicBezTo>
                  <a:cubicBezTo>
                    <a:pt x="24" y="146"/>
                    <a:pt x="31" y="152"/>
                    <a:pt x="38" y="157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27" y="138"/>
                    <a:pt x="27" y="138"/>
                    <a:pt x="27" y="138"/>
                  </a:cubicBezTo>
                  <a:cubicBezTo>
                    <a:pt x="38" y="126"/>
                    <a:pt x="38" y="126"/>
                    <a:pt x="38" y="126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8" y="31"/>
                    <a:pt x="38" y="31"/>
                    <a:pt x="38" y="31"/>
                  </a:cubicBezTo>
                  <a:lnTo>
                    <a:pt x="38" y="14"/>
                  </a:lnTo>
                  <a:close/>
                  <a:moveTo>
                    <a:pt x="19" y="32"/>
                  </a:moveTo>
                  <a:cubicBezTo>
                    <a:pt x="7" y="47"/>
                    <a:pt x="0" y="66"/>
                    <a:pt x="0" y="86"/>
                  </a:cubicBezTo>
                  <a:cubicBezTo>
                    <a:pt x="0" y="106"/>
                    <a:pt x="7" y="124"/>
                    <a:pt x="19" y="139"/>
                  </a:cubicBezTo>
                  <a:cubicBezTo>
                    <a:pt x="19" y="91"/>
                    <a:pt x="19" y="91"/>
                    <a:pt x="19" y="91"/>
                  </a:cubicBezTo>
                  <a:cubicBezTo>
                    <a:pt x="7" y="91"/>
                    <a:pt x="7" y="91"/>
                    <a:pt x="7" y="91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19" y="81"/>
                    <a:pt x="19" y="81"/>
                    <a:pt x="19" y="81"/>
                  </a:cubicBezTo>
                  <a:lnTo>
                    <a:pt x="19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1" name="Freeform 72"/>
            <p:cNvSpPr>
              <a:spLocks/>
            </p:cNvSpPr>
            <p:nvPr/>
          </p:nvSpPr>
          <p:spPr bwMode="auto">
            <a:xfrm>
              <a:off x="525463" y="1689100"/>
              <a:ext cx="304800" cy="582613"/>
            </a:xfrm>
            <a:custGeom>
              <a:avLst/>
              <a:gdLst>
                <a:gd name="T0" fmla="*/ 81 w 81"/>
                <a:gd name="T1" fmla="*/ 115 h 155"/>
                <a:gd name="T2" fmla="*/ 81 w 81"/>
                <a:gd name="T3" fmla="*/ 38 h 155"/>
                <a:gd name="T4" fmla="*/ 47 w 81"/>
                <a:gd name="T5" fmla="*/ 0 h 155"/>
                <a:gd name="T6" fmla="*/ 32 w 81"/>
                <a:gd name="T7" fmla="*/ 0 h 155"/>
                <a:gd name="T8" fmla="*/ 0 w 81"/>
                <a:gd name="T9" fmla="*/ 38 h 155"/>
                <a:gd name="T10" fmla="*/ 0 w 81"/>
                <a:gd name="T11" fmla="*/ 123 h 155"/>
                <a:gd name="T12" fmla="*/ 31 w 81"/>
                <a:gd name="T13" fmla="*/ 155 h 155"/>
                <a:gd name="T14" fmla="*/ 31 w 81"/>
                <a:gd name="T15" fmla="*/ 155 h 155"/>
                <a:gd name="T16" fmla="*/ 63 w 81"/>
                <a:gd name="T17" fmla="*/ 124 h 155"/>
                <a:gd name="T18" fmla="*/ 63 w 81"/>
                <a:gd name="T19" fmla="*/ 64 h 155"/>
                <a:gd name="T20" fmla="*/ 41 w 81"/>
                <a:gd name="T21" fmla="*/ 42 h 155"/>
                <a:gd name="T22" fmla="*/ 39 w 81"/>
                <a:gd name="T23" fmla="*/ 42 h 155"/>
                <a:gd name="T24" fmla="*/ 18 w 81"/>
                <a:gd name="T25" fmla="*/ 64 h 155"/>
                <a:gd name="T26" fmla="*/ 18 w 81"/>
                <a:gd name="T27" fmla="*/ 114 h 155"/>
                <a:gd name="T28" fmla="*/ 30 w 81"/>
                <a:gd name="T29" fmla="*/ 114 h 155"/>
                <a:gd name="T30" fmla="*/ 30 w 81"/>
                <a:gd name="T31" fmla="*/ 64 h 155"/>
                <a:gd name="T32" fmla="*/ 39 w 81"/>
                <a:gd name="T33" fmla="*/ 54 h 155"/>
                <a:gd name="T34" fmla="*/ 41 w 81"/>
                <a:gd name="T35" fmla="*/ 54 h 155"/>
                <a:gd name="T36" fmla="*/ 51 w 81"/>
                <a:gd name="T37" fmla="*/ 64 h 155"/>
                <a:gd name="T38" fmla="*/ 51 w 81"/>
                <a:gd name="T39" fmla="*/ 123 h 155"/>
                <a:gd name="T40" fmla="*/ 31 w 81"/>
                <a:gd name="T41" fmla="*/ 143 h 155"/>
                <a:gd name="T42" fmla="*/ 17 w 81"/>
                <a:gd name="T43" fmla="*/ 137 h 155"/>
                <a:gd name="T44" fmla="*/ 12 w 81"/>
                <a:gd name="T45" fmla="*/ 118 h 155"/>
                <a:gd name="T46" fmla="*/ 12 w 81"/>
                <a:gd name="T47" fmla="*/ 38 h 155"/>
                <a:gd name="T48" fmla="*/ 32 w 81"/>
                <a:gd name="T49" fmla="*/ 12 h 155"/>
                <a:gd name="T50" fmla="*/ 47 w 81"/>
                <a:gd name="T51" fmla="*/ 12 h 155"/>
                <a:gd name="T52" fmla="*/ 69 w 81"/>
                <a:gd name="T53" fmla="*/ 38 h 155"/>
                <a:gd name="T54" fmla="*/ 69 w 81"/>
                <a:gd name="T55" fmla="*/ 115 h 155"/>
                <a:gd name="T56" fmla="*/ 81 w 81"/>
                <a:gd name="T57" fmla="*/ 11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" h="155">
                  <a:moveTo>
                    <a:pt x="81" y="115"/>
                  </a:moveTo>
                  <a:cubicBezTo>
                    <a:pt x="81" y="38"/>
                    <a:pt x="81" y="38"/>
                    <a:pt x="81" y="38"/>
                  </a:cubicBezTo>
                  <a:cubicBezTo>
                    <a:pt x="81" y="16"/>
                    <a:pt x="67" y="0"/>
                    <a:pt x="47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3" y="0"/>
                    <a:pt x="0" y="15"/>
                    <a:pt x="0" y="38"/>
                  </a:cubicBezTo>
                  <a:cubicBezTo>
                    <a:pt x="0" y="38"/>
                    <a:pt x="0" y="123"/>
                    <a:pt x="0" y="123"/>
                  </a:cubicBezTo>
                  <a:cubicBezTo>
                    <a:pt x="0" y="140"/>
                    <a:pt x="14" y="155"/>
                    <a:pt x="31" y="155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48" y="155"/>
                    <a:pt x="62" y="141"/>
                    <a:pt x="63" y="124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3" y="52"/>
                    <a:pt x="53" y="42"/>
                    <a:pt x="41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27" y="42"/>
                    <a:pt x="18" y="52"/>
                    <a:pt x="18" y="64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0" y="114"/>
                    <a:pt x="30" y="114"/>
                    <a:pt x="30" y="11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59"/>
                    <a:pt x="33" y="54"/>
                    <a:pt x="39" y="54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7" y="54"/>
                    <a:pt x="51" y="58"/>
                    <a:pt x="51" y="64"/>
                  </a:cubicBezTo>
                  <a:cubicBezTo>
                    <a:pt x="51" y="123"/>
                    <a:pt x="51" y="123"/>
                    <a:pt x="51" y="123"/>
                  </a:cubicBezTo>
                  <a:cubicBezTo>
                    <a:pt x="51" y="134"/>
                    <a:pt x="42" y="143"/>
                    <a:pt x="31" y="143"/>
                  </a:cubicBezTo>
                  <a:cubicBezTo>
                    <a:pt x="25" y="143"/>
                    <a:pt x="20" y="141"/>
                    <a:pt x="17" y="137"/>
                  </a:cubicBezTo>
                  <a:cubicBezTo>
                    <a:pt x="14" y="133"/>
                    <a:pt x="12" y="127"/>
                    <a:pt x="12" y="11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22" y="12"/>
                    <a:pt x="32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62" y="12"/>
                    <a:pt x="69" y="25"/>
                    <a:pt x="69" y="38"/>
                  </a:cubicBezTo>
                  <a:cubicBezTo>
                    <a:pt x="69" y="115"/>
                    <a:pt x="69" y="115"/>
                    <a:pt x="69" y="115"/>
                  </a:cubicBezTo>
                  <a:lnTo>
                    <a:pt x="81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2" name="Freeform 73"/>
            <p:cNvSpPr>
              <a:spLocks/>
            </p:cNvSpPr>
            <p:nvPr/>
          </p:nvSpPr>
          <p:spPr bwMode="auto">
            <a:xfrm>
              <a:off x="52388" y="482600"/>
              <a:ext cx="247650" cy="714375"/>
            </a:xfrm>
            <a:custGeom>
              <a:avLst/>
              <a:gdLst>
                <a:gd name="T0" fmla="*/ 7 w 66"/>
                <a:gd name="T1" fmla="*/ 22 h 190"/>
                <a:gd name="T2" fmla="*/ 1 w 66"/>
                <a:gd name="T3" fmla="*/ 46 h 190"/>
                <a:gd name="T4" fmla="*/ 5 w 66"/>
                <a:gd name="T5" fmla="*/ 66 h 190"/>
                <a:gd name="T6" fmla="*/ 24 w 66"/>
                <a:gd name="T7" fmla="*/ 86 h 190"/>
                <a:gd name="T8" fmla="*/ 24 w 66"/>
                <a:gd name="T9" fmla="*/ 190 h 190"/>
                <a:gd name="T10" fmla="*/ 42 w 66"/>
                <a:gd name="T11" fmla="*/ 190 h 190"/>
                <a:gd name="T12" fmla="*/ 42 w 66"/>
                <a:gd name="T13" fmla="*/ 86 h 190"/>
                <a:gd name="T14" fmla="*/ 60 w 66"/>
                <a:gd name="T15" fmla="*/ 66 h 190"/>
                <a:gd name="T16" fmla="*/ 65 w 66"/>
                <a:gd name="T17" fmla="*/ 46 h 190"/>
                <a:gd name="T18" fmla="*/ 58 w 66"/>
                <a:gd name="T19" fmla="*/ 22 h 190"/>
                <a:gd name="T20" fmla="*/ 43 w 66"/>
                <a:gd name="T21" fmla="*/ 0 h 190"/>
                <a:gd name="T22" fmla="*/ 48 w 66"/>
                <a:gd name="T23" fmla="*/ 44 h 190"/>
                <a:gd name="T24" fmla="*/ 42 w 66"/>
                <a:gd name="T25" fmla="*/ 44 h 190"/>
                <a:gd name="T26" fmla="*/ 37 w 66"/>
                <a:gd name="T27" fmla="*/ 0 h 190"/>
                <a:gd name="T28" fmla="*/ 33 w 66"/>
                <a:gd name="T29" fmla="*/ 0 h 190"/>
                <a:gd name="T30" fmla="*/ 28 w 66"/>
                <a:gd name="T31" fmla="*/ 0 h 190"/>
                <a:gd name="T32" fmla="*/ 23 w 66"/>
                <a:gd name="T33" fmla="*/ 44 h 190"/>
                <a:gd name="T34" fmla="*/ 17 w 66"/>
                <a:gd name="T35" fmla="*/ 44 h 190"/>
                <a:gd name="T36" fmla="*/ 22 w 66"/>
                <a:gd name="T37" fmla="*/ 0 h 190"/>
                <a:gd name="T38" fmla="*/ 7 w 66"/>
                <a:gd name="T39" fmla="*/ 22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6" h="190">
                  <a:moveTo>
                    <a:pt x="7" y="22"/>
                  </a:moveTo>
                  <a:cubicBezTo>
                    <a:pt x="5" y="30"/>
                    <a:pt x="1" y="37"/>
                    <a:pt x="1" y="46"/>
                  </a:cubicBezTo>
                  <a:cubicBezTo>
                    <a:pt x="0" y="53"/>
                    <a:pt x="1" y="59"/>
                    <a:pt x="5" y="66"/>
                  </a:cubicBezTo>
                  <a:cubicBezTo>
                    <a:pt x="9" y="72"/>
                    <a:pt x="16" y="82"/>
                    <a:pt x="24" y="86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42" y="190"/>
                    <a:pt x="42" y="190"/>
                    <a:pt x="42" y="190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50" y="82"/>
                    <a:pt x="56" y="72"/>
                    <a:pt x="60" y="66"/>
                  </a:cubicBezTo>
                  <a:cubicBezTo>
                    <a:pt x="64" y="59"/>
                    <a:pt x="66" y="53"/>
                    <a:pt x="65" y="46"/>
                  </a:cubicBezTo>
                  <a:cubicBezTo>
                    <a:pt x="64" y="37"/>
                    <a:pt x="61" y="30"/>
                    <a:pt x="58" y="22"/>
                  </a:cubicBezTo>
                  <a:cubicBezTo>
                    <a:pt x="56" y="16"/>
                    <a:pt x="51" y="1"/>
                    <a:pt x="43" y="0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4" y="1"/>
                    <a:pt x="10" y="16"/>
                    <a:pt x="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3" name="Freeform 74"/>
            <p:cNvSpPr>
              <a:spLocks/>
            </p:cNvSpPr>
            <p:nvPr/>
          </p:nvSpPr>
          <p:spPr bwMode="auto">
            <a:xfrm>
              <a:off x="409575" y="482600"/>
              <a:ext cx="160338" cy="714375"/>
            </a:xfrm>
            <a:custGeom>
              <a:avLst/>
              <a:gdLst>
                <a:gd name="T0" fmla="*/ 0 w 43"/>
                <a:gd name="T1" fmla="*/ 53 h 190"/>
                <a:gd name="T2" fmla="*/ 25 w 43"/>
                <a:gd name="T3" fmla="*/ 106 h 190"/>
                <a:gd name="T4" fmla="*/ 25 w 43"/>
                <a:gd name="T5" fmla="*/ 190 h 190"/>
                <a:gd name="T6" fmla="*/ 43 w 43"/>
                <a:gd name="T7" fmla="*/ 190 h 190"/>
                <a:gd name="T8" fmla="*/ 43 w 43"/>
                <a:gd name="T9" fmla="*/ 0 h 190"/>
                <a:gd name="T10" fmla="*/ 25 w 43"/>
                <a:gd name="T11" fmla="*/ 0 h 190"/>
                <a:gd name="T12" fmla="*/ 0 w 43"/>
                <a:gd name="T13" fmla="*/ 5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90">
                  <a:moveTo>
                    <a:pt x="0" y="53"/>
                  </a:moveTo>
                  <a:cubicBezTo>
                    <a:pt x="0" y="100"/>
                    <a:pt x="20" y="105"/>
                    <a:pt x="25" y="106"/>
                  </a:cubicBezTo>
                  <a:cubicBezTo>
                    <a:pt x="25" y="190"/>
                    <a:pt x="25" y="190"/>
                    <a:pt x="25" y="190"/>
                  </a:cubicBezTo>
                  <a:cubicBezTo>
                    <a:pt x="43" y="190"/>
                    <a:pt x="43" y="190"/>
                    <a:pt x="43" y="19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0" y="0"/>
                    <a:pt x="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4" name="Freeform 75"/>
            <p:cNvSpPr>
              <a:spLocks/>
            </p:cNvSpPr>
            <p:nvPr/>
          </p:nvSpPr>
          <p:spPr bwMode="auto">
            <a:xfrm>
              <a:off x="3502025" y="523875"/>
              <a:ext cx="165100" cy="327025"/>
            </a:xfrm>
            <a:custGeom>
              <a:avLst/>
              <a:gdLst>
                <a:gd name="T0" fmla="*/ 0 w 104"/>
                <a:gd name="T1" fmla="*/ 206 h 206"/>
                <a:gd name="T2" fmla="*/ 104 w 104"/>
                <a:gd name="T3" fmla="*/ 83 h 206"/>
                <a:gd name="T4" fmla="*/ 0 w 104"/>
                <a:gd name="T5" fmla="*/ 0 h 206"/>
                <a:gd name="T6" fmla="*/ 0 w 104"/>
                <a:gd name="T7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206">
                  <a:moveTo>
                    <a:pt x="0" y="206"/>
                  </a:moveTo>
                  <a:lnTo>
                    <a:pt x="104" y="83"/>
                  </a:lnTo>
                  <a:lnTo>
                    <a:pt x="0" y="0"/>
                  </a:lnTo>
                  <a:lnTo>
                    <a:pt x="0" y="2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5" name="Freeform 76"/>
            <p:cNvSpPr>
              <a:spLocks/>
            </p:cNvSpPr>
            <p:nvPr/>
          </p:nvSpPr>
          <p:spPr bwMode="auto">
            <a:xfrm>
              <a:off x="3895725" y="523875"/>
              <a:ext cx="161925" cy="327025"/>
            </a:xfrm>
            <a:custGeom>
              <a:avLst/>
              <a:gdLst>
                <a:gd name="T0" fmla="*/ 102 w 102"/>
                <a:gd name="T1" fmla="*/ 206 h 206"/>
                <a:gd name="T2" fmla="*/ 102 w 102"/>
                <a:gd name="T3" fmla="*/ 0 h 206"/>
                <a:gd name="T4" fmla="*/ 0 w 102"/>
                <a:gd name="T5" fmla="*/ 83 h 206"/>
                <a:gd name="T6" fmla="*/ 102 w 102"/>
                <a:gd name="T7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206">
                  <a:moveTo>
                    <a:pt x="102" y="206"/>
                  </a:moveTo>
                  <a:lnTo>
                    <a:pt x="102" y="0"/>
                  </a:lnTo>
                  <a:lnTo>
                    <a:pt x="0" y="83"/>
                  </a:lnTo>
                  <a:lnTo>
                    <a:pt x="102" y="2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6" name="Rectangle 77"/>
            <p:cNvSpPr>
              <a:spLocks noChangeArrowheads="1"/>
            </p:cNvSpPr>
            <p:nvPr/>
          </p:nvSpPr>
          <p:spPr bwMode="auto">
            <a:xfrm>
              <a:off x="4057650" y="862013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7" name="Freeform 78"/>
            <p:cNvSpPr>
              <a:spLocks/>
            </p:cNvSpPr>
            <p:nvPr/>
          </p:nvSpPr>
          <p:spPr bwMode="auto">
            <a:xfrm>
              <a:off x="3502025" y="862013"/>
              <a:ext cx="3175" cy="0"/>
            </a:xfrm>
            <a:custGeom>
              <a:avLst/>
              <a:gdLst>
                <a:gd name="T0" fmla="*/ 0 w 2"/>
                <a:gd name="T1" fmla="*/ 2 w 2"/>
                <a:gd name="T2" fmla="*/ 0 w 2"/>
                <a:gd name="T3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8" name="Freeform 79"/>
            <p:cNvSpPr>
              <a:spLocks/>
            </p:cNvSpPr>
            <p:nvPr/>
          </p:nvSpPr>
          <p:spPr bwMode="auto">
            <a:xfrm>
              <a:off x="3513138" y="666750"/>
              <a:ext cx="536575" cy="195263"/>
            </a:xfrm>
            <a:custGeom>
              <a:avLst/>
              <a:gdLst>
                <a:gd name="T0" fmla="*/ 338 w 338"/>
                <a:gd name="T1" fmla="*/ 123 h 123"/>
                <a:gd name="T2" fmla="*/ 336 w 338"/>
                <a:gd name="T3" fmla="*/ 123 h 123"/>
                <a:gd name="T4" fmla="*/ 232 w 338"/>
                <a:gd name="T5" fmla="*/ 0 h 123"/>
                <a:gd name="T6" fmla="*/ 168 w 338"/>
                <a:gd name="T7" fmla="*/ 50 h 123"/>
                <a:gd name="T8" fmla="*/ 104 w 338"/>
                <a:gd name="T9" fmla="*/ 0 h 123"/>
                <a:gd name="T10" fmla="*/ 0 w 338"/>
                <a:gd name="T11" fmla="*/ 123 h 123"/>
                <a:gd name="T12" fmla="*/ 0 w 338"/>
                <a:gd name="T13" fmla="*/ 123 h 123"/>
                <a:gd name="T14" fmla="*/ 338 w 338"/>
                <a:gd name="T1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123">
                  <a:moveTo>
                    <a:pt x="338" y="123"/>
                  </a:moveTo>
                  <a:lnTo>
                    <a:pt x="336" y="123"/>
                  </a:lnTo>
                  <a:lnTo>
                    <a:pt x="232" y="0"/>
                  </a:lnTo>
                  <a:lnTo>
                    <a:pt x="168" y="50"/>
                  </a:lnTo>
                  <a:lnTo>
                    <a:pt x="104" y="0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33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9" name="Freeform 80"/>
            <p:cNvSpPr>
              <a:spLocks/>
            </p:cNvSpPr>
            <p:nvPr/>
          </p:nvSpPr>
          <p:spPr bwMode="auto">
            <a:xfrm>
              <a:off x="3517900" y="512763"/>
              <a:ext cx="528638" cy="214313"/>
            </a:xfrm>
            <a:custGeom>
              <a:avLst/>
              <a:gdLst>
                <a:gd name="T0" fmla="*/ 99 w 333"/>
                <a:gd name="T1" fmla="*/ 83 h 135"/>
                <a:gd name="T2" fmla="*/ 104 w 333"/>
                <a:gd name="T3" fmla="*/ 85 h 135"/>
                <a:gd name="T4" fmla="*/ 108 w 333"/>
                <a:gd name="T5" fmla="*/ 88 h 135"/>
                <a:gd name="T6" fmla="*/ 165 w 333"/>
                <a:gd name="T7" fmla="*/ 135 h 135"/>
                <a:gd name="T8" fmla="*/ 224 w 333"/>
                <a:gd name="T9" fmla="*/ 88 h 135"/>
                <a:gd name="T10" fmla="*/ 227 w 333"/>
                <a:gd name="T11" fmla="*/ 85 h 135"/>
                <a:gd name="T12" fmla="*/ 231 w 333"/>
                <a:gd name="T13" fmla="*/ 83 h 135"/>
                <a:gd name="T14" fmla="*/ 333 w 333"/>
                <a:gd name="T15" fmla="*/ 0 h 135"/>
                <a:gd name="T16" fmla="*/ 0 w 333"/>
                <a:gd name="T17" fmla="*/ 0 h 135"/>
                <a:gd name="T18" fmla="*/ 99 w 333"/>
                <a:gd name="T19" fmla="*/ 8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3" h="135">
                  <a:moveTo>
                    <a:pt x="99" y="83"/>
                  </a:moveTo>
                  <a:lnTo>
                    <a:pt x="104" y="85"/>
                  </a:lnTo>
                  <a:lnTo>
                    <a:pt x="108" y="88"/>
                  </a:lnTo>
                  <a:lnTo>
                    <a:pt x="165" y="135"/>
                  </a:lnTo>
                  <a:lnTo>
                    <a:pt x="224" y="88"/>
                  </a:lnTo>
                  <a:lnTo>
                    <a:pt x="227" y="85"/>
                  </a:lnTo>
                  <a:lnTo>
                    <a:pt x="231" y="83"/>
                  </a:lnTo>
                  <a:lnTo>
                    <a:pt x="333" y="0"/>
                  </a:lnTo>
                  <a:lnTo>
                    <a:pt x="0" y="0"/>
                  </a:lnTo>
                  <a:lnTo>
                    <a:pt x="99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0" name="Rectangle 81"/>
            <p:cNvSpPr>
              <a:spLocks noChangeArrowheads="1"/>
            </p:cNvSpPr>
            <p:nvPr/>
          </p:nvSpPr>
          <p:spPr bwMode="auto">
            <a:xfrm>
              <a:off x="2297113" y="2266950"/>
              <a:ext cx="98425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1" name="Freeform 82"/>
            <p:cNvSpPr>
              <a:spLocks noEditPoints="1"/>
            </p:cNvSpPr>
            <p:nvPr/>
          </p:nvSpPr>
          <p:spPr bwMode="auto">
            <a:xfrm>
              <a:off x="1925638" y="2324100"/>
              <a:ext cx="536575" cy="379413"/>
            </a:xfrm>
            <a:custGeom>
              <a:avLst/>
              <a:gdLst>
                <a:gd name="T0" fmla="*/ 71 w 143"/>
                <a:gd name="T1" fmla="*/ 101 h 101"/>
                <a:gd name="T2" fmla="*/ 143 w 143"/>
                <a:gd name="T3" fmla="*/ 101 h 101"/>
                <a:gd name="T4" fmla="*/ 143 w 143"/>
                <a:gd name="T5" fmla="*/ 0 h 101"/>
                <a:gd name="T6" fmla="*/ 71 w 143"/>
                <a:gd name="T7" fmla="*/ 0 h 101"/>
                <a:gd name="T8" fmla="*/ 71 w 143"/>
                <a:gd name="T9" fmla="*/ 11 h 101"/>
                <a:gd name="T10" fmla="*/ 71 w 143"/>
                <a:gd name="T11" fmla="*/ 11 h 101"/>
                <a:gd name="T12" fmla="*/ 111 w 143"/>
                <a:gd name="T13" fmla="*/ 51 h 101"/>
                <a:gd name="T14" fmla="*/ 71 w 143"/>
                <a:gd name="T15" fmla="*/ 90 h 101"/>
                <a:gd name="T16" fmla="*/ 71 w 143"/>
                <a:gd name="T17" fmla="*/ 101 h 101"/>
                <a:gd name="T18" fmla="*/ 0 w 143"/>
                <a:gd name="T19" fmla="*/ 101 h 101"/>
                <a:gd name="T20" fmla="*/ 71 w 143"/>
                <a:gd name="T21" fmla="*/ 101 h 101"/>
                <a:gd name="T22" fmla="*/ 71 w 143"/>
                <a:gd name="T23" fmla="*/ 90 h 101"/>
                <a:gd name="T24" fmla="*/ 32 w 143"/>
                <a:gd name="T25" fmla="*/ 51 h 101"/>
                <a:gd name="T26" fmla="*/ 71 w 143"/>
                <a:gd name="T27" fmla="*/ 11 h 101"/>
                <a:gd name="T28" fmla="*/ 71 w 143"/>
                <a:gd name="T29" fmla="*/ 0 h 101"/>
                <a:gd name="T30" fmla="*/ 0 w 143"/>
                <a:gd name="T31" fmla="*/ 0 h 101"/>
                <a:gd name="T32" fmla="*/ 0 w 143"/>
                <a:gd name="T33" fmla="*/ 101 h 101"/>
                <a:gd name="T34" fmla="*/ 71 w 143"/>
                <a:gd name="T35" fmla="*/ 11 h 101"/>
                <a:gd name="T36" fmla="*/ 71 w 143"/>
                <a:gd name="T37" fmla="*/ 1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3" h="101">
                  <a:moveTo>
                    <a:pt x="71" y="101"/>
                  </a:moveTo>
                  <a:cubicBezTo>
                    <a:pt x="143" y="101"/>
                    <a:pt x="143" y="101"/>
                    <a:pt x="143" y="101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93" y="11"/>
                    <a:pt x="111" y="29"/>
                    <a:pt x="111" y="51"/>
                  </a:cubicBezTo>
                  <a:cubicBezTo>
                    <a:pt x="111" y="73"/>
                    <a:pt x="93" y="90"/>
                    <a:pt x="71" y="90"/>
                  </a:cubicBezTo>
                  <a:lnTo>
                    <a:pt x="71" y="101"/>
                  </a:lnTo>
                  <a:close/>
                  <a:moveTo>
                    <a:pt x="0" y="101"/>
                  </a:moveTo>
                  <a:cubicBezTo>
                    <a:pt x="71" y="101"/>
                    <a:pt x="71" y="101"/>
                    <a:pt x="71" y="101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49" y="90"/>
                    <a:pt x="32" y="73"/>
                    <a:pt x="32" y="51"/>
                  </a:cubicBezTo>
                  <a:cubicBezTo>
                    <a:pt x="32" y="29"/>
                    <a:pt x="49" y="11"/>
                    <a:pt x="71" y="11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1"/>
                    <a:pt x="0" y="101"/>
                    <a:pt x="0" y="101"/>
                  </a:cubicBezTo>
                  <a:close/>
                  <a:moveTo>
                    <a:pt x="71" y="11"/>
                  </a:moveTo>
                  <a:cubicBezTo>
                    <a:pt x="71" y="11"/>
                    <a:pt x="71" y="11"/>
                    <a:pt x="71" y="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2" name="Oval 83"/>
            <p:cNvSpPr>
              <a:spLocks noChangeArrowheads="1"/>
            </p:cNvSpPr>
            <p:nvPr/>
          </p:nvSpPr>
          <p:spPr bwMode="auto">
            <a:xfrm>
              <a:off x="2093913" y="2414588"/>
              <a:ext cx="200025" cy="1984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3" name="Freeform 84"/>
            <p:cNvSpPr>
              <a:spLocks/>
            </p:cNvSpPr>
            <p:nvPr/>
          </p:nvSpPr>
          <p:spPr bwMode="auto">
            <a:xfrm>
              <a:off x="7829550" y="474663"/>
              <a:ext cx="327025" cy="196850"/>
            </a:xfrm>
            <a:custGeom>
              <a:avLst/>
              <a:gdLst>
                <a:gd name="T0" fmla="*/ 206 w 206"/>
                <a:gd name="T1" fmla="*/ 0 h 124"/>
                <a:gd name="T2" fmla="*/ 17 w 206"/>
                <a:gd name="T3" fmla="*/ 0 h 124"/>
                <a:gd name="T4" fmla="*/ 17 w 206"/>
                <a:gd name="T5" fmla="*/ 36 h 124"/>
                <a:gd name="T6" fmla="*/ 0 w 206"/>
                <a:gd name="T7" fmla="*/ 36 h 124"/>
                <a:gd name="T8" fmla="*/ 0 w 206"/>
                <a:gd name="T9" fmla="*/ 90 h 124"/>
                <a:gd name="T10" fmla="*/ 17 w 206"/>
                <a:gd name="T11" fmla="*/ 90 h 124"/>
                <a:gd name="T12" fmla="*/ 17 w 206"/>
                <a:gd name="T13" fmla="*/ 124 h 124"/>
                <a:gd name="T14" fmla="*/ 206 w 206"/>
                <a:gd name="T15" fmla="*/ 124 h 124"/>
                <a:gd name="T16" fmla="*/ 206 w 206"/>
                <a:gd name="T1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" h="124">
                  <a:moveTo>
                    <a:pt x="206" y="0"/>
                  </a:moveTo>
                  <a:lnTo>
                    <a:pt x="17" y="0"/>
                  </a:lnTo>
                  <a:lnTo>
                    <a:pt x="17" y="36"/>
                  </a:lnTo>
                  <a:lnTo>
                    <a:pt x="0" y="36"/>
                  </a:lnTo>
                  <a:lnTo>
                    <a:pt x="0" y="90"/>
                  </a:lnTo>
                  <a:lnTo>
                    <a:pt x="17" y="90"/>
                  </a:lnTo>
                  <a:lnTo>
                    <a:pt x="17" y="124"/>
                  </a:lnTo>
                  <a:lnTo>
                    <a:pt x="206" y="124"/>
                  </a:lnTo>
                  <a:lnTo>
                    <a:pt x="2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4" name="Rectangle 85"/>
            <p:cNvSpPr>
              <a:spLocks noChangeArrowheads="1"/>
            </p:cNvSpPr>
            <p:nvPr/>
          </p:nvSpPr>
          <p:spPr bwMode="auto">
            <a:xfrm>
              <a:off x="7570788" y="388938"/>
              <a:ext cx="49213" cy="26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5" name="Oval 86"/>
            <p:cNvSpPr>
              <a:spLocks noChangeArrowheads="1"/>
            </p:cNvSpPr>
            <p:nvPr/>
          </p:nvSpPr>
          <p:spPr bwMode="auto">
            <a:xfrm>
              <a:off x="7627938" y="512763"/>
              <a:ext cx="104775" cy="1047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6" name="Freeform 87"/>
            <p:cNvSpPr>
              <a:spLocks noEditPoints="1"/>
            </p:cNvSpPr>
            <p:nvPr/>
          </p:nvSpPr>
          <p:spPr bwMode="auto">
            <a:xfrm>
              <a:off x="7540625" y="433388"/>
              <a:ext cx="274638" cy="527050"/>
            </a:xfrm>
            <a:custGeom>
              <a:avLst/>
              <a:gdLst>
                <a:gd name="T0" fmla="*/ 37 w 73"/>
                <a:gd name="T1" fmla="*/ 140 h 140"/>
                <a:gd name="T2" fmla="*/ 73 w 73"/>
                <a:gd name="T3" fmla="*/ 140 h 140"/>
                <a:gd name="T4" fmla="*/ 73 w 73"/>
                <a:gd name="T5" fmla="*/ 49 h 140"/>
                <a:gd name="T6" fmla="*/ 73 w 73"/>
                <a:gd name="T7" fmla="*/ 26 h 140"/>
                <a:gd name="T8" fmla="*/ 73 w 73"/>
                <a:gd name="T9" fmla="*/ 0 h 140"/>
                <a:gd name="T10" fmla="*/ 37 w 73"/>
                <a:gd name="T11" fmla="*/ 0 h 140"/>
                <a:gd name="T12" fmla="*/ 37 w 73"/>
                <a:gd name="T13" fmla="*/ 7 h 140"/>
                <a:gd name="T14" fmla="*/ 37 w 73"/>
                <a:gd name="T15" fmla="*/ 7 h 140"/>
                <a:gd name="T16" fmla="*/ 65 w 73"/>
                <a:gd name="T17" fmla="*/ 35 h 140"/>
                <a:gd name="T18" fmla="*/ 37 w 73"/>
                <a:gd name="T19" fmla="*/ 63 h 140"/>
                <a:gd name="T20" fmla="*/ 37 w 73"/>
                <a:gd name="T21" fmla="*/ 140 h 140"/>
                <a:gd name="T22" fmla="*/ 0 w 73"/>
                <a:gd name="T23" fmla="*/ 140 h 140"/>
                <a:gd name="T24" fmla="*/ 37 w 73"/>
                <a:gd name="T25" fmla="*/ 140 h 140"/>
                <a:gd name="T26" fmla="*/ 37 w 73"/>
                <a:gd name="T27" fmla="*/ 63 h 140"/>
                <a:gd name="T28" fmla="*/ 9 w 73"/>
                <a:gd name="T29" fmla="*/ 35 h 140"/>
                <a:gd name="T30" fmla="*/ 37 w 73"/>
                <a:gd name="T31" fmla="*/ 7 h 140"/>
                <a:gd name="T32" fmla="*/ 37 w 73"/>
                <a:gd name="T33" fmla="*/ 0 h 140"/>
                <a:gd name="T34" fmla="*/ 0 w 73"/>
                <a:gd name="T35" fmla="*/ 0 h 140"/>
                <a:gd name="T36" fmla="*/ 0 w 73"/>
                <a:gd name="T37" fmla="*/ 140 h 140"/>
                <a:gd name="T38" fmla="*/ 37 w 73"/>
                <a:gd name="T39" fmla="*/ 7 h 140"/>
                <a:gd name="T40" fmla="*/ 37 w 73"/>
                <a:gd name="T41" fmla="*/ 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" h="140">
                  <a:moveTo>
                    <a:pt x="37" y="140"/>
                  </a:moveTo>
                  <a:cubicBezTo>
                    <a:pt x="73" y="140"/>
                    <a:pt x="73" y="140"/>
                    <a:pt x="73" y="140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52" y="7"/>
                    <a:pt x="65" y="19"/>
                    <a:pt x="65" y="35"/>
                  </a:cubicBezTo>
                  <a:cubicBezTo>
                    <a:pt x="65" y="50"/>
                    <a:pt x="52" y="63"/>
                    <a:pt x="37" y="63"/>
                  </a:cubicBezTo>
                  <a:lnTo>
                    <a:pt x="37" y="140"/>
                  </a:lnTo>
                  <a:close/>
                  <a:moveTo>
                    <a:pt x="0" y="140"/>
                  </a:moveTo>
                  <a:cubicBezTo>
                    <a:pt x="37" y="140"/>
                    <a:pt x="37" y="140"/>
                    <a:pt x="37" y="140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22" y="63"/>
                    <a:pt x="9" y="50"/>
                    <a:pt x="9" y="35"/>
                  </a:cubicBezTo>
                  <a:cubicBezTo>
                    <a:pt x="9" y="19"/>
                    <a:pt x="22" y="7"/>
                    <a:pt x="37" y="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0"/>
                    <a:pt x="0" y="140"/>
                    <a:pt x="0" y="140"/>
                  </a:cubicBezTo>
                  <a:close/>
                  <a:moveTo>
                    <a:pt x="37" y="7"/>
                  </a:moveTo>
                  <a:cubicBezTo>
                    <a:pt x="37" y="7"/>
                    <a:pt x="37" y="7"/>
                    <a:pt x="37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7" name="Freeform 88"/>
            <p:cNvSpPr>
              <a:spLocks/>
            </p:cNvSpPr>
            <p:nvPr/>
          </p:nvSpPr>
          <p:spPr bwMode="auto">
            <a:xfrm>
              <a:off x="11730032" y="452593"/>
              <a:ext cx="201612" cy="66674"/>
            </a:xfrm>
            <a:custGeom>
              <a:avLst/>
              <a:gdLst>
                <a:gd name="T0" fmla="*/ 2 w 127"/>
                <a:gd name="T1" fmla="*/ 0 h 42"/>
                <a:gd name="T2" fmla="*/ 0 w 127"/>
                <a:gd name="T3" fmla="*/ 42 h 42"/>
                <a:gd name="T4" fmla="*/ 127 w 127"/>
                <a:gd name="T5" fmla="*/ 42 h 42"/>
                <a:gd name="T6" fmla="*/ 125 w 127"/>
                <a:gd name="T7" fmla="*/ 0 h 42"/>
                <a:gd name="T8" fmla="*/ 2 w 12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42">
                  <a:moveTo>
                    <a:pt x="2" y="0"/>
                  </a:moveTo>
                  <a:lnTo>
                    <a:pt x="0" y="42"/>
                  </a:lnTo>
                  <a:lnTo>
                    <a:pt x="127" y="42"/>
                  </a:lnTo>
                  <a:lnTo>
                    <a:pt x="125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8" name="Freeform 89"/>
            <p:cNvSpPr>
              <a:spLocks noEditPoints="1"/>
            </p:cNvSpPr>
            <p:nvPr/>
          </p:nvSpPr>
          <p:spPr bwMode="auto">
            <a:xfrm>
              <a:off x="11545883" y="79531"/>
              <a:ext cx="569913" cy="357188"/>
            </a:xfrm>
            <a:custGeom>
              <a:avLst/>
              <a:gdLst>
                <a:gd name="T0" fmla="*/ 241 w 359"/>
                <a:gd name="T1" fmla="*/ 225 h 225"/>
                <a:gd name="T2" fmla="*/ 359 w 359"/>
                <a:gd name="T3" fmla="*/ 225 h 225"/>
                <a:gd name="T4" fmla="*/ 359 w 359"/>
                <a:gd name="T5" fmla="*/ 0 h 225"/>
                <a:gd name="T6" fmla="*/ 179 w 359"/>
                <a:gd name="T7" fmla="*/ 0 h 225"/>
                <a:gd name="T8" fmla="*/ 179 w 359"/>
                <a:gd name="T9" fmla="*/ 29 h 225"/>
                <a:gd name="T10" fmla="*/ 326 w 359"/>
                <a:gd name="T11" fmla="*/ 29 h 225"/>
                <a:gd name="T12" fmla="*/ 326 w 359"/>
                <a:gd name="T13" fmla="*/ 197 h 225"/>
                <a:gd name="T14" fmla="*/ 239 w 359"/>
                <a:gd name="T15" fmla="*/ 197 h 225"/>
                <a:gd name="T16" fmla="*/ 179 w 359"/>
                <a:gd name="T17" fmla="*/ 197 h 225"/>
                <a:gd name="T18" fmla="*/ 179 w 359"/>
                <a:gd name="T19" fmla="*/ 225 h 225"/>
                <a:gd name="T20" fmla="*/ 241 w 359"/>
                <a:gd name="T21" fmla="*/ 225 h 225"/>
                <a:gd name="T22" fmla="*/ 179 w 359"/>
                <a:gd name="T23" fmla="*/ 0 h 225"/>
                <a:gd name="T24" fmla="*/ 0 w 359"/>
                <a:gd name="T25" fmla="*/ 0 h 225"/>
                <a:gd name="T26" fmla="*/ 0 w 359"/>
                <a:gd name="T27" fmla="*/ 225 h 225"/>
                <a:gd name="T28" fmla="*/ 118 w 359"/>
                <a:gd name="T29" fmla="*/ 225 h 225"/>
                <a:gd name="T30" fmla="*/ 179 w 359"/>
                <a:gd name="T31" fmla="*/ 225 h 225"/>
                <a:gd name="T32" fmla="*/ 179 w 359"/>
                <a:gd name="T33" fmla="*/ 197 h 225"/>
                <a:gd name="T34" fmla="*/ 120 w 359"/>
                <a:gd name="T35" fmla="*/ 197 h 225"/>
                <a:gd name="T36" fmla="*/ 33 w 359"/>
                <a:gd name="T37" fmla="*/ 197 h 225"/>
                <a:gd name="T38" fmla="*/ 33 w 359"/>
                <a:gd name="T39" fmla="*/ 197 h 225"/>
                <a:gd name="T40" fmla="*/ 33 w 359"/>
                <a:gd name="T41" fmla="*/ 29 h 225"/>
                <a:gd name="T42" fmla="*/ 179 w 359"/>
                <a:gd name="T43" fmla="*/ 29 h 225"/>
                <a:gd name="T44" fmla="*/ 179 w 359"/>
                <a:gd name="T45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59" h="225">
                  <a:moveTo>
                    <a:pt x="241" y="225"/>
                  </a:moveTo>
                  <a:lnTo>
                    <a:pt x="359" y="225"/>
                  </a:lnTo>
                  <a:lnTo>
                    <a:pt x="359" y="0"/>
                  </a:lnTo>
                  <a:lnTo>
                    <a:pt x="179" y="0"/>
                  </a:lnTo>
                  <a:lnTo>
                    <a:pt x="179" y="29"/>
                  </a:lnTo>
                  <a:lnTo>
                    <a:pt x="326" y="29"/>
                  </a:lnTo>
                  <a:lnTo>
                    <a:pt x="326" y="197"/>
                  </a:lnTo>
                  <a:lnTo>
                    <a:pt x="239" y="197"/>
                  </a:lnTo>
                  <a:lnTo>
                    <a:pt x="179" y="197"/>
                  </a:lnTo>
                  <a:lnTo>
                    <a:pt x="179" y="225"/>
                  </a:lnTo>
                  <a:lnTo>
                    <a:pt x="241" y="225"/>
                  </a:lnTo>
                  <a:close/>
                  <a:moveTo>
                    <a:pt x="179" y="0"/>
                  </a:moveTo>
                  <a:lnTo>
                    <a:pt x="0" y="0"/>
                  </a:lnTo>
                  <a:lnTo>
                    <a:pt x="0" y="225"/>
                  </a:lnTo>
                  <a:lnTo>
                    <a:pt x="118" y="225"/>
                  </a:lnTo>
                  <a:lnTo>
                    <a:pt x="179" y="225"/>
                  </a:lnTo>
                  <a:lnTo>
                    <a:pt x="179" y="197"/>
                  </a:lnTo>
                  <a:lnTo>
                    <a:pt x="120" y="197"/>
                  </a:lnTo>
                  <a:lnTo>
                    <a:pt x="33" y="197"/>
                  </a:lnTo>
                  <a:lnTo>
                    <a:pt x="33" y="197"/>
                  </a:lnTo>
                  <a:lnTo>
                    <a:pt x="33" y="29"/>
                  </a:lnTo>
                  <a:lnTo>
                    <a:pt x="179" y="29"/>
                  </a:lnTo>
                  <a:lnTo>
                    <a:pt x="17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9" name="Freeform 90"/>
            <p:cNvSpPr>
              <a:spLocks/>
            </p:cNvSpPr>
            <p:nvPr/>
          </p:nvSpPr>
          <p:spPr bwMode="auto">
            <a:xfrm>
              <a:off x="11691932" y="538319"/>
              <a:ext cx="277813" cy="26989"/>
            </a:xfrm>
            <a:custGeom>
              <a:avLst/>
              <a:gdLst>
                <a:gd name="T0" fmla="*/ 0 w 175"/>
                <a:gd name="T1" fmla="*/ 0 h 17"/>
                <a:gd name="T2" fmla="*/ 0 w 175"/>
                <a:gd name="T3" fmla="*/ 17 h 17"/>
                <a:gd name="T4" fmla="*/ 175 w 175"/>
                <a:gd name="T5" fmla="*/ 17 h 17"/>
                <a:gd name="T6" fmla="*/ 175 w 175"/>
                <a:gd name="T7" fmla="*/ 0 h 17"/>
                <a:gd name="T8" fmla="*/ 151 w 175"/>
                <a:gd name="T9" fmla="*/ 0 h 17"/>
                <a:gd name="T10" fmla="*/ 24 w 175"/>
                <a:gd name="T11" fmla="*/ 0 h 17"/>
                <a:gd name="T12" fmla="*/ 0 w 175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17">
                  <a:moveTo>
                    <a:pt x="0" y="0"/>
                  </a:moveTo>
                  <a:lnTo>
                    <a:pt x="0" y="17"/>
                  </a:lnTo>
                  <a:lnTo>
                    <a:pt x="175" y="17"/>
                  </a:lnTo>
                  <a:lnTo>
                    <a:pt x="175" y="0"/>
                  </a:lnTo>
                  <a:lnTo>
                    <a:pt x="151" y="0"/>
                  </a:lnTo>
                  <a:lnTo>
                    <a:pt x="2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0" name="Freeform 91"/>
            <p:cNvSpPr>
              <a:spLocks noEditPoints="1"/>
            </p:cNvSpPr>
            <p:nvPr/>
          </p:nvSpPr>
          <p:spPr bwMode="auto">
            <a:xfrm>
              <a:off x="10255250" y="982663"/>
              <a:ext cx="244475" cy="544513"/>
            </a:xfrm>
            <a:custGeom>
              <a:avLst/>
              <a:gdLst>
                <a:gd name="T0" fmla="*/ 32 w 65"/>
                <a:gd name="T1" fmla="*/ 125 h 145"/>
                <a:gd name="T2" fmla="*/ 32 w 65"/>
                <a:gd name="T3" fmla="*/ 125 h 145"/>
                <a:gd name="T4" fmla="*/ 64 w 65"/>
                <a:gd name="T5" fmla="*/ 140 h 145"/>
                <a:gd name="T6" fmla="*/ 65 w 65"/>
                <a:gd name="T7" fmla="*/ 140 h 145"/>
                <a:gd name="T8" fmla="*/ 65 w 65"/>
                <a:gd name="T9" fmla="*/ 38 h 145"/>
                <a:gd name="T10" fmla="*/ 63 w 65"/>
                <a:gd name="T11" fmla="*/ 23 h 145"/>
                <a:gd name="T12" fmla="*/ 54 w 65"/>
                <a:gd name="T13" fmla="*/ 13 h 145"/>
                <a:gd name="T14" fmla="*/ 54 w 65"/>
                <a:gd name="T15" fmla="*/ 4 h 145"/>
                <a:gd name="T16" fmla="*/ 54 w 65"/>
                <a:gd name="T17" fmla="*/ 0 h 145"/>
                <a:gd name="T18" fmla="*/ 51 w 65"/>
                <a:gd name="T19" fmla="*/ 0 h 145"/>
                <a:gd name="T20" fmla="*/ 32 w 65"/>
                <a:gd name="T21" fmla="*/ 0 h 145"/>
                <a:gd name="T22" fmla="*/ 32 w 65"/>
                <a:gd name="T23" fmla="*/ 4 h 145"/>
                <a:gd name="T24" fmla="*/ 51 w 65"/>
                <a:gd name="T25" fmla="*/ 4 h 145"/>
                <a:gd name="T26" fmla="*/ 51 w 65"/>
                <a:gd name="T27" fmla="*/ 11 h 145"/>
                <a:gd name="T28" fmla="*/ 51 w 65"/>
                <a:gd name="T29" fmla="*/ 61 h 145"/>
                <a:gd name="T30" fmla="*/ 33 w 65"/>
                <a:gd name="T31" fmla="*/ 42 h 145"/>
                <a:gd name="T32" fmla="*/ 32 w 65"/>
                <a:gd name="T33" fmla="*/ 43 h 145"/>
                <a:gd name="T34" fmla="*/ 32 w 65"/>
                <a:gd name="T35" fmla="*/ 125 h 145"/>
                <a:gd name="T36" fmla="*/ 1 w 65"/>
                <a:gd name="T37" fmla="*/ 140 h 145"/>
                <a:gd name="T38" fmla="*/ 32 w 65"/>
                <a:gd name="T39" fmla="*/ 125 h 145"/>
                <a:gd name="T40" fmla="*/ 32 w 65"/>
                <a:gd name="T41" fmla="*/ 43 h 145"/>
                <a:gd name="T42" fmla="*/ 14 w 65"/>
                <a:gd name="T43" fmla="*/ 61 h 145"/>
                <a:gd name="T44" fmla="*/ 14 w 65"/>
                <a:gd name="T45" fmla="*/ 11 h 145"/>
                <a:gd name="T46" fmla="*/ 14 w 65"/>
                <a:gd name="T47" fmla="*/ 11 h 145"/>
                <a:gd name="T48" fmla="*/ 14 w 65"/>
                <a:gd name="T49" fmla="*/ 11 h 145"/>
                <a:gd name="T50" fmla="*/ 14 w 65"/>
                <a:gd name="T51" fmla="*/ 4 h 145"/>
                <a:gd name="T52" fmla="*/ 32 w 65"/>
                <a:gd name="T53" fmla="*/ 4 h 145"/>
                <a:gd name="T54" fmla="*/ 32 w 65"/>
                <a:gd name="T55" fmla="*/ 0 h 145"/>
                <a:gd name="T56" fmla="*/ 14 w 65"/>
                <a:gd name="T57" fmla="*/ 0 h 145"/>
                <a:gd name="T58" fmla="*/ 10 w 65"/>
                <a:gd name="T59" fmla="*/ 0 h 145"/>
                <a:gd name="T60" fmla="*/ 10 w 65"/>
                <a:gd name="T61" fmla="*/ 4 h 145"/>
                <a:gd name="T62" fmla="*/ 10 w 65"/>
                <a:gd name="T63" fmla="*/ 13 h 145"/>
                <a:gd name="T64" fmla="*/ 2 w 65"/>
                <a:gd name="T65" fmla="*/ 23 h 145"/>
                <a:gd name="T66" fmla="*/ 0 w 65"/>
                <a:gd name="T67" fmla="*/ 38 h 145"/>
                <a:gd name="T68" fmla="*/ 0 w 65"/>
                <a:gd name="T69" fmla="*/ 140 h 145"/>
                <a:gd name="T70" fmla="*/ 1 w 65"/>
                <a:gd name="T71" fmla="*/ 14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5" h="145">
                  <a:moveTo>
                    <a:pt x="32" y="125"/>
                  </a:moveTo>
                  <a:cubicBezTo>
                    <a:pt x="32" y="125"/>
                    <a:pt x="32" y="125"/>
                    <a:pt x="32" y="125"/>
                  </a:cubicBezTo>
                  <a:cubicBezTo>
                    <a:pt x="47" y="125"/>
                    <a:pt x="60" y="129"/>
                    <a:pt x="64" y="140"/>
                  </a:cubicBezTo>
                  <a:cubicBezTo>
                    <a:pt x="65" y="144"/>
                    <a:pt x="65" y="145"/>
                    <a:pt x="65" y="140"/>
                  </a:cubicBezTo>
                  <a:cubicBezTo>
                    <a:pt x="65" y="119"/>
                    <a:pt x="65" y="59"/>
                    <a:pt x="65" y="38"/>
                  </a:cubicBezTo>
                  <a:cubicBezTo>
                    <a:pt x="65" y="34"/>
                    <a:pt x="65" y="27"/>
                    <a:pt x="63" y="23"/>
                  </a:cubicBezTo>
                  <a:cubicBezTo>
                    <a:pt x="62" y="18"/>
                    <a:pt x="59" y="15"/>
                    <a:pt x="54" y="13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2" y="43"/>
                    <a:pt x="32" y="43"/>
                    <a:pt x="32" y="43"/>
                  </a:cubicBezTo>
                  <a:lnTo>
                    <a:pt x="32" y="125"/>
                  </a:lnTo>
                  <a:close/>
                  <a:moveTo>
                    <a:pt x="1" y="140"/>
                  </a:moveTo>
                  <a:cubicBezTo>
                    <a:pt x="5" y="129"/>
                    <a:pt x="17" y="125"/>
                    <a:pt x="32" y="125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6" y="15"/>
                    <a:pt x="3" y="18"/>
                    <a:pt x="2" y="23"/>
                  </a:cubicBezTo>
                  <a:cubicBezTo>
                    <a:pt x="0" y="27"/>
                    <a:pt x="0" y="34"/>
                    <a:pt x="0" y="38"/>
                  </a:cubicBezTo>
                  <a:cubicBezTo>
                    <a:pt x="0" y="59"/>
                    <a:pt x="0" y="119"/>
                    <a:pt x="0" y="140"/>
                  </a:cubicBezTo>
                  <a:cubicBezTo>
                    <a:pt x="0" y="145"/>
                    <a:pt x="0" y="144"/>
                    <a:pt x="1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1" name="Freeform 92"/>
            <p:cNvSpPr>
              <a:spLocks/>
            </p:cNvSpPr>
            <p:nvPr/>
          </p:nvSpPr>
          <p:spPr bwMode="auto">
            <a:xfrm>
              <a:off x="10514013" y="1012825"/>
              <a:ext cx="239713" cy="514350"/>
            </a:xfrm>
            <a:custGeom>
              <a:avLst/>
              <a:gdLst>
                <a:gd name="T0" fmla="*/ 1 w 64"/>
                <a:gd name="T1" fmla="*/ 132 h 137"/>
                <a:gd name="T2" fmla="*/ 32 w 64"/>
                <a:gd name="T3" fmla="*/ 117 h 137"/>
                <a:gd name="T4" fmla="*/ 63 w 64"/>
                <a:gd name="T5" fmla="*/ 132 h 137"/>
                <a:gd name="T6" fmla="*/ 64 w 64"/>
                <a:gd name="T7" fmla="*/ 132 h 137"/>
                <a:gd name="T8" fmla="*/ 64 w 64"/>
                <a:gd name="T9" fmla="*/ 30 h 137"/>
                <a:gd name="T10" fmla="*/ 63 w 64"/>
                <a:gd name="T11" fmla="*/ 15 h 137"/>
                <a:gd name="T12" fmla="*/ 32 w 64"/>
                <a:gd name="T13" fmla="*/ 0 h 137"/>
                <a:gd name="T14" fmla="*/ 1 w 64"/>
                <a:gd name="T15" fmla="*/ 15 h 137"/>
                <a:gd name="T16" fmla="*/ 0 w 64"/>
                <a:gd name="T17" fmla="*/ 30 h 137"/>
                <a:gd name="T18" fmla="*/ 0 w 64"/>
                <a:gd name="T19" fmla="*/ 132 h 137"/>
                <a:gd name="T20" fmla="*/ 1 w 64"/>
                <a:gd name="T21" fmla="*/ 13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137">
                  <a:moveTo>
                    <a:pt x="1" y="132"/>
                  </a:moveTo>
                  <a:cubicBezTo>
                    <a:pt x="5" y="121"/>
                    <a:pt x="17" y="117"/>
                    <a:pt x="32" y="117"/>
                  </a:cubicBezTo>
                  <a:cubicBezTo>
                    <a:pt x="47" y="117"/>
                    <a:pt x="60" y="121"/>
                    <a:pt x="63" y="132"/>
                  </a:cubicBezTo>
                  <a:cubicBezTo>
                    <a:pt x="64" y="136"/>
                    <a:pt x="64" y="137"/>
                    <a:pt x="64" y="132"/>
                  </a:cubicBezTo>
                  <a:cubicBezTo>
                    <a:pt x="64" y="111"/>
                    <a:pt x="64" y="51"/>
                    <a:pt x="64" y="30"/>
                  </a:cubicBezTo>
                  <a:cubicBezTo>
                    <a:pt x="64" y="26"/>
                    <a:pt x="64" y="19"/>
                    <a:pt x="63" y="15"/>
                  </a:cubicBezTo>
                  <a:cubicBezTo>
                    <a:pt x="59" y="4"/>
                    <a:pt x="47" y="0"/>
                    <a:pt x="32" y="0"/>
                  </a:cubicBezTo>
                  <a:cubicBezTo>
                    <a:pt x="17" y="0"/>
                    <a:pt x="5" y="4"/>
                    <a:pt x="1" y="15"/>
                  </a:cubicBezTo>
                  <a:cubicBezTo>
                    <a:pt x="0" y="19"/>
                    <a:pt x="0" y="26"/>
                    <a:pt x="0" y="30"/>
                  </a:cubicBezTo>
                  <a:cubicBezTo>
                    <a:pt x="0" y="51"/>
                    <a:pt x="0" y="111"/>
                    <a:pt x="0" y="132"/>
                  </a:cubicBezTo>
                  <a:cubicBezTo>
                    <a:pt x="0" y="137"/>
                    <a:pt x="0" y="136"/>
                    <a:pt x="1" y="1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2" name="Freeform 93"/>
            <p:cNvSpPr>
              <a:spLocks noEditPoints="1"/>
            </p:cNvSpPr>
            <p:nvPr/>
          </p:nvSpPr>
          <p:spPr bwMode="auto">
            <a:xfrm>
              <a:off x="7947025" y="842963"/>
              <a:ext cx="307975" cy="598488"/>
            </a:xfrm>
            <a:custGeom>
              <a:avLst/>
              <a:gdLst>
                <a:gd name="T0" fmla="*/ 41 w 82"/>
                <a:gd name="T1" fmla="*/ 159 h 159"/>
                <a:gd name="T2" fmla="*/ 82 w 82"/>
                <a:gd name="T3" fmla="*/ 159 h 159"/>
                <a:gd name="T4" fmla="*/ 82 w 82"/>
                <a:gd name="T5" fmla="*/ 0 h 159"/>
                <a:gd name="T6" fmla="*/ 41 w 82"/>
                <a:gd name="T7" fmla="*/ 0 h 159"/>
                <a:gd name="T8" fmla="*/ 41 w 82"/>
                <a:gd name="T9" fmla="*/ 9 h 159"/>
                <a:gd name="T10" fmla="*/ 73 w 82"/>
                <a:gd name="T11" fmla="*/ 9 h 159"/>
                <a:gd name="T12" fmla="*/ 73 w 82"/>
                <a:gd name="T13" fmla="*/ 39 h 159"/>
                <a:gd name="T14" fmla="*/ 41 w 82"/>
                <a:gd name="T15" fmla="*/ 39 h 159"/>
                <a:gd name="T16" fmla="*/ 41 w 82"/>
                <a:gd name="T17" fmla="*/ 46 h 159"/>
                <a:gd name="T18" fmla="*/ 73 w 82"/>
                <a:gd name="T19" fmla="*/ 46 h 159"/>
                <a:gd name="T20" fmla="*/ 73 w 82"/>
                <a:gd name="T21" fmla="*/ 77 h 159"/>
                <a:gd name="T22" fmla="*/ 41 w 82"/>
                <a:gd name="T23" fmla="*/ 77 h 159"/>
                <a:gd name="T24" fmla="*/ 41 w 82"/>
                <a:gd name="T25" fmla="*/ 89 h 159"/>
                <a:gd name="T26" fmla="*/ 41 w 82"/>
                <a:gd name="T27" fmla="*/ 89 h 159"/>
                <a:gd name="T28" fmla="*/ 51 w 82"/>
                <a:gd name="T29" fmla="*/ 99 h 159"/>
                <a:gd name="T30" fmla="*/ 41 w 82"/>
                <a:gd name="T31" fmla="*/ 109 h 159"/>
                <a:gd name="T32" fmla="*/ 41 w 82"/>
                <a:gd name="T33" fmla="*/ 109 h 159"/>
                <a:gd name="T34" fmla="*/ 41 w 82"/>
                <a:gd name="T35" fmla="*/ 109 h 159"/>
                <a:gd name="T36" fmla="*/ 41 w 82"/>
                <a:gd name="T37" fmla="*/ 124 h 159"/>
                <a:gd name="T38" fmla="*/ 41 w 82"/>
                <a:gd name="T39" fmla="*/ 124 h 159"/>
                <a:gd name="T40" fmla="*/ 51 w 82"/>
                <a:gd name="T41" fmla="*/ 134 h 159"/>
                <a:gd name="T42" fmla="*/ 41 w 82"/>
                <a:gd name="T43" fmla="*/ 145 h 159"/>
                <a:gd name="T44" fmla="*/ 41 w 82"/>
                <a:gd name="T45" fmla="*/ 145 h 159"/>
                <a:gd name="T46" fmla="*/ 41 w 82"/>
                <a:gd name="T47" fmla="*/ 145 h 159"/>
                <a:gd name="T48" fmla="*/ 41 w 82"/>
                <a:gd name="T49" fmla="*/ 159 h 159"/>
                <a:gd name="T50" fmla="*/ 0 w 82"/>
                <a:gd name="T51" fmla="*/ 159 h 159"/>
                <a:gd name="T52" fmla="*/ 41 w 82"/>
                <a:gd name="T53" fmla="*/ 159 h 159"/>
                <a:gd name="T54" fmla="*/ 41 w 82"/>
                <a:gd name="T55" fmla="*/ 145 h 159"/>
                <a:gd name="T56" fmla="*/ 31 w 82"/>
                <a:gd name="T57" fmla="*/ 134 h 159"/>
                <a:gd name="T58" fmla="*/ 41 w 82"/>
                <a:gd name="T59" fmla="*/ 124 h 159"/>
                <a:gd name="T60" fmla="*/ 41 w 82"/>
                <a:gd name="T61" fmla="*/ 109 h 159"/>
                <a:gd name="T62" fmla="*/ 31 w 82"/>
                <a:gd name="T63" fmla="*/ 99 h 159"/>
                <a:gd name="T64" fmla="*/ 41 w 82"/>
                <a:gd name="T65" fmla="*/ 89 h 159"/>
                <a:gd name="T66" fmla="*/ 41 w 82"/>
                <a:gd name="T67" fmla="*/ 77 h 159"/>
                <a:gd name="T68" fmla="*/ 8 w 82"/>
                <a:gd name="T69" fmla="*/ 77 h 159"/>
                <a:gd name="T70" fmla="*/ 8 w 82"/>
                <a:gd name="T71" fmla="*/ 46 h 159"/>
                <a:gd name="T72" fmla="*/ 8 w 82"/>
                <a:gd name="T73" fmla="*/ 46 h 159"/>
                <a:gd name="T74" fmla="*/ 41 w 82"/>
                <a:gd name="T75" fmla="*/ 46 h 159"/>
                <a:gd name="T76" fmla="*/ 41 w 82"/>
                <a:gd name="T77" fmla="*/ 39 h 159"/>
                <a:gd name="T78" fmla="*/ 8 w 82"/>
                <a:gd name="T79" fmla="*/ 39 h 159"/>
                <a:gd name="T80" fmla="*/ 8 w 82"/>
                <a:gd name="T81" fmla="*/ 9 h 159"/>
                <a:gd name="T82" fmla="*/ 8 w 82"/>
                <a:gd name="T83" fmla="*/ 9 h 159"/>
                <a:gd name="T84" fmla="*/ 41 w 82"/>
                <a:gd name="T85" fmla="*/ 9 h 159"/>
                <a:gd name="T86" fmla="*/ 41 w 82"/>
                <a:gd name="T87" fmla="*/ 0 h 159"/>
                <a:gd name="T88" fmla="*/ 0 w 82"/>
                <a:gd name="T89" fmla="*/ 0 h 159"/>
                <a:gd name="T90" fmla="*/ 0 w 82"/>
                <a:gd name="T91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" h="159">
                  <a:moveTo>
                    <a:pt x="41" y="159"/>
                  </a:moveTo>
                  <a:cubicBezTo>
                    <a:pt x="82" y="159"/>
                    <a:pt x="82" y="159"/>
                    <a:pt x="82" y="159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41" y="89"/>
                    <a:pt x="41" y="89"/>
                    <a:pt x="41" y="89"/>
                  </a:cubicBezTo>
                  <a:cubicBezTo>
                    <a:pt x="41" y="89"/>
                    <a:pt x="41" y="89"/>
                    <a:pt x="41" y="89"/>
                  </a:cubicBezTo>
                  <a:cubicBezTo>
                    <a:pt x="46" y="89"/>
                    <a:pt x="51" y="94"/>
                    <a:pt x="51" y="99"/>
                  </a:cubicBezTo>
                  <a:cubicBezTo>
                    <a:pt x="51" y="105"/>
                    <a:pt x="46" y="109"/>
                    <a:pt x="41" y="109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1" y="124"/>
                    <a:pt x="41" y="124"/>
                    <a:pt x="41" y="124"/>
                  </a:cubicBezTo>
                  <a:cubicBezTo>
                    <a:pt x="41" y="124"/>
                    <a:pt x="41" y="124"/>
                    <a:pt x="41" y="124"/>
                  </a:cubicBezTo>
                  <a:cubicBezTo>
                    <a:pt x="46" y="124"/>
                    <a:pt x="51" y="129"/>
                    <a:pt x="51" y="134"/>
                  </a:cubicBezTo>
                  <a:cubicBezTo>
                    <a:pt x="51" y="140"/>
                    <a:pt x="46" y="145"/>
                    <a:pt x="41" y="145"/>
                  </a:cubicBezTo>
                  <a:cubicBezTo>
                    <a:pt x="41" y="145"/>
                    <a:pt x="41" y="145"/>
                    <a:pt x="41" y="145"/>
                  </a:cubicBezTo>
                  <a:cubicBezTo>
                    <a:pt x="41" y="145"/>
                    <a:pt x="41" y="145"/>
                    <a:pt x="41" y="145"/>
                  </a:cubicBezTo>
                  <a:lnTo>
                    <a:pt x="41" y="159"/>
                  </a:lnTo>
                  <a:close/>
                  <a:moveTo>
                    <a:pt x="0" y="159"/>
                  </a:moveTo>
                  <a:cubicBezTo>
                    <a:pt x="41" y="159"/>
                    <a:pt x="41" y="159"/>
                    <a:pt x="41" y="159"/>
                  </a:cubicBezTo>
                  <a:cubicBezTo>
                    <a:pt x="41" y="145"/>
                    <a:pt x="41" y="145"/>
                    <a:pt x="41" y="145"/>
                  </a:cubicBezTo>
                  <a:cubicBezTo>
                    <a:pt x="35" y="145"/>
                    <a:pt x="31" y="140"/>
                    <a:pt x="31" y="134"/>
                  </a:cubicBezTo>
                  <a:cubicBezTo>
                    <a:pt x="31" y="129"/>
                    <a:pt x="35" y="124"/>
                    <a:pt x="41" y="124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35" y="109"/>
                    <a:pt x="31" y="105"/>
                    <a:pt x="31" y="99"/>
                  </a:cubicBezTo>
                  <a:cubicBezTo>
                    <a:pt x="31" y="94"/>
                    <a:pt x="35" y="89"/>
                    <a:pt x="41" y="89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3" name="Freeform 94"/>
            <p:cNvSpPr>
              <a:spLocks/>
            </p:cNvSpPr>
            <p:nvPr/>
          </p:nvSpPr>
          <p:spPr bwMode="auto">
            <a:xfrm>
              <a:off x="8277225" y="842963"/>
              <a:ext cx="127000" cy="598488"/>
            </a:xfrm>
            <a:custGeom>
              <a:avLst/>
              <a:gdLst>
                <a:gd name="T0" fmla="*/ 80 w 80"/>
                <a:gd name="T1" fmla="*/ 355 h 377"/>
                <a:gd name="T2" fmla="*/ 80 w 80"/>
                <a:gd name="T3" fmla="*/ 64 h 377"/>
                <a:gd name="T4" fmla="*/ 0 w 80"/>
                <a:gd name="T5" fmla="*/ 0 h 377"/>
                <a:gd name="T6" fmla="*/ 0 w 80"/>
                <a:gd name="T7" fmla="*/ 377 h 377"/>
                <a:gd name="T8" fmla="*/ 80 w 80"/>
                <a:gd name="T9" fmla="*/ 355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377">
                  <a:moveTo>
                    <a:pt x="80" y="355"/>
                  </a:moveTo>
                  <a:lnTo>
                    <a:pt x="80" y="64"/>
                  </a:lnTo>
                  <a:lnTo>
                    <a:pt x="0" y="0"/>
                  </a:lnTo>
                  <a:lnTo>
                    <a:pt x="0" y="377"/>
                  </a:lnTo>
                  <a:lnTo>
                    <a:pt x="80" y="3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4" name="Rectangle 95"/>
            <p:cNvSpPr>
              <a:spLocks noChangeArrowheads="1"/>
            </p:cNvSpPr>
            <p:nvPr/>
          </p:nvSpPr>
          <p:spPr bwMode="auto">
            <a:xfrm>
              <a:off x="7991475" y="892175"/>
              <a:ext cx="214313" cy="825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5" name="Rectangle 96"/>
            <p:cNvSpPr>
              <a:spLocks noChangeArrowheads="1"/>
            </p:cNvSpPr>
            <p:nvPr/>
          </p:nvSpPr>
          <p:spPr bwMode="auto">
            <a:xfrm>
              <a:off x="7991475" y="1035050"/>
              <a:ext cx="214313" cy="793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6" name="Rectangle 97"/>
            <p:cNvSpPr>
              <a:spLocks noChangeArrowheads="1"/>
            </p:cNvSpPr>
            <p:nvPr/>
          </p:nvSpPr>
          <p:spPr bwMode="auto">
            <a:xfrm>
              <a:off x="9740900" y="306388"/>
              <a:ext cx="85725" cy="571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7" name="Rectangle 98"/>
            <p:cNvSpPr>
              <a:spLocks noChangeArrowheads="1"/>
            </p:cNvSpPr>
            <p:nvPr/>
          </p:nvSpPr>
          <p:spPr bwMode="auto">
            <a:xfrm>
              <a:off x="9617075" y="617538"/>
              <a:ext cx="85725" cy="260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8" name="Rectangle 99"/>
            <p:cNvSpPr>
              <a:spLocks noChangeArrowheads="1"/>
            </p:cNvSpPr>
            <p:nvPr/>
          </p:nvSpPr>
          <p:spPr bwMode="auto">
            <a:xfrm>
              <a:off x="9493250" y="388938"/>
              <a:ext cx="85725" cy="488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9" name="Rectangle 100"/>
            <p:cNvSpPr>
              <a:spLocks noChangeArrowheads="1"/>
            </p:cNvSpPr>
            <p:nvPr/>
          </p:nvSpPr>
          <p:spPr bwMode="auto">
            <a:xfrm>
              <a:off x="9366250" y="542925"/>
              <a:ext cx="85725" cy="3349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0" name="Rectangle 101"/>
            <p:cNvSpPr>
              <a:spLocks noChangeArrowheads="1"/>
            </p:cNvSpPr>
            <p:nvPr/>
          </p:nvSpPr>
          <p:spPr bwMode="auto">
            <a:xfrm>
              <a:off x="9242425" y="490538"/>
              <a:ext cx="85725" cy="387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1" name="Rectangle 102"/>
            <p:cNvSpPr>
              <a:spLocks noChangeArrowheads="1"/>
            </p:cNvSpPr>
            <p:nvPr/>
          </p:nvSpPr>
          <p:spPr bwMode="auto">
            <a:xfrm>
              <a:off x="9740900" y="238125"/>
              <a:ext cx="85725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2" name="Rectangle 103"/>
            <p:cNvSpPr>
              <a:spLocks noChangeArrowheads="1"/>
            </p:cNvSpPr>
            <p:nvPr/>
          </p:nvSpPr>
          <p:spPr bwMode="auto">
            <a:xfrm>
              <a:off x="9493250" y="328613"/>
              <a:ext cx="85725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3" name="Rectangle 104"/>
            <p:cNvSpPr>
              <a:spLocks noChangeArrowheads="1"/>
            </p:cNvSpPr>
            <p:nvPr/>
          </p:nvSpPr>
          <p:spPr bwMode="auto">
            <a:xfrm>
              <a:off x="9366250" y="479425"/>
              <a:ext cx="85725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4" name="Rectangle 105"/>
            <p:cNvSpPr>
              <a:spLocks noChangeArrowheads="1"/>
            </p:cNvSpPr>
            <p:nvPr/>
          </p:nvSpPr>
          <p:spPr bwMode="auto">
            <a:xfrm>
              <a:off x="9242425" y="427038"/>
              <a:ext cx="85725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5" name="Rectangle 106"/>
            <p:cNvSpPr>
              <a:spLocks noChangeArrowheads="1"/>
            </p:cNvSpPr>
            <p:nvPr/>
          </p:nvSpPr>
          <p:spPr bwMode="auto">
            <a:xfrm>
              <a:off x="9617075" y="554038"/>
              <a:ext cx="85725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6" name="Freeform 107"/>
            <p:cNvSpPr>
              <a:spLocks noEditPoints="1"/>
            </p:cNvSpPr>
            <p:nvPr/>
          </p:nvSpPr>
          <p:spPr bwMode="auto">
            <a:xfrm>
              <a:off x="5202238" y="708025"/>
              <a:ext cx="649288" cy="650875"/>
            </a:xfrm>
            <a:custGeom>
              <a:avLst/>
              <a:gdLst>
                <a:gd name="T0" fmla="*/ 173 w 173"/>
                <a:gd name="T1" fmla="*/ 0 h 173"/>
                <a:gd name="T2" fmla="*/ 87 w 173"/>
                <a:gd name="T3" fmla="*/ 0 h 173"/>
                <a:gd name="T4" fmla="*/ 87 w 173"/>
                <a:gd name="T5" fmla="*/ 14 h 173"/>
                <a:gd name="T6" fmla="*/ 87 w 173"/>
                <a:gd name="T7" fmla="*/ 14 h 173"/>
                <a:gd name="T8" fmla="*/ 87 w 173"/>
                <a:gd name="T9" fmla="*/ 14 h 173"/>
                <a:gd name="T10" fmla="*/ 101 w 173"/>
                <a:gd name="T11" fmla="*/ 28 h 173"/>
                <a:gd name="T12" fmla="*/ 87 w 173"/>
                <a:gd name="T13" fmla="*/ 41 h 173"/>
                <a:gd name="T14" fmla="*/ 87 w 173"/>
                <a:gd name="T15" fmla="*/ 41 h 173"/>
                <a:gd name="T16" fmla="*/ 87 w 173"/>
                <a:gd name="T17" fmla="*/ 53 h 173"/>
                <a:gd name="T18" fmla="*/ 110 w 173"/>
                <a:gd name="T19" fmla="*/ 53 h 173"/>
                <a:gd name="T20" fmla="*/ 110 w 173"/>
                <a:gd name="T21" fmla="*/ 66 h 173"/>
                <a:gd name="T22" fmla="*/ 110 w 173"/>
                <a:gd name="T23" fmla="*/ 66 h 173"/>
                <a:gd name="T24" fmla="*/ 95 w 173"/>
                <a:gd name="T25" fmla="*/ 66 h 173"/>
                <a:gd name="T26" fmla="*/ 95 w 173"/>
                <a:gd name="T27" fmla="*/ 146 h 173"/>
                <a:gd name="T28" fmla="*/ 110 w 173"/>
                <a:gd name="T29" fmla="*/ 146 h 173"/>
                <a:gd name="T30" fmla="*/ 110 w 173"/>
                <a:gd name="T31" fmla="*/ 159 h 173"/>
                <a:gd name="T32" fmla="*/ 87 w 173"/>
                <a:gd name="T33" fmla="*/ 159 h 173"/>
                <a:gd name="T34" fmla="*/ 87 w 173"/>
                <a:gd name="T35" fmla="*/ 173 h 173"/>
                <a:gd name="T36" fmla="*/ 173 w 173"/>
                <a:gd name="T37" fmla="*/ 173 h 173"/>
                <a:gd name="T38" fmla="*/ 173 w 173"/>
                <a:gd name="T39" fmla="*/ 0 h 173"/>
                <a:gd name="T40" fmla="*/ 87 w 173"/>
                <a:gd name="T41" fmla="*/ 0 h 173"/>
                <a:gd name="T42" fmla="*/ 0 w 173"/>
                <a:gd name="T43" fmla="*/ 0 h 173"/>
                <a:gd name="T44" fmla="*/ 0 w 173"/>
                <a:gd name="T45" fmla="*/ 173 h 173"/>
                <a:gd name="T46" fmla="*/ 87 w 173"/>
                <a:gd name="T47" fmla="*/ 173 h 173"/>
                <a:gd name="T48" fmla="*/ 87 w 173"/>
                <a:gd name="T49" fmla="*/ 159 h 173"/>
                <a:gd name="T50" fmla="*/ 65 w 173"/>
                <a:gd name="T51" fmla="*/ 159 h 173"/>
                <a:gd name="T52" fmla="*/ 65 w 173"/>
                <a:gd name="T53" fmla="*/ 146 h 173"/>
                <a:gd name="T54" fmla="*/ 80 w 173"/>
                <a:gd name="T55" fmla="*/ 146 h 173"/>
                <a:gd name="T56" fmla="*/ 80 w 173"/>
                <a:gd name="T57" fmla="*/ 66 h 173"/>
                <a:gd name="T58" fmla="*/ 65 w 173"/>
                <a:gd name="T59" fmla="*/ 66 h 173"/>
                <a:gd name="T60" fmla="*/ 65 w 173"/>
                <a:gd name="T61" fmla="*/ 53 h 173"/>
                <a:gd name="T62" fmla="*/ 87 w 173"/>
                <a:gd name="T63" fmla="*/ 53 h 173"/>
                <a:gd name="T64" fmla="*/ 87 w 173"/>
                <a:gd name="T65" fmla="*/ 41 h 173"/>
                <a:gd name="T66" fmla="*/ 74 w 173"/>
                <a:gd name="T67" fmla="*/ 28 h 173"/>
                <a:gd name="T68" fmla="*/ 87 w 173"/>
                <a:gd name="T69" fmla="*/ 14 h 173"/>
                <a:gd name="T70" fmla="*/ 87 w 173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3" h="173">
                  <a:moveTo>
                    <a:pt x="173" y="0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95" y="14"/>
                    <a:pt x="101" y="20"/>
                    <a:pt x="101" y="28"/>
                  </a:cubicBezTo>
                  <a:cubicBezTo>
                    <a:pt x="101" y="35"/>
                    <a:pt x="95" y="41"/>
                    <a:pt x="87" y="41"/>
                  </a:cubicBezTo>
                  <a:cubicBezTo>
                    <a:pt x="87" y="41"/>
                    <a:pt x="87" y="41"/>
                    <a:pt x="87" y="41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0" y="66"/>
                    <a:pt x="110" y="66"/>
                    <a:pt x="110" y="66"/>
                  </a:cubicBezTo>
                  <a:cubicBezTo>
                    <a:pt x="110" y="66"/>
                    <a:pt x="110" y="66"/>
                    <a:pt x="110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146"/>
                    <a:pt x="95" y="146"/>
                    <a:pt x="95" y="146"/>
                  </a:cubicBezTo>
                  <a:cubicBezTo>
                    <a:pt x="110" y="146"/>
                    <a:pt x="110" y="146"/>
                    <a:pt x="110" y="146"/>
                  </a:cubicBezTo>
                  <a:cubicBezTo>
                    <a:pt x="110" y="159"/>
                    <a:pt x="110" y="159"/>
                    <a:pt x="110" y="159"/>
                  </a:cubicBezTo>
                  <a:cubicBezTo>
                    <a:pt x="87" y="159"/>
                    <a:pt x="87" y="159"/>
                    <a:pt x="87" y="159"/>
                  </a:cubicBezTo>
                  <a:cubicBezTo>
                    <a:pt x="87" y="173"/>
                    <a:pt x="87" y="173"/>
                    <a:pt x="87" y="173"/>
                  </a:cubicBezTo>
                  <a:cubicBezTo>
                    <a:pt x="173" y="173"/>
                    <a:pt x="173" y="173"/>
                    <a:pt x="173" y="173"/>
                  </a:cubicBezTo>
                  <a:lnTo>
                    <a:pt x="173" y="0"/>
                  </a:lnTo>
                  <a:close/>
                  <a:moveTo>
                    <a:pt x="8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87" y="173"/>
                    <a:pt x="87" y="173"/>
                    <a:pt x="87" y="173"/>
                  </a:cubicBezTo>
                  <a:cubicBezTo>
                    <a:pt x="87" y="159"/>
                    <a:pt x="87" y="159"/>
                    <a:pt x="87" y="159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80" y="146"/>
                    <a:pt x="80" y="146"/>
                    <a:pt x="80" y="14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65" y="66"/>
                    <a:pt x="65" y="66"/>
                    <a:pt x="65" y="66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87" y="41"/>
                    <a:pt x="87" y="41"/>
                    <a:pt x="87" y="41"/>
                  </a:cubicBezTo>
                  <a:cubicBezTo>
                    <a:pt x="80" y="41"/>
                    <a:pt x="74" y="35"/>
                    <a:pt x="74" y="28"/>
                  </a:cubicBezTo>
                  <a:cubicBezTo>
                    <a:pt x="74" y="20"/>
                    <a:pt x="80" y="14"/>
                    <a:pt x="87" y="14"/>
                  </a:cubicBezTo>
                  <a:lnTo>
                    <a:pt x="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7" name="Oval 108"/>
            <p:cNvSpPr>
              <a:spLocks noChangeArrowheads="1"/>
            </p:cNvSpPr>
            <p:nvPr/>
          </p:nvSpPr>
          <p:spPr bwMode="auto">
            <a:xfrm>
              <a:off x="5934075" y="1636713"/>
              <a:ext cx="173038" cy="1730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8" name="Freeform 109"/>
            <p:cNvSpPr>
              <a:spLocks noEditPoints="1"/>
            </p:cNvSpPr>
            <p:nvPr/>
          </p:nvSpPr>
          <p:spPr bwMode="auto">
            <a:xfrm>
              <a:off x="5859463" y="1557338"/>
              <a:ext cx="322263" cy="477838"/>
            </a:xfrm>
            <a:custGeom>
              <a:avLst/>
              <a:gdLst>
                <a:gd name="T0" fmla="*/ 86 w 86"/>
                <a:gd name="T1" fmla="*/ 0 h 127"/>
                <a:gd name="T2" fmla="*/ 43 w 86"/>
                <a:gd name="T3" fmla="*/ 0 h 127"/>
                <a:gd name="T4" fmla="*/ 43 w 86"/>
                <a:gd name="T5" fmla="*/ 11 h 127"/>
                <a:gd name="T6" fmla="*/ 43 w 86"/>
                <a:gd name="T7" fmla="*/ 11 h 127"/>
                <a:gd name="T8" fmla="*/ 77 w 86"/>
                <a:gd name="T9" fmla="*/ 44 h 127"/>
                <a:gd name="T10" fmla="*/ 43 w 86"/>
                <a:gd name="T11" fmla="*/ 78 h 127"/>
                <a:gd name="T12" fmla="*/ 43 w 86"/>
                <a:gd name="T13" fmla="*/ 78 h 127"/>
                <a:gd name="T14" fmla="*/ 43 w 86"/>
                <a:gd name="T15" fmla="*/ 78 h 127"/>
                <a:gd name="T16" fmla="*/ 43 w 86"/>
                <a:gd name="T17" fmla="*/ 93 h 127"/>
                <a:gd name="T18" fmla="*/ 43 w 86"/>
                <a:gd name="T19" fmla="*/ 93 h 127"/>
                <a:gd name="T20" fmla="*/ 55 w 86"/>
                <a:gd name="T21" fmla="*/ 104 h 127"/>
                <a:gd name="T22" fmla="*/ 43 w 86"/>
                <a:gd name="T23" fmla="*/ 115 h 127"/>
                <a:gd name="T24" fmla="*/ 43 w 86"/>
                <a:gd name="T25" fmla="*/ 115 h 127"/>
                <a:gd name="T26" fmla="*/ 43 w 86"/>
                <a:gd name="T27" fmla="*/ 115 h 127"/>
                <a:gd name="T28" fmla="*/ 43 w 86"/>
                <a:gd name="T29" fmla="*/ 127 h 127"/>
                <a:gd name="T30" fmla="*/ 86 w 86"/>
                <a:gd name="T31" fmla="*/ 127 h 127"/>
                <a:gd name="T32" fmla="*/ 86 w 86"/>
                <a:gd name="T33" fmla="*/ 0 h 127"/>
                <a:gd name="T34" fmla="*/ 43 w 86"/>
                <a:gd name="T35" fmla="*/ 0 h 127"/>
                <a:gd name="T36" fmla="*/ 0 w 86"/>
                <a:gd name="T37" fmla="*/ 0 h 127"/>
                <a:gd name="T38" fmla="*/ 0 w 86"/>
                <a:gd name="T39" fmla="*/ 127 h 127"/>
                <a:gd name="T40" fmla="*/ 43 w 86"/>
                <a:gd name="T41" fmla="*/ 127 h 127"/>
                <a:gd name="T42" fmla="*/ 43 w 86"/>
                <a:gd name="T43" fmla="*/ 115 h 127"/>
                <a:gd name="T44" fmla="*/ 32 w 86"/>
                <a:gd name="T45" fmla="*/ 104 h 127"/>
                <a:gd name="T46" fmla="*/ 43 w 86"/>
                <a:gd name="T47" fmla="*/ 93 h 127"/>
                <a:gd name="T48" fmla="*/ 43 w 86"/>
                <a:gd name="T49" fmla="*/ 78 h 127"/>
                <a:gd name="T50" fmla="*/ 9 w 86"/>
                <a:gd name="T51" fmla="*/ 44 h 127"/>
                <a:gd name="T52" fmla="*/ 43 w 86"/>
                <a:gd name="T53" fmla="*/ 11 h 127"/>
                <a:gd name="T54" fmla="*/ 43 w 86"/>
                <a:gd name="T5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6" h="127">
                  <a:moveTo>
                    <a:pt x="86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62" y="11"/>
                    <a:pt x="77" y="26"/>
                    <a:pt x="77" y="44"/>
                  </a:cubicBezTo>
                  <a:cubicBezTo>
                    <a:pt x="77" y="63"/>
                    <a:pt x="62" y="78"/>
                    <a:pt x="43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9" y="93"/>
                    <a:pt x="55" y="98"/>
                    <a:pt x="55" y="104"/>
                  </a:cubicBezTo>
                  <a:cubicBezTo>
                    <a:pt x="55" y="110"/>
                    <a:pt x="49" y="115"/>
                    <a:pt x="43" y="115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86" y="127"/>
                    <a:pt x="86" y="127"/>
                    <a:pt x="86" y="127"/>
                  </a:cubicBezTo>
                  <a:lnTo>
                    <a:pt x="86" y="0"/>
                  </a:lnTo>
                  <a:close/>
                  <a:moveTo>
                    <a:pt x="4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37" y="115"/>
                    <a:pt x="32" y="110"/>
                    <a:pt x="32" y="104"/>
                  </a:cubicBezTo>
                  <a:cubicBezTo>
                    <a:pt x="32" y="98"/>
                    <a:pt x="37" y="93"/>
                    <a:pt x="43" y="93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25" y="78"/>
                    <a:pt x="9" y="63"/>
                    <a:pt x="9" y="44"/>
                  </a:cubicBezTo>
                  <a:cubicBezTo>
                    <a:pt x="9" y="26"/>
                    <a:pt x="25" y="11"/>
                    <a:pt x="43" y="11"/>
                  </a:cubicBez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9" name="Freeform 110"/>
            <p:cNvSpPr>
              <a:spLocks/>
            </p:cNvSpPr>
            <p:nvPr/>
          </p:nvSpPr>
          <p:spPr bwMode="auto">
            <a:xfrm>
              <a:off x="5526088" y="1504950"/>
              <a:ext cx="63500" cy="33338"/>
            </a:xfrm>
            <a:custGeom>
              <a:avLst/>
              <a:gdLst>
                <a:gd name="T0" fmla="*/ 17 w 17"/>
                <a:gd name="T1" fmla="*/ 7 h 9"/>
                <a:gd name="T2" fmla="*/ 10 w 17"/>
                <a:gd name="T3" fmla="*/ 0 h 9"/>
                <a:gd name="T4" fmla="*/ 7 w 17"/>
                <a:gd name="T5" fmla="*/ 0 h 9"/>
                <a:gd name="T6" fmla="*/ 0 w 17"/>
                <a:gd name="T7" fmla="*/ 7 h 9"/>
                <a:gd name="T8" fmla="*/ 0 w 17"/>
                <a:gd name="T9" fmla="*/ 9 h 9"/>
                <a:gd name="T10" fmla="*/ 17 w 17"/>
                <a:gd name="T11" fmla="*/ 9 h 9"/>
                <a:gd name="T12" fmla="*/ 17 w 17"/>
                <a:gd name="T13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9">
                  <a:moveTo>
                    <a:pt x="17" y="7"/>
                  </a:moveTo>
                  <a:cubicBezTo>
                    <a:pt x="17" y="3"/>
                    <a:pt x="14" y="0"/>
                    <a:pt x="1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7" y="8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80" name="Freeform 111"/>
            <p:cNvSpPr>
              <a:spLocks noEditPoints="1"/>
            </p:cNvSpPr>
            <p:nvPr/>
          </p:nvSpPr>
          <p:spPr bwMode="auto">
            <a:xfrm>
              <a:off x="5487988" y="1557338"/>
              <a:ext cx="322263" cy="477838"/>
            </a:xfrm>
            <a:custGeom>
              <a:avLst/>
              <a:gdLst>
                <a:gd name="T0" fmla="*/ 43 w 86"/>
                <a:gd name="T1" fmla="*/ 127 h 127"/>
                <a:gd name="T2" fmla="*/ 86 w 86"/>
                <a:gd name="T3" fmla="*/ 127 h 127"/>
                <a:gd name="T4" fmla="*/ 86 w 86"/>
                <a:gd name="T5" fmla="*/ 0 h 127"/>
                <a:gd name="T6" fmla="*/ 43 w 86"/>
                <a:gd name="T7" fmla="*/ 0 h 127"/>
                <a:gd name="T8" fmla="*/ 43 w 86"/>
                <a:gd name="T9" fmla="*/ 11 h 127"/>
                <a:gd name="T10" fmla="*/ 43 w 86"/>
                <a:gd name="T11" fmla="*/ 11 h 127"/>
                <a:gd name="T12" fmla="*/ 43 w 86"/>
                <a:gd name="T13" fmla="*/ 11 h 127"/>
                <a:gd name="T14" fmla="*/ 77 w 86"/>
                <a:gd name="T15" fmla="*/ 44 h 127"/>
                <a:gd name="T16" fmla="*/ 43 w 86"/>
                <a:gd name="T17" fmla="*/ 78 h 127"/>
                <a:gd name="T18" fmla="*/ 43 w 86"/>
                <a:gd name="T19" fmla="*/ 78 h 127"/>
                <a:gd name="T20" fmla="*/ 43 w 86"/>
                <a:gd name="T21" fmla="*/ 93 h 127"/>
                <a:gd name="T22" fmla="*/ 43 w 86"/>
                <a:gd name="T23" fmla="*/ 93 h 127"/>
                <a:gd name="T24" fmla="*/ 54 w 86"/>
                <a:gd name="T25" fmla="*/ 104 h 127"/>
                <a:gd name="T26" fmla="*/ 43 w 86"/>
                <a:gd name="T27" fmla="*/ 115 h 127"/>
                <a:gd name="T28" fmla="*/ 43 w 86"/>
                <a:gd name="T29" fmla="*/ 115 h 127"/>
                <a:gd name="T30" fmla="*/ 43 w 86"/>
                <a:gd name="T31" fmla="*/ 115 h 127"/>
                <a:gd name="T32" fmla="*/ 43 w 86"/>
                <a:gd name="T33" fmla="*/ 127 h 127"/>
                <a:gd name="T34" fmla="*/ 0 w 86"/>
                <a:gd name="T35" fmla="*/ 127 h 127"/>
                <a:gd name="T36" fmla="*/ 43 w 86"/>
                <a:gd name="T37" fmla="*/ 127 h 127"/>
                <a:gd name="T38" fmla="*/ 43 w 86"/>
                <a:gd name="T39" fmla="*/ 115 h 127"/>
                <a:gd name="T40" fmla="*/ 32 w 86"/>
                <a:gd name="T41" fmla="*/ 104 h 127"/>
                <a:gd name="T42" fmla="*/ 43 w 86"/>
                <a:gd name="T43" fmla="*/ 93 h 127"/>
                <a:gd name="T44" fmla="*/ 43 w 86"/>
                <a:gd name="T45" fmla="*/ 78 h 127"/>
                <a:gd name="T46" fmla="*/ 9 w 86"/>
                <a:gd name="T47" fmla="*/ 44 h 127"/>
                <a:gd name="T48" fmla="*/ 43 w 86"/>
                <a:gd name="T49" fmla="*/ 11 h 127"/>
                <a:gd name="T50" fmla="*/ 43 w 86"/>
                <a:gd name="T51" fmla="*/ 0 h 127"/>
                <a:gd name="T52" fmla="*/ 21 w 86"/>
                <a:gd name="T53" fmla="*/ 0 h 127"/>
                <a:gd name="T54" fmla="*/ 16 w 86"/>
                <a:gd name="T55" fmla="*/ 0 h 127"/>
                <a:gd name="T56" fmla="*/ 0 w 86"/>
                <a:gd name="T57" fmla="*/ 0 h 127"/>
                <a:gd name="T58" fmla="*/ 0 w 86"/>
                <a:gd name="T59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6" h="127">
                  <a:moveTo>
                    <a:pt x="43" y="127"/>
                  </a:moveTo>
                  <a:cubicBezTo>
                    <a:pt x="86" y="127"/>
                    <a:pt x="86" y="127"/>
                    <a:pt x="86" y="127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62" y="11"/>
                    <a:pt x="77" y="26"/>
                    <a:pt x="77" y="44"/>
                  </a:cubicBezTo>
                  <a:cubicBezTo>
                    <a:pt x="77" y="63"/>
                    <a:pt x="62" y="78"/>
                    <a:pt x="43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9" y="93"/>
                    <a:pt x="54" y="98"/>
                    <a:pt x="54" y="104"/>
                  </a:cubicBezTo>
                  <a:cubicBezTo>
                    <a:pt x="54" y="110"/>
                    <a:pt x="49" y="115"/>
                    <a:pt x="43" y="115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43" y="115"/>
                    <a:pt x="43" y="115"/>
                    <a:pt x="43" y="115"/>
                  </a:cubicBezTo>
                  <a:lnTo>
                    <a:pt x="43" y="127"/>
                  </a:lnTo>
                  <a:close/>
                  <a:moveTo>
                    <a:pt x="0" y="127"/>
                  </a:moveTo>
                  <a:cubicBezTo>
                    <a:pt x="43" y="127"/>
                    <a:pt x="43" y="127"/>
                    <a:pt x="43" y="127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37" y="115"/>
                    <a:pt x="32" y="110"/>
                    <a:pt x="32" y="104"/>
                  </a:cubicBezTo>
                  <a:cubicBezTo>
                    <a:pt x="32" y="98"/>
                    <a:pt x="37" y="93"/>
                    <a:pt x="43" y="93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24" y="78"/>
                    <a:pt x="9" y="63"/>
                    <a:pt x="9" y="44"/>
                  </a:cubicBezTo>
                  <a:cubicBezTo>
                    <a:pt x="9" y="26"/>
                    <a:pt x="24" y="11"/>
                    <a:pt x="43" y="1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81" name="Oval 112"/>
            <p:cNvSpPr>
              <a:spLocks noChangeArrowheads="1"/>
            </p:cNvSpPr>
            <p:nvPr/>
          </p:nvSpPr>
          <p:spPr bwMode="auto">
            <a:xfrm>
              <a:off x="5562600" y="1636713"/>
              <a:ext cx="173038" cy="1730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82" name="Freeform 113"/>
            <p:cNvSpPr>
              <a:spLocks/>
            </p:cNvSpPr>
            <p:nvPr/>
          </p:nvSpPr>
          <p:spPr bwMode="auto">
            <a:xfrm>
              <a:off x="9361488" y="2222500"/>
              <a:ext cx="63500" cy="60325"/>
            </a:xfrm>
            <a:custGeom>
              <a:avLst/>
              <a:gdLst>
                <a:gd name="T0" fmla="*/ 0 w 17"/>
                <a:gd name="T1" fmla="*/ 9 h 16"/>
                <a:gd name="T2" fmla="*/ 3 w 17"/>
                <a:gd name="T3" fmla="*/ 11 h 16"/>
                <a:gd name="T4" fmla="*/ 12 w 17"/>
                <a:gd name="T5" fmla="*/ 16 h 16"/>
                <a:gd name="T6" fmla="*/ 17 w 17"/>
                <a:gd name="T7" fmla="*/ 7 h 16"/>
                <a:gd name="T8" fmla="*/ 5 w 17"/>
                <a:gd name="T9" fmla="*/ 0 h 16"/>
                <a:gd name="T10" fmla="*/ 0 w 17"/>
                <a:gd name="T11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6">
                  <a:moveTo>
                    <a:pt x="0" y="9"/>
                  </a:moveTo>
                  <a:cubicBezTo>
                    <a:pt x="1" y="10"/>
                    <a:pt x="2" y="10"/>
                    <a:pt x="3" y="11"/>
                  </a:cubicBezTo>
                  <a:cubicBezTo>
                    <a:pt x="6" y="12"/>
                    <a:pt x="9" y="14"/>
                    <a:pt x="12" y="1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83" name="Freeform 114"/>
            <p:cNvSpPr>
              <a:spLocks/>
            </p:cNvSpPr>
            <p:nvPr/>
          </p:nvSpPr>
          <p:spPr bwMode="auto">
            <a:xfrm>
              <a:off x="8910638" y="2571750"/>
              <a:ext cx="323850" cy="236538"/>
            </a:xfrm>
            <a:custGeom>
              <a:avLst/>
              <a:gdLst>
                <a:gd name="T0" fmla="*/ 22 w 86"/>
                <a:gd name="T1" fmla="*/ 60 h 63"/>
                <a:gd name="T2" fmla="*/ 38 w 86"/>
                <a:gd name="T3" fmla="*/ 63 h 63"/>
                <a:gd name="T4" fmla="*/ 48 w 86"/>
                <a:gd name="T5" fmla="*/ 62 h 63"/>
                <a:gd name="T6" fmla="*/ 67 w 86"/>
                <a:gd name="T7" fmla="*/ 46 h 63"/>
                <a:gd name="T8" fmla="*/ 86 w 86"/>
                <a:gd name="T9" fmla="*/ 9 h 63"/>
                <a:gd name="T10" fmla="*/ 79 w 86"/>
                <a:gd name="T11" fmla="*/ 1 h 63"/>
                <a:gd name="T12" fmla="*/ 76 w 86"/>
                <a:gd name="T13" fmla="*/ 0 h 63"/>
                <a:gd name="T14" fmla="*/ 55 w 86"/>
                <a:gd name="T15" fmla="*/ 39 h 63"/>
                <a:gd name="T16" fmla="*/ 29 w 86"/>
                <a:gd name="T17" fmla="*/ 47 h 63"/>
                <a:gd name="T18" fmla="*/ 21 w 86"/>
                <a:gd name="T19" fmla="*/ 22 h 63"/>
                <a:gd name="T20" fmla="*/ 9 w 86"/>
                <a:gd name="T21" fmla="*/ 15 h 63"/>
                <a:gd name="T22" fmla="*/ 22 w 86"/>
                <a:gd name="T2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" h="63">
                  <a:moveTo>
                    <a:pt x="22" y="60"/>
                  </a:moveTo>
                  <a:cubicBezTo>
                    <a:pt x="27" y="62"/>
                    <a:pt x="33" y="63"/>
                    <a:pt x="38" y="63"/>
                  </a:cubicBezTo>
                  <a:cubicBezTo>
                    <a:pt x="41" y="63"/>
                    <a:pt x="44" y="63"/>
                    <a:pt x="48" y="62"/>
                  </a:cubicBezTo>
                  <a:cubicBezTo>
                    <a:pt x="56" y="59"/>
                    <a:pt x="63" y="54"/>
                    <a:pt x="67" y="46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5" y="6"/>
                    <a:pt x="82" y="3"/>
                    <a:pt x="79" y="1"/>
                  </a:cubicBezTo>
                  <a:cubicBezTo>
                    <a:pt x="78" y="1"/>
                    <a:pt x="77" y="0"/>
                    <a:pt x="76" y="0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0" y="49"/>
                    <a:pt x="38" y="52"/>
                    <a:pt x="29" y="47"/>
                  </a:cubicBezTo>
                  <a:cubicBezTo>
                    <a:pt x="20" y="42"/>
                    <a:pt x="16" y="31"/>
                    <a:pt x="21" y="22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0" y="31"/>
                    <a:pt x="6" y="51"/>
                    <a:pt x="22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84" name="Freeform 115"/>
            <p:cNvSpPr>
              <a:spLocks/>
            </p:cNvSpPr>
            <p:nvPr/>
          </p:nvSpPr>
          <p:spPr bwMode="auto">
            <a:xfrm>
              <a:off x="8975725" y="2247900"/>
              <a:ext cx="561975" cy="474663"/>
            </a:xfrm>
            <a:custGeom>
              <a:avLst/>
              <a:gdLst>
                <a:gd name="T0" fmla="*/ 113 w 150"/>
                <a:gd name="T1" fmla="*/ 13 h 126"/>
                <a:gd name="T2" fmla="*/ 104 w 150"/>
                <a:gd name="T3" fmla="*/ 8 h 126"/>
                <a:gd name="T4" fmla="*/ 101 w 150"/>
                <a:gd name="T5" fmla="*/ 6 h 126"/>
                <a:gd name="T6" fmla="*/ 71 w 150"/>
                <a:gd name="T7" fmla="*/ 0 h 126"/>
                <a:gd name="T8" fmla="*/ 9 w 150"/>
                <a:gd name="T9" fmla="*/ 37 h 126"/>
                <a:gd name="T10" fmla="*/ 1 w 150"/>
                <a:gd name="T11" fmla="*/ 63 h 126"/>
                <a:gd name="T12" fmla="*/ 0 w 150"/>
                <a:gd name="T13" fmla="*/ 68 h 126"/>
                <a:gd name="T14" fmla="*/ 1 w 150"/>
                <a:gd name="T15" fmla="*/ 70 h 126"/>
                <a:gd name="T16" fmla="*/ 3 w 150"/>
                <a:gd name="T17" fmla="*/ 69 h 126"/>
                <a:gd name="T18" fmla="*/ 7 w 150"/>
                <a:gd name="T19" fmla="*/ 66 h 126"/>
                <a:gd name="T20" fmla="*/ 19 w 150"/>
                <a:gd name="T21" fmla="*/ 62 h 126"/>
                <a:gd name="T22" fmla="*/ 28 w 150"/>
                <a:gd name="T23" fmla="*/ 64 h 126"/>
                <a:gd name="T24" fmla="*/ 39 w 150"/>
                <a:gd name="T25" fmla="*/ 83 h 126"/>
                <a:gd name="T26" fmla="*/ 39 w 150"/>
                <a:gd name="T27" fmla="*/ 87 h 126"/>
                <a:gd name="T28" fmla="*/ 42 w 150"/>
                <a:gd name="T29" fmla="*/ 85 h 126"/>
                <a:gd name="T30" fmla="*/ 54 w 150"/>
                <a:gd name="T31" fmla="*/ 81 h 126"/>
                <a:gd name="T32" fmla="*/ 61 w 150"/>
                <a:gd name="T33" fmla="*/ 82 h 126"/>
                <a:gd name="T34" fmla="*/ 64 w 150"/>
                <a:gd name="T35" fmla="*/ 83 h 126"/>
                <a:gd name="T36" fmla="*/ 72 w 150"/>
                <a:gd name="T37" fmla="*/ 90 h 126"/>
                <a:gd name="T38" fmla="*/ 75 w 150"/>
                <a:gd name="T39" fmla="*/ 102 h 126"/>
                <a:gd name="T40" fmla="*/ 75 w 150"/>
                <a:gd name="T41" fmla="*/ 106 h 126"/>
                <a:gd name="T42" fmla="*/ 79 w 150"/>
                <a:gd name="T43" fmla="*/ 104 h 126"/>
                <a:gd name="T44" fmla="*/ 91 w 150"/>
                <a:gd name="T45" fmla="*/ 100 h 126"/>
                <a:gd name="T46" fmla="*/ 100 w 150"/>
                <a:gd name="T47" fmla="*/ 102 h 126"/>
                <a:gd name="T48" fmla="*/ 111 w 150"/>
                <a:gd name="T49" fmla="*/ 121 h 126"/>
                <a:gd name="T50" fmla="*/ 113 w 150"/>
                <a:gd name="T51" fmla="*/ 126 h 126"/>
                <a:gd name="T52" fmla="*/ 116 w 150"/>
                <a:gd name="T53" fmla="*/ 124 h 126"/>
                <a:gd name="T54" fmla="*/ 133 w 150"/>
                <a:gd name="T55" fmla="*/ 103 h 126"/>
                <a:gd name="T56" fmla="*/ 113 w 150"/>
                <a:gd name="T57" fmla="*/ 1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0" h="126">
                  <a:moveTo>
                    <a:pt x="113" y="13"/>
                  </a:moveTo>
                  <a:cubicBezTo>
                    <a:pt x="110" y="11"/>
                    <a:pt x="107" y="9"/>
                    <a:pt x="104" y="8"/>
                  </a:cubicBezTo>
                  <a:cubicBezTo>
                    <a:pt x="103" y="7"/>
                    <a:pt x="102" y="7"/>
                    <a:pt x="101" y="6"/>
                  </a:cubicBezTo>
                  <a:cubicBezTo>
                    <a:pt x="91" y="2"/>
                    <a:pt x="81" y="0"/>
                    <a:pt x="71" y="0"/>
                  </a:cubicBezTo>
                  <a:cubicBezTo>
                    <a:pt x="46" y="0"/>
                    <a:pt x="21" y="13"/>
                    <a:pt x="9" y="37"/>
                  </a:cubicBezTo>
                  <a:cubicBezTo>
                    <a:pt x="4" y="46"/>
                    <a:pt x="2" y="54"/>
                    <a:pt x="1" y="63"/>
                  </a:cubicBezTo>
                  <a:cubicBezTo>
                    <a:pt x="1" y="65"/>
                    <a:pt x="1" y="67"/>
                    <a:pt x="0" y="68"/>
                  </a:cubicBezTo>
                  <a:cubicBezTo>
                    <a:pt x="0" y="69"/>
                    <a:pt x="1" y="70"/>
                    <a:pt x="1" y="70"/>
                  </a:cubicBezTo>
                  <a:cubicBezTo>
                    <a:pt x="2" y="70"/>
                    <a:pt x="2" y="70"/>
                    <a:pt x="3" y="69"/>
                  </a:cubicBezTo>
                  <a:cubicBezTo>
                    <a:pt x="4" y="68"/>
                    <a:pt x="5" y="67"/>
                    <a:pt x="7" y="66"/>
                  </a:cubicBezTo>
                  <a:cubicBezTo>
                    <a:pt x="10" y="63"/>
                    <a:pt x="14" y="62"/>
                    <a:pt x="19" y="62"/>
                  </a:cubicBezTo>
                  <a:cubicBezTo>
                    <a:pt x="22" y="62"/>
                    <a:pt x="25" y="62"/>
                    <a:pt x="28" y="64"/>
                  </a:cubicBezTo>
                  <a:cubicBezTo>
                    <a:pt x="35" y="68"/>
                    <a:pt x="39" y="75"/>
                    <a:pt x="39" y="83"/>
                  </a:cubicBezTo>
                  <a:cubicBezTo>
                    <a:pt x="38" y="85"/>
                    <a:pt x="38" y="87"/>
                    <a:pt x="39" y="87"/>
                  </a:cubicBezTo>
                  <a:cubicBezTo>
                    <a:pt x="39" y="87"/>
                    <a:pt x="40" y="86"/>
                    <a:pt x="42" y="85"/>
                  </a:cubicBezTo>
                  <a:cubicBezTo>
                    <a:pt x="46" y="82"/>
                    <a:pt x="50" y="81"/>
                    <a:pt x="54" y="81"/>
                  </a:cubicBezTo>
                  <a:cubicBezTo>
                    <a:pt x="56" y="81"/>
                    <a:pt x="59" y="81"/>
                    <a:pt x="61" y="82"/>
                  </a:cubicBezTo>
                  <a:cubicBezTo>
                    <a:pt x="62" y="82"/>
                    <a:pt x="63" y="83"/>
                    <a:pt x="64" y="83"/>
                  </a:cubicBezTo>
                  <a:cubicBezTo>
                    <a:pt x="67" y="85"/>
                    <a:pt x="70" y="87"/>
                    <a:pt x="72" y="90"/>
                  </a:cubicBezTo>
                  <a:cubicBezTo>
                    <a:pt x="74" y="94"/>
                    <a:pt x="75" y="98"/>
                    <a:pt x="75" y="102"/>
                  </a:cubicBezTo>
                  <a:cubicBezTo>
                    <a:pt x="75" y="105"/>
                    <a:pt x="75" y="106"/>
                    <a:pt x="75" y="106"/>
                  </a:cubicBezTo>
                  <a:cubicBezTo>
                    <a:pt x="76" y="106"/>
                    <a:pt x="77" y="105"/>
                    <a:pt x="79" y="104"/>
                  </a:cubicBezTo>
                  <a:cubicBezTo>
                    <a:pt x="82" y="101"/>
                    <a:pt x="86" y="100"/>
                    <a:pt x="91" y="100"/>
                  </a:cubicBezTo>
                  <a:cubicBezTo>
                    <a:pt x="94" y="100"/>
                    <a:pt x="97" y="101"/>
                    <a:pt x="100" y="102"/>
                  </a:cubicBezTo>
                  <a:cubicBezTo>
                    <a:pt x="107" y="106"/>
                    <a:pt x="111" y="113"/>
                    <a:pt x="111" y="121"/>
                  </a:cubicBezTo>
                  <a:cubicBezTo>
                    <a:pt x="111" y="124"/>
                    <a:pt x="111" y="126"/>
                    <a:pt x="113" y="126"/>
                  </a:cubicBezTo>
                  <a:cubicBezTo>
                    <a:pt x="114" y="126"/>
                    <a:pt x="115" y="126"/>
                    <a:pt x="116" y="124"/>
                  </a:cubicBezTo>
                  <a:cubicBezTo>
                    <a:pt x="123" y="119"/>
                    <a:pt x="129" y="112"/>
                    <a:pt x="133" y="103"/>
                  </a:cubicBezTo>
                  <a:cubicBezTo>
                    <a:pt x="150" y="72"/>
                    <a:pt x="140" y="34"/>
                    <a:pt x="11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85" name="Freeform 116"/>
            <p:cNvSpPr>
              <a:spLocks/>
            </p:cNvSpPr>
            <p:nvPr/>
          </p:nvSpPr>
          <p:spPr bwMode="auto">
            <a:xfrm>
              <a:off x="954088" y="3427413"/>
              <a:ext cx="528638" cy="125413"/>
            </a:xfrm>
            <a:custGeom>
              <a:avLst/>
              <a:gdLst>
                <a:gd name="T0" fmla="*/ 302 w 333"/>
                <a:gd name="T1" fmla="*/ 48 h 79"/>
                <a:gd name="T2" fmla="*/ 30 w 333"/>
                <a:gd name="T3" fmla="*/ 48 h 79"/>
                <a:gd name="T4" fmla="*/ 30 w 333"/>
                <a:gd name="T5" fmla="*/ 0 h 79"/>
                <a:gd name="T6" fmla="*/ 0 w 333"/>
                <a:gd name="T7" fmla="*/ 0 h 79"/>
                <a:gd name="T8" fmla="*/ 0 w 333"/>
                <a:gd name="T9" fmla="*/ 79 h 79"/>
                <a:gd name="T10" fmla="*/ 333 w 333"/>
                <a:gd name="T11" fmla="*/ 79 h 79"/>
                <a:gd name="T12" fmla="*/ 333 w 333"/>
                <a:gd name="T13" fmla="*/ 0 h 79"/>
                <a:gd name="T14" fmla="*/ 302 w 333"/>
                <a:gd name="T15" fmla="*/ 0 h 79"/>
                <a:gd name="T16" fmla="*/ 302 w 333"/>
                <a:gd name="T17" fmla="*/ 4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3" h="79">
                  <a:moveTo>
                    <a:pt x="302" y="48"/>
                  </a:moveTo>
                  <a:lnTo>
                    <a:pt x="30" y="48"/>
                  </a:lnTo>
                  <a:lnTo>
                    <a:pt x="30" y="0"/>
                  </a:lnTo>
                  <a:lnTo>
                    <a:pt x="0" y="0"/>
                  </a:lnTo>
                  <a:lnTo>
                    <a:pt x="0" y="79"/>
                  </a:lnTo>
                  <a:lnTo>
                    <a:pt x="333" y="79"/>
                  </a:lnTo>
                  <a:lnTo>
                    <a:pt x="333" y="0"/>
                  </a:lnTo>
                  <a:lnTo>
                    <a:pt x="302" y="0"/>
                  </a:lnTo>
                  <a:lnTo>
                    <a:pt x="30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86" name="Freeform 117"/>
            <p:cNvSpPr>
              <a:spLocks/>
            </p:cNvSpPr>
            <p:nvPr/>
          </p:nvSpPr>
          <p:spPr bwMode="auto">
            <a:xfrm>
              <a:off x="1028700" y="3052763"/>
              <a:ext cx="390525" cy="415925"/>
            </a:xfrm>
            <a:custGeom>
              <a:avLst/>
              <a:gdLst>
                <a:gd name="T0" fmla="*/ 42 w 246"/>
                <a:gd name="T1" fmla="*/ 151 h 262"/>
                <a:gd name="T2" fmla="*/ 42 w 246"/>
                <a:gd name="T3" fmla="*/ 262 h 262"/>
                <a:gd name="T4" fmla="*/ 203 w 246"/>
                <a:gd name="T5" fmla="*/ 262 h 262"/>
                <a:gd name="T6" fmla="*/ 203 w 246"/>
                <a:gd name="T7" fmla="*/ 151 h 262"/>
                <a:gd name="T8" fmla="*/ 246 w 246"/>
                <a:gd name="T9" fmla="*/ 151 h 262"/>
                <a:gd name="T10" fmla="*/ 123 w 246"/>
                <a:gd name="T11" fmla="*/ 0 h 262"/>
                <a:gd name="T12" fmla="*/ 0 w 246"/>
                <a:gd name="T13" fmla="*/ 151 h 262"/>
                <a:gd name="T14" fmla="*/ 42 w 246"/>
                <a:gd name="T15" fmla="*/ 151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6" h="262">
                  <a:moveTo>
                    <a:pt x="42" y="151"/>
                  </a:moveTo>
                  <a:lnTo>
                    <a:pt x="42" y="262"/>
                  </a:lnTo>
                  <a:lnTo>
                    <a:pt x="203" y="262"/>
                  </a:lnTo>
                  <a:lnTo>
                    <a:pt x="203" y="151"/>
                  </a:lnTo>
                  <a:lnTo>
                    <a:pt x="246" y="151"/>
                  </a:lnTo>
                  <a:lnTo>
                    <a:pt x="123" y="0"/>
                  </a:lnTo>
                  <a:lnTo>
                    <a:pt x="0" y="151"/>
                  </a:lnTo>
                  <a:lnTo>
                    <a:pt x="42" y="1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87" name="Freeform 118"/>
            <p:cNvSpPr>
              <a:spLocks noEditPoints="1"/>
            </p:cNvSpPr>
            <p:nvPr/>
          </p:nvSpPr>
          <p:spPr bwMode="auto">
            <a:xfrm>
              <a:off x="7323138" y="3198813"/>
              <a:ext cx="604838" cy="585788"/>
            </a:xfrm>
            <a:custGeom>
              <a:avLst/>
              <a:gdLst>
                <a:gd name="T0" fmla="*/ 137 w 161"/>
                <a:gd name="T1" fmla="*/ 104 h 156"/>
                <a:gd name="T2" fmla="*/ 94 w 161"/>
                <a:gd name="T3" fmla="*/ 122 h 156"/>
                <a:gd name="T4" fmla="*/ 94 w 161"/>
                <a:gd name="T5" fmla="*/ 98 h 156"/>
                <a:gd name="T6" fmla="*/ 106 w 161"/>
                <a:gd name="T7" fmla="*/ 98 h 156"/>
                <a:gd name="T8" fmla="*/ 106 w 161"/>
                <a:gd name="T9" fmla="*/ 73 h 156"/>
                <a:gd name="T10" fmla="*/ 131 w 161"/>
                <a:gd name="T11" fmla="*/ 73 h 156"/>
                <a:gd name="T12" fmla="*/ 131 w 161"/>
                <a:gd name="T13" fmla="*/ 50 h 156"/>
                <a:gd name="T14" fmla="*/ 131 w 161"/>
                <a:gd name="T15" fmla="*/ 50 h 156"/>
                <a:gd name="T16" fmla="*/ 106 w 161"/>
                <a:gd name="T17" fmla="*/ 50 h 156"/>
                <a:gd name="T18" fmla="*/ 106 w 161"/>
                <a:gd name="T19" fmla="*/ 24 h 156"/>
                <a:gd name="T20" fmla="*/ 94 w 161"/>
                <a:gd name="T21" fmla="*/ 24 h 156"/>
                <a:gd name="T22" fmla="*/ 94 w 161"/>
                <a:gd name="T23" fmla="*/ 0 h 156"/>
                <a:gd name="T24" fmla="*/ 137 w 161"/>
                <a:gd name="T25" fmla="*/ 18 h 156"/>
                <a:gd name="T26" fmla="*/ 137 w 161"/>
                <a:gd name="T27" fmla="*/ 104 h 156"/>
                <a:gd name="T28" fmla="*/ 94 w 161"/>
                <a:gd name="T29" fmla="*/ 122 h 156"/>
                <a:gd name="T30" fmla="*/ 62 w 161"/>
                <a:gd name="T31" fmla="*/ 113 h 156"/>
                <a:gd name="T32" fmla="*/ 19 w 161"/>
                <a:gd name="T33" fmla="*/ 156 h 156"/>
                <a:gd name="T34" fmla="*/ 0 w 161"/>
                <a:gd name="T35" fmla="*/ 136 h 156"/>
                <a:gd name="T36" fmla="*/ 43 w 161"/>
                <a:gd name="T37" fmla="*/ 93 h 156"/>
                <a:gd name="T38" fmla="*/ 51 w 161"/>
                <a:gd name="T39" fmla="*/ 18 h 156"/>
                <a:gd name="T40" fmla="*/ 94 w 161"/>
                <a:gd name="T41" fmla="*/ 0 h 156"/>
                <a:gd name="T42" fmla="*/ 94 w 161"/>
                <a:gd name="T43" fmla="*/ 24 h 156"/>
                <a:gd name="T44" fmla="*/ 83 w 161"/>
                <a:gd name="T45" fmla="*/ 24 h 156"/>
                <a:gd name="T46" fmla="*/ 83 w 161"/>
                <a:gd name="T47" fmla="*/ 50 h 156"/>
                <a:gd name="T48" fmla="*/ 58 w 161"/>
                <a:gd name="T49" fmla="*/ 50 h 156"/>
                <a:gd name="T50" fmla="*/ 58 w 161"/>
                <a:gd name="T51" fmla="*/ 73 h 156"/>
                <a:gd name="T52" fmla="*/ 83 w 161"/>
                <a:gd name="T53" fmla="*/ 73 h 156"/>
                <a:gd name="T54" fmla="*/ 83 w 161"/>
                <a:gd name="T55" fmla="*/ 98 h 156"/>
                <a:gd name="T56" fmla="*/ 94 w 161"/>
                <a:gd name="T57" fmla="*/ 98 h 156"/>
                <a:gd name="T58" fmla="*/ 94 w 161"/>
                <a:gd name="T59" fmla="*/ 12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1" h="156">
                  <a:moveTo>
                    <a:pt x="137" y="104"/>
                  </a:moveTo>
                  <a:cubicBezTo>
                    <a:pt x="126" y="116"/>
                    <a:pt x="110" y="122"/>
                    <a:pt x="94" y="122"/>
                  </a:cubicBezTo>
                  <a:cubicBezTo>
                    <a:pt x="94" y="98"/>
                    <a:pt x="94" y="98"/>
                    <a:pt x="94" y="98"/>
                  </a:cubicBezTo>
                  <a:cubicBezTo>
                    <a:pt x="106" y="98"/>
                    <a:pt x="106" y="98"/>
                    <a:pt x="106" y="98"/>
                  </a:cubicBezTo>
                  <a:cubicBezTo>
                    <a:pt x="106" y="73"/>
                    <a:pt x="106" y="73"/>
                    <a:pt x="106" y="73"/>
                  </a:cubicBezTo>
                  <a:cubicBezTo>
                    <a:pt x="131" y="73"/>
                    <a:pt x="131" y="73"/>
                    <a:pt x="131" y="73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10" y="0"/>
                    <a:pt x="126" y="6"/>
                    <a:pt x="137" y="18"/>
                  </a:cubicBezTo>
                  <a:cubicBezTo>
                    <a:pt x="161" y="42"/>
                    <a:pt x="161" y="80"/>
                    <a:pt x="137" y="104"/>
                  </a:cubicBezTo>
                  <a:close/>
                  <a:moveTo>
                    <a:pt x="94" y="122"/>
                  </a:moveTo>
                  <a:cubicBezTo>
                    <a:pt x="83" y="122"/>
                    <a:pt x="72" y="119"/>
                    <a:pt x="62" y="113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28" y="70"/>
                    <a:pt x="31" y="39"/>
                    <a:pt x="51" y="18"/>
                  </a:cubicBezTo>
                  <a:cubicBezTo>
                    <a:pt x="63" y="6"/>
                    <a:pt x="79" y="0"/>
                    <a:pt x="94" y="0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8" y="73"/>
                    <a:pt x="58" y="73"/>
                    <a:pt x="58" y="73"/>
                  </a:cubicBezTo>
                  <a:cubicBezTo>
                    <a:pt x="83" y="73"/>
                    <a:pt x="83" y="73"/>
                    <a:pt x="83" y="73"/>
                  </a:cubicBezTo>
                  <a:cubicBezTo>
                    <a:pt x="83" y="98"/>
                    <a:pt x="83" y="98"/>
                    <a:pt x="83" y="98"/>
                  </a:cubicBezTo>
                  <a:cubicBezTo>
                    <a:pt x="94" y="98"/>
                    <a:pt x="94" y="98"/>
                    <a:pt x="94" y="98"/>
                  </a:cubicBezTo>
                  <a:lnTo>
                    <a:pt x="94" y="1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88" name="Freeform 119"/>
            <p:cNvSpPr>
              <a:spLocks/>
            </p:cNvSpPr>
            <p:nvPr/>
          </p:nvSpPr>
          <p:spPr bwMode="auto">
            <a:xfrm>
              <a:off x="2643188" y="3003550"/>
              <a:ext cx="239713" cy="695325"/>
            </a:xfrm>
            <a:custGeom>
              <a:avLst/>
              <a:gdLst>
                <a:gd name="T0" fmla="*/ 7 w 64"/>
                <a:gd name="T1" fmla="*/ 22 h 185"/>
                <a:gd name="T2" fmla="*/ 0 w 64"/>
                <a:gd name="T3" fmla="*/ 45 h 185"/>
                <a:gd name="T4" fmla="*/ 5 w 64"/>
                <a:gd name="T5" fmla="*/ 64 h 185"/>
                <a:gd name="T6" fmla="*/ 23 w 64"/>
                <a:gd name="T7" fmla="*/ 84 h 185"/>
                <a:gd name="T8" fmla="*/ 23 w 64"/>
                <a:gd name="T9" fmla="*/ 185 h 185"/>
                <a:gd name="T10" fmla="*/ 40 w 64"/>
                <a:gd name="T11" fmla="*/ 185 h 185"/>
                <a:gd name="T12" fmla="*/ 40 w 64"/>
                <a:gd name="T13" fmla="*/ 84 h 185"/>
                <a:gd name="T14" fmla="*/ 58 w 64"/>
                <a:gd name="T15" fmla="*/ 64 h 185"/>
                <a:gd name="T16" fmla="*/ 63 w 64"/>
                <a:gd name="T17" fmla="*/ 45 h 185"/>
                <a:gd name="T18" fmla="*/ 56 w 64"/>
                <a:gd name="T19" fmla="*/ 22 h 185"/>
                <a:gd name="T20" fmla="*/ 42 w 64"/>
                <a:gd name="T21" fmla="*/ 0 h 185"/>
                <a:gd name="T22" fmla="*/ 47 w 64"/>
                <a:gd name="T23" fmla="*/ 43 h 185"/>
                <a:gd name="T24" fmla="*/ 41 w 64"/>
                <a:gd name="T25" fmla="*/ 43 h 185"/>
                <a:gd name="T26" fmla="*/ 36 w 64"/>
                <a:gd name="T27" fmla="*/ 0 h 185"/>
                <a:gd name="T28" fmla="*/ 32 w 64"/>
                <a:gd name="T29" fmla="*/ 0 h 185"/>
                <a:gd name="T30" fmla="*/ 27 w 64"/>
                <a:gd name="T31" fmla="*/ 0 h 185"/>
                <a:gd name="T32" fmla="*/ 22 w 64"/>
                <a:gd name="T33" fmla="*/ 43 h 185"/>
                <a:gd name="T34" fmla="*/ 17 w 64"/>
                <a:gd name="T35" fmla="*/ 43 h 185"/>
                <a:gd name="T36" fmla="*/ 21 w 64"/>
                <a:gd name="T37" fmla="*/ 0 h 185"/>
                <a:gd name="T38" fmla="*/ 7 w 64"/>
                <a:gd name="T39" fmla="*/ 2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4" h="185">
                  <a:moveTo>
                    <a:pt x="7" y="22"/>
                  </a:moveTo>
                  <a:cubicBezTo>
                    <a:pt x="4" y="29"/>
                    <a:pt x="1" y="37"/>
                    <a:pt x="0" y="45"/>
                  </a:cubicBezTo>
                  <a:cubicBezTo>
                    <a:pt x="0" y="52"/>
                    <a:pt x="1" y="58"/>
                    <a:pt x="5" y="64"/>
                  </a:cubicBezTo>
                  <a:cubicBezTo>
                    <a:pt x="9" y="70"/>
                    <a:pt x="15" y="80"/>
                    <a:pt x="23" y="84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40" y="185"/>
                    <a:pt x="40" y="185"/>
                    <a:pt x="40" y="185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8" y="80"/>
                    <a:pt x="55" y="71"/>
                    <a:pt x="58" y="64"/>
                  </a:cubicBezTo>
                  <a:cubicBezTo>
                    <a:pt x="62" y="58"/>
                    <a:pt x="64" y="52"/>
                    <a:pt x="63" y="45"/>
                  </a:cubicBezTo>
                  <a:cubicBezTo>
                    <a:pt x="62" y="37"/>
                    <a:pt x="59" y="29"/>
                    <a:pt x="56" y="22"/>
                  </a:cubicBezTo>
                  <a:cubicBezTo>
                    <a:pt x="54" y="16"/>
                    <a:pt x="50" y="1"/>
                    <a:pt x="42" y="0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3" y="1"/>
                    <a:pt x="9" y="16"/>
                    <a:pt x="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89" name="Freeform 120"/>
            <p:cNvSpPr>
              <a:spLocks/>
            </p:cNvSpPr>
            <p:nvPr/>
          </p:nvSpPr>
          <p:spPr bwMode="auto">
            <a:xfrm>
              <a:off x="2957513" y="2989263"/>
              <a:ext cx="252413" cy="709613"/>
            </a:xfrm>
            <a:custGeom>
              <a:avLst/>
              <a:gdLst>
                <a:gd name="T0" fmla="*/ 42 w 67"/>
                <a:gd name="T1" fmla="*/ 189 h 189"/>
                <a:gd name="T2" fmla="*/ 42 w 67"/>
                <a:gd name="T3" fmla="*/ 90 h 189"/>
                <a:gd name="T4" fmla="*/ 67 w 67"/>
                <a:gd name="T5" fmla="*/ 50 h 189"/>
                <a:gd name="T6" fmla="*/ 34 w 67"/>
                <a:gd name="T7" fmla="*/ 0 h 189"/>
                <a:gd name="T8" fmla="*/ 0 w 67"/>
                <a:gd name="T9" fmla="*/ 50 h 189"/>
                <a:gd name="T10" fmla="*/ 25 w 67"/>
                <a:gd name="T11" fmla="*/ 90 h 189"/>
                <a:gd name="T12" fmla="*/ 25 w 67"/>
                <a:gd name="T13" fmla="*/ 189 h 189"/>
                <a:gd name="T14" fmla="*/ 42 w 67"/>
                <a:gd name="T1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189">
                  <a:moveTo>
                    <a:pt x="42" y="189"/>
                  </a:moveTo>
                  <a:cubicBezTo>
                    <a:pt x="42" y="90"/>
                    <a:pt x="42" y="90"/>
                    <a:pt x="42" y="90"/>
                  </a:cubicBezTo>
                  <a:cubicBezTo>
                    <a:pt x="57" y="85"/>
                    <a:pt x="67" y="69"/>
                    <a:pt x="67" y="50"/>
                  </a:cubicBezTo>
                  <a:cubicBezTo>
                    <a:pt x="67" y="27"/>
                    <a:pt x="52" y="0"/>
                    <a:pt x="34" y="0"/>
                  </a:cubicBezTo>
                  <a:cubicBezTo>
                    <a:pt x="15" y="0"/>
                    <a:pt x="0" y="27"/>
                    <a:pt x="0" y="50"/>
                  </a:cubicBezTo>
                  <a:cubicBezTo>
                    <a:pt x="0" y="69"/>
                    <a:pt x="10" y="85"/>
                    <a:pt x="25" y="90"/>
                  </a:cubicBezTo>
                  <a:cubicBezTo>
                    <a:pt x="25" y="189"/>
                    <a:pt x="25" y="189"/>
                    <a:pt x="25" y="189"/>
                  </a:cubicBezTo>
                  <a:lnTo>
                    <a:pt x="42" y="1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0" name="Rectangle 121"/>
            <p:cNvSpPr>
              <a:spLocks noChangeArrowheads="1"/>
            </p:cNvSpPr>
            <p:nvPr/>
          </p:nvSpPr>
          <p:spPr bwMode="auto">
            <a:xfrm>
              <a:off x="8194675" y="1827213"/>
              <a:ext cx="4445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1" name="Freeform 122"/>
            <p:cNvSpPr>
              <a:spLocks/>
            </p:cNvSpPr>
            <p:nvPr/>
          </p:nvSpPr>
          <p:spPr bwMode="auto">
            <a:xfrm>
              <a:off x="8397875" y="1827213"/>
              <a:ext cx="198438" cy="120650"/>
            </a:xfrm>
            <a:custGeom>
              <a:avLst/>
              <a:gdLst>
                <a:gd name="T0" fmla="*/ 125 w 125"/>
                <a:gd name="T1" fmla="*/ 76 h 76"/>
                <a:gd name="T2" fmla="*/ 125 w 125"/>
                <a:gd name="T3" fmla="*/ 0 h 76"/>
                <a:gd name="T4" fmla="*/ 75 w 125"/>
                <a:gd name="T5" fmla="*/ 0 h 76"/>
                <a:gd name="T6" fmla="*/ 0 w 125"/>
                <a:gd name="T7" fmla="*/ 76 h 76"/>
                <a:gd name="T8" fmla="*/ 125 w 125"/>
                <a:gd name="T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76">
                  <a:moveTo>
                    <a:pt x="125" y="76"/>
                  </a:moveTo>
                  <a:lnTo>
                    <a:pt x="125" y="0"/>
                  </a:lnTo>
                  <a:lnTo>
                    <a:pt x="75" y="0"/>
                  </a:lnTo>
                  <a:lnTo>
                    <a:pt x="0" y="76"/>
                  </a:lnTo>
                  <a:lnTo>
                    <a:pt x="125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2" name="Freeform 123"/>
            <p:cNvSpPr>
              <a:spLocks/>
            </p:cNvSpPr>
            <p:nvPr/>
          </p:nvSpPr>
          <p:spPr bwMode="auto">
            <a:xfrm>
              <a:off x="8261350" y="1827213"/>
              <a:ext cx="131763" cy="120650"/>
            </a:xfrm>
            <a:custGeom>
              <a:avLst/>
              <a:gdLst>
                <a:gd name="T0" fmla="*/ 83 w 83"/>
                <a:gd name="T1" fmla="*/ 0 h 76"/>
                <a:gd name="T2" fmla="*/ 0 w 83"/>
                <a:gd name="T3" fmla="*/ 0 h 76"/>
                <a:gd name="T4" fmla="*/ 0 w 83"/>
                <a:gd name="T5" fmla="*/ 76 h 76"/>
                <a:gd name="T6" fmla="*/ 5 w 83"/>
                <a:gd name="T7" fmla="*/ 76 h 76"/>
                <a:gd name="T8" fmla="*/ 83 w 83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76">
                  <a:moveTo>
                    <a:pt x="83" y="0"/>
                  </a:moveTo>
                  <a:lnTo>
                    <a:pt x="0" y="0"/>
                  </a:lnTo>
                  <a:lnTo>
                    <a:pt x="0" y="76"/>
                  </a:lnTo>
                  <a:lnTo>
                    <a:pt x="5" y="76"/>
                  </a:lnTo>
                  <a:lnTo>
                    <a:pt x="8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3" name="Freeform 124"/>
            <p:cNvSpPr>
              <a:spLocks noEditPoints="1"/>
            </p:cNvSpPr>
            <p:nvPr/>
          </p:nvSpPr>
          <p:spPr bwMode="auto">
            <a:xfrm>
              <a:off x="8074025" y="1568450"/>
              <a:ext cx="641350" cy="638175"/>
            </a:xfrm>
            <a:custGeom>
              <a:avLst/>
              <a:gdLst>
                <a:gd name="T0" fmla="*/ 98 w 171"/>
                <a:gd name="T1" fmla="*/ 170 h 170"/>
                <a:gd name="T2" fmla="*/ 171 w 171"/>
                <a:gd name="T3" fmla="*/ 85 h 170"/>
                <a:gd name="T4" fmla="*/ 98 w 171"/>
                <a:gd name="T5" fmla="*/ 1 h 170"/>
                <a:gd name="T6" fmla="*/ 98 w 171"/>
                <a:gd name="T7" fmla="*/ 15 h 170"/>
                <a:gd name="T8" fmla="*/ 130 w 171"/>
                <a:gd name="T9" fmla="*/ 30 h 170"/>
                <a:gd name="T10" fmla="*/ 98 w 171"/>
                <a:gd name="T11" fmla="*/ 62 h 170"/>
                <a:gd name="T12" fmla="*/ 98 w 171"/>
                <a:gd name="T13" fmla="*/ 82 h 170"/>
                <a:gd name="T14" fmla="*/ 112 w 171"/>
                <a:gd name="T15" fmla="*/ 69 h 170"/>
                <a:gd name="T16" fmla="*/ 114 w 171"/>
                <a:gd name="T17" fmla="*/ 67 h 170"/>
                <a:gd name="T18" fmla="*/ 116 w 171"/>
                <a:gd name="T19" fmla="*/ 64 h 170"/>
                <a:gd name="T20" fmla="*/ 140 w 171"/>
                <a:gd name="T21" fmla="*/ 40 h 170"/>
                <a:gd name="T22" fmla="*/ 156 w 171"/>
                <a:gd name="T23" fmla="*/ 85 h 170"/>
                <a:gd name="T24" fmla="*/ 156 w 171"/>
                <a:gd name="T25" fmla="*/ 85 h 170"/>
                <a:gd name="T26" fmla="*/ 98 w 171"/>
                <a:gd name="T27" fmla="*/ 155 h 170"/>
                <a:gd name="T28" fmla="*/ 98 w 171"/>
                <a:gd name="T29" fmla="*/ 170 h 170"/>
                <a:gd name="T30" fmla="*/ 85 w 171"/>
                <a:gd name="T31" fmla="*/ 170 h 170"/>
                <a:gd name="T32" fmla="*/ 98 w 171"/>
                <a:gd name="T33" fmla="*/ 170 h 170"/>
                <a:gd name="T34" fmla="*/ 98 w 171"/>
                <a:gd name="T35" fmla="*/ 155 h 170"/>
                <a:gd name="T36" fmla="*/ 85 w 171"/>
                <a:gd name="T37" fmla="*/ 156 h 170"/>
                <a:gd name="T38" fmla="*/ 40 w 171"/>
                <a:gd name="T39" fmla="*/ 140 h 170"/>
                <a:gd name="T40" fmla="*/ 74 w 171"/>
                <a:gd name="T41" fmla="*/ 106 h 170"/>
                <a:gd name="T42" fmla="*/ 77 w 171"/>
                <a:gd name="T43" fmla="*/ 104 h 170"/>
                <a:gd name="T44" fmla="*/ 79 w 171"/>
                <a:gd name="T45" fmla="*/ 101 h 170"/>
                <a:gd name="T46" fmla="*/ 98 w 171"/>
                <a:gd name="T47" fmla="*/ 82 h 170"/>
                <a:gd name="T48" fmla="*/ 98 w 171"/>
                <a:gd name="T49" fmla="*/ 62 h 170"/>
                <a:gd name="T50" fmla="*/ 96 w 171"/>
                <a:gd name="T51" fmla="*/ 64 h 170"/>
                <a:gd name="T52" fmla="*/ 94 w 171"/>
                <a:gd name="T53" fmla="*/ 67 h 170"/>
                <a:gd name="T54" fmla="*/ 91 w 171"/>
                <a:gd name="T55" fmla="*/ 69 h 170"/>
                <a:gd name="T56" fmla="*/ 59 w 171"/>
                <a:gd name="T57" fmla="*/ 101 h 170"/>
                <a:gd name="T58" fmla="*/ 57 w 171"/>
                <a:gd name="T59" fmla="*/ 104 h 170"/>
                <a:gd name="T60" fmla="*/ 54 w 171"/>
                <a:gd name="T61" fmla="*/ 106 h 170"/>
                <a:gd name="T62" fmla="*/ 30 w 171"/>
                <a:gd name="T63" fmla="*/ 130 h 170"/>
                <a:gd name="T64" fmla="*/ 14 w 171"/>
                <a:gd name="T65" fmla="*/ 85 h 170"/>
                <a:gd name="T66" fmla="*/ 85 w 171"/>
                <a:gd name="T67" fmla="*/ 14 h 170"/>
                <a:gd name="T68" fmla="*/ 85 w 171"/>
                <a:gd name="T69" fmla="*/ 14 h 170"/>
                <a:gd name="T70" fmla="*/ 98 w 171"/>
                <a:gd name="T71" fmla="*/ 15 h 170"/>
                <a:gd name="T72" fmla="*/ 98 w 171"/>
                <a:gd name="T73" fmla="*/ 1 h 170"/>
                <a:gd name="T74" fmla="*/ 85 w 171"/>
                <a:gd name="T75" fmla="*/ 0 h 170"/>
                <a:gd name="T76" fmla="*/ 0 w 171"/>
                <a:gd name="T77" fmla="*/ 85 h 170"/>
                <a:gd name="T78" fmla="*/ 85 w 171"/>
                <a:gd name="T7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1" h="170">
                  <a:moveTo>
                    <a:pt x="98" y="170"/>
                  </a:moveTo>
                  <a:cubicBezTo>
                    <a:pt x="139" y="163"/>
                    <a:pt x="171" y="128"/>
                    <a:pt x="171" y="85"/>
                  </a:cubicBezTo>
                  <a:cubicBezTo>
                    <a:pt x="171" y="42"/>
                    <a:pt x="139" y="7"/>
                    <a:pt x="98" y="1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110" y="17"/>
                    <a:pt x="121" y="23"/>
                    <a:pt x="130" y="30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4" y="67"/>
                    <a:pt x="114" y="67"/>
                    <a:pt x="114" y="67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50" y="52"/>
                    <a:pt x="156" y="68"/>
                    <a:pt x="156" y="85"/>
                  </a:cubicBezTo>
                  <a:cubicBezTo>
                    <a:pt x="156" y="85"/>
                    <a:pt x="156" y="85"/>
                    <a:pt x="156" y="85"/>
                  </a:cubicBezTo>
                  <a:cubicBezTo>
                    <a:pt x="156" y="120"/>
                    <a:pt x="131" y="149"/>
                    <a:pt x="98" y="155"/>
                  </a:cubicBezTo>
                  <a:lnTo>
                    <a:pt x="98" y="170"/>
                  </a:lnTo>
                  <a:close/>
                  <a:moveTo>
                    <a:pt x="85" y="170"/>
                  </a:moveTo>
                  <a:cubicBezTo>
                    <a:pt x="90" y="170"/>
                    <a:pt x="94" y="170"/>
                    <a:pt x="98" y="170"/>
                  </a:cubicBezTo>
                  <a:cubicBezTo>
                    <a:pt x="98" y="155"/>
                    <a:pt x="98" y="155"/>
                    <a:pt x="98" y="155"/>
                  </a:cubicBezTo>
                  <a:cubicBezTo>
                    <a:pt x="94" y="156"/>
                    <a:pt x="90" y="156"/>
                    <a:pt x="85" y="156"/>
                  </a:cubicBezTo>
                  <a:cubicBezTo>
                    <a:pt x="68" y="156"/>
                    <a:pt x="52" y="150"/>
                    <a:pt x="40" y="140"/>
                  </a:cubicBezTo>
                  <a:cubicBezTo>
                    <a:pt x="74" y="106"/>
                    <a:pt x="74" y="106"/>
                    <a:pt x="74" y="106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7" y="104"/>
                    <a:pt x="57" y="104"/>
                    <a:pt x="57" y="104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30" y="130"/>
                    <a:pt x="30" y="130"/>
                    <a:pt x="30" y="130"/>
                  </a:cubicBezTo>
                  <a:cubicBezTo>
                    <a:pt x="20" y="118"/>
                    <a:pt x="14" y="102"/>
                    <a:pt x="14" y="85"/>
                  </a:cubicBezTo>
                  <a:cubicBezTo>
                    <a:pt x="14" y="46"/>
                    <a:pt x="46" y="14"/>
                    <a:pt x="85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90" y="14"/>
                    <a:pt x="94" y="14"/>
                    <a:pt x="98" y="15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4" y="0"/>
                    <a:pt x="90" y="0"/>
                    <a:pt x="85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32"/>
                    <a:pt x="38" y="170"/>
                    <a:pt x="85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4" name="Freeform 125"/>
            <p:cNvSpPr>
              <a:spLocks noEditPoints="1"/>
            </p:cNvSpPr>
            <p:nvPr/>
          </p:nvSpPr>
          <p:spPr bwMode="auto">
            <a:xfrm>
              <a:off x="6524625" y="2305050"/>
              <a:ext cx="608013" cy="150813"/>
            </a:xfrm>
            <a:custGeom>
              <a:avLst/>
              <a:gdLst>
                <a:gd name="T0" fmla="*/ 191 w 383"/>
                <a:gd name="T1" fmla="*/ 78 h 95"/>
                <a:gd name="T2" fmla="*/ 328 w 383"/>
                <a:gd name="T3" fmla="*/ 78 h 95"/>
                <a:gd name="T4" fmla="*/ 340 w 383"/>
                <a:gd name="T5" fmla="*/ 95 h 95"/>
                <a:gd name="T6" fmla="*/ 383 w 383"/>
                <a:gd name="T7" fmla="*/ 95 h 95"/>
                <a:gd name="T8" fmla="*/ 312 w 383"/>
                <a:gd name="T9" fmla="*/ 0 h 95"/>
                <a:gd name="T10" fmla="*/ 267 w 383"/>
                <a:gd name="T11" fmla="*/ 0 h 95"/>
                <a:gd name="T12" fmla="*/ 276 w 383"/>
                <a:gd name="T13" fmla="*/ 12 h 95"/>
                <a:gd name="T14" fmla="*/ 191 w 383"/>
                <a:gd name="T15" fmla="*/ 12 h 95"/>
                <a:gd name="T16" fmla="*/ 191 w 383"/>
                <a:gd name="T17" fmla="*/ 38 h 95"/>
                <a:gd name="T18" fmla="*/ 295 w 383"/>
                <a:gd name="T19" fmla="*/ 38 h 95"/>
                <a:gd name="T20" fmla="*/ 309 w 383"/>
                <a:gd name="T21" fmla="*/ 54 h 95"/>
                <a:gd name="T22" fmla="*/ 191 w 383"/>
                <a:gd name="T23" fmla="*/ 54 h 95"/>
                <a:gd name="T24" fmla="*/ 191 w 383"/>
                <a:gd name="T25" fmla="*/ 78 h 95"/>
                <a:gd name="T26" fmla="*/ 56 w 383"/>
                <a:gd name="T27" fmla="*/ 78 h 95"/>
                <a:gd name="T28" fmla="*/ 191 w 383"/>
                <a:gd name="T29" fmla="*/ 78 h 95"/>
                <a:gd name="T30" fmla="*/ 191 w 383"/>
                <a:gd name="T31" fmla="*/ 54 h 95"/>
                <a:gd name="T32" fmla="*/ 75 w 383"/>
                <a:gd name="T33" fmla="*/ 54 h 95"/>
                <a:gd name="T34" fmla="*/ 87 w 383"/>
                <a:gd name="T35" fmla="*/ 38 h 95"/>
                <a:gd name="T36" fmla="*/ 87 w 383"/>
                <a:gd name="T37" fmla="*/ 38 h 95"/>
                <a:gd name="T38" fmla="*/ 191 w 383"/>
                <a:gd name="T39" fmla="*/ 38 h 95"/>
                <a:gd name="T40" fmla="*/ 191 w 383"/>
                <a:gd name="T41" fmla="*/ 12 h 95"/>
                <a:gd name="T42" fmla="*/ 106 w 383"/>
                <a:gd name="T43" fmla="*/ 12 h 95"/>
                <a:gd name="T44" fmla="*/ 115 w 383"/>
                <a:gd name="T45" fmla="*/ 0 h 95"/>
                <a:gd name="T46" fmla="*/ 73 w 383"/>
                <a:gd name="T47" fmla="*/ 0 h 95"/>
                <a:gd name="T48" fmla="*/ 0 w 383"/>
                <a:gd name="T49" fmla="*/ 95 h 95"/>
                <a:gd name="T50" fmla="*/ 45 w 383"/>
                <a:gd name="T51" fmla="*/ 95 h 95"/>
                <a:gd name="T52" fmla="*/ 56 w 383"/>
                <a:gd name="T53" fmla="*/ 7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83" h="95">
                  <a:moveTo>
                    <a:pt x="191" y="78"/>
                  </a:moveTo>
                  <a:lnTo>
                    <a:pt x="328" y="78"/>
                  </a:lnTo>
                  <a:lnTo>
                    <a:pt x="340" y="95"/>
                  </a:lnTo>
                  <a:lnTo>
                    <a:pt x="383" y="95"/>
                  </a:lnTo>
                  <a:lnTo>
                    <a:pt x="312" y="0"/>
                  </a:lnTo>
                  <a:lnTo>
                    <a:pt x="267" y="0"/>
                  </a:lnTo>
                  <a:lnTo>
                    <a:pt x="276" y="12"/>
                  </a:lnTo>
                  <a:lnTo>
                    <a:pt x="191" y="12"/>
                  </a:lnTo>
                  <a:lnTo>
                    <a:pt x="191" y="38"/>
                  </a:lnTo>
                  <a:lnTo>
                    <a:pt x="295" y="38"/>
                  </a:lnTo>
                  <a:lnTo>
                    <a:pt x="309" y="54"/>
                  </a:lnTo>
                  <a:lnTo>
                    <a:pt x="191" y="54"/>
                  </a:lnTo>
                  <a:lnTo>
                    <a:pt x="191" y="78"/>
                  </a:lnTo>
                  <a:close/>
                  <a:moveTo>
                    <a:pt x="56" y="78"/>
                  </a:moveTo>
                  <a:lnTo>
                    <a:pt x="191" y="78"/>
                  </a:lnTo>
                  <a:lnTo>
                    <a:pt x="191" y="54"/>
                  </a:lnTo>
                  <a:lnTo>
                    <a:pt x="75" y="54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191" y="38"/>
                  </a:lnTo>
                  <a:lnTo>
                    <a:pt x="191" y="12"/>
                  </a:lnTo>
                  <a:lnTo>
                    <a:pt x="106" y="12"/>
                  </a:lnTo>
                  <a:lnTo>
                    <a:pt x="115" y="0"/>
                  </a:lnTo>
                  <a:lnTo>
                    <a:pt x="73" y="0"/>
                  </a:lnTo>
                  <a:lnTo>
                    <a:pt x="0" y="95"/>
                  </a:lnTo>
                  <a:lnTo>
                    <a:pt x="45" y="95"/>
                  </a:lnTo>
                  <a:lnTo>
                    <a:pt x="56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5" name="Freeform 126"/>
            <p:cNvSpPr>
              <a:spLocks noEditPoints="1"/>
            </p:cNvSpPr>
            <p:nvPr/>
          </p:nvSpPr>
          <p:spPr bwMode="auto">
            <a:xfrm>
              <a:off x="6557963" y="1714500"/>
              <a:ext cx="555625" cy="568325"/>
            </a:xfrm>
            <a:custGeom>
              <a:avLst/>
              <a:gdLst>
                <a:gd name="T0" fmla="*/ 291 w 350"/>
                <a:gd name="T1" fmla="*/ 0 h 358"/>
                <a:gd name="T2" fmla="*/ 321 w 350"/>
                <a:gd name="T3" fmla="*/ 74 h 358"/>
                <a:gd name="T4" fmla="*/ 321 w 350"/>
                <a:gd name="T5" fmla="*/ 251 h 358"/>
                <a:gd name="T6" fmla="*/ 291 w 350"/>
                <a:gd name="T7" fmla="*/ 284 h 358"/>
                <a:gd name="T8" fmla="*/ 321 w 350"/>
                <a:gd name="T9" fmla="*/ 317 h 358"/>
                <a:gd name="T10" fmla="*/ 291 w 350"/>
                <a:gd name="T11" fmla="*/ 317 h 358"/>
                <a:gd name="T12" fmla="*/ 350 w 350"/>
                <a:gd name="T13" fmla="*/ 358 h 358"/>
                <a:gd name="T14" fmla="*/ 350 w 350"/>
                <a:gd name="T15" fmla="*/ 0 h 358"/>
                <a:gd name="T16" fmla="*/ 175 w 350"/>
                <a:gd name="T17" fmla="*/ 0 h 358"/>
                <a:gd name="T18" fmla="*/ 277 w 350"/>
                <a:gd name="T19" fmla="*/ 24 h 358"/>
                <a:gd name="T20" fmla="*/ 175 w 350"/>
                <a:gd name="T21" fmla="*/ 45 h 358"/>
                <a:gd name="T22" fmla="*/ 291 w 350"/>
                <a:gd name="T23" fmla="*/ 74 h 358"/>
                <a:gd name="T24" fmla="*/ 291 w 350"/>
                <a:gd name="T25" fmla="*/ 0 h 358"/>
                <a:gd name="T26" fmla="*/ 291 w 350"/>
                <a:gd name="T27" fmla="*/ 358 h 358"/>
                <a:gd name="T28" fmla="*/ 260 w 350"/>
                <a:gd name="T29" fmla="*/ 317 h 358"/>
                <a:gd name="T30" fmla="*/ 291 w 350"/>
                <a:gd name="T31" fmla="*/ 284 h 358"/>
                <a:gd name="T32" fmla="*/ 175 w 350"/>
                <a:gd name="T33" fmla="*/ 251 h 358"/>
                <a:gd name="T34" fmla="*/ 175 w 350"/>
                <a:gd name="T35" fmla="*/ 0 h 358"/>
                <a:gd name="T36" fmla="*/ 59 w 350"/>
                <a:gd name="T37" fmla="*/ 74 h 358"/>
                <a:gd name="T38" fmla="*/ 175 w 350"/>
                <a:gd name="T39" fmla="*/ 45 h 358"/>
                <a:gd name="T40" fmla="*/ 73 w 350"/>
                <a:gd name="T41" fmla="*/ 24 h 358"/>
                <a:gd name="T42" fmla="*/ 175 w 350"/>
                <a:gd name="T43" fmla="*/ 24 h 358"/>
                <a:gd name="T44" fmla="*/ 175 w 350"/>
                <a:gd name="T45" fmla="*/ 0 h 358"/>
                <a:gd name="T46" fmla="*/ 175 w 350"/>
                <a:gd name="T47" fmla="*/ 358 h 358"/>
                <a:gd name="T48" fmla="*/ 59 w 350"/>
                <a:gd name="T49" fmla="*/ 251 h 358"/>
                <a:gd name="T50" fmla="*/ 90 w 350"/>
                <a:gd name="T51" fmla="*/ 284 h 358"/>
                <a:gd name="T52" fmla="*/ 90 w 350"/>
                <a:gd name="T53" fmla="*/ 317 h 358"/>
                <a:gd name="T54" fmla="*/ 59 w 350"/>
                <a:gd name="T55" fmla="*/ 358 h 358"/>
                <a:gd name="T56" fmla="*/ 0 w 350"/>
                <a:gd name="T57" fmla="*/ 0 h 358"/>
                <a:gd name="T58" fmla="*/ 59 w 350"/>
                <a:gd name="T59" fmla="*/ 358 h 358"/>
                <a:gd name="T60" fmla="*/ 26 w 350"/>
                <a:gd name="T61" fmla="*/ 317 h 358"/>
                <a:gd name="T62" fmla="*/ 59 w 350"/>
                <a:gd name="T63" fmla="*/ 284 h 358"/>
                <a:gd name="T64" fmla="*/ 26 w 350"/>
                <a:gd name="T65" fmla="*/ 251 h 358"/>
                <a:gd name="T66" fmla="*/ 59 w 350"/>
                <a:gd name="T67" fmla="*/ 74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0" h="358">
                  <a:moveTo>
                    <a:pt x="350" y="0"/>
                  </a:moveTo>
                  <a:lnTo>
                    <a:pt x="291" y="0"/>
                  </a:lnTo>
                  <a:lnTo>
                    <a:pt x="291" y="74"/>
                  </a:lnTo>
                  <a:lnTo>
                    <a:pt x="321" y="74"/>
                  </a:lnTo>
                  <a:lnTo>
                    <a:pt x="321" y="251"/>
                  </a:lnTo>
                  <a:lnTo>
                    <a:pt x="321" y="251"/>
                  </a:lnTo>
                  <a:lnTo>
                    <a:pt x="291" y="251"/>
                  </a:lnTo>
                  <a:lnTo>
                    <a:pt x="291" y="284"/>
                  </a:lnTo>
                  <a:lnTo>
                    <a:pt x="321" y="284"/>
                  </a:lnTo>
                  <a:lnTo>
                    <a:pt x="321" y="317"/>
                  </a:lnTo>
                  <a:lnTo>
                    <a:pt x="321" y="317"/>
                  </a:lnTo>
                  <a:lnTo>
                    <a:pt x="291" y="317"/>
                  </a:lnTo>
                  <a:lnTo>
                    <a:pt x="291" y="358"/>
                  </a:lnTo>
                  <a:lnTo>
                    <a:pt x="350" y="358"/>
                  </a:lnTo>
                  <a:lnTo>
                    <a:pt x="350" y="0"/>
                  </a:lnTo>
                  <a:lnTo>
                    <a:pt x="350" y="0"/>
                  </a:lnTo>
                  <a:close/>
                  <a:moveTo>
                    <a:pt x="291" y="0"/>
                  </a:moveTo>
                  <a:lnTo>
                    <a:pt x="175" y="0"/>
                  </a:lnTo>
                  <a:lnTo>
                    <a:pt x="175" y="24"/>
                  </a:lnTo>
                  <a:lnTo>
                    <a:pt x="277" y="24"/>
                  </a:lnTo>
                  <a:lnTo>
                    <a:pt x="277" y="45"/>
                  </a:lnTo>
                  <a:lnTo>
                    <a:pt x="175" y="45"/>
                  </a:lnTo>
                  <a:lnTo>
                    <a:pt x="175" y="74"/>
                  </a:lnTo>
                  <a:lnTo>
                    <a:pt x="291" y="74"/>
                  </a:lnTo>
                  <a:lnTo>
                    <a:pt x="291" y="0"/>
                  </a:lnTo>
                  <a:lnTo>
                    <a:pt x="291" y="0"/>
                  </a:lnTo>
                  <a:close/>
                  <a:moveTo>
                    <a:pt x="175" y="358"/>
                  </a:moveTo>
                  <a:lnTo>
                    <a:pt x="291" y="358"/>
                  </a:lnTo>
                  <a:lnTo>
                    <a:pt x="291" y="317"/>
                  </a:lnTo>
                  <a:lnTo>
                    <a:pt x="260" y="317"/>
                  </a:lnTo>
                  <a:lnTo>
                    <a:pt x="260" y="284"/>
                  </a:lnTo>
                  <a:lnTo>
                    <a:pt x="291" y="284"/>
                  </a:lnTo>
                  <a:lnTo>
                    <a:pt x="291" y="251"/>
                  </a:lnTo>
                  <a:lnTo>
                    <a:pt x="175" y="251"/>
                  </a:lnTo>
                  <a:lnTo>
                    <a:pt x="175" y="358"/>
                  </a:lnTo>
                  <a:close/>
                  <a:moveTo>
                    <a:pt x="175" y="0"/>
                  </a:moveTo>
                  <a:lnTo>
                    <a:pt x="59" y="0"/>
                  </a:lnTo>
                  <a:lnTo>
                    <a:pt x="59" y="74"/>
                  </a:lnTo>
                  <a:lnTo>
                    <a:pt x="175" y="74"/>
                  </a:lnTo>
                  <a:lnTo>
                    <a:pt x="175" y="45"/>
                  </a:lnTo>
                  <a:lnTo>
                    <a:pt x="73" y="45"/>
                  </a:lnTo>
                  <a:lnTo>
                    <a:pt x="73" y="24"/>
                  </a:lnTo>
                  <a:lnTo>
                    <a:pt x="73" y="24"/>
                  </a:lnTo>
                  <a:lnTo>
                    <a:pt x="175" y="24"/>
                  </a:lnTo>
                  <a:lnTo>
                    <a:pt x="175" y="0"/>
                  </a:lnTo>
                  <a:lnTo>
                    <a:pt x="175" y="0"/>
                  </a:lnTo>
                  <a:close/>
                  <a:moveTo>
                    <a:pt x="59" y="358"/>
                  </a:moveTo>
                  <a:lnTo>
                    <a:pt x="175" y="358"/>
                  </a:lnTo>
                  <a:lnTo>
                    <a:pt x="175" y="251"/>
                  </a:lnTo>
                  <a:lnTo>
                    <a:pt x="59" y="251"/>
                  </a:lnTo>
                  <a:lnTo>
                    <a:pt x="59" y="284"/>
                  </a:lnTo>
                  <a:lnTo>
                    <a:pt x="90" y="284"/>
                  </a:lnTo>
                  <a:lnTo>
                    <a:pt x="90" y="317"/>
                  </a:lnTo>
                  <a:lnTo>
                    <a:pt x="90" y="317"/>
                  </a:lnTo>
                  <a:lnTo>
                    <a:pt x="59" y="317"/>
                  </a:lnTo>
                  <a:lnTo>
                    <a:pt x="59" y="358"/>
                  </a:lnTo>
                  <a:close/>
                  <a:moveTo>
                    <a:pt x="59" y="0"/>
                  </a:moveTo>
                  <a:lnTo>
                    <a:pt x="0" y="0"/>
                  </a:lnTo>
                  <a:lnTo>
                    <a:pt x="0" y="358"/>
                  </a:lnTo>
                  <a:lnTo>
                    <a:pt x="59" y="358"/>
                  </a:lnTo>
                  <a:lnTo>
                    <a:pt x="59" y="317"/>
                  </a:lnTo>
                  <a:lnTo>
                    <a:pt x="26" y="317"/>
                  </a:lnTo>
                  <a:lnTo>
                    <a:pt x="26" y="284"/>
                  </a:lnTo>
                  <a:lnTo>
                    <a:pt x="59" y="284"/>
                  </a:lnTo>
                  <a:lnTo>
                    <a:pt x="59" y="251"/>
                  </a:lnTo>
                  <a:lnTo>
                    <a:pt x="26" y="251"/>
                  </a:lnTo>
                  <a:lnTo>
                    <a:pt x="26" y="74"/>
                  </a:lnTo>
                  <a:lnTo>
                    <a:pt x="59" y="74"/>
                  </a:lnTo>
                  <a:lnTo>
                    <a:pt x="5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6" name="Freeform 127"/>
            <p:cNvSpPr>
              <a:spLocks/>
            </p:cNvSpPr>
            <p:nvPr/>
          </p:nvSpPr>
          <p:spPr bwMode="auto">
            <a:xfrm>
              <a:off x="4197350" y="5392738"/>
              <a:ext cx="495300" cy="128588"/>
            </a:xfrm>
            <a:custGeom>
              <a:avLst/>
              <a:gdLst>
                <a:gd name="T0" fmla="*/ 203 w 312"/>
                <a:gd name="T1" fmla="*/ 43 h 81"/>
                <a:gd name="T2" fmla="*/ 108 w 312"/>
                <a:gd name="T3" fmla="*/ 43 h 81"/>
                <a:gd name="T4" fmla="*/ 108 w 312"/>
                <a:gd name="T5" fmla="*/ 0 h 81"/>
                <a:gd name="T6" fmla="*/ 0 w 312"/>
                <a:gd name="T7" fmla="*/ 0 h 81"/>
                <a:gd name="T8" fmla="*/ 0 w 312"/>
                <a:gd name="T9" fmla="*/ 81 h 81"/>
                <a:gd name="T10" fmla="*/ 312 w 312"/>
                <a:gd name="T11" fmla="*/ 81 h 81"/>
                <a:gd name="T12" fmla="*/ 312 w 312"/>
                <a:gd name="T13" fmla="*/ 0 h 81"/>
                <a:gd name="T14" fmla="*/ 203 w 312"/>
                <a:gd name="T15" fmla="*/ 0 h 81"/>
                <a:gd name="T16" fmla="*/ 203 w 312"/>
                <a:gd name="T17" fmla="*/ 4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2" h="81">
                  <a:moveTo>
                    <a:pt x="203" y="43"/>
                  </a:moveTo>
                  <a:lnTo>
                    <a:pt x="108" y="43"/>
                  </a:lnTo>
                  <a:lnTo>
                    <a:pt x="108" y="0"/>
                  </a:lnTo>
                  <a:lnTo>
                    <a:pt x="0" y="0"/>
                  </a:lnTo>
                  <a:lnTo>
                    <a:pt x="0" y="81"/>
                  </a:lnTo>
                  <a:lnTo>
                    <a:pt x="312" y="81"/>
                  </a:lnTo>
                  <a:lnTo>
                    <a:pt x="312" y="0"/>
                  </a:lnTo>
                  <a:lnTo>
                    <a:pt x="203" y="0"/>
                  </a:lnTo>
                  <a:lnTo>
                    <a:pt x="203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7" name="Rectangle 128"/>
            <p:cNvSpPr>
              <a:spLocks noChangeArrowheads="1"/>
            </p:cNvSpPr>
            <p:nvPr/>
          </p:nvSpPr>
          <p:spPr bwMode="auto">
            <a:xfrm>
              <a:off x="4398963" y="5392738"/>
              <a:ext cx="93663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8" name="Freeform 129"/>
            <p:cNvSpPr>
              <a:spLocks noEditPoints="1"/>
            </p:cNvSpPr>
            <p:nvPr/>
          </p:nvSpPr>
          <p:spPr bwMode="auto">
            <a:xfrm>
              <a:off x="4197350" y="5103813"/>
              <a:ext cx="495300" cy="258763"/>
            </a:xfrm>
            <a:custGeom>
              <a:avLst/>
              <a:gdLst>
                <a:gd name="T0" fmla="*/ 234 w 312"/>
                <a:gd name="T1" fmla="*/ 0 h 163"/>
                <a:gd name="T2" fmla="*/ 156 w 312"/>
                <a:gd name="T3" fmla="*/ 0 h 163"/>
                <a:gd name="T4" fmla="*/ 156 w 312"/>
                <a:gd name="T5" fmla="*/ 28 h 163"/>
                <a:gd name="T6" fmla="*/ 205 w 312"/>
                <a:gd name="T7" fmla="*/ 28 h 163"/>
                <a:gd name="T8" fmla="*/ 205 w 312"/>
                <a:gd name="T9" fmla="*/ 59 h 163"/>
                <a:gd name="T10" fmla="*/ 156 w 312"/>
                <a:gd name="T11" fmla="*/ 59 h 163"/>
                <a:gd name="T12" fmla="*/ 156 w 312"/>
                <a:gd name="T13" fmla="*/ 163 h 163"/>
                <a:gd name="T14" fmla="*/ 203 w 312"/>
                <a:gd name="T15" fmla="*/ 163 h 163"/>
                <a:gd name="T16" fmla="*/ 312 w 312"/>
                <a:gd name="T17" fmla="*/ 163 h 163"/>
                <a:gd name="T18" fmla="*/ 312 w 312"/>
                <a:gd name="T19" fmla="*/ 59 h 163"/>
                <a:gd name="T20" fmla="*/ 234 w 312"/>
                <a:gd name="T21" fmla="*/ 59 h 163"/>
                <a:gd name="T22" fmla="*/ 234 w 312"/>
                <a:gd name="T23" fmla="*/ 0 h 163"/>
                <a:gd name="T24" fmla="*/ 156 w 312"/>
                <a:gd name="T25" fmla="*/ 0 h 163"/>
                <a:gd name="T26" fmla="*/ 80 w 312"/>
                <a:gd name="T27" fmla="*/ 0 h 163"/>
                <a:gd name="T28" fmla="*/ 80 w 312"/>
                <a:gd name="T29" fmla="*/ 59 h 163"/>
                <a:gd name="T30" fmla="*/ 0 w 312"/>
                <a:gd name="T31" fmla="*/ 59 h 163"/>
                <a:gd name="T32" fmla="*/ 0 w 312"/>
                <a:gd name="T33" fmla="*/ 163 h 163"/>
                <a:gd name="T34" fmla="*/ 108 w 312"/>
                <a:gd name="T35" fmla="*/ 163 h 163"/>
                <a:gd name="T36" fmla="*/ 156 w 312"/>
                <a:gd name="T37" fmla="*/ 163 h 163"/>
                <a:gd name="T38" fmla="*/ 156 w 312"/>
                <a:gd name="T39" fmla="*/ 59 h 163"/>
                <a:gd name="T40" fmla="*/ 106 w 312"/>
                <a:gd name="T41" fmla="*/ 59 h 163"/>
                <a:gd name="T42" fmla="*/ 106 w 312"/>
                <a:gd name="T43" fmla="*/ 59 h 163"/>
                <a:gd name="T44" fmla="*/ 106 w 312"/>
                <a:gd name="T45" fmla="*/ 28 h 163"/>
                <a:gd name="T46" fmla="*/ 156 w 312"/>
                <a:gd name="T47" fmla="*/ 28 h 163"/>
                <a:gd name="T48" fmla="*/ 156 w 312"/>
                <a:gd name="T4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2" h="163">
                  <a:moveTo>
                    <a:pt x="234" y="0"/>
                  </a:moveTo>
                  <a:lnTo>
                    <a:pt x="156" y="0"/>
                  </a:lnTo>
                  <a:lnTo>
                    <a:pt x="156" y="28"/>
                  </a:lnTo>
                  <a:lnTo>
                    <a:pt x="205" y="28"/>
                  </a:lnTo>
                  <a:lnTo>
                    <a:pt x="205" y="59"/>
                  </a:lnTo>
                  <a:lnTo>
                    <a:pt x="156" y="59"/>
                  </a:lnTo>
                  <a:lnTo>
                    <a:pt x="156" y="163"/>
                  </a:lnTo>
                  <a:lnTo>
                    <a:pt x="203" y="163"/>
                  </a:lnTo>
                  <a:lnTo>
                    <a:pt x="312" y="163"/>
                  </a:lnTo>
                  <a:lnTo>
                    <a:pt x="312" y="59"/>
                  </a:lnTo>
                  <a:lnTo>
                    <a:pt x="234" y="59"/>
                  </a:lnTo>
                  <a:lnTo>
                    <a:pt x="234" y="0"/>
                  </a:lnTo>
                  <a:close/>
                  <a:moveTo>
                    <a:pt x="156" y="0"/>
                  </a:moveTo>
                  <a:lnTo>
                    <a:pt x="80" y="0"/>
                  </a:lnTo>
                  <a:lnTo>
                    <a:pt x="80" y="59"/>
                  </a:lnTo>
                  <a:lnTo>
                    <a:pt x="0" y="59"/>
                  </a:lnTo>
                  <a:lnTo>
                    <a:pt x="0" y="163"/>
                  </a:lnTo>
                  <a:lnTo>
                    <a:pt x="108" y="163"/>
                  </a:lnTo>
                  <a:lnTo>
                    <a:pt x="156" y="163"/>
                  </a:lnTo>
                  <a:lnTo>
                    <a:pt x="156" y="59"/>
                  </a:lnTo>
                  <a:lnTo>
                    <a:pt x="106" y="59"/>
                  </a:lnTo>
                  <a:lnTo>
                    <a:pt x="106" y="59"/>
                  </a:lnTo>
                  <a:lnTo>
                    <a:pt x="106" y="28"/>
                  </a:lnTo>
                  <a:lnTo>
                    <a:pt x="156" y="28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9" name="Freeform 130"/>
            <p:cNvSpPr>
              <a:spLocks/>
            </p:cNvSpPr>
            <p:nvPr/>
          </p:nvSpPr>
          <p:spPr bwMode="auto">
            <a:xfrm>
              <a:off x="9556750" y="1790700"/>
              <a:ext cx="623888" cy="712788"/>
            </a:xfrm>
            <a:custGeom>
              <a:avLst/>
              <a:gdLst>
                <a:gd name="T0" fmla="*/ 146 w 166"/>
                <a:gd name="T1" fmla="*/ 6 h 190"/>
                <a:gd name="T2" fmla="*/ 107 w 166"/>
                <a:gd name="T3" fmla="*/ 29 h 190"/>
                <a:gd name="T4" fmla="*/ 91 w 166"/>
                <a:gd name="T5" fmla="*/ 52 h 190"/>
                <a:gd name="T6" fmla="*/ 14 w 166"/>
                <a:gd name="T7" fmla="*/ 38 h 190"/>
                <a:gd name="T8" fmla="*/ 3 w 166"/>
                <a:gd name="T9" fmla="*/ 55 h 190"/>
                <a:gd name="T10" fmla="*/ 71 w 166"/>
                <a:gd name="T11" fmla="*/ 83 h 190"/>
                <a:gd name="T12" fmla="*/ 49 w 166"/>
                <a:gd name="T13" fmla="*/ 115 h 190"/>
                <a:gd name="T14" fmla="*/ 11 w 166"/>
                <a:gd name="T15" fmla="*/ 117 h 190"/>
                <a:gd name="T16" fmla="*/ 0 w 166"/>
                <a:gd name="T17" fmla="*/ 134 h 190"/>
                <a:gd name="T18" fmla="*/ 52 w 166"/>
                <a:gd name="T19" fmla="*/ 147 h 190"/>
                <a:gd name="T20" fmla="*/ 83 w 166"/>
                <a:gd name="T21" fmla="*/ 190 h 190"/>
                <a:gd name="T22" fmla="*/ 95 w 166"/>
                <a:gd name="T23" fmla="*/ 173 h 190"/>
                <a:gd name="T24" fmla="*/ 82 w 166"/>
                <a:gd name="T25" fmla="*/ 139 h 190"/>
                <a:gd name="T26" fmla="*/ 104 w 166"/>
                <a:gd name="T27" fmla="*/ 105 h 190"/>
                <a:gd name="T28" fmla="*/ 155 w 166"/>
                <a:gd name="T29" fmla="*/ 156 h 190"/>
                <a:gd name="T30" fmla="*/ 166 w 166"/>
                <a:gd name="T31" fmla="*/ 139 h 190"/>
                <a:gd name="T32" fmla="*/ 125 w 166"/>
                <a:gd name="T33" fmla="*/ 75 h 190"/>
                <a:gd name="T34" fmla="*/ 140 w 166"/>
                <a:gd name="T35" fmla="*/ 51 h 190"/>
                <a:gd name="T36" fmla="*/ 146 w 166"/>
                <a:gd name="T37" fmla="*/ 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" h="190">
                  <a:moveTo>
                    <a:pt x="146" y="6"/>
                  </a:moveTo>
                  <a:cubicBezTo>
                    <a:pt x="137" y="0"/>
                    <a:pt x="113" y="19"/>
                    <a:pt x="107" y="29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49" y="115"/>
                    <a:pt x="49" y="115"/>
                    <a:pt x="49" y="115"/>
                  </a:cubicBezTo>
                  <a:cubicBezTo>
                    <a:pt x="11" y="117"/>
                    <a:pt x="11" y="117"/>
                    <a:pt x="11" y="117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52" y="147"/>
                    <a:pt x="52" y="147"/>
                    <a:pt x="52" y="147"/>
                  </a:cubicBezTo>
                  <a:cubicBezTo>
                    <a:pt x="83" y="190"/>
                    <a:pt x="83" y="190"/>
                    <a:pt x="83" y="190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82" y="139"/>
                    <a:pt x="82" y="139"/>
                    <a:pt x="82" y="139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55" y="156"/>
                    <a:pt x="155" y="156"/>
                    <a:pt x="155" y="156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40" y="51"/>
                    <a:pt x="140" y="51"/>
                    <a:pt x="140" y="51"/>
                  </a:cubicBezTo>
                  <a:cubicBezTo>
                    <a:pt x="147" y="42"/>
                    <a:pt x="155" y="12"/>
                    <a:pt x="14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0" name="Freeform 131"/>
            <p:cNvSpPr>
              <a:spLocks noEditPoints="1"/>
            </p:cNvSpPr>
            <p:nvPr/>
          </p:nvSpPr>
          <p:spPr bwMode="auto">
            <a:xfrm>
              <a:off x="2732088" y="771525"/>
              <a:ext cx="544513" cy="338138"/>
            </a:xfrm>
            <a:custGeom>
              <a:avLst/>
              <a:gdLst>
                <a:gd name="T0" fmla="*/ 270 w 343"/>
                <a:gd name="T1" fmla="*/ 213 h 213"/>
                <a:gd name="T2" fmla="*/ 343 w 343"/>
                <a:gd name="T3" fmla="*/ 213 h 213"/>
                <a:gd name="T4" fmla="*/ 343 w 343"/>
                <a:gd name="T5" fmla="*/ 119 h 213"/>
                <a:gd name="T6" fmla="*/ 303 w 343"/>
                <a:gd name="T7" fmla="*/ 119 h 213"/>
                <a:gd name="T8" fmla="*/ 303 w 343"/>
                <a:gd name="T9" fmla="*/ 0 h 213"/>
                <a:gd name="T10" fmla="*/ 270 w 343"/>
                <a:gd name="T11" fmla="*/ 0 h 213"/>
                <a:gd name="T12" fmla="*/ 270 w 343"/>
                <a:gd name="T13" fmla="*/ 149 h 213"/>
                <a:gd name="T14" fmla="*/ 301 w 343"/>
                <a:gd name="T15" fmla="*/ 149 h 213"/>
                <a:gd name="T16" fmla="*/ 301 w 343"/>
                <a:gd name="T17" fmla="*/ 190 h 213"/>
                <a:gd name="T18" fmla="*/ 301 w 343"/>
                <a:gd name="T19" fmla="*/ 190 h 213"/>
                <a:gd name="T20" fmla="*/ 270 w 343"/>
                <a:gd name="T21" fmla="*/ 190 h 213"/>
                <a:gd name="T22" fmla="*/ 270 w 343"/>
                <a:gd name="T23" fmla="*/ 213 h 213"/>
                <a:gd name="T24" fmla="*/ 223 w 343"/>
                <a:gd name="T25" fmla="*/ 0 h 213"/>
                <a:gd name="T26" fmla="*/ 223 w 343"/>
                <a:gd name="T27" fmla="*/ 119 h 213"/>
                <a:gd name="T28" fmla="*/ 171 w 343"/>
                <a:gd name="T29" fmla="*/ 119 h 213"/>
                <a:gd name="T30" fmla="*/ 171 w 343"/>
                <a:gd name="T31" fmla="*/ 149 h 213"/>
                <a:gd name="T32" fmla="*/ 201 w 343"/>
                <a:gd name="T33" fmla="*/ 149 h 213"/>
                <a:gd name="T34" fmla="*/ 201 w 343"/>
                <a:gd name="T35" fmla="*/ 190 h 213"/>
                <a:gd name="T36" fmla="*/ 201 w 343"/>
                <a:gd name="T37" fmla="*/ 190 h 213"/>
                <a:gd name="T38" fmla="*/ 171 w 343"/>
                <a:gd name="T39" fmla="*/ 190 h 213"/>
                <a:gd name="T40" fmla="*/ 171 w 343"/>
                <a:gd name="T41" fmla="*/ 213 h 213"/>
                <a:gd name="T42" fmla="*/ 270 w 343"/>
                <a:gd name="T43" fmla="*/ 213 h 213"/>
                <a:gd name="T44" fmla="*/ 270 w 343"/>
                <a:gd name="T45" fmla="*/ 190 h 213"/>
                <a:gd name="T46" fmla="*/ 242 w 343"/>
                <a:gd name="T47" fmla="*/ 190 h 213"/>
                <a:gd name="T48" fmla="*/ 242 w 343"/>
                <a:gd name="T49" fmla="*/ 149 h 213"/>
                <a:gd name="T50" fmla="*/ 270 w 343"/>
                <a:gd name="T51" fmla="*/ 149 h 213"/>
                <a:gd name="T52" fmla="*/ 270 w 343"/>
                <a:gd name="T53" fmla="*/ 0 h 213"/>
                <a:gd name="T54" fmla="*/ 223 w 343"/>
                <a:gd name="T55" fmla="*/ 0 h 213"/>
                <a:gd name="T56" fmla="*/ 171 w 343"/>
                <a:gd name="T57" fmla="*/ 119 h 213"/>
                <a:gd name="T58" fmla="*/ 74 w 343"/>
                <a:gd name="T59" fmla="*/ 119 h 213"/>
                <a:gd name="T60" fmla="*/ 74 w 343"/>
                <a:gd name="T61" fmla="*/ 149 h 213"/>
                <a:gd name="T62" fmla="*/ 102 w 343"/>
                <a:gd name="T63" fmla="*/ 149 h 213"/>
                <a:gd name="T64" fmla="*/ 102 w 343"/>
                <a:gd name="T65" fmla="*/ 190 h 213"/>
                <a:gd name="T66" fmla="*/ 102 w 343"/>
                <a:gd name="T67" fmla="*/ 190 h 213"/>
                <a:gd name="T68" fmla="*/ 74 w 343"/>
                <a:gd name="T69" fmla="*/ 190 h 213"/>
                <a:gd name="T70" fmla="*/ 74 w 343"/>
                <a:gd name="T71" fmla="*/ 213 h 213"/>
                <a:gd name="T72" fmla="*/ 171 w 343"/>
                <a:gd name="T73" fmla="*/ 213 h 213"/>
                <a:gd name="T74" fmla="*/ 171 w 343"/>
                <a:gd name="T75" fmla="*/ 190 h 213"/>
                <a:gd name="T76" fmla="*/ 142 w 343"/>
                <a:gd name="T77" fmla="*/ 190 h 213"/>
                <a:gd name="T78" fmla="*/ 142 w 343"/>
                <a:gd name="T79" fmla="*/ 149 h 213"/>
                <a:gd name="T80" fmla="*/ 171 w 343"/>
                <a:gd name="T81" fmla="*/ 149 h 213"/>
                <a:gd name="T82" fmla="*/ 171 w 343"/>
                <a:gd name="T83" fmla="*/ 119 h 213"/>
                <a:gd name="T84" fmla="*/ 74 w 343"/>
                <a:gd name="T85" fmla="*/ 119 h 213"/>
                <a:gd name="T86" fmla="*/ 0 w 343"/>
                <a:gd name="T87" fmla="*/ 119 h 213"/>
                <a:gd name="T88" fmla="*/ 0 w 343"/>
                <a:gd name="T89" fmla="*/ 213 h 213"/>
                <a:gd name="T90" fmla="*/ 74 w 343"/>
                <a:gd name="T91" fmla="*/ 213 h 213"/>
                <a:gd name="T92" fmla="*/ 74 w 343"/>
                <a:gd name="T93" fmla="*/ 190 h 213"/>
                <a:gd name="T94" fmla="*/ 43 w 343"/>
                <a:gd name="T95" fmla="*/ 190 h 213"/>
                <a:gd name="T96" fmla="*/ 43 w 343"/>
                <a:gd name="T97" fmla="*/ 149 h 213"/>
                <a:gd name="T98" fmla="*/ 74 w 343"/>
                <a:gd name="T99" fmla="*/ 149 h 213"/>
                <a:gd name="T100" fmla="*/ 74 w 343"/>
                <a:gd name="T101" fmla="*/ 119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43" h="213">
                  <a:moveTo>
                    <a:pt x="270" y="213"/>
                  </a:moveTo>
                  <a:lnTo>
                    <a:pt x="343" y="213"/>
                  </a:lnTo>
                  <a:lnTo>
                    <a:pt x="343" y="119"/>
                  </a:lnTo>
                  <a:lnTo>
                    <a:pt x="303" y="119"/>
                  </a:lnTo>
                  <a:lnTo>
                    <a:pt x="303" y="0"/>
                  </a:lnTo>
                  <a:lnTo>
                    <a:pt x="270" y="0"/>
                  </a:lnTo>
                  <a:lnTo>
                    <a:pt x="270" y="149"/>
                  </a:lnTo>
                  <a:lnTo>
                    <a:pt x="301" y="149"/>
                  </a:lnTo>
                  <a:lnTo>
                    <a:pt x="301" y="190"/>
                  </a:lnTo>
                  <a:lnTo>
                    <a:pt x="301" y="190"/>
                  </a:lnTo>
                  <a:lnTo>
                    <a:pt x="270" y="190"/>
                  </a:lnTo>
                  <a:lnTo>
                    <a:pt x="270" y="213"/>
                  </a:lnTo>
                  <a:close/>
                  <a:moveTo>
                    <a:pt x="223" y="0"/>
                  </a:moveTo>
                  <a:lnTo>
                    <a:pt x="223" y="119"/>
                  </a:lnTo>
                  <a:lnTo>
                    <a:pt x="171" y="119"/>
                  </a:lnTo>
                  <a:lnTo>
                    <a:pt x="171" y="149"/>
                  </a:lnTo>
                  <a:lnTo>
                    <a:pt x="201" y="149"/>
                  </a:lnTo>
                  <a:lnTo>
                    <a:pt x="201" y="190"/>
                  </a:lnTo>
                  <a:lnTo>
                    <a:pt x="201" y="190"/>
                  </a:lnTo>
                  <a:lnTo>
                    <a:pt x="171" y="190"/>
                  </a:lnTo>
                  <a:lnTo>
                    <a:pt x="171" y="213"/>
                  </a:lnTo>
                  <a:lnTo>
                    <a:pt x="270" y="213"/>
                  </a:lnTo>
                  <a:lnTo>
                    <a:pt x="270" y="190"/>
                  </a:lnTo>
                  <a:lnTo>
                    <a:pt x="242" y="190"/>
                  </a:lnTo>
                  <a:lnTo>
                    <a:pt x="242" y="149"/>
                  </a:lnTo>
                  <a:lnTo>
                    <a:pt x="270" y="149"/>
                  </a:lnTo>
                  <a:lnTo>
                    <a:pt x="270" y="0"/>
                  </a:lnTo>
                  <a:lnTo>
                    <a:pt x="223" y="0"/>
                  </a:lnTo>
                  <a:close/>
                  <a:moveTo>
                    <a:pt x="171" y="119"/>
                  </a:moveTo>
                  <a:lnTo>
                    <a:pt x="74" y="119"/>
                  </a:lnTo>
                  <a:lnTo>
                    <a:pt x="74" y="149"/>
                  </a:lnTo>
                  <a:lnTo>
                    <a:pt x="102" y="149"/>
                  </a:lnTo>
                  <a:lnTo>
                    <a:pt x="102" y="190"/>
                  </a:lnTo>
                  <a:lnTo>
                    <a:pt x="102" y="190"/>
                  </a:lnTo>
                  <a:lnTo>
                    <a:pt x="74" y="190"/>
                  </a:lnTo>
                  <a:lnTo>
                    <a:pt x="74" y="213"/>
                  </a:lnTo>
                  <a:lnTo>
                    <a:pt x="171" y="213"/>
                  </a:lnTo>
                  <a:lnTo>
                    <a:pt x="171" y="190"/>
                  </a:lnTo>
                  <a:lnTo>
                    <a:pt x="142" y="190"/>
                  </a:lnTo>
                  <a:lnTo>
                    <a:pt x="142" y="149"/>
                  </a:lnTo>
                  <a:lnTo>
                    <a:pt x="171" y="149"/>
                  </a:lnTo>
                  <a:lnTo>
                    <a:pt x="171" y="119"/>
                  </a:lnTo>
                  <a:close/>
                  <a:moveTo>
                    <a:pt x="74" y="119"/>
                  </a:moveTo>
                  <a:lnTo>
                    <a:pt x="0" y="119"/>
                  </a:lnTo>
                  <a:lnTo>
                    <a:pt x="0" y="213"/>
                  </a:lnTo>
                  <a:lnTo>
                    <a:pt x="74" y="213"/>
                  </a:lnTo>
                  <a:lnTo>
                    <a:pt x="74" y="190"/>
                  </a:lnTo>
                  <a:lnTo>
                    <a:pt x="43" y="190"/>
                  </a:lnTo>
                  <a:lnTo>
                    <a:pt x="43" y="149"/>
                  </a:lnTo>
                  <a:lnTo>
                    <a:pt x="74" y="149"/>
                  </a:lnTo>
                  <a:lnTo>
                    <a:pt x="74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1" name="Freeform 132"/>
            <p:cNvSpPr>
              <a:spLocks/>
            </p:cNvSpPr>
            <p:nvPr/>
          </p:nvSpPr>
          <p:spPr bwMode="auto">
            <a:xfrm>
              <a:off x="2601913" y="1128713"/>
              <a:ext cx="738188" cy="241300"/>
            </a:xfrm>
            <a:custGeom>
              <a:avLst/>
              <a:gdLst>
                <a:gd name="T0" fmla="*/ 449 w 465"/>
                <a:gd name="T1" fmla="*/ 152 h 152"/>
                <a:gd name="T2" fmla="*/ 465 w 465"/>
                <a:gd name="T3" fmla="*/ 0 h 152"/>
                <a:gd name="T4" fmla="*/ 0 w 465"/>
                <a:gd name="T5" fmla="*/ 0 h 152"/>
                <a:gd name="T6" fmla="*/ 52 w 465"/>
                <a:gd name="T7" fmla="*/ 152 h 152"/>
                <a:gd name="T8" fmla="*/ 449 w 465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152">
                  <a:moveTo>
                    <a:pt x="449" y="152"/>
                  </a:moveTo>
                  <a:lnTo>
                    <a:pt x="465" y="0"/>
                  </a:lnTo>
                  <a:lnTo>
                    <a:pt x="0" y="0"/>
                  </a:lnTo>
                  <a:lnTo>
                    <a:pt x="52" y="152"/>
                  </a:lnTo>
                  <a:lnTo>
                    <a:pt x="449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2" name="Freeform 133"/>
            <p:cNvSpPr>
              <a:spLocks noEditPoints="1"/>
            </p:cNvSpPr>
            <p:nvPr/>
          </p:nvSpPr>
          <p:spPr bwMode="auto">
            <a:xfrm>
              <a:off x="1479550" y="787400"/>
              <a:ext cx="377825" cy="612775"/>
            </a:xfrm>
            <a:custGeom>
              <a:avLst/>
              <a:gdLst>
                <a:gd name="T0" fmla="*/ 238 w 238"/>
                <a:gd name="T1" fmla="*/ 386 h 386"/>
                <a:gd name="T2" fmla="*/ 212 w 238"/>
                <a:gd name="T3" fmla="*/ 7 h 386"/>
                <a:gd name="T4" fmla="*/ 191 w 238"/>
                <a:gd name="T5" fmla="*/ 0 h 386"/>
                <a:gd name="T6" fmla="*/ 212 w 238"/>
                <a:gd name="T7" fmla="*/ 31 h 386"/>
                <a:gd name="T8" fmla="*/ 212 w 238"/>
                <a:gd name="T9" fmla="*/ 248 h 386"/>
                <a:gd name="T10" fmla="*/ 191 w 238"/>
                <a:gd name="T11" fmla="*/ 277 h 386"/>
                <a:gd name="T12" fmla="*/ 212 w 238"/>
                <a:gd name="T13" fmla="*/ 307 h 386"/>
                <a:gd name="T14" fmla="*/ 191 w 238"/>
                <a:gd name="T15" fmla="*/ 307 h 386"/>
                <a:gd name="T16" fmla="*/ 212 w 238"/>
                <a:gd name="T17" fmla="*/ 329 h 386"/>
                <a:gd name="T18" fmla="*/ 212 w 238"/>
                <a:gd name="T19" fmla="*/ 360 h 386"/>
                <a:gd name="T20" fmla="*/ 191 w 238"/>
                <a:gd name="T21" fmla="*/ 386 h 386"/>
                <a:gd name="T22" fmla="*/ 168 w 238"/>
                <a:gd name="T23" fmla="*/ 7 h 386"/>
                <a:gd name="T24" fmla="*/ 118 w 238"/>
                <a:gd name="T25" fmla="*/ 31 h 386"/>
                <a:gd name="T26" fmla="*/ 191 w 238"/>
                <a:gd name="T27" fmla="*/ 0 h 386"/>
                <a:gd name="T28" fmla="*/ 168 w 238"/>
                <a:gd name="T29" fmla="*/ 0 h 386"/>
                <a:gd name="T30" fmla="*/ 191 w 238"/>
                <a:gd name="T31" fmla="*/ 386 h 386"/>
                <a:gd name="T32" fmla="*/ 168 w 238"/>
                <a:gd name="T33" fmla="*/ 360 h 386"/>
                <a:gd name="T34" fmla="*/ 191 w 238"/>
                <a:gd name="T35" fmla="*/ 329 h 386"/>
                <a:gd name="T36" fmla="*/ 168 w 238"/>
                <a:gd name="T37" fmla="*/ 307 h 386"/>
                <a:gd name="T38" fmla="*/ 191 w 238"/>
                <a:gd name="T39" fmla="*/ 277 h 386"/>
                <a:gd name="T40" fmla="*/ 118 w 238"/>
                <a:gd name="T41" fmla="*/ 248 h 386"/>
                <a:gd name="T42" fmla="*/ 142 w 238"/>
                <a:gd name="T43" fmla="*/ 277 h 386"/>
                <a:gd name="T44" fmla="*/ 142 w 238"/>
                <a:gd name="T45" fmla="*/ 307 h 386"/>
                <a:gd name="T46" fmla="*/ 118 w 238"/>
                <a:gd name="T47" fmla="*/ 329 h 386"/>
                <a:gd name="T48" fmla="*/ 142 w 238"/>
                <a:gd name="T49" fmla="*/ 360 h 386"/>
                <a:gd name="T50" fmla="*/ 118 w 238"/>
                <a:gd name="T51" fmla="*/ 360 h 386"/>
                <a:gd name="T52" fmla="*/ 118 w 238"/>
                <a:gd name="T53" fmla="*/ 7 h 386"/>
                <a:gd name="T54" fmla="*/ 47 w 238"/>
                <a:gd name="T55" fmla="*/ 31 h 386"/>
                <a:gd name="T56" fmla="*/ 118 w 238"/>
                <a:gd name="T57" fmla="*/ 7 h 386"/>
                <a:gd name="T58" fmla="*/ 47 w 238"/>
                <a:gd name="T59" fmla="*/ 386 h 386"/>
                <a:gd name="T60" fmla="*/ 118 w 238"/>
                <a:gd name="T61" fmla="*/ 360 h 386"/>
                <a:gd name="T62" fmla="*/ 97 w 238"/>
                <a:gd name="T63" fmla="*/ 329 h 386"/>
                <a:gd name="T64" fmla="*/ 118 w 238"/>
                <a:gd name="T65" fmla="*/ 307 h 386"/>
                <a:gd name="T66" fmla="*/ 97 w 238"/>
                <a:gd name="T67" fmla="*/ 277 h 386"/>
                <a:gd name="T68" fmla="*/ 118 w 238"/>
                <a:gd name="T69" fmla="*/ 248 h 386"/>
                <a:gd name="T70" fmla="*/ 47 w 238"/>
                <a:gd name="T71" fmla="*/ 277 h 386"/>
                <a:gd name="T72" fmla="*/ 71 w 238"/>
                <a:gd name="T73" fmla="*/ 307 h 386"/>
                <a:gd name="T74" fmla="*/ 47 w 238"/>
                <a:gd name="T75" fmla="*/ 307 h 386"/>
                <a:gd name="T76" fmla="*/ 71 w 238"/>
                <a:gd name="T77" fmla="*/ 329 h 386"/>
                <a:gd name="T78" fmla="*/ 71 w 238"/>
                <a:gd name="T79" fmla="*/ 360 h 386"/>
                <a:gd name="T80" fmla="*/ 47 w 238"/>
                <a:gd name="T81" fmla="*/ 386 h 386"/>
                <a:gd name="T82" fmla="*/ 0 w 238"/>
                <a:gd name="T83" fmla="*/ 7 h 386"/>
                <a:gd name="T84" fmla="*/ 47 w 238"/>
                <a:gd name="T85" fmla="*/ 386 h 386"/>
                <a:gd name="T86" fmla="*/ 26 w 238"/>
                <a:gd name="T87" fmla="*/ 360 h 386"/>
                <a:gd name="T88" fmla="*/ 47 w 238"/>
                <a:gd name="T89" fmla="*/ 329 h 386"/>
                <a:gd name="T90" fmla="*/ 26 w 238"/>
                <a:gd name="T91" fmla="*/ 307 h 386"/>
                <a:gd name="T92" fmla="*/ 47 w 238"/>
                <a:gd name="T93" fmla="*/ 277 h 386"/>
                <a:gd name="T94" fmla="*/ 26 w 238"/>
                <a:gd name="T95" fmla="*/ 248 h 386"/>
                <a:gd name="T96" fmla="*/ 47 w 238"/>
                <a:gd name="T97" fmla="*/ 31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8" h="386">
                  <a:moveTo>
                    <a:pt x="191" y="386"/>
                  </a:moveTo>
                  <a:lnTo>
                    <a:pt x="238" y="386"/>
                  </a:lnTo>
                  <a:lnTo>
                    <a:pt x="238" y="7"/>
                  </a:lnTo>
                  <a:lnTo>
                    <a:pt x="212" y="7"/>
                  </a:lnTo>
                  <a:lnTo>
                    <a:pt x="212" y="0"/>
                  </a:lnTo>
                  <a:lnTo>
                    <a:pt x="191" y="0"/>
                  </a:lnTo>
                  <a:lnTo>
                    <a:pt x="191" y="31"/>
                  </a:lnTo>
                  <a:lnTo>
                    <a:pt x="212" y="31"/>
                  </a:lnTo>
                  <a:lnTo>
                    <a:pt x="212" y="248"/>
                  </a:lnTo>
                  <a:lnTo>
                    <a:pt x="212" y="248"/>
                  </a:lnTo>
                  <a:lnTo>
                    <a:pt x="191" y="248"/>
                  </a:lnTo>
                  <a:lnTo>
                    <a:pt x="191" y="277"/>
                  </a:lnTo>
                  <a:lnTo>
                    <a:pt x="212" y="277"/>
                  </a:lnTo>
                  <a:lnTo>
                    <a:pt x="212" y="307"/>
                  </a:lnTo>
                  <a:lnTo>
                    <a:pt x="212" y="307"/>
                  </a:lnTo>
                  <a:lnTo>
                    <a:pt x="191" y="307"/>
                  </a:lnTo>
                  <a:lnTo>
                    <a:pt x="191" y="329"/>
                  </a:lnTo>
                  <a:lnTo>
                    <a:pt x="212" y="329"/>
                  </a:lnTo>
                  <a:lnTo>
                    <a:pt x="212" y="360"/>
                  </a:lnTo>
                  <a:lnTo>
                    <a:pt x="212" y="360"/>
                  </a:lnTo>
                  <a:lnTo>
                    <a:pt x="191" y="360"/>
                  </a:lnTo>
                  <a:lnTo>
                    <a:pt x="191" y="386"/>
                  </a:lnTo>
                  <a:close/>
                  <a:moveTo>
                    <a:pt x="168" y="0"/>
                  </a:moveTo>
                  <a:lnTo>
                    <a:pt x="168" y="7"/>
                  </a:lnTo>
                  <a:lnTo>
                    <a:pt x="118" y="7"/>
                  </a:lnTo>
                  <a:lnTo>
                    <a:pt x="118" y="31"/>
                  </a:lnTo>
                  <a:lnTo>
                    <a:pt x="191" y="31"/>
                  </a:lnTo>
                  <a:lnTo>
                    <a:pt x="191" y="0"/>
                  </a:lnTo>
                  <a:lnTo>
                    <a:pt x="168" y="0"/>
                  </a:lnTo>
                  <a:lnTo>
                    <a:pt x="168" y="0"/>
                  </a:lnTo>
                  <a:close/>
                  <a:moveTo>
                    <a:pt x="118" y="386"/>
                  </a:moveTo>
                  <a:lnTo>
                    <a:pt x="191" y="386"/>
                  </a:lnTo>
                  <a:lnTo>
                    <a:pt x="191" y="360"/>
                  </a:lnTo>
                  <a:lnTo>
                    <a:pt x="168" y="360"/>
                  </a:lnTo>
                  <a:lnTo>
                    <a:pt x="168" y="329"/>
                  </a:lnTo>
                  <a:lnTo>
                    <a:pt x="191" y="329"/>
                  </a:lnTo>
                  <a:lnTo>
                    <a:pt x="191" y="307"/>
                  </a:lnTo>
                  <a:lnTo>
                    <a:pt x="168" y="307"/>
                  </a:lnTo>
                  <a:lnTo>
                    <a:pt x="168" y="277"/>
                  </a:lnTo>
                  <a:lnTo>
                    <a:pt x="191" y="277"/>
                  </a:lnTo>
                  <a:lnTo>
                    <a:pt x="191" y="248"/>
                  </a:lnTo>
                  <a:lnTo>
                    <a:pt x="118" y="248"/>
                  </a:lnTo>
                  <a:lnTo>
                    <a:pt x="118" y="277"/>
                  </a:lnTo>
                  <a:lnTo>
                    <a:pt x="142" y="277"/>
                  </a:lnTo>
                  <a:lnTo>
                    <a:pt x="142" y="307"/>
                  </a:lnTo>
                  <a:lnTo>
                    <a:pt x="142" y="307"/>
                  </a:lnTo>
                  <a:lnTo>
                    <a:pt x="118" y="307"/>
                  </a:lnTo>
                  <a:lnTo>
                    <a:pt x="118" y="329"/>
                  </a:lnTo>
                  <a:lnTo>
                    <a:pt x="142" y="329"/>
                  </a:lnTo>
                  <a:lnTo>
                    <a:pt x="142" y="360"/>
                  </a:lnTo>
                  <a:lnTo>
                    <a:pt x="142" y="360"/>
                  </a:lnTo>
                  <a:lnTo>
                    <a:pt x="118" y="360"/>
                  </a:lnTo>
                  <a:lnTo>
                    <a:pt x="118" y="386"/>
                  </a:lnTo>
                  <a:close/>
                  <a:moveTo>
                    <a:pt x="118" y="7"/>
                  </a:moveTo>
                  <a:lnTo>
                    <a:pt x="47" y="7"/>
                  </a:lnTo>
                  <a:lnTo>
                    <a:pt x="47" y="31"/>
                  </a:lnTo>
                  <a:lnTo>
                    <a:pt x="118" y="31"/>
                  </a:lnTo>
                  <a:lnTo>
                    <a:pt x="118" y="7"/>
                  </a:lnTo>
                  <a:lnTo>
                    <a:pt x="118" y="7"/>
                  </a:lnTo>
                  <a:close/>
                  <a:moveTo>
                    <a:pt x="47" y="386"/>
                  </a:moveTo>
                  <a:lnTo>
                    <a:pt x="118" y="386"/>
                  </a:lnTo>
                  <a:lnTo>
                    <a:pt x="118" y="360"/>
                  </a:lnTo>
                  <a:lnTo>
                    <a:pt x="97" y="360"/>
                  </a:lnTo>
                  <a:lnTo>
                    <a:pt x="97" y="329"/>
                  </a:lnTo>
                  <a:lnTo>
                    <a:pt x="118" y="329"/>
                  </a:lnTo>
                  <a:lnTo>
                    <a:pt x="118" y="307"/>
                  </a:lnTo>
                  <a:lnTo>
                    <a:pt x="97" y="307"/>
                  </a:lnTo>
                  <a:lnTo>
                    <a:pt x="97" y="277"/>
                  </a:lnTo>
                  <a:lnTo>
                    <a:pt x="118" y="277"/>
                  </a:lnTo>
                  <a:lnTo>
                    <a:pt x="118" y="248"/>
                  </a:lnTo>
                  <a:lnTo>
                    <a:pt x="47" y="248"/>
                  </a:lnTo>
                  <a:lnTo>
                    <a:pt x="47" y="277"/>
                  </a:lnTo>
                  <a:lnTo>
                    <a:pt x="71" y="277"/>
                  </a:lnTo>
                  <a:lnTo>
                    <a:pt x="71" y="307"/>
                  </a:lnTo>
                  <a:lnTo>
                    <a:pt x="71" y="307"/>
                  </a:lnTo>
                  <a:lnTo>
                    <a:pt x="47" y="307"/>
                  </a:lnTo>
                  <a:lnTo>
                    <a:pt x="47" y="329"/>
                  </a:lnTo>
                  <a:lnTo>
                    <a:pt x="71" y="329"/>
                  </a:lnTo>
                  <a:lnTo>
                    <a:pt x="71" y="360"/>
                  </a:lnTo>
                  <a:lnTo>
                    <a:pt x="71" y="360"/>
                  </a:lnTo>
                  <a:lnTo>
                    <a:pt x="47" y="360"/>
                  </a:lnTo>
                  <a:lnTo>
                    <a:pt x="47" y="386"/>
                  </a:lnTo>
                  <a:close/>
                  <a:moveTo>
                    <a:pt x="47" y="7"/>
                  </a:moveTo>
                  <a:lnTo>
                    <a:pt x="0" y="7"/>
                  </a:lnTo>
                  <a:lnTo>
                    <a:pt x="0" y="386"/>
                  </a:lnTo>
                  <a:lnTo>
                    <a:pt x="47" y="386"/>
                  </a:lnTo>
                  <a:lnTo>
                    <a:pt x="47" y="360"/>
                  </a:lnTo>
                  <a:lnTo>
                    <a:pt x="26" y="360"/>
                  </a:lnTo>
                  <a:lnTo>
                    <a:pt x="26" y="329"/>
                  </a:lnTo>
                  <a:lnTo>
                    <a:pt x="47" y="329"/>
                  </a:lnTo>
                  <a:lnTo>
                    <a:pt x="47" y="307"/>
                  </a:lnTo>
                  <a:lnTo>
                    <a:pt x="26" y="307"/>
                  </a:lnTo>
                  <a:lnTo>
                    <a:pt x="26" y="277"/>
                  </a:lnTo>
                  <a:lnTo>
                    <a:pt x="47" y="277"/>
                  </a:lnTo>
                  <a:lnTo>
                    <a:pt x="47" y="248"/>
                  </a:lnTo>
                  <a:lnTo>
                    <a:pt x="26" y="248"/>
                  </a:lnTo>
                  <a:lnTo>
                    <a:pt x="26" y="31"/>
                  </a:lnTo>
                  <a:lnTo>
                    <a:pt x="47" y="31"/>
                  </a:lnTo>
                  <a:lnTo>
                    <a:pt x="4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3" name="Freeform 134"/>
            <p:cNvSpPr>
              <a:spLocks/>
            </p:cNvSpPr>
            <p:nvPr/>
          </p:nvSpPr>
          <p:spPr bwMode="auto">
            <a:xfrm>
              <a:off x="2236788" y="3660775"/>
              <a:ext cx="266700" cy="120650"/>
            </a:xfrm>
            <a:custGeom>
              <a:avLst/>
              <a:gdLst>
                <a:gd name="T0" fmla="*/ 0 w 168"/>
                <a:gd name="T1" fmla="*/ 43 h 76"/>
                <a:gd name="T2" fmla="*/ 66 w 168"/>
                <a:gd name="T3" fmla="*/ 76 h 76"/>
                <a:gd name="T4" fmla="*/ 168 w 168"/>
                <a:gd name="T5" fmla="*/ 76 h 76"/>
                <a:gd name="T6" fmla="*/ 22 w 168"/>
                <a:gd name="T7" fmla="*/ 0 h 76"/>
                <a:gd name="T8" fmla="*/ 0 w 168"/>
                <a:gd name="T9" fmla="*/ 4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76">
                  <a:moveTo>
                    <a:pt x="0" y="43"/>
                  </a:moveTo>
                  <a:lnTo>
                    <a:pt x="66" y="76"/>
                  </a:lnTo>
                  <a:lnTo>
                    <a:pt x="168" y="76"/>
                  </a:lnTo>
                  <a:lnTo>
                    <a:pt x="22" y="0"/>
                  </a:lnTo>
                  <a:lnTo>
                    <a:pt x="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4" name="Freeform 135"/>
            <p:cNvSpPr>
              <a:spLocks noEditPoints="1"/>
            </p:cNvSpPr>
            <p:nvPr/>
          </p:nvSpPr>
          <p:spPr bwMode="auto">
            <a:xfrm>
              <a:off x="2236788" y="3800475"/>
              <a:ext cx="646113" cy="322263"/>
            </a:xfrm>
            <a:custGeom>
              <a:avLst/>
              <a:gdLst>
                <a:gd name="T0" fmla="*/ 163 w 407"/>
                <a:gd name="T1" fmla="*/ 203 h 203"/>
                <a:gd name="T2" fmla="*/ 329 w 407"/>
                <a:gd name="T3" fmla="*/ 203 h 203"/>
                <a:gd name="T4" fmla="*/ 329 w 407"/>
                <a:gd name="T5" fmla="*/ 163 h 203"/>
                <a:gd name="T6" fmla="*/ 407 w 407"/>
                <a:gd name="T7" fmla="*/ 163 h 203"/>
                <a:gd name="T8" fmla="*/ 407 w 407"/>
                <a:gd name="T9" fmla="*/ 40 h 203"/>
                <a:gd name="T10" fmla="*/ 329 w 407"/>
                <a:gd name="T11" fmla="*/ 40 h 203"/>
                <a:gd name="T12" fmla="*/ 329 w 407"/>
                <a:gd name="T13" fmla="*/ 0 h 203"/>
                <a:gd name="T14" fmla="*/ 192 w 407"/>
                <a:gd name="T15" fmla="*/ 0 h 203"/>
                <a:gd name="T16" fmla="*/ 163 w 407"/>
                <a:gd name="T17" fmla="*/ 0 h 203"/>
                <a:gd name="T18" fmla="*/ 163 w 407"/>
                <a:gd name="T19" fmla="*/ 78 h 203"/>
                <a:gd name="T20" fmla="*/ 246 w 407"/>
                <a:gd name="T21" fmla="*/ 78 h 203"/>
                <a:gd name="T22" fmla="*/ 246 w 407"/>
                <a:gd name="T23" fmla="*/ 123 h 203"/>
                <a:gd name="T24" fmla="*/ 163 w 407"/>
                <a:gd name="T25" fmla="*/ 123 h 203"/>
                <a:gd name="T26" fmla="*/ 163 w 407"/>
                <a:gd name="T27" fmla="*/ 203 h 203"/>
                <a:gd name="T28" fmla="*/ 0 w 407"/>
                <a:gd name="T29" fmla="*/ 203 h 203"/>
                <a:gd name="T30" fmla="*/ 163 w 407"/>
                <a:gd name="T31" fmla="*/ 203 h 203"/>
                <a:gd name="T32" fmla="*/ 163 w 407"/>
                <a:gd name="T33" fmla="*/ 123 h 203"/>
                <a:gd name="T34" fmla="*/ 83 w 407"/>
                <a:gd name="T35" fmla="*/ 123 h 203"/>
                <a:gd name="T36" fmla="*/ 83 w 407"/>
                <a:gd name="T37" fmla="*/ 78 h 203"/>
                <a:gd name="T38" fmla="*/ 83 w 407"/>
                <a:gd name="T39" fmla="*/ 78 h 203"/>
                <a:gd name="T40" fmla="*/ 163 w 407"/>
                <a:gd name="T41" fmla="*/ 78 h 203"/>
                <a:gd name="T42" fmla="*/ 163 w 407"/>
                <a:gd name="T43" fmla="*/ 0 h 203"/>
                <a:gd name="T44" fmla="*/ 88 w 407"/>
                <a:gd name="T45" fmla="*/ 0 h 203"/>
                <a:gd name="T46" fmla="*/ 0 w 407"/>
                <a:gd name="T47" fmla="*/ 0 h 203"/>
                <a:gd name="T48" fmla="*/ 0 w 407"/>
                <a:gd name="T49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7" h="203">
                  <a:moveTo>
                    <a:pt x="163" y="203"/>
                  </a:moveTo>
                  <a:lnTo>
                    <a:pt x="329" y="203"/>
                  </a:lnTo>
                  <a:lnTo>
                    <a:pt x="329" y="163"/>
                  </a:lnTo>
                  <a:lnTo>
                    <a:pt x="407" y="163"/>
                  </a:lnTo>
                  <a:lnTo>
                    <a:pt x="407" y="40"/>
                  </a:lnTo>
                  <a:lnTo>
                    <a:pt x="329" y="40"/>
                  </a:lnTo>
                  <a:lnTo>
                    <a:pt x="329" y="0"/>
                  </a:lnTo>
                  <a:lnTo>
                    <a:pt x="192" y="0"/>
                  </a:lnTo>
                  <a:lnTo>
                    <a:pt x="163" y="0"/>
                  </a:lnTo>
                  <a:lnTo>
                    <a:pt x="163" y="78"/>
                  </a:lnTo>
                  <a:lnTo>
                    <a:pt x="246" y="78"/>
                  </a:lnTo>
                  <a:lnTo>
                    <a:pt x="246" y="123"/>
                  </a:lnTo>
                  <a:lnTo>
                    <a:pt x="163" y="123"/>
                  </a:lnTo>
                  <a:lnTo>
                    <a:pt x="163" y="203"/>
                  </a:lnTo>
                  <a:close/>
                  <a:moveTo>
                    <a:pt x="0" y="203"/>
                  </a:moveTo>
                  <a:lnTo>
                    <a:pt x="163" y="203"/>
                  </a:lnTo>
                  <a:lnTo>
                    <a:pt x="163" y="123"/>
                  </a:lnTo>
                  <a:lnTo>
                    <a:pt x="83" y="123"/>
                  </a:lnTo>
                  <a:lnTo>
                    <a:pt x="83" y="78"/>
                  </a:lnTo>
                  <a:lnTo>
                    <a:pt x="83" y="78"/>
                  </a:lnTo>
                  <a:lnTo>
                    <a:pt x="163" y="78"/>
                  </a:lnTo>
                  <a:lnTo>
                    <a:pt x="163" y="0"/>
                  </a:lnTo>
                  <a:lnTo>
                    <a:pt x="88" y="0"/>
                  </a:lnTo>
                  <a:lnTo>
                    <a:pt x="0" y="0"/>
                  </a:lnTo>
                  <a:lnTo>
                    <a:pt x="0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5" name="Oval 136"/>
            <p:cNvSpPr>
              <a:spLocks noChangeArrowheads="1"/>
            </p:cNvSpPr>
            <p:nvPr/>
          </p:nvSpPr>
          <p:spPr bwMode="auto">
            <a:xfrm>
              <a:off x="4046538" y="925513"/>
              <a:ext cx="131763" cy="1317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6" name="Freeform 137"/>
            <p:cNvSpPr>
              <a:spLocks noEditPoints="1"/>
            </p:cNvSpPr>
            <p:nvPr/>
          </p:nvSpPr>
          <p:spPr bwMode="auto">
            <a:xfrm>
              <a:off x="3551238" y="1304925"/>
              <a:ext cx="280988" cy="282575"/>
            </a:xfrm>
            <a:custGeom>
              <a:avLst/>
              <a:gdLst>
                <a:gd name="T0" fmla="*/ 38 w 75"/>
                <a:gd name="T1" fmla="*/ 75 h 75"/>
                <a:gd name="T2" fmla="*/ 75 w 75"/>
                <a:gd name="T3" fmla="*/ 38 h 75"/>
                <a:gd name="T4" fmla="*/ 38 w 75"/>
                <a:gd name="T5" fmla="*/ 0 h 75"/>
                <a:gd name="T6" fmla="*/ 38 w 75"/>
                <a:gd name="T7" fmla="*/ 17 h 75"/>
                <a:gd name="T8" fmla="*/ 58 w 75"/>
                <a:gd name="T9" fmla="*/ 38 h 75"/>
                <a:gd name="T10" fmla="*/ 38 w 75"/>
                <a:gd name="T11" fmla="*/ 58 h 75"/>
                <a:gd name="T12" fmla="*/ 38 w 75"/>
                <a:gd name="T13" fmla="*/ 75 h 75"/>
                <a:gd name="T14" fmla="*/ 38 w 75"/>
                <a:gd name="T15" fmla="*/ 0 h 75"/>
                <a:gd name="T16" fmla="*/ 0 w 75"/>
                <a:gd name="T17" fmla="*/ 38 h 75"/>
                <a:gd name="T18" fmla="*/ 38 w 75"/>
                <a:gd name="T19" fmla="*/ 75 h 75"/>
                <a:gd name="T20" fmla="*/ 38 w 75"/>
                <a:gd name="T21" fmla="*/ 75 h 75"/>
                <a:gd name="T22" fmla="*/ 38 w 75"/>
                <a:gd name="T23" fmla="*/ 58 h 75"/>
                <a:gd name="T24" fmla="*/ 38 w 75"/>
                <a:gd name="T25" fmla="*/ 58 h 75"/>
                <a:gd name="T26" fmla="*/ 38 w 75"/>
                <a:gd name="T27" fmla="*/ 58 h 75"/>
                <a:gd name="T28" fmla="*/ 17 w 75"/>
                <a:gd name="T29" fmla="*/ 38 h 75"/>
                <a:gd name="T30" fmla="*/ 38 w 75"/>
                <a:gd name="T31" fmla="*/ 17 h 75"/>
                <a:gd name="T32" fmla="*/ 38 w 75"/>
                <a:gd name="T33" fmla="*/ 17 h 75"/>
                <a:gd name="T34" fmla="*/ 38 w 75"/>
                <a:gd name="T3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5" h="75">
                  <a:moveTo>
                    <a:pt x="38" y="75"/>
                  </a:moveTo>
                  <a:cubicBezTo>
                    <a:pt x="58" y="75"/>
                    <a:pt x="75" y="58"/>
                    <a:pt x="75" y="38"/>
                  </a:cubicBezTo>
                  <a:cubicBezTo>
                    <a:pt x="75" y="17"/>
                    <a:pt x="58" y="0"/>
                    <a:pt x="38" y="0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9" y="17"/>
                    <a:pt x="58" y="26"/>
                    <a:pt x="58" y="38"/>
                  </a:cubicBezTo>
                  <a:cubicBezTo>
                    <a:pt x="58" y="49"/>
                    <a:pt x="49" y="58"/>
                    <a:pt x="38" y="58"/>
                  </a:cubicBezTo>
                  <a:lnTo>
                    <a:pt x="38" y="75"/>
                  </a:lnTo>
                  <a:close/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8"/>
                    <a:pt x="17" y="75"/>
                    <a:pt x="38" y="75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26" y="58"/>
                    <a:pt x="17" y="49"/>
                    <a:pt x="17" y="38"/>
                  </a:cubicBezTo>
                  <a:cubicBezTo>
                    <a:pt x="17" y="26"/>
                    <a:pt x="26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0"/>
                    <a:pt x="38" y="0"/>
                    <a:pt x="3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7" name="Freeform 138"/>
            <p:cNvSpPr>
              <a:spLocks/>
            </p:cNvSpPr>
            <p:nvPr/>
          </p:nvSpPr>
          <p:spPr bwMode="auto">
            <a:xfrm>
              <a:off x="3524250" y="1241425"/>
              <a:ext cx="334963" cy="120650"/>
            </a:xfrm>
            <a:custGeom>
              <a:avLst/>
              <a:gdLst>
                <a:gd name="T0" fmla="*/ 7 w 89"/>
                <a:gd name="T1" fmla="*/ 31 h 32"/>
                <a:gd name="T2" fmla="*/ 12 w 89"/>
                <a:gd name="T3" fmla="*/ 29 h 32"/>
                <a:gd name="T4" fmla="*/ 45 w 89"/>
                <a:gd name="T5" fmla="*/ 11 h 32"/>
                <a:gd name="T6" fmla="*/ 78 w 89"/>
                <a:gd name="T7" fmla="*/ 29 h 32"/>
                <a:gd name="T8" fmla="*/ 86 w 89"/>
                <a:gd name="T9" fmla="*/ 30 h 32"/>
                <a:gd name="T10" fmla="*/ 87 w 89"/>
                <a:gd name="T11" fmla="*/ 22 h 32"/>
                <a:gd name="T12" fmla="*/ 45 w 89"/>
                <a:gd name="T13" fmla="*/ 0 h 32"/>
                <a:gd name="T14" fmla="*/ 2 w 89"/>
                <a:gd name="T15" fmla="*/ 22 h 32"/>
                <a:gd name="T16" fmla="*/ 4 w 89"/>
                <a:gd name="T17" fmla="*/ 30 h 32"/>
                <a:gd name="T18" fmla="*/ 7 w 89"/>
                <a:gd name="T19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32">
                  <a:moveTo>
                    <a:pt x="7" y="31"/>
                  </a:moveTo>
                  <a:cubicBezTo>
                    <a:pt x="9" y="31"/>
                    <a:pt x="11" y="30"/>
                    <a:pt x="12" y="29"/>
                  </a:cubicBezTo>
                  <a:cubicBezTo>
                    <a:pt x="19" y="18"/>
                    <a:pt x="31" y="11"/>
                    <a:pt x="45" y="11"/>
                  </a:cubicBezTo>
                  <a:cubicBezTo>
                    <a:pt x="58" y="11"/>
                    <a:pt x="70" y="18"/>
                    <a:pt x="78" y="29"/>
                  </a:cubicBezTo>
                  <a:cubicBezTo>
                    <a:pt x="79" y="31"/>
                    <a:pt x="83" y="32"/>
                    <a:pt x="86" y="30"/>
                  </a:cubicBezTo>
                  <a:cubicBezTo>
                    <a:pt x="88" y="29"/>
                    <a:pt x="89" y="25"/>
                    <a:pt x="87" y="22"/>
                  </a:cubicBezTo>
                  <a:cubicBezTo>
                    <a:pt x="78" y="8"/>
                    <a:pt x="62" y="0"/>
                    <a:pt x="45" y="0"/>
                  </a:cubicBezTo>
                  <a:cubicBezTo>
                    <a:pt x="28" y="0"/>
                    <a:pt x="12" y="8"/>
                    <a:pt x="2" y="22"/>
                  </a:cubicBezTo>
                  <a:cubicBezTo>
                    <a:pt x="0" y="25"/>
                    <a:pt x="1" y="29"/>
                    <a:pt x="4" y="30"/>
                  </a:cubicBezTo>
                  <a:cubicBezTo>
                    <a:pt x="5" y="31"/>
                    <a:pt x="6" y="31"/>
                    <a:pt x="7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8" name="Freeform 139"/>
            <p:cNvSpPr>
              <a:spLocks noEditPoints="1"/>
            </p:cNvSpPr>
            <p:nvPr/>
          </p:nvSpPr>
          <p:spPr bwMode="auto">
            <a:xfrm>
              <a:off x="4057650" y="1304925"/>
              <a:ext cx="280988" cy="282575"/>
            </a:xfrm>
            <a:custGeom>
              <a:avLst/>
              <a:gdLst>
                <a:gd name="T0" fmla="*/ 38 w 75"/>
                <a:gd name="T1" fmla="*/ 0 h 75"/>
                <a:gd name="T2" fmla="*/ 38 w 75"/>
                <a:gd name="T3" fmla="*/ 0 h 75"/>
                <a:gd name="T4" fmla="*/ 38 w 75"/>
                <a:gd name="T5" fmla="*/ 17 h 75"/>
                <a:gd name="T6" fmla="*/ 38 w 75"/>
                <a:gd name="T7" fmla="*/ 17 h 75"/>
                <a:gd name="T8" fmla="*/ 58 w 75"/>
                <a:gd name="T9" fmla="*/ 38 h 75"/>
                <a:gd name="T10" fmla="*/ 38 w 75"/>
                <a:gd name="T11" fmla="*/ 58 h 75"/>
                <a:gd name="T12" fmla="*/ 38 w 75"/>
                <a:gd name="T13" fmla="*/ 58 h 75"/>
                <a:gd name="T14" fmla="*/ 38 w 75"/>
                <a:gd name="T15" fmla="*/ 58 h 75"/>
                <a:gd name="T16" fmla="*/ 38 w 75"/>
                <a:gd name="T17" fmla="*/ 75 h 75"/>
                <a:gd name="T18" fmla="*/ 38 w 75"/>
                <a:gd name="T19" fmla="*/ 75 h 75"/>
                <a:gd name="T20" fmla="*/ 75 w 75"/>
                <a:gd name="T21" fmla="*/ 38 h 75"/>
                <a:gd name="T22" fmla="*/ 38 w 75"/>
                <a:gd name="T23" fmla="*/ 0 h 75"/>
                <a:gd name="T24" fmla="*/ 38 w 75"/>
                <a:gd name="T25" fmla="*/ 0 h 75"/>
                <a:gd name="T26" fmla="*/ 0 w 75"/>
                <a:gd name="T27" fmla="*/ 38 h 75"/>
                <a:gd name="T28" fmla="*/ 38 w 75"/>
                <a:gd name="T29" fmla="*/ 75 h 75"/>
                <a:gd name="T30" fmla="*/ 38 w 75"/>
                <a:gd name="T31" fmla="*/ 58 h 75"/>
                <a:gd name="T32" fmla="*/ 17 w 75"/>
                <a:gd name="T33" fmla="*/ 38 h 75"/>
                <a:gd name="T34" fmla="*/ 38 w 75"/>
                <a:gd name="T35" fmla="*/ 17 h 75"/>
                <a:gd name="T36" fmla="*/ 38 w 75"/>
                <a:gd name="T3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5" h="75">
                  <a:moveTo>
                    <a:pt x="3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9" y="17"/>
                    <a:pt x="58" y="26"/>
                    <a:pt x="58" y="38"/>
                  </a:cubicBezTo>
                  <a:cubicBezTo>
                    <a:pt x="58" y="49"/>
                    <a:pt x="49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58" y="75"/>
                    <a:pt x="75" y="58"/>
                    <a:pt x="75" y="38"/>
                  </a:cubicBezTo>
                  <a:cubicBezTo>
                    <a:pt x="75" y="17"/>
                    <a:pt x="58" y="0"/>
                    <a:pt x="38" y="0"/>
                  </a:cubicBezTo>
                  <a:close/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8"/>
                    <a:pt x="17" y="75"/>
                    <a:pt x="38" y="75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26" y="58"/>
                    <a:pt x="17" y="49"/>
                    <a:pt x="17" y="38"/>
                  </a:cubicBezTo>
                  <a:cubicBezTo>
                    <a:pt x="17" y="26"/>
                    <a:pt x="26" y="17"/>
                    <a:pt x="38" y="17"/>
                  </a:cubicBezTo>
                  <a:lnTo>
                    <a:pt x="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9" name="Freeform 140"/>
            <p:cNvSpPr>
              <a:spLocks/>
            </p:cNvSpPr>
            <p:nvPr/>
          </p:nvSpPr>
          <p:spPr bwMode="auto">
            <a:xfrm>
              <a:off x="4032250" y="1241425"/>
              <a:ext cx="333375" cy="120650"/>
            </a:xfrm>
            <a:custGeom>
              <a:avLst/>
              <a:gdLst>
                <a:gd name="T0" fmla="*/ 45 w 89"/>
                <a:gd name="T1" fmla="*/ 0 h 32"/>
                <a:gd name="T2" fmla="*/ 2 w 89"/>
                <a:gd name="T3" fmla="*/ 22 h 32"/>
                <a:gd name="T4" fmla="*/ 4 w 89"/>
                <a:gd name="T5" fmla="*/ 30 h 32"/>
                <a:gd name="T6" fmla="*/ 7 w 89"/>
                <a:gd name="T7" fmla="*/ 31 h 32"/>
                <a:gd name="T8" fmla="*/ 12 w 89"/>
                <a:gd name="T9" fmla="*/ 29 h 32"/>
                <a:gd name="T10" fmla="*/ 45 w 89"/>
                <a:gd name="T11" fmla="*/ 11 h 32"/>
                <a:gd name="T12" fmla="*/ 78 w 89"/>
                <a:gd name="T13" fmla="*/ 29 h 32"/>
                <a:gd name="T14" fmla="*/ 86 w 89"/>
                <a:gd name="T15" fmla="*/ 30 h 32"/>
                <a:gd name="T16" fmla="*/ 87 w 89"/>
                <a:gd name="T17" fmla="*/ 22 h 32"/>
                <a:gd name="T18" fmla="*/ 45 w 89"/>
                <a:gd name="T1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32">
                  <a:moveTo>
                    <a:pt x="45" y="0"/>
                  </a:moveTo>
                  <a:cubicBezTo>
                    <a:pt x="27" y="0"/>
                    <a:pt x="12" y="8"/>
                    <a:pt x="2" y="22"/>
                  </a:cubicBezTo>
                  <a:cubicBezTo>
                    <a:pt x="0" y="25"/>
                    <a:pt x="1" y="29"/>
                    <a:pt x="4" y="30"/>
                  </a:cubicBezTo>
                  <a:cubicBezTo>
                    <a:pt x="5" y="31"/>
                    <a:pt x="6" y="31"/>
                    <a:pt x="7" y="31"/>
                  </a:cubicBezTo>
                  <a:cubicBezTo>
                    <a:pt x="9" y="31"/>
                    <a:pt x="10" y="30"/>
                    <a:pt x="12" y="29"/>
                  </a:cubicBezTo>
                  <a:cubicBezTo>
                    <a:pt x="19" y="18"/>
                    <a:pt x="31" y="11"/>
                    <a:pt x="45" y="11"/>
                  </a:cubicBezTo>
                  <a:cubicBezTo>
                    <a:pt x="58" y="11"/>
                    <a:pt x="70" y="18"/>
                    <a:pt x="78" y="29"/>
                  </a:cubicBezTo>
                  <a:cubicBezTo>
                    <a:pt x="79" y="31"/>
                    <a:pt x="83" y="32"/>
                    <a:pt x="86" y="30"/>
                  </a:cubicBezTo>
                  <a:cubicBezTo>
                    <a:pt x="88" y="29"/>
                    <a:pt x="89" y="25"/>
                    <a:pt x="87" y="22"/>
                  </a:cubicBezTo>
                  <a:cubicBezTo>
                    <a:pt x="78" y="8"/>
                    <a:pt x="62" y="0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10" name="Freeform 141"/>
            <p:cNvSpPr>
              <a:spLocks/>
            </p:cNvSpPr>
            <p:nvPr/>
          </p:nvSpPr>
          <p:spPr bwMode="auto">
            <a:xfrm>
              <a:off x="3783013" y="1001713"/>
              <a:ext cx="496888" cy="574675"/>
            </a:xfrm>
            <a:custGeom>
              <a:avLst/>
              <a:gdLst>
                <a:gd name="T0" fmla="*/ 88 w 132"/>
                <a:gd name="T1" fmla="*/ 56 h 153"/>
                <a:gd name="T2" fmla="*/ 92 w 132"/>
                <a:gd name="T3" fmla="*/ 57 h 153"/>
                <a:gd name="T4" fmla="*/ 126 w 132"/>
                <a:gd name="T5" fmla="*/ 42 h 153"/>
                <a:gd name="T6" fmla="*/ 130 w 132"/>
                <a:gd name="T7" fmla="*/ 31 h 153"/>
                <a:gd name="T8" fmla="*/ 119 w 132"/>
                <a:gd name="T9" fmla="*/ 27 h 153"/>
                <a:gd name="T10" fmla="*/ 97 w 132"/>
                <a:gd name="T11" fmla="*/ 38 h 153"/>
                <a:gd name="T12" fmla="*/ 93 w 132"/>
                <a:gd name="T13" fmla="*/ 37 h 153"/>
                <a:gd name="T14" fmla="*/ 56 w 132"/>
                <a:gd name="T15" fmla="*/ 1 h 153"/>
                <a:gd name="T16" fmla="*/ 52 w 132"/>
                <a:gd name="T17" fmla="*/ 1 h 153"/>
                <a:gd name="T18" fmla="*/ 1 w 132"/>
                <a:gd name="T19" fmla="*/ 52 h 153"/>
                <a:gd name="T20" fmla="*/ 1 w 132"/>
                <a:gd name="T21" fmla="*/ 56 h 153"/>
                <a:gd name="T22" fmla="*/ 36 w 132"/>
                <a:gd name="T23" fmla="*/ 86 h 153"/>
                <a:gd name="T24" fmla="*/ 37 w 132"/>
                <a:gd name="T25" fmla="*/ 90 h 153"/>
                <a:gd name="T26" fmla="*/ 19 w 132"/>
                <a:gd name="T27" fmla="*/ 128 h 153"/>
                <a:gd name="T28" fmla="*/ 20 w 132"/>
                <a:gd name="T29" fmla="*/ 133 h 153"/>
                <a:gd name="T30" fmla="*/ 31 w 132"/>
                <a:gd name="T31" fmla="*/ 149 h 153"/>
                <a:gd name="T32" fmla="*/ 40 w 132"/>
                <a:gd name="T33" fmla="*/ 153 h 153"/>
                <a:gd name="T34" fmla="*/ 47 w 132"/>
                <a:gd name="T35" fmla="*/ 151 h 153"/>
                <a:gd name="T36" fmla="*/ 49 w 132"/>
                <a:gd name="T37" fmla="*/ 136 h 153"/>
                <a:gd name="T38" fmla="*/ 45 w 132"/>
                <a:gd name="T39" fmla="*/ 130 h 153"/>
                <a:gd name="T40" fmla="*/ 45 w 132"/>
                <a:gd name="T41" fmla="*/ 126 h 153"/>
                <a:gd name="T42" fmla="*/ 62 w 132"/>
                <a:gd name="T43" fmla="*/ 84 h 153"/>
                <a:gd name="T44" fmla="*/ 61 w 132"/>
                <a:gd name="T45" fmla="*/ 80 h 153"/>
                <a:gd name="T46" fmla="*/ 42 w 132"/>
                <a:gd name="T47" fmla="*/ 61 h 153"/>
                <a:gd name="T48" fmla="*/ 42 w 132"/>
                <a:gd name="T49" fmla="*/ 58 h 153"/>
                <a:gd name="T50" fmla="*/ 64 w 132"/>
                <a:gd name="T51" fmla="*/ 36 h 153"/>
                <a:gd name="T52" fmla="*/ 68 w 132"/>
                <a:gd name="T53" fmla="*/ 36 h 153"/>
                <a:gd name="T54" fmla="*/ 88 w 132"/>
                <a:gd name="T55" fmla="*/ 5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2" h="153">
                  <a:moveTo>
                    <a:pt x="88" y="56"/>
                  </a:moveTo>
                  <a:cubicBezTo>
                    <a:pt x="89" y="57"/>
                    <a:pt x="91" y="57"/>
                    <a:pt x="92" y="57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30" y="40"/>
                    <a:pt x="132" y="35"/>
                    <a:pt x="130" y="31"/>
                  </a:cubicBezTo>
                  <a:cubicBezTo>
                    <a:pt x="128" y="27"/>
                    <a:pt x="123" y="25"/>
                    <a:pt x="119" y="27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5" y="39"/>
                    <a:pt x="94" y="38"/>
                    <a:pt x="93" y="37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0"/>
                    <a:pt x="53" y="0"/>
                    <a:pt x="52" y="1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53"/>
                    <a:pt x="0" y="55"/>
                    <a:pt x="1" y="56"/>
                  </a:cubicBezTo>
                  <a:cubicBezTo>
                    <a:pt x="8" y="61"/>
                    <a:pt x="29" y="79"/>
                    <a:pt x="36" y="86"/>
                  </a:cubicBezTo>
                  <a:cubicBezTo>
                    <a:pt x="37" y="86"/>
                    <a:pt x="37" y="88"/>
                    <a:pt x="37" y="90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19" y="130"/>
                    <a:pt x="19" y="131"/>
                    <a:pt x="20" y="133"/>
                  </a:cubicBezTo>
                  <a:cubicBezTo>
                    <a:pt x="31" y="149"/>
                    <a:pt x="31" y="149"/>
                    <a:pt x="31" y="149"/>
                  </a:cubicBezTo>
                  <a:cubicBezTo>
                    <a:pt x="33" y="151"/>
                    <a:pt x="36" y="153"/>
                    <a:pt x="40" y="153"/>
                  </a:cubicBezTo>
                  <a:cubicBezTo>
                    <a:pt x="42" y="153"/>
                    <a:pt x="45" y="153"/>
                    <a:pt x="47" y="151"/>
                  </a:cubicBezTo>
                  <a:cubicBezTo>
                    <a:pt x="52" y="147"/>
                    <a:pt x="53" y="141"/>
                    <a:pt x="49" y="136"/>
                  </a:cubicBezTo>
                  <a:cubicBezTo>
                    <a:pt x="45" y="130"/>
                    <a:pt x="45" y="130"/>
                    <a:pt x="45" y="130"/>
                  </a:cubicBezTo>
                  <a:cubicBezTo>
                    <a:pt x="44" y="129"/>
                    <a:pt x="44" y="127"/>
                    <a:pt x="45" y="126"/>
                  </a:cubicBezTo>
                  <a:cubicBezTo>
                    <a:pt x="62" y="84"/>
                    <a:pt x="62" y="84"/>
                    <a:pt x="62" y="84"/>
                  </a:cubicBezTo>
                  <a:cubicBezTo>
                    <a:pt x="63" y="83"/>
                    <a:pt x="62" y="81"/>
                    <a:pt x="61" y="80"/>
                  </a:cubicBezTo>
                  <a:cubicBezTo>
                    <a:pt x="57" y="76"/>
                    <a:pt x="47" y="66"/>
                    <a:pt x="42" y="61"/>
                  </a:cubicBezTo>
                  <a:cubicBezTo>
                    <a:pt x="41" y="60"/>
                    <a:pt x="41" y="59"/>
                    <a:pt x="42" y="58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65" y="35"/>
                    <a:pt x="67" y="35"/>
                    <a:pt x="68" y="36"/>
                  </a:cubicBezTo>
                  <a:lnTo>
                    <a:pt x="88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11" name="Freeform 142"/>
            <p:cNvSpPr>
              <a:spLocks/>
            </p:cNvSpPr>
            <p:nvPr/>
          </p:nvSpPr>
          <p:spPr bwMode="auto">
            <a:xfrm>
              <a:off x="3795713" y="5667375"/>
              <a:ext cx="134938" cy="203200"/>
            </a:xfrm>
            <a:custGeom>
              <a:avLst/>
              <a:gdLst>
                <a:gd name="T0" fmla="*/ 26 w 36"/>
                <a:gd name="T1" fmla="*/ 51 h 54"/>
                <a:gd name="T2" fmla="*/ 31 w 36"/>
                <a:gd name="T3" fmla="*/ 42 h 54"/>
                <a:gd name="T4" fmla="*/ 9 w 36"/>
                <a:gd name="T5" fmla="*/ 8 h 54"/>
                <a:gd name="T6" fmla="*/ 4 w 36"/>
                <a:gd name="T7" fmla="*/ 0 h 54"/>
                <a:gd name="T8" fmla="*/ 0 w 36"/>
                <a:gd name="T9" fmla="*/ 9 h 54"/>
                <a:gd name="T10" fmla="*/ 26 w 36"/>
                <a:gd name="T11" fmla="*/ 5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54">
                  <a:moveTo>
                    <a:pt x="26" y="51"/>
                  </a:moveTo>
                  <a:cubicBezTo>
                    <a:pt x="31" y="54"/>
                    <a:pt x="36" y="46"/>
                    <a:pt x="31" y="42"/>
                  </a:cubicBezTo>
                  <a:cubicBezTo>
                    <a:pt x="18" y="35"/>
                    <a:pt x="10" y="22"/>
                    <a:pt x="9" y="8"/>
                  </a:cubicBezTo>
                  <a:cubicBezTo>
                    <a:pt x="8" y="5"/>
                    <a:pt x="6" y="3"/>
                    <a:pt x="4" y="0"/>
                  </a:cubicBezTo>
                  <a:cubicBezTo>
                    <a:pt x="3" y="3"/>
                    <a:pt x="2" y="6"/>
                    <a:pt x="0" y="9"/>
                  </a:cubicBezTo>
                  <a:cubicBezTo>
                    <a:pt x="1" y="26"/>
                    <a:pt x="11" y="42"/>
                    <a:pt x="26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12" name="Freeform 143"/>
            <p:cNvSpPr>
              <a:spLocks/>
            </p:cNvSpPr>
            <p:nvPr/>
          </p:nvSpPr>
          <p:spPr bwMode="auto">
            <a:xfrm>
              <a:off x="3884613" y="5299075"/>
              <a:ext cx="214313" cy="206375"/>
            </a:xfrm>
            <a:custGeom>
              <a:avLst/>
              <a:gdLst>
                <a:gd name="T0" fmla="*/ 52 w 57"/>
                <a:gd name="T1" fmla="*/ 18 h 55"/>
                <a:gd name="T2" fmla="*/ 27 w 57"/>
                <a:gd name="T3" fmla="*/ 0 h 55"/>
                <a:gd name="T4" fmla="*/ 21 w 57"/>
                <a:gd name="T5" fmla="*/ 1 h 55"/>
                <a:gd name="T6" fmla="*/ 0 w 57"/>
                <a:gd name="T7" fmla="*/ 14 h 55"/>
                <a:gd name="T8" fmla="*/ 6 w 57"/>
                <a:gd name="T9" fmla="*/ 19 h 55"/>
                <a:gd name="T10" fmla="*/ 17 w 57"/>
                <a:gd name="T11" fmla="*/ 15 h 55"/>
                <a:gd name="T12" fmla="*/ 21 w 57"/>
                <a:gd name="T13" fmla="*/ 14 h 55"/>
                <a:gd name="T14" fmla="*/ 36 w 57"/>
                <a:gd name="T15" fmla="*/ 24 h 55"/>
                <a:gd name="T16" fmla="*/ 28 w 57"/>
                <a:gd name="T17" fmla="*/ 43 h 55"/>
                <a:gd name="T18" fmla="*/ 16 w 57"/>
                <a:gd name="T19" fmla="*/ 47 h 55"/>
                <a:gd name="T20" fmla="*/ 15 w 57"/>
                <a:gd name="T21" fmla="*/ 55 h 55"/>
                <a:gd name="T22" fmla="*/ 22 w 57"/>
                <a:gd name="T23" fmla="*/ 55 h 55"/>
                <a:gd name="T24" fmla="*/ 40 w 57"/>
                <a:gd name="T25" fmla="*/ 51 h 55"/>
                <a:gd name="T26" fmla="*/ 52 w 57"/>
                <a:gd name="T27" fmla="*/ 1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7" h="55">
                  <a:moveTo>
                    <a:pt x="52" y="18"/>
                  </a:moveTo>
                  <a:cubicBezTo>
                    <a:pt x="48" y="6"/>
                    <a:pt x="38" y="0"/>
                    <a:pt x="27" y="0"/>
                  </a:cubicBezTo>
                  <a:cubicBezTo>
                    <a:pt x="25" y="0"/>
                    <a:pt x="23" y="0"/>
                    <a:pt x="21" y="1"/>
                  </a:cubicBezTo>
                  <a:cubicBezTo>
                    <a:pt x="14" y="2"/>
                    <a:pt x="7" y="7"/>
                    <a:pt x="0" y="14"/>
                  </a:cubicBezTo>
                  <a:cubicBezTo>
                    <a:pt x="3" y="15"/>
                    <a:pt x="5" y="17"/>
                    <a:pt x="6" y="19"/>
                  </a:cubicBezTo>
                  <a:cubicBezTo>
                    <a:pt x="10" y="17"/>
                    <a:pt x="14" y="15"/>
                    <a:pt x="17" y="15"/>
                  </a:cubicBezTo>
                  <a:cubicBezTo>
                    <a:pt x="18" y="15"/>
                    <a:pt x="20" y="14"/>
                    <a:pt x="21" y="14"/>
                  </a:cubicBezTo>
                  <a:cubicBezTo>
                    <a:pt x="28" y="14"/>
                    <a:pt x="33" y="18"/>
                    <a:pt x="36" y="24"/>
                  </a:cubicBezTo>
                  <a:cubicBezTo>
                    <a:pt x="38" y="31"/>
                    <a:pt x="35" y="39"/>
                    <a:pt x="28" y="43"/>
                  </a:cubicBezTo>
                  <a:cubicBezTo>
                    <a:pt x="24" y="45"/>
                    <a:pt x="21" y="46"/>
                    <a:pt x="16" y="47"/>
                  </a:cubicBezTo>
                  <a:cubicBezTo>
                    <a:pt x="16" y="49"/>
                    <a:pt x="16" y="52"/>
                    <a:pt x="15" y="55"/>
                  </a:cubicBezTo>
                  <a:cubicBezTo>
                    <a:pt x="18" y="55"/>
                    <a:pt x="20" y="55"/>
                    <a:pt x="22" y="55"/>
                  </a:cubicBezTo>
                  <a:cubicBezTo>
                    <a:pt x="29" y="55"/>
                    <a:pt x="35" y="54"/>
                    <a:pt x="40" y="51"/>
                  </a:cubicBezTo>
                  <a:cubicBezTo>
                    <a:pt x="51" y="45"/>
                    <a:pt x="57" y="31"/>
                    <a:pt x="5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13" name="Freeform 144"/>
            <p:cNvSpPr>
              <a:spLocks/>
            </p:cNvSpPr>
            <p:nvPr/>
          </p:nvSpPr>
          <p:spPr bwMode="auto">
            <a:xfrm>
              <a:off x="3689350" y="5170488"/>
              <a:ext cx="211138" cy="184150"/>
            </a:xfrm>
            <a:custGeom>
              <a:avLst/>
              <a:gdLst>
                <a:gd name="T0" fmla="*/ 54 w 56"/>
                <a:gd name="T1" fmla="*/ 22 h 49"/>
                <a:gd name="T2" fmla="*/ 28 w 56"/>
                <a:gd name="T3" fmla="*/ 0 h 49"/>
                <a:gd name="T4" fmla="*/ 27 w 56"/>
                <a:gd name="T5" fmla="*/ 0 h 49"/>
                <a:gd name="T6" fmla="*/ 1 w 56"/>
                <a:gd name="T7" fmla="*/ 24 h 49"/>
                <a:gd name="T8" fmla="*/ 7 w 56"/>
                <a:gd name="T9" fmla="*/ 49 h 49"/>
                <a:gd name="T10" fmla="*/ 14 w 56"/>
                <a:gd name="T11" fmla="*/ 45 h 49"/>
                <a:gd name="T12" fmla="*/ 13 w 56"/>
                <a:gd name="T13" fmla="*/ 33 h 49"/>
                <a:gd name="T14" fmla="*/ 28 w 56"/>
                <a:gd name="T15" fmla="*/ 18 h 49"/>
                <a:gd name="T16" fmla="*/ 28 w 56"/>
                <a:gd name="T17" fmla="*/ 18 h 49"/>
                <a:gd name="T18" fmla="*/ 43 w 56"/>
                <a:gd name="T19" fmla="*/ 32 h 49"/>
                <a:gd name="T20" fmla="*/ 43 w 56"/>
                <a:gd name="T21" fmla="*/ 43 h 49"/>
                <a:gd name="T22" fmla="*/ 50 w 56"/>
                <a:gd name="T23" fmla="*/ 47 h 49"/>
                <a:gd name="T24" fmla="*/ 54 w 56"/>
                <a:gd name="T25" fmla="*/ 2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49">
                  <a:moveTo>
                    <a:pt x="54" y="22"/>
                  </a:moveTo>
                  <a:cubicBezTo>
                    <a:pt x="52" y="10"/>
                    <a:pt x="42" y="0"/>
                    <a:pt x="28" y="0"/>
                  </a:cubicBezTo>
                  <a:cubicBezTo>
                    <a:pt x="28" y="0"/>
                    <a:pt x="27" y="0"/>
                    <a:pt x="27" y="0"/>
                  </a:cubicBezTo>
                  <a:cubicBezTo>
                    <a:pt x="13" y="1"/>
                    <a:pt x="2" y="12"/>
                    <a:pt x="1" y="24"/>
                  </a:cubicBezTo>
                  <a:cubicBezTo>
                    <a:pt x="0" y="32"/>
                    <a:pt x="3" y="41"/>
                    <a:pt x="7" y="49"/>
                  </a:cubicBezTo>
                  <a:cubicBezTo>
                    <a:pt x="9" y="47"/>
                    <a:pt x="12" y="46"/>
                    <a:pt x="14" y="45"/>
                  </a:cubicBezTo>
                  <a:cubicBezTo>
                    <a:pt x="13" y="41"/>
                    <a:pt x="13" y="37"/>
                    <a:pt x="13" y="33"/>
                  </a:cubicBezTo>
                  <a:cubicBezTo>
                    <a:pt x="14" y="25"/>
                    <a:pt x="20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5" y="18"/>
                    <a:pt x="41" y="24"/>
                    <a:pt x="43" y="32"/>
                  </a:cubicBezTo>
                  <a:cubicBezTo>
                    <a:pt x="44" y="35"/>
                    <a:pt x="44" y="39"/>
                    <a:pt x="43" y="43"/>
                  </a:cubicBezTo>
                  <a:cubicBezTo>
                    <a:pt x="46" y="44"/>
                    <a:pt x="48" y="45"/>
                    <a:pt x="50" y="47"/>
                  </a:cubicBezTo>
                  <a:cubicBezTo>
                    <a:pt x="54" y="38"/>
                    <a:pt x="56" y="30"/>
                    <a:pt x="5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14" name="Freeform 145"/>
            <p:cNvSpPr>
              <a:spLocks/>
            </p:cNvSpPr>
            <p:nvPr/>
          </p:nvSpPr>
          <p:spPr bwMode="auto">
            <a:xfrm>
              <a:off x="3765550" y="5426075"/>
              <a:ext cx="77788" cy="82550"/>
            </a:xfrm>
            <a:custGeom>
              <a:avLst/>
              <a:gdLst>
                <a:gd name="T0" fmla="*/ 11 w 21"/>
                <a:gd name="T1" fmla="*/ 0 h 22"/>
                <a:gd name="T2" fmla="*/ 10 w 21"/>
                <a:gd name="T3" fmla="*/ 0 h 22"/>
                <a:gd name="T4" fmla="*/ 0 w 21"/>
                <a:gd name="T5" fmla="*/ 11 h 22"/>
                <a:gd name="T6" fmla="*/ 10 w 21"/>
                <a:gd name="T7" fmla="*/ 22 h 22"/>
                <a:gd name="T8" fmla="*/ 10 w 21"/>
                <a:gd name="T9" fmla="*/ 22 h 22"/>
                <a:gd name="T10" fmla="*/ 21 w 21"/>
                <a:gd name="T11" fmla="*/ 11 h 22"/>
                <a:gd name="T12" fmla="*/ 11 w 21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1" y="0"/>
                  </a:moveTo>
                  <a:cubicBezTo>
                    <a:pt x="11" y="0"/>
                    <a:pt x="11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4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6" y="22"/>
                    <a:pt x="21" y="17"/>
                    <a:pt x="21" y="11"/>
                  </a:cubicBezTo>
                  <a:cubicBezTo>
                    <a:pt x="21" y="5"/>
                    <a:pt x="17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15" name="Freeform 146"/>
            <p:cNvSpPr>
              <a:spLocks noEditPoints="1"/>
            </p:cNvSpPr>
            <p:nvPr/>
          </p:nvSpPr>
          <p:spPr bwMode="auto">
            <a:xfrm>
              <a:off x="3678238" y="5343525"/>
              <a:ext cx="252413" cy="247650"/>
            </a:xfrm>
            <a:custGeom>
              <a:avLst/>
              <a:gdLst>
                <a:gd name="T0" fmla="*/ 34 w 67"/>
                <a:gd name="T1" fmla="*/ 0 h 66"/>
                <a:gd name="T2" fmla="*/ 33 w 67"/>
                <a:gd name="T3" fmla="*/ 0 h 66"/>
                <a:gd name="T4" fmla="*/ 33 w 67"/>
                <a:gd name="T5" fmla="*/ 11 h 66"/>
                <a:gd name="T6" fmla="*/ 34 w 67"/>
                <a:gd name="T7" fmla="*/ 11 h 66"/>
                <a:gd name="T8" fmla="*/ 56 w 67"/>
                <a:gd name="T9" fmla="*/ 34 h 66"/>
                <a:gd name="T10" fmla="*/ 56 w 67"/>
                <a:gd name="T11" fmla="*/ 34 h 66"/>
                <a:gd name="T12" fmla="*/ 34 w 67"/>
                <a:gd name="T13" fmla="*/ 55 h 66"/>
                <a:gd name="T14" fmla="*/ 33 w 67"/>
                <a:gd name="T15" fmla="*/ 55 h 66"/>
                <a:gd name="T16" fmla="*/ 33 w 67"/>
                <a:gd name="T17" fmla="*/ 66 h 66"/>
                <a:gd name="T18" fmla="*/ 34 w 67"/>
                <a:gd name="T19" fmla="*/ 66 h 66"/>
                <a:gd name="T20" fmla="*/ 67 w 67"/>
                <a:gd name="T21" fmla="*/ 34 h 66"/>
                <a:gd name="T22" fmla="*/ 34 w 67"/>
                <a:gd name="T23" fmla="*/ 0 h 66"/>
                <a:gd name="T24" fmla="*/ 33 w 67"/>
                <a:gd name="T25" fmla="*/ 0 h 66"/>
                <a:gd name="T26" fmla="*/ 33 w 67"/>
                <a:gd name="T27" fmla="*/ 0 h 66"/>
                <a:gd name="T28" fmla="*/ 0 w 67"/>
                <a:gd name="T29" fmla="*/ 32 h 66"/>
                <a:gd name="T30" fmla="*/ 33 w 67"/>
                <a:gd name="T31" fmla="*/ 66 h 66"/>
                <a:gd name="T32" fmla="*/ 33 w 67"/>
                <a:gd name="T33" fmla="*/ 66 h 66"/>
                <a:gd name="T34" fmla="*/ 33 w 67"/>
                <a:gd name="T35" fmla="*/ 55 h 66"/>
                <a:gd name="T36" fmla="*/ 33 w 67"/>
                <a:gd name="T37" fmla="*/ 55 h 66"/>
                <a:gd name="T38" fmla="*/ 11 w 67"/>
                <a:gd name="T39" fmla="*/ 32 h 66"/>
                <a:gd name="T40" fmla="*/ 33 w 67"/>
                <a:gd name="T41" fmla="*/ 11 h 66"/>
                <a:gd name="T42" fmla="*/ 33 w 67"/>
                <a:gd name="T43" fmla="*/ 11 h 66"/>
                <a:gd name="T44" fmla="*/ 33 w 67"/>
                <a:gd name="T4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7" h="66">
                  <a:moveTo>
                    <a:pt x="34" y="0"/>
                  </a:moveTo>
                  <a:cubicBezTo>
                    <a:pt x="34" y="0"/>
                    <a:pt x="34" y="0"/>
                    <a:pt x="33" y="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46" y="11"/>
                    <a:pt x="56" y="21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5" y="46"/>
                    <a:pt x="45" y="55"/>
                    <a:pt x="34" y="55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51" y="66"/>
                    <a:pt x="66" y="52"/>
                    <a:pt x="67" y="34"/>
                  </a:cubicBezTo>
                  <a:cubicBezTo>
                    <a:pt x="67" y="16"/>
                    <a:pt x="53" y="0"/>
                    <a:pt x="34" y="0"/>
                  </a:cubicBezTo>
                  <a:close/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6" y="0"/>
                    <a:pt x="1" y="14"/>
                    <a:pt x="0" y="32"/>
                  </a:cubicBezTo>
                  <a:cubicBezTo>
                    <a:pt x="0" y="50"/>
                    <a:pt x="14" y="66"/>
                    <a:pt x="33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21" y="55"/>
                    <a:pt x="11" y="45"/>
                    <a:pt x="11" y="32"/>
                  </a:cubicBezTo>
                  <a:cubicBezTo>
                    <a:pt x="12" y="20"/>
                    <a:pt x="21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16" name="Freeform 147"/>
            <p:cNvSpPr>
              <a:spLocks/>
            </p:cNvSpPr>
            <p:nvPr/>
          </p:nvSpPr>
          <p:spPr bwMode="auto">
            <a:xfrm>
              <a:off x="3581400" y="5521325"/>
              <a:ext cx="225425" cy="212725"/>
            </a:xfrm>
            <a:custGeom>
              <a:avLst/>
              <a:gdLst>
                <a:gd name="T0" fmla="*/ 28 w 60"/>
                <a:gd name="T1" fmla="*/ 7 h 57"/>
                <a:gd name="T2" fmla="*/ 24 w 60"/>
                <a:gd name="T3" fmla="*/ 0 h 57"/>
                <a:gd name="T4" fmla="*/ 6 w 60"/>
                <a:gd name="T5" fmla="*/ 18 h 57"/>
                <a:gd name="T6" fmla="*/ 15 w 60"/>
                <a:gd name="T7" fmla="*/ 52 h 57"/>
                <a:gd name="T8" fmla="*/ 30 w 60"/>
                <a:gd name="T9" fmla="*/ 57 h 57"/>
                <a:gd name="T10" fmla="*/ 50 w 60"/>
                <a:gd name="T11" fmla="*/ 48 h 57"/>
                <a:gd name="T12" fmla="*/ 60 w 60"/>
                <a:gd name="T13" fmla="*/ 24 h 57"/>
                <a:gd name="T14" fmla="*/ 59 w 60"/>
                <a:gd name="T15" fmla="*/ 24 h 57"/>
                <a:gd name="T16" fmla="*/ 59 w 60"/>
                <a:gd name="T17" fmla="*/ 24 h 57"/>
                <a:gd name="T18" fmla="*/ 52 w 60"/>
                <a:gd name="T19" fmla="*/ 23 h 57"/>
                <a:gd name="T20" fmla="*/ 46 w 60"/>
                <a:gd name="T21" fmla="*/ 34 h 57"/>
                <a:gd name="T22" fmla="*/ 33 w 60"/>
                <a:gd name="T23" fmla="*/ 40 h 57"/>
                <a:gd name="T24" fmla="*/ 25 w 60"/>
                <a:gd name="T25" fmla="*/ 38 h 57"/>
                <a:gd name="T26" fmla="*/ 21 w 60"/>
                <a:gd name="T27" fmla="*/ 17 h 57"/>
                <a:gd name="T28" fmla="*/ 28 w 60"/>
                <a:gd name="T29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57">
                  <a:moveTo>
                    <a:pt x="28" y="7"/>
                  </a:moveTo>
                  <a:cubicBezTo>
                    <a:pt x="27" y="5"/>
                    <a:pt x="25" y="3"/>
                    <a:pt x="24" y="0"/>
                  </a:cubicBezTo>
                  <a:cubicBezTo>
                    <a:pt x="16" y="5"/>
                    <a:pt x="9" y="11"/>
                    <a:pt x="6" y="18"/>
                  </a:cubicBezTo>
                  <a:cubicBezTo>
                    <a:pt x="0" y="30"/>
                    <a:pt x="4" y="45"/>
                    <a:pt x="15" y="52"/>
                  </a:cubicBezTo>
                  <a:cubicBezTo>
                    <a:pt x="20" y="56"/>
                    <a:pt x="25" y="57"/>
                    <a:pt x="30" y="57"/>
                  </a:cubicBezTo>
                  <a:cubicBezTo>
                    <a:pt x="38" y="57"/>
                    <a:pt x="45" y="54"/>
                    <a:pt x="50" y="48"/>
                  </a:cubicBezTo>
                  <a:cubicBezTo>
                    <a:pt x="56" y="42"/>
                    <a:pt x="59" y="33"/>
                    <a:pt x="60" y="24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6" y="24"/>
                    <a:pt x="54" y="24"/>
                    <a:pt x="52" y="23"/>
                  </a:cubicBezTo>
                  <a:cubicBezTo>
                    <a:pt x="50" y="27"/>
                    <a:pt x="48" y="31"/>
                    <a:pt x="46" y="34"/>
                  </a:cubicBezTo>
                  <a:cubicBezTo>
                    <a:pt x="42" y="38"/>
                    <a:pt x="38" y="40"/>
                    <a:pt x="33" y="40"/>
                  </a:cubicBezTo>
                  <a:cubicBezTo>
                    <a:pt x="30" y="40"/>
                    <a:pt x="28" y="39"/>
                    <a:pt x="25" y="38"/>
                  </a:cubicBezTo>
                  <a:cubicBezTo>
                    <a:pt x="19" y="33"/>
                    <a:pt x="17" y="25"/>
                    <a:pt x="21" y="17"/>
                  </a:cubicBezTo>
                  <a:cubicBezTo>
                    <a:pt x="22" y="14"/>
                    <a:pt x="25" y="10"/>
                    <a:pt x="2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17" name="Freeform 148"/>
            <p:cNvSpPr>
              <a:spLocks/>
            </p:cNvSpPr>
            <p:nvPr/>
          </p:nvSpPr>
          <p:spPr bwMode="auto">
            <a:xfrm>
              <a:off x="3813175" y="5513388"/>
              <a:ext cx="225425" cy="209550"/>
            </a:xfrm>
            <a:custGeom>
              <a:avLst/>
              <a:gdLst>
                <a:gd name="T0" fmla="*/ 46 w 60"/>
                <a:gd name="T1" fmla="*/ 50 h 56"/>
                <a:gd name="T2" fmla="*/ 53 w 60"/>
                <a:gd name="T3" fmla="*/ 16 h 56"/>
                <a:gd name="T4" fmla="*/ 34 w 60"/>
                <a:gd name="T5" fmla="*/ 0 h 56"/>
                <a:gd name="T6" fmla="*/ 30 w 60"/>
                <a:gd name="T7" fmla="*/ 7 h 56"/>
                <a:gd name="T8" fmla="*/ 38 w 60"/>
                <a:gd name="T9" fmla="*/ 16 h 56"/>
                <a:gd name="T10" fmla="*/ 35 w 60"/>
                <a:gd name="T11" fmla="*/ 36 h 56"/>
                <a:gd name="T12" fmla="*/ 27 w 60"/>
                <a:gd name="T13" fmla="*/ 39 h 56"/>
                <a:gd name="T14" fmla="*/ 15 w 60"/>
                <a:gd name="T15" fmla="*/ 35 h 56"/>
                <a:gd name="T16" fmla="*/ 7 w 60"/>
                <a:gd name="T17" fmla="*/ 25 h 56"/>
                <a:gd name="T18" fmla="*/ 0 w 60"/>
                <a:gd name="T19" fmla="*/ 26 h 56"/>
                <a:gd name="T20" fmla="*/ 3 w 60"/>
                <a:gd name="T21" fmla="*/ 37 h 56"/>
                <a:gd name="T22" fmla="*/ 5 w 60"/>
                <a:gd name="T23" fmla="*/ 40 h 56"/>
                <a:gd name="T24" fmla="*/ 11 w 60"/>
                <a:gd name="T25" fmla="*/ 49 h 56"/>
                <a:gd name="T26" fmla="*/ 30 w 60"/>
                <a:gd name="T27" fmla="*/ 56 h 56"/>
                <a:gd name="T28" fmla="*/ 46 w 60"/>
                <a:gd name="T29" fmla="*/ 5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56">
                  <a:moveTo>
                    <a:pt x="46" y="50"/>
                  </a:moveTo>
                  <a:cubicBezTo>
                    <a:pt x="58" y="42"/>
                    <a:pt x="60" y="26"/>
                    <a:pt x="53" y="16"/>
                  </a:cubicBezTo>
                  <a:cubicBezTo>
                    <a:pt x="49" y="9"/>
                    <a:pt x="42" y="3"/>
                    <a:pt x="34" y="0"/>
                  </a:cubicBezTo>
                  <a:cubicBezTo>
                    <a:pt x="33" y="2"/>
                    <a:pt x="32" y="5"/>
                    <a:pt x="30" y="7"/>
                  </a:cubicBezTo>
                  <a:cubicBezTo>
                    <a:pt x="34" y="10"/>
                    <a:pt x="37" y="13"/>
                    <a:pt x="38" y="16"/>
                  </a:cubicBezTo>
                  <a:cubicBezTo>
                    <a:pt x="42" y="23"/>
                    <a:pt x="41" y="32"/>
                    <a:pt x="35" y="36"/>
                  </a:cubicBezTo>
                  <a:cubicBezTo>
                    <a:pt x="33" y="38"/>
                    <a:pt x="30" y="39"/>
                    <a:pt x="27" y="39"/>
                  </a:cubicBezTo>
                  <a:cubicBezTo>
                    <a:pt x="23" y="39"/>
                    <a:pt x="18" y="38"/>
                    <a:pt x="15" y="35"/>
                  </a:cubicBezTo>
                  <a:cubicBezTo>
                    <a:pt x="12" y="32"/>
                    <a:pt x="9" y="29"/>
                    <a:pt x="7" y="25"/>
                  </a:cubicBezTo>
                  <a:cubicBezTo>
                    <a:pt x="5" y="25"/>
                    <a:pt x="2" y="26"/>
                    <a:pt x="0" y="26"/>
                  </a:cubicBezTo>
                  <a:cubicBezTo>
                    <a:pt x="1" y="30"/>
                    <a:pt x="2" y="34"/>
                    <a:pt x="3" y="37"/>
                  </a:cubicBezTo>
                  <a:cubicBezTo>
                    <a:pt x="4" y="38"/>
                    <a:pt x="4" y="39"/>
                    <a:pt x="5" y="40"/>
                  </a:cubicBezTo>
                  <a:cubicBezTo>
                    <a:pt x="6" y="44"/>
                    <a:pt x="9" y="46"/>
                    <a:pt x="11" y="49"/>
                  </a:cubicBezTo>
                  <a:cubicBezTo>
                    <a:pt x="16" y="54"/>
                    <a:pt x="23" y="56"/>
                    <a:pt x="30" y="56"/>
                  </a:cubicBezTo>
                  <a:cubicBezTo>
                    <a:pt x="36" y="56"/>
                    <a:pt x="41" y="54"/>
                    <a:pt x="46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18" name="Freeform 149"/>
            <p:cNvSpPr>
              <a:spLocks/>
            </p:cNvSpPr>
            <p:nvPr/>
          </p:nvSpPr>
          <p:spPr bwMode="auto">
            <a:xfrm>
              <a:off x="3502025" y="5313363"/>
              <a:ext cx="211138" cy="207963"/>
            </a:xfrm>
            <a:custGeom>
              <a:avLst/>
              <a:gdLst>
                <a:gd name="T0" fmla="*/ 19 w 56"/>
                <a:gd name="T1" fmla="*/ 52 h 55"/>
                <a:gd name="T2" fmla="*/ 33 w 56"/>
                <a:gd name="T3" fmla="*/ 55 h 55"/>
                <a:gd name="T4" fmla="*/ 45 w 56"/>
                <a:gd name="T5" fmla="*/ 54 h 55"/>
                <a:gd name="T6" fmla="*/ 43 w 56"/>
                <a:gd name="T7" fmla="*/ 46 h 55"/>
                <a:gd name="T8" fmla="*/ 31 w 56"/>
                <a:gd name="T9" fmla="*/ 43 h 55"/>
                <a:gd name="T10" fmla="*/ 21 w 56"/>
                <a:gd name="T11" fmla="*/ 25 h 55"/>
                <a:gd name="T12" fmla="*/ 37 w 56"/>
                <a:gd name="T13" fmla="*/ 14 h 55"/>
                <a:gd name="T14" fmla="*/ 39 w 56"/>
                <a:gd name="T15" fmla="*/ 14 h 55"/>
                <a:gd name="T16" fmla="*/ 50 w 56"/>
                <a:gd name="T17" fmla="*/ 18 h 55"/>
                <a:gd name="T18" fmla="*/ 56 w 56"/>
                <a:gd name="T19" fmla="*/ 12 h 55"/>
                <a:gd name="T20" fmla="*/ 33 w 56"/>
                <a:gd name="T21" fmla="*/ 1 h 55"/>
                <a:gd name="T22" fmla="*/ 30 w 56"/>
                <a:gd name="T23" fmla="*/ 0 h 55"/>
                <a:gd name="T24" fmla="*/ 4 w 56"/>
                <a:gd name="T25" fmla="*/ 20 h 55"/>
                <a:gd name="T26" fmla="*/ 19 w 56"/>
                <a:gd name="T27" fmla="*/ 5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6" h="55">
                  <a:moveTo>
                    <a:pt x="19" y="52"/>
                  </a:moveTo>
                  <a:cubicBezTo>
                    <a:pt x="23" y="54"/>
                    <a:pt x="28" y="55"/>
                    <a:pt x="33" y="55"/>
                  </a:cubicBezTo>
                  <a:cubicBezTo>
                    <a:pt x="37" y="55"/>
                    <a:pt x="41" y="54"/>
                    <a:pt x="45" y="54"/>
                  </a:cubicBezTo>
                  <a:cubicBezTo>
                    <a:pt x="44" y="51"/>
                    <a:pt x="43" y="49"/>
                    <a:pt x="43" y="46"/>
                  </a:cubicBezTo>
                  <a:cubicBezTo>
                    <a:pt x="38" y="46"/>
                    <a:pt x="34" y="45"/>
                    <a:pt x="31" y="43"/>
                  </a:cubicBezTo>
                  <a:cubicBezTo>
                    <a:pt x="23" y="40"/>
                    <a:pt x="19" y="32"/>
                    <a:pt x="21" y="25"/>
                  </a:cubicBezTo>
                  <a:cubicBezTo>
                    <a:pt x="23" y="18"/>
                    <a:pt x="29" y="14"/>
                    <a:pt x="37" y="14"/>
                  </a:cubicBezTo>
                  <a:cubicBezTo>
                    <a:pt x="37" y="14"/>
                    <a:pt x="38" y="14"/>
                    <a:pt x="39" y="14"/>
                  </a:cubicBezTo>
                  <a:cubicBezTo>
                    <a:pt x="43" y="15"/>
                    <a:pt x="46" y="16"/>
                    <a:pt x="50" y="18"/>
                  </a:cubicBezTo>
                  <a:cubicBezTo>
                    <a:pt x="52" y="16"/>
                    <a:pt x="54" y="14"/>
                    <a:pt x="56" y="12"/>
                  </a:cubicBezTo>
                  <a:cubicBezTo>
                    <a:pt x="49" y="6"/>
                    <a:pt x="41" y="1"/>
                    <a:pt x="33" y="1"/>
                  </a:cubicBezTo>
                  <a:cubicBezTo>
                    <a:pt x="32" y="0"/>
                    <a:pt x="31" y="0"/>
                    <a:pt x="30" y="0"/>
                  </a:cubicBezTo>
                  <a:cubicBezTo>
                    <a:pt x="18" y="0"/>
                    <a:pt x="7" y="8"/>
                    <a:pt x="4" y="20"/>
                  </a:cubicBezTo>
                  <a:cubicBezTo>
                    <a:pt x="0" y="34"/>
                    <a:pt x="7" y="47"/>
                    <a:pt x="19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19" name="Freeform 150"/>
            <p:cNvSpPr>
              <a:spLocks/>
            </p:cNvSpPr>
            <p:nvPr/>
          </p:nvSpPr>
          <p:spPr bwMode="auto">
            <a:xfrm>
              <a:off x="4684713" y="4356100"/>
              <a:ext cx="146050" cy="263525"/>
            </a:xfrm>
            <a:custGeom>
              <a:avLst/>
              <a:gdLst>
                <a:gd name="T0" fmla="*/ 39 w 39"/>
                <a:gd name="T1" fmla="*/ 35 h 70"/>
                <a:gd name="T2" fmla="*/ 19 w 39"/>
                <a:gd name="T3" fmla="*/ 0 h 70"/>
                <a:gd name="T4" fmla="*/ 0 w 39"/>
                <a:gd name="T5" fmla="*/ 35 h 70"/>
                <a:gd name="T6" fmla="*/ 19 w 39"/>
                <a:gd name="T7" fmla="*/ 70 h 70"/>
                <a:gd name="T8" fmla="*/ 39 w 39"/>
                <a:gd name="T9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70">
                  <a:moveTo>
                    <a:pt x="39" y="35"/>
                  </a:moveTo>
                  <a:cubicBezTo>
                    <a:pt x="39" y="23"/>
                    <a:pt x="31" y="5"/>
                    <a:pt x="19" y="0"/>
                  </a:cubicBezTo>
                  <a:cubicBezTo>
                    <a:pt x="7" y="5"/>
                    <a:pt x="0" y="23"/>
                    <a:pt x="0" y="35"/>
                  </a:cubicBezTo>
                  <a:cubicBezTo>
                    <a:pt x="0" y="47"/>
                    <a:pt x="7" y="65"/>
                    <a:pt x="19" y="70"/>
                  </a:cubicBezTo>
                  <a:cubicBezTo>
                    <a:pt x="31" y="65"/>
                    <a:pt x="39" y="47"/>
                    <a:pt x="3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20" name="Freeform 151"/>
            <p:cNvSpPr>
              <a:spLocks/>
            </p:cNvSpPr>
            <p:nvPr/>
          </p:nvSpPr>
          <p:spPr bwMode="auto">
            <a:xfrm>
              <a:off x="4786313" y="4521200"/>
              <a:ext cx="239713" cy="192088"/>
            </a:xfrm>
            <a:custGeom>
              <a:avLst/>
              <a:gdLst>
                <a:gd name="T0" fmla="*/ 2 w 64"/>
                <a:gd name="T1" fmla="*/ 43 h 51"/>
                <a:gd name="T2" fmla="*/ 42 w 64"/>
                <a:gd name="T3" fmla="*/ 43 h 51"/>
                <a:gd name="T4" fmla="*/ 62 w 64"/>
                <a:gd name="T5" fmla="*/ 9 h 51"/>
                <a:gd name="T6" fmla="*/ 22 w 64"/>
                <a:gd name="T7" fmla="*/ 8 h 51"/>
                <a:gd name="T8" fmla="*/ 2 w 64"/>
                <a:gd name="T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1">
                  <a:moveTo>
                    <a:pt x="2" y="43"/>
                  </a:moveTo>
                  <a:cubicBezTo>
                    <a:pt x="12" y="51"/>
                    <a:pt x="31" y="49"/>
                    <a:pt x="42" y="43"/>
                  </a:cubicBezTo>
                  <a:cubicBezTo>
                    <a:pt x="52" y="37"/>
                    <a:pt x="64" y="22"/>
                    <a:pt x="62" y="9"/>
                  </a:cubicBezTo>
                  <a:cubicBezTo>
                    <a:pt x="52" y="0"/>
                    <a:pt x="33" y="2"/>
                    <a:pt x="22" y="8"/>
                  </a:cubicBezTo>
                  <a:cubicBezTo>
                    <a:pt x="12" y="14"/>
                    <a:pt x="0" y="30"/>
                    <a:pt x="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21" name="Freeform 152"/>
            <p:cNvSpPr>
              <a:spLocks/>
            </p:cNvSpPr>
            <p:nvPr/>
          </p:nvSpPr>
          <p:spPr bwMode="auto">
            <a:xfrm>
              <a:off x="4786313" y="4713288"/>
              <a:ext cx="239713" cy="187325"/>
            </a:xfrm>
            <a:custGeom>
              <a:avLst/>
              <a:gdLst>
                <a:gd name="T0" fmla="*/ 42 w 64"/>
                <a:gd name="T1" fmla="*/ 42 h 50"/>
                <a:gd name="T2" fmla="*/ 62 w 64"/>
                <a:gd name="T3" fmla="*/ 8 h 50"/>
                <a:gd name="T4" fmla="*/ 22 w 64"/>
                <a:gd name="T5" fmla="*/ 8 h 50"/>
                <a:gd name="T6" fmla="*/ 2 w 64"/>
                <a:gd name="T7" fmla="*/ 42 h 50"/>
                <a:gd name="T8" fmla="*/ 42 w 64"/>
                <a:gd name="T9" fmla="*/ 4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0">
                  <a:moveTo>
                    <a:pt x="42" y="42"/>
                  </a:moveTo>
                  <a:cubicBezTo>
                    <a:pt x="52" y="36"/>
                    <a:pt x="64" y="21"/>
                    <a:pt x="62" y="8"/>
                  </a:cubicBezTo>
                  <a:cubicBezTo>
                    <a:pt x="52" y="0"/>
                    <a:pt x="33" y="2"/>
                    <a:pt x="22" y="8"/>
                  </a:cubicBezTo>
                  <a:cubicBezTo>
                    <a:pt x="12" y="14"/>
                    <a:pt x="0" y="29"/>
                    <a:pt x="2" y="42"/>
                  </a:cubicBezTo>
                  <a:cubicBezTo>
                    <a:pt x="12" y="50"/>
                    <a:pt x="31" y="48"/>
                    <a:pt x="42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22" name="Freeform 153"/>
            <p:cNvSpPr>
              <a:spLocks/>
            </p:cNvSpPr>
            <p:nvPr/>
          </p:nvSpPr>
          <p:spPr bwMode="auto">
            <a:xfrm>
              <a:off x="4489450" y="4521200"/>
              <a:ext cx="239713" cy="192088"/>
            </a:xfrm>
            <a:custGeom>
              <a:avLst/>
              <a:gdLst>
                <a:gd name="T0" fmla="*/ 22 w 64"/>
                <a:gd name="T1" fmla="*/ 43 h 51"/>
                <a:gd name="T2" fmla="*/ 62 w 64"/>
                <a:gd name="T3" fmla="*/ 43 h 51"/>
                <a:gd name="T4" fmla="*/ 41 w 64"/>
                <a:gd name="T5" fmla="*/ 8 h 51"/>
                <a:gd name="T6" fmla="*/ 1 w 64"/>
                <a:gd name="T7" fmla="*/ 9 h 51"/>
                <a:gd name="T8" fmla="*/ 22 w 64"/>
                <a:gd name="T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1">
                  <a:moveTo>
                    <a:pt x="22" y="43"/>
                  </a:moveTo>
                  <a:cubicBezTo>
                    <a:pt x="33" y="49"/>
                    <a:pt x="52" y="51"/>
                    <a:pt x="62" y="43"/>
                  </a:cubicBezTo>
                  <a:cubicBezTo>
                    <a:pt x="64" y="30"/>
                    <a:pt x="52" y="14"/>
                    <a:pt x="41" y="8"/>
                  </a:cubicBezTo>
                  <a:cubicBezTo>
                    <a:pt x="31" y="2"/>
                    <a:pt x="12" y="0"/>
                    <a:pt x="1" y="9"/>
                  </a:cubicBezTo>
                  <a:cubicBezTo>
                    <a:pt x="0" y="22"/>
                    <a:pt x="11" y="37"/>
                    <a:pt x="2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23" name="Freeform 154"/>
            <p:cNvSpPr>
              <a:spLocks/>
            </p:cNvSpPr>
            <p:nvPr/>
          </p:nvSpPr>
          <p:spPr bwMode="auto">
            <a:xfrm>
              <a:off x="4489450" y="4713288"/>
              <a:ext cx="239713" cy="187325"/>
            </a:xfrm>
            <a:custGeom>
              <a:avLst/>
              <a:gdLst>
                <a:gd name="T0" fmla="*/ 22 w 64"/>
                <a:gd name="T1" fmla="*/ 42 h 50"/>
                <a:gd name="T2" fmla="*/ 62 w 64"/>
                <a:gd name="T3" fmla="*/ 42 h 50"/>
                <a:gd name="T4" fmla="*/ 41 w 64"/>
                <a:gd name="T5" fmla="*/ 8 h 50"/>
                <a:gd name="T6" fmla="*/ 1 w 64"/>
                <a:gd name="T7" fmla="*/ 8 h 50"/>
                <a:gd name="T8" fmla="*/ 22 w 64"/>
                <a:gd name="T9" fmla="*/ 4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0">
                  <a:moveTo>
                    <a:pt x="22" y="42"/>
                  </a:moveTo>
                  <a:cubicBezTo>
                    <a:pt x="33" y="48"/>
                    <a:pt x="52" y="50"/>
                    <a:pt x="62" y="42"/>
                  </a:cubicBezTo>
                  <a:cubicBezTo>
                    <a:pt x="64" y="29"/>
                    <a:pt x="52" y="14"/>
                    <a:pt x="41" y="8"/>
                  </a:cubicBezTo>
                  <a:cubicBezTo>
                    <a:pt x="31" y="2"/>
                    <a:pt x="12" y="0"/>
                    <a:pt x="1" y="8"/>
                  </a:cubicBezTo>
                  <a:cubicBezTo>
                    <a:pt x="0" y="21"/>
                    <a:pt x="11" y="36"/>
                    <a:pt x="22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24" name="Freeform 155"/>
            <p:cNvSpPr>
              <a:spLocks/>
            </p:cNvSpPr>
            <p:nvPr/>
          </p:nvSpPr>
          <p:spPr bwMode="auto">
            <a:xfrm>
              <a:off x="4740275" y="4645025"/>
              <a:ext cx="30163" cy="300038"/>
            </a:xfrm>
            <a:custGeom>
              <a:avLst/>
              <a:gdLst>
                <a:gd name="T0" fmla="*/ 0 w 8"/>
                <a:gd name="T1" fmla="*/ 2 h 80"/>
                <a:gd name="T2" fmla="*/ 0 w 8"/>
                <a:gd name="T3" fmla="*/ 78 h 80"/>
                <a:gd name="T4" fmla="*/ 4 w 8"/>
                <a:gd name="T5" fmla="*/ 80 h 80"/>
                <a:gd name="T6" fmla="*/ 8 w 8"/>
                <a:gd name="T7" fmla="*/ 78 h 80"/>
                <a:gd name="T8" fmla="*/ 8 w 8"/>
                <a:gd name="T9" fmla="*/ 2 h 80"/>
                <a:gd name="T10" fmla="*/ 4 w 8"/>
                <a:gd name="T11" fmla="*/ 0 h 80"/>
                <a:gd name="T12" fmla="*/ 0 w 8"/>
                <a:gd name="T13" fmla="*/ 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80">
                  <a:moveTo>
                    <a:pt x="0" y="2"/>
                  </a:move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2" y="80"/>
                    <a:pt x="4" y="80"/>
                  </a:cubicBezTo>
                  <a:cubicBezTo>
                    <a:pt x="6" y="80"/>
                    <a:pt x="8" y="79"/>
                    <a:pt x="8" y="78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6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25" name="Freeform 156"/>
            <p:cNvSpPr>
              <a:spLocks/>
            </p:cNvSpPr>
            <p:nvPr/>
          </p:nvSpPr>
          <p:spPr bwMode="auto">
            <a:xfrm>
              <a:off x="1716088" y="4656138"/>
              <a:ext cx="47625" cy="260350"/>
            </a:xfrm>
            <a:custGeom>
              <a:avLst/>
              <a:gdLst>
                <a:gd name="T0" fmla="*/ 13 w 13"/>
                <a:gd name="T1" fmla="*/ 1 h 69"/>
                <a:gd name="T2" fmla="*/ 7 w 13"/>
                <a:gd name="T3" fmla="*/ 0 h 69"/>
                <a:gd name="T4" fmla="*/ 7 w 13"/>
                <a:gd name="T5" fmla="*/ 0 h 69"/>
                <a:gd name="T6" fmla="*/ 0 w 13"/>
                <a:gd name="T7" fmla="*/ 1 h 69"/>
                <a:gd name="T8" fmla="*/ 0 w 13"/>
                <a:gd name="T9" fmla="*/ 69 h 69"/>
                <a:gd name="T10" fmla="*/ 13 w 13"/>
                <a:gd name="T11" fmla="*/ 69 h 69"/>
                <a:gd name="T12" fmla="*/ 13 w 13"/>
                <a:gd name="T13" fmla="*/ 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69">
                  <a:moveTo>
                    <a:pt x="13" y="1"/>
                  </a:moveTo>
                  <a:cubicBezTo>
                    <a:pt x="11" y="0"/>
                    <a:pt x="9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2" y="0"/>
                    <a:pt x="0" y="1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3" y="69"/>
                    <a:pt x="13" y="69"/>
                    <a:pt x="13" y="69"/>
                  </a:cubicBezTo>
                  <a:lnTo>
                    <a:pt x="13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26" name="Freeform 157"/>
            <p:cNvSpPr>
              <a:spLocks/>
            </p:cNvSpPr>
            <p:nvPr/>
          </p:nvSpPr>
          <p:spPr bwMode="auto">
            <a:xfrm>
              <a:off x="1716088" y="4295775"/>
              <a:ext cx="47625" cy="33338"/>
            </a:xfrm>
            <a:custGeom>
              <a:avLst/>
              <a:gdLst>
                <a:gd name="T0" fmla="*/ 8 w 13"/>
                <a:gd name="T1" fmla="*/ 9 h 9"/>
                <a:gd name="T2" fmla="*/ 9 w 13"/>
                <a:gd name="T3" fmla="*/ 9 h 9"/>
                <a:gd name="T4" fmla="*/ 13 w 13"/>
                <a:gd name="T5" fmla="*/ 9 h 9"/>
                <a:gd name="T6" fmla="*/ 13 w 13"/>
                <a:gd name="T7" fmla="*/ 0 h 9"/>
                <a:gd name="T8" fmla="*/ 0 w 13"/>
                <a:gd name="T9" fmla="*/ 0 h 9"/>
                <a:gd name="T10" fmla="*/ 0 w 13"/>
                <a:gd name="T11" fmla="*/ 9 h 9"/>
                <a:gd name="T12" fmla="*/ 8 w 13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9">
                  <a:moveTo>
                    <a:pt x="8" y="9"/>
                  </a:moveTo>
                  <a:cubicBezTo>
                    <a:pt x="8" y="9"/>
                    <a:pt x="9" y="9"/>
                    <a:pt x="9" y="9"/>
                  </a:cubicBezTo>
                  <a:cubicBezTo>
                    <a:pt x="11" y="9"/>
                    <a:pt x="12" y="9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9"/>
                    <a:pt x="5" y="9"/>
                    <a:pt x="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27" name="Freeform 158"/>
            <p:cNvSpPr>
              <a:spLocks/>
            </p:cNvSpPr>
            <p:nvPr/>
          </p:nvSpPr>
          <p:spPr bwMode="auto">
            <a:xfrm>
              <a:off x="1501775" y="4344988"/>
              <a:ext cx="487363" cy="360363"/>
            </a:xfrm>
            <a:custGeom>
              <a:avLst/>
              <a:gdLst>
                <a:gd name="T0" fmla="*/ 70 w 130"/>
                <a:gd name="T1" fmla="*/ 1 h 96"/>
                <a:gd name="T2" fmla="*/ 66 w 130"/>
                <a:gd name="T3" fmla="*/ 0 h 96"/>
                <a:gd name="T4" fmla="*/ 65 w 130"/>
                <a:gd name="T5" fmla="*/ 0 h 96"/>
                <a:gd name="T6" fmla="*/ 57 w 130"/>
                <a:gd name="T7" fmla="*/ 1 h 96"/>
                <a:gd name="T8" fmla="*/ 0 w 130"/>
                <a:gd name="T9" fmla="*/ 63 h 96"/>
                <a:gd name="T10" fmla="*/ 5 w 130"/>
                <a:gd name="T11" fmla="*/ 88 h 96"/>
                <a:gd name="T12" fmla="*/ 7 w 130"/>
                <a:gd name="T13" fmla="*/ 91 h 96"/>
                <a:gd name="T14" fmla="*/ 10 w 130"/>
                <a:gd name="T15" fmla="*/ 87 h 96"/>
                <a:gd name="T16" fmla="*/ 27 w 130"/>
                <a:gd name="T17" fmla="*/ 77 h 96"/>
                <a:gd name="T18" fmla="*/ 27 w 130"/>
                <a:gd name="T19" fmla="*/ 77 h 96"/>
                <a:gd name="T20" fmla="*/ 44 w 130"/>
                <a:gd name="T21" fmla="*/ 88 h 96"/>
                <a:gd name="T22" fmla="*/ 45 w 130"/>
                <a:gd name="T23" fmla="*/ 91 h 96"/>
                <a:gd name="T24" fmla="*/ 47 w 130"/>
                <a:gd name="T25" fmla="*/ 88 h 96"/>
                <a:gd name="T26" fmla="*/ 57 w 130"/>
                <a:gd name="T27" fmla="*/ 79 h 96"/>
                <a:gd name="T28" fmla="*/ 64 w 130"/>
                <a:gd name="T29" fmla="*/ 78 h 96"/>
                <a:gd name="T30" fmla="*/ 64 w 130"/>
                <a:gd name="T31" fmla="*/ 78 h 96"/>
                <a:gd name="T32" fmla="*/ 70 w 130"/>
                <a:gd name="T33" fmla="*/ 79 h 96"/>
                <a:gd name="T34" fmla="*/ 81 w 130"/>
                <a:gd name="T35" fmla="*/ 89 h 96"/>
                <a:gd name="T36" fmla="*/ 83 w 130"/>
                <a:gd name="T37" fmla="*/ 92 h 96"/>
                <a:gd name="T38" fmla="*/ 85 w 130"/>
                <a:gd name="T39" fmla="*/ 89 h 96"/>
                <a:gd name="T40" fmla="*/ 101 w 130"/>
                <a:gd name="T41" fmla="*/ 79 h 96"/>
                <a:gd name="T42" fmla="*/ 101 w 130"/>
                <a:gd name="T43" fmla="*/ 79 h 96"/>
                <a:gd name="T44" fmla="*/ 118 w 130"/>
                <a:gd name="T45" fmla="*/ 90 h 96"/>
                <a:gd name="T46" fmla="*/ 119 w 130"/>
                <a:gd name="T47" fmla="*/ 94 h 96"/>
                <a:gd name="T48" fmla="*/ 120 w 130"/>
                <a:gd name="T49" fmla="*/ 96 h 96"/>
                <a:gd name="T50" fmla="*/ 122 w 130"/>
                <a:gd name="T51" fmla="*/ 94 h 96"/>
                <a:gd name="T52" fmla="*/ 123 w 130"/>
                <a:gd name="T53" fmla="*/ 91 h 96"/>
                <a:gd name="T54" fmla="*/ 129 w 130"/>
                <a:gd name="T55" fmla="*/ 67 h 96"/>
                <a:gd name="T56" fmla="*/ 70 w 130"/>
                <a:gd name="T57" fmla="*/ 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0" h="96">
                  <a:moveTo>
                    <a:pt x="70" y="1"/>
                  </a:moveTo>
                  <a:cubicBezTo>
                    <a:pt x="69" y="1"/>
                    <a:pt x="68" y="1"/>
                    <a:pt x="66" y="0"/>
                  </a:cubicBezTo>
                  <a:cubicBezTo>
                    <a:pt x="66" y="0"/>
                    <a:pt x="65" y="0"/>
                    <a:pt x="65" y="0"/>
                  </a:cubicBezTo>
                  <a:cubicBezTo>
                    <a:pt x="62" y="0"/>
                    <a:pt x="59" y="1"/>
                    <a:pt x="57" y="1"/>
                  </a:cubicBezTo>
                  <a:cubicBezTo>
                    <a:pt x="26" y="5"/>
                    <a:pt x="1" y="31"/>
                    <a:pt x="0" y="63"/>
                  </a:cubicBezTo>
                  <a:cubicBezTo>
                    <a:pt x="0" y="72"/>
                    <a:pt x="2" y="80"/>
                    <a:pt x="5" y="88"/>
                  </a:cubicBezTo>
                  <a:cubicBezTo>
                    <a:pt x="5" y="90"/>
                    <a:pt x="6" y="91"/>
                    <a:pt x="7" y="91"/>
                  </a:cubicBezTo>
                  <a:cubicBezTo>
                    <a:pt x="8" y="91"/>
                    <a:pt x="9" y="89"/>
                    <a:pt x="10" y="87"/>
                  </a:cubicBezTo>
                  <a:cubicBezTo>
                    <a:pt x="13" y="81"/>
                    <a:pt x="19" y="77"/>
                    <a:pt x="27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34" y="77"/>
                    <a:pt x="41" y="82"/>
                    <a:pt x="44" y="88"/>
                  </a:cubicBezTo>
                  <a:cubicBezTo>
                    <a:pt x="45" y="90"/>
                    <a:pt x="45" y="91"/>
                    <a:pt x="45" y="91"/>
                  </a:cubicBezTo>
                  <a:cubicBezTo>
                    <a:pt x="46" y="91"/>
                    <a:pt x="46" y="90"/>
                    <a:pt x="47" y="88"/>
                  </a:cubicBezTo>
                  <a:cubicBezTo>
                    <a:pt x="49" y="84"/>
                    <a:pt x="53" y="81"/>
                    <a:pt x="57" y="79"/>
                  </a:cubicBezTo>
                  <a:cubicBezTo>
                    <a:pt x="59" y="79"/>
                    <a:pt x="61" y="78"/>
                    <a:pt x="64" y="78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6" y="78"/>
                    <a:pt x="68" y="79"/>
                    <a:pt x="70" y="79"/>
                  </a:cubicBezTo>
                  <a:cubicBezTo>
                    <a:pt x="75" y="81"/>
                    <a:pt x="79" y="85"/>
                    <a:pt x="81" y="89"/>
                  </a:cubicBezTo>
                  <a:cubicBezTo>
                    <a:pt x="82" y="91"/>
                    <a:pt x="82" y="92"/>
                    <a:pt x="83" y="92"/>
                  </a:cubicBezTo>
                  <a:cubicBezTo>
                    <a:pt x="83" y="92"/>
                    <a:pt x="84" y="91"/>
                    <a:pt x="85" y="89"/>
                  </a:cubicBezTo>
                  <a:cubicBezTo>
                    <a:pt x="88" y="83"/>
                    <a:pt x="94" y="79"/>
                    <a:pt x="101" y="79"/>
                  </a:cubicBezTo>
                  <a:cubicBezTo>
                    <a:pt x="101" y="79"/>
                    <a:pt x="101" y="79"/>
                    <a:pt x="101" y="79"/>
                  </a:cubicBezTo>
                  <a:cubicBezTo>
                    <a:pt x="109" y="79"/>
                    <a:pt x="115" y="84"/>
                    <a:pt x="118" y="90"/>
                  </a:cubicBezTo>
                  <a:cubicBezTo>
                    <a:pt x="118" y="91"/>
                    <a:pt x="119" y="93"/>
                    <a:pt x="119" y="94"/>
                  </a:cubicBezTo>
                  <a:cubicBezTo>
                    <a:pt x="119" y="95"/>
                    <a:pt x="120" y="96"/>
                    <a:pt x="120" y="96"/>
                  </a:cubicBezTo>
                  <a:cubicBezTo>
                    <a:pt x="121" y="96"/>
                    <a:pt x="121" y="95"/>
                    <a:pt x="122" y="94"/>
                  </a:cubicBezTo>
                  <a:cubicBezTo>
                    <a:pt x="122" y="93"/>
                    <a:pt x="123" y="92"/>
                    <a:pt x="123" y="91"/>
                  </a:cubicBezTo>
                  <a:cubicBezTo>
                    <a:pt x="127" y="83"/>
                    <a:pt x="129" y="75"/>
                    <a:pt x="129" y="67"/>
                  </a:cubicBezTo>
                  <a:cubicBezTo>
                    <a:pt x="130" y="32"/>
                    <a:pt x="104" y="4"/>
                    <a:pt x="7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28" name="Freeform 159"/>
            <p:cNvSpPr>
              <a:spLocks/>
            </p:cNvSpPr>
            <p:nvPr/>
          </p:nvSpPr>
          <p:spPr bwMode="auto">
            <a:xfrm>
              <a:off x="2624138" y="4656138"/>
              <a:ext cx="187325" cy="134938"/>
            </a:xfrm>
            <a:custGeom>
              <a:avLst/>
              <a:gdLst>
                <a:gd name="T0" fmla="*/ 32 w 50"/>
                <a:gd name="T1" fmla="*/ 11 h 36"/>
                <a:gd name="T2" fmla="*/ 44 w 50"/>
                <a:gd name="T3" fmla="*/ 3 h 36"/>
                <a:gd name="T4" fmla="*/ 50 w 50"/>
                <a:gd name="T5" fmla="*/ 1 h 36"/>
                <a:gd name="T6" fmla="*/ 30 w 50"/>
                <a:gd name="T7" fmla="*/ 3 h 36"/>
                <a:gd name="T8" fmla="*/ 16 w 50"/>
                <a:gd name="T9" fmla="*/ 14 h 36"/>
                <a:gd name="T10" fmla="*/ 10 w 50"/>
                <a:gd name="T11" fmla="*/ 24 h 36"/>
                <a:gd name="T12" fmla="*/ 0 w 50"/>
                <a:gd name="T13" fmla="*/ 36 h 36"/>
                <a:gd name="T14" fmla="*/ 17 w 50"/>
                <a:gd name="T15" fmla="*/ 29 h 36"/>
                <a:gd name="T16" fmla="*/ 32 w 50"/>
                <a:gd name="T17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36">
                  <a:moveTo>
                    <a:pt x="32" y="11"/>
                  </a:moveTo>
                  <a:cubicBezTo>
                    <a:pt x="36" y="7"/>
                    <a:pt x="40" y="5"/>
                    <a:pt x="44" y="3"/>
                  </a:cubicBezTo>
                  <a:cubicBezTo>
                    <a:pt x="45" y="3"/>
                    <a:pt x="48" y="1"/>
                    <a:pt x="50" y="1"/>
                  </a:cubicBezTo>
                  <a:cubicBezTo>
                    <a:pt x="43" y="1"/>
                    <a:pt x="36" y="0"/>
                    <a:pt x="30" y="3"/>
                  </a:cubicBezTo>
                  <a:cubicBezTo>
                    <a:pt x="24" y="5"/>
                    <a:pt x="20" y="9"/>
                    <a:pt x="16" y="14"/>
                  </a:cubicBezTo>
                  <a:cubicBezTo>
                    <a:pt x="14" y="17"/>
                    <a:pt x="12" y="20"/>
                    <a:pt x="10" y="24"/>
                  </a:cubicBezTo>
                  <a:cubicBezTo>
                    <a:pt x="8" y="28"/>
                    <a:pt x="5" y="34"/>
                    <a:pt x="0" y="36"/>
                  </a:cubicBezTo>
                  <a:cubicBezTo>
                    <a:pt x="6" y="35"/>
                    <a:pt x="12" y="32"/>
                    <a:pt x="17" y="29"/>
                  </a:cubicBezTo>
                  <a:cubicBezTo>
                    <a:pt x="23" y="24"/>
                    <a:pt x="27" y="17"/>
                    <a:pt x="3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29" name="Freeform 160"/>
            <p:cNvSpPr>
              <a:spLocks/>
            </p:cNvSpPr>
            <p:nvPr/>
          </p:nvSpPr>
          <p:spPr bwMode="auto">
            <a:xfrm>
              <a:off x="2638425" y="4660900"/>
              <a:ext cx="244475" cy="165100"/>
            </a:xfrm>
            <a:custGeom>
              <a:avLst/>
              <a:gdLst>
                <a:gd name="T0" fmla="*/ 42 w 65"/>
                <a:gd name="T1" fmla="*/ 5 h 44"/>
                <a:gd name="T2" fmla="*/ 26 w 65"/>
                <a:gd name="T3" fmla="*/ 19 h 44"/>
                <a:gd name="T4" fmla="*/ 14 w 65"/>
                <a:gd name="T5" fmla="*/ 32 h 44"/>
                <a:gd name="T6" fmla="*/ 0 w 65"/>
                <a:gd name="T7" fmla="*/ 38 h 44"/>
                <a:gd name="T8" fmla="*/ 35 w 65"/>
                <a:gd name="T9" fmla="*/ 37 h 44"/>
                <a:gd name="T10" fmla="*/ 55 w 65"/>
                <a:gd name="T11" fmla="*/ 11 h 44"/>
                <a:gd name="T12" fmla="*/ 62 w 65"/>
                <a:gd name="T13" fmla="*/ 3 h 44"/>
                <a:gd name="T14" fmla="*/ 65 w 65"/>
                <a:gd name="T15" fmla="*/ 1 h 44"/>
                <a:gd name="T16" fmla="*/ 42 w 65"/>
                <a:gd name="T17" fmla="*/ 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44">
                  <a:moveTo>
                    <a:pt x="42" y="5"/>
                  </a:moveTo>
                  <a:cubicBezTo>
                    <a:pt x="35" y="9"/>
                    <a:pt x="31" y="13"/>
                    <a:pt x="26" y="19"/>
                  </a:cubicBezTo>
                  <a:cubicBezTo>
                    <a:pt x="23" y="24"/>
                    <a:pt x="19" y="29"/>
                    <a:pt x="14" y="32"/>
                  </a:cubicBezTo>
                  <a:cubicBezTo>
                    <a:pt x="10" y="34"/>
                    <a:pt x="4" y="37"/>
                    <a:pt x="0" y="38"/>
                  </a:cubicBezTo>
                  <a:cubicBezTo>
                    <a:pt x="11" y="44"/>
                    <a:pt x="25" y="44"/>
                    <a:pt x="35" y="37"/>
                  </a:cubicBezTo>
                  <a:cubicBezTo>
                    <a:pt x="45" y="31"/>
                    <a:pt x="49" y="21"/>
                    <a:pt x="55" y="11"/>
                  </a:cubicBezTo>
                  <a:cubicBezTo>
                    <a:pt x="57" y="8"/>
                    <a:pt x="59" y="6"/>
                    <a:pt x="62" y="3"/>
                  </a:cubicBezTo>
                  <a:cubicBezTo>
                    <a:pt x="62" y="3"/>
                    <a:pt x="64" y="1"/>
                    <a:pt x="65" y="1"/>
                  </a:cubicBezTo>
                  <a:cubicBezTo>
                    <a:pt x="57" y="0"/>
                    <a:pt x="49" y="1"/>
                    <a:pt x="4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30" name="Freeform 161"/>
            <p:cNvSpPr>
              <a:spLocks/>
            </p:cNvSpPr>
            <p:nvPr/>
          </p:nvSpPr>
          <p:spPr bwMode="auto">
            <a:xfrm>
              <a:off x="2624138" y="4518025"/>
              <a:ext cx="161925" cy="115888"/>
            </a:xfrm>
            <a:custGeom>
              <a:avLst/>
              <a:gdLst>
                <a:gd name="T0" fmla="*/ 14 w 43"/>
                <a:gd name="T1" fmla="*/ 12 h 31"/>
                <a:gd name="T2" fmla="*/ 9 w 43"/>
                <a:gd name="T3" fmla="*/ 20 h 31"/>
                <a:gd name="T4" fmla="*/ 0 w 43"/>
                <a:gd name="T5" fmla="*/ 31 h 31"/>
                <a:gd name="T6" fmla="*/ 15 w 43"/>
                <a:gd name="T7" fmla="*/ 24 h 31"/>
                <a:gd name="T8" fmla="*/ 28 w 43"/>
                <a:gd name="T9" fmla="*/ 9 h 31"/>
                <a:gd name="T10" fmla="*/ 38 w 43"/>
                <a:gd name="T11" fmla="*/ 3 h 31"/>
                <a:gd name="T12" fmla="*/ 43 w 43"/>
                <a:gd name="T13" fmla="*/ 1 h 31"/>
                <a:gd name="T14" fmla="*/ 26 w 43"/>
                <a:gd name="T15" fmla="*/ 2 h 31"/>
                <a:gd name="T16" fmla="*/ 14 w 43"/>
                <a:gd name="T1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31">
                  <a:moveTo>
                    <a:pt x="14" y="12"/>
                  </a:moveTo>
                  <a:cubicBezTo>
                    <a:pt x="12" y="15"/>
                    <a:pt x="11" y="17"/>
                    <a:pt x="9" y="20"/>
                  </a:cubicBezTo>
                  <a:cubicBezTo>
                    <a:pt x="7" y="24"/>
                    <a:pt x="5" y="29"/>
                    <a:pt x="0" y="31"/>
                  </a:cubicBezTo>
                  <a:cubicBezTo>
                    <a:pt x="6" y="30"/>
                    <a:pt x="11" y="28"/>
                    <a:pt x="15" y="24"/>
                  </a:cubicBezTo>
                  <a:cubicBezTo>
                    <a:pt x="20" y="20"/>
                    <a:pt x="24" y="14"/>
                    <a:pt x="28" y="9"/>
                  </a:cubicBezTo>
                  <a:cubicBezTo>
                    <a:pt x="31" y="6"/>
                    <a:pt x="34" y="4"/>
                    <a:pt x="38" y="3"/>
                  </a:cubicBezTo>
                  <a:cubicBezTo>
                    <a:pt x="39" y="2"/>
                    <a:pt x="42" y="1"/>
                    <a:pt x="43" y="1"/>
                  </a:cubicBezTo>
                  <a:cubicBezTo>
                    <a:pt x="37" y="0"/>
                    <a:pt x="31" y="0"/>
                    <a:pt x="26" y="2"/>
                  </a:cubicBezTo>
                  <a:cubicBezTo>
                    <a:pt x="21" y="4"/>
                    <a:pt x="17" y="8"/>
                    <a:pt x="1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31" name="Freeform 162"/>
            <p:cNvSpPr>
              <a:spLocks/>
            </p:cNvSpPr>
            <p:nvPr/>
          </p:nvSpPr>
          <p:spPr bwMode="auto">
            <a:xfrm>
              <a:off x="2638425" y="4521200"/>
              <a:ext cx="211138" cy="142875"/>
            </a:xfrm>
            <a:custGeom>
              <a:avLst/>
              <a:gdLst>
                <a:gd name="T0" fmla="*/ 53 w 56"/>
                <a:gd name="T1" fmla="*/ 3 h 38"/>
                <a:gd name="T2" fmla="*/ 56 w 56"/>
                <a:gd name="T3" fmla="*/ 1 h 38"/>
                <a:gd name="T4" fmla="*/ 36 w 56"/>
                <a:gd name="T5" fmla="*/ 4 h 38"/>
                <a:gd name="T6" fmla="*/ 22 w 56"/>
                <a:gd name="T7" fmla="*/ 17 h 38"/>
                <a:gd name="T8" fmla="*/ 12 w 56"/>
                <a:gd name="T9" fmla="*/ 27 h 38"/>
                <a:gd name="T10" fmla="*/ 0 w 56"/>
                <a:gd name="T11" fmla="*/ 32 h 38"/>
                <a:gd name="T12" fmla="*/ 30 w 56"/>
                <a:gd name="T13" fmla="*/ 32 h 38"/>
                <a:gd name="T14" fmla="*/ 47 w 56"/>
                <a:gd name="T15" fmla="*/ 10 h 38"/>
                <a:gd name="T16" fmla="*/ 53 w 56"/>
                <a:gd name="T17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">
                  <a:moveTo>
                    <a:pt x="53" y="3"/>
                  </a:moveTo>
                  <a:cubicBezTo>
                    <a:pt x="53" y="2"/>
                    <a:pt x="55" y="1"/>
                    <a:pt x="56" y="1"/>
                  </a:cubicBezTo>
                  <a:cubicBezTo>
                    <a:pt x="49" y="0"/>
                    <a:pt x="42" y="1"/>
                    <a:pt x="36" y="4"/>
                  </a:cubicBezTo>
                  <a:cubicBezTo>
                    <a:pt x="30" y="7"/>
                    <a:pt x="26" y="11"/>
                    <a:pt x="22" y="17"/>
                  </a:cubicBezTo>
                  <a:cubicBezTo>
                    <a:pt x="19" y="20"/>
                    <a:pt x="16" y="25"/>
                    <a:pt x="12" y="27"/>
                  </a:cubicBezTo>
                  <a:cubicBezTo>
                    <a:pt x="8" y="29"/>
                    <a:pt x="4" y="32"/>
                    <a:pt x="0" y="32"/>
                  </a:cubicBezTo>
                  <a:cubicBezTo>
                    <a:pt x="9" y="38"/>
                    <a:pt x="21" y="38"/>
                    <a:pt x="30" y="32"/>
                  </a:cubicBezTo>
                  <a:cubicBezTo>
                    <a:pt x="39" y="27"/>
                    <a:pt x="42" y="18"/>
                    <a:pt x="47" y="10"/>
                  </a:cubicBezTo>
                  <a:cubicBezTo>
                    <a:pt x="48" y="7"/>
                    <a:pt x="50" y="5"/>
                    <a:pt x="5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32" name="Freeform 163"/>
            <p:cNvSpPr>
              <a:spLocks/>
            </p:cNvSpPr>
            <p:nvPr/>
          </p:nvSpPr>
          <p:spPr bwMode="auto">
            <a:xfrm>
              <a:off x="2417763" y="4656138"/>
              <a:ext cx="187325" cy="134938"/>
            </a:xfrm>
            <a:custGeom>
              <a:avLst/>
              <a:gdLst>
                <a:gd name="T0" fmla="*/ 18 w 50"/>
                <a:gd name="T1" fmla="*/ 11 h 36"/>
                <a:gd name="T2" fmla="*/ 33 w 50"/>
                <a:gd name="T3" fmla="*/ 29 h 36"/>
                <a:gd name="T4" fmla="*/ 50 w 50"/>
                <a:gd name="T5" fmla="*/ 36 h 36"/>
                <a:gd name="T6" fmla="*/ 40 w 50"/>
                <a:gd name="T7" fmla="*/ 24 h 36"/>
                <a:gd name="T8" fmla="*/ 34 w 50"/>
                <a:gd name="T9" fmla="*/ 14 h 36"/>
                <a:gd name="T10" fmla="*/ 21 w 50"/>
                <a:gd name="T11" fmla="*/ 3 h 36"/>
                <a:gd name="T12" fmla="*/ 0 w 50"/>
                <a:gd name="T13" fmla="*/ 1 h 36"/>
                <a:gd name="T14" fmla="*/ 6 w 50"/>
                <a:gd name="T15" fmla="*/ 3 h 36"/>
                <a:gd name="T16" fmla="*/ 18 w 50"/>
                <a:gd name="T17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36">
                  <a:moveTo>
                    <a:pt x="18" y="11"/>
                  </a:moveTo>
                  <a:cubicBezTo>
                    <a:pt x="23" y="17"/>
                    <a:pt x="27" y="24"/>
                    <a:pt x="33" y="29"/>
                  </a:cubicBezTo>
                  <a:cubicBezTo>
                    <a:pt x="38" y="32"/>
                    <a:pt x="44" y="35"/>
                    <a:pt x="50" y="36"/>
                  </a:cubicBezTo>
                  <a:cubicBezTo>
                    <a:pt x="45" y="34"/>
                    <a:pt x="42" y="28"/>
                    <a:pt x="40" y="24"/>
                  </a:cubicBezTo>
                  <a:cubicBezTo>
                    <a:pt x="38" y="20"/>
                    <a:pt x="37" y="17"/>
                    <a:pt x="34" y="14"/>
                  </a:cubicBezTo>
                  <a:cubicBezTo>
                    <a:pt x="31" y="9"/>
                    <a:pt x="26" y="5"/>
                    <a:pt x="21" y="3"/>
                  </a:cubicBezTo>
                  <a:cubicBezTo>
                    <a:pt x="14" y="0"/>
                    <a:pt x="7" y="1"/>
                    <a:pt x="0" y="1"/>
                  </a:cubicBezTo>
                  <a:cubicBezTo>
                    <a:pt x="2" y="1"/>
                    <a:pt x="5" y="3"/>
                    <a:pt x="6" y="3"/>
                  </a:cubicBezTo>
                  <a:cubicBezTo>
                    <a:pt x="11" y="5"/>
                    <a:pt x="15" y="7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33" name="Freeform 164"/>
            <p:cNvSpPr>
              <a:spLocks/>
            </p:cNvSpPr>
            <p:nvPr/>
          </p:nvSpPr>
          <p:spPr bwMode="auto">
            <a:xfrm>
              <a:off x="2346325" y="4660900"/>
              <a:ext cx="244475" cy="165100"/>
            </a:xfrm>
            <a:custGeom>
              <a:avLst/>
              <a:gdLst>
                <a:gd name="T0" fmla="*/ 10 w 65"/>
                <a:gd name="T1" fmla="*/ 11 h 44"/>
                <a:gd name="T2" fmla="*/ 30 w 65"/>
                <a:gd name="T3" fmla="*/ 37 h 44"/>
                <a:gd name="T4" fmla="*/ 65 w 65"/>
                <a:gd name="T5" fmla="*/ 38 h 44"/>
                <a:gd name="T6" fmla="*/ 52 w 65"/>
                <a:gd name="T7" fmla="*/ 32 h 44"/>
                <a:gd name="T8" fmla="*/ 39 w 65"/>
                <a:gd name="T9" fmla="*/ 19 h 44"/>
                <a:gd name="T10" fmla="*/ 23 w 65"/>
                <a:gd name="T11" fmla="*/ 5 h 44"/>
                <a:gd name="T12" fmla="*/ 0 w 65"/>
                <a:gd name="T13" fmla="*/ 1 h 44"/>
                <a:gd name="T14" fmla="*/ 4 w 65"/>
                <a:gd name="T15" fmla="*/ 3 h 44"/>
                <a:gd name="T16" fmla="*/ 10 w 65"/>
                <a:gd name="T17" fmla="*/ 1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44">
                  <a:moveTo>
                    <a:pt x="10" y="11"/>
                  </a:moveTo>
                  <a:cubicBezTo>
                    <a:pt x="16" y="21"/>
                    <a:pt x="20" y="31"/>
                    <a:pt x="30" y="37"/>
                  </a:cubicBezTo>
                  <a:cubicBezTo>
                    <a:pt x="41" y="44"/>
                    <a:pt x="55" y="44"/>
                    <a:pt x="65" y="38"/>
                  </a:cubicBezTo>
                  <a:cubicBezTo>
                    <a:pt x="61" y="37"/>
                    <a:pt x="55" y="34"/>
                    <a:pt x="52" y="32"/>
                  </a:cubicBezTo>
                  <a:cubicBezTo>
                    <a:pt x="47" y="29"/>
                    <a:pt x="43" y="24"/>
                    <a:pt x="39" y="19"/>
                  </a:cubicBezTo>
                  <a:cubicBezTo>
                    <a:pt x="35" y="13"/>
                    <a:pt x="30" y="9"/>
                    <a:pt x="23" y="5"/>
                  </a:cubicBezTo>
                  <a:cubicBezTo>
                    <a:pt x="16" y="1"/>
                    <a:pt x="8" y="0"/>
                    <a:pt x="0" y="1"/>
                  </a:cubicBezTo>
                  <a:cubicBezTo>
                    <a:pt x="1" y="1"/>
                    <a:pt x="3" y="3"/>
                    <a:pt x="4" y="3"/>
                  </a:cubicBezTo>
                  <a:cubicBezTo>
                    <a:pt x="6" y="6"/>
                    <a:pt x="9" y="8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34" name="Freeform 165"/>
            <p:cNvSpPr>
              <a:spLocks/>
            </p:cNvSpPr>
            <p:nvPr/>
          </p:nvSpPr>
          <p:spPr bwMode="auto">
            <a:xfrm>
              <a:off x="2443163" y="4518025"/>
              <a:ext cx="161925" cy="115888"/>
            </a:xfrm>
            <a:custGeom>
              <a:avLst/>
              <a:gdLst>
                <a:gd name="T0" fmla="*/ 18 w 43"/>
                <a:gd name="T1" fmla="*/ 2 h 31"/>
                <a:gd name="T2" fmla="*/ 0 w 43"/>
                <a:gd name="T3" fmla="*/ 1 h 31"/>
                <a:gd name="T4" fmla="*/ 5 w 43"/>
                <a:gd name="T5" fmla="*/ 3 h 31"/>
                <a:gd name="T6" fmla="*/ 15 w 43"/>
                <a:gd name="T7" fmla="*/ 9 h 31"/>
                <a:gd name="T8" fmla="*/ 28 w 43"/>
                <a:gd name="T9" fmla="*/ 24 h 31"/>
                <a:gd name="T10" fmla="*/ 43 w 43"/>
                <a:gd name="T11" fmla="*/ 31 h 31"/>
                <a:gd name="T12" fmla="*/ 34 w 43"/>
                <a:gd name="T13" fmla="*/ 20 h 31"/>
                <a:gd name="T14" fmla="*/ 29 w 43"/>
                <a:gd name="T15" fmla="*/ 12 h 31"/>
                <a:gd name="T16" fmla="*/ 18 w 43"/>
                <a:gd name="T1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31">
                  <a:moveTo>
                    <a:pt x="18" y="2"/>
                  </a:moveTo>
                  <a:cubicBezTo>
                    <a:pt x="12" y="0"/>
                    <a:pt x="6" y="0"/>
                    <a:pt x="0" y="1"/>
                  </a:cubicBezTo>
                  <a:cubicBezTo>
                    <a:pt x="2" y="1"/>
                    <a:pt x="4" y="2"/>
                    <a:pt x="5" y="3"/>
                  </a:cubicBezTo>
                  <a:cubicBezTo>
                    <a:pt x="9" y="4"/>
                    <a:pt x="12" y="6"/>
                    <a:pt x="15" y="9"/>
                  </a:cubicBezTo>
                  <a:cubicBezTo>
                    <a:pt x="20" y="14"/>
                    <a:pt x="23" y="20"/>
                    <a:pt x="28" y="24"/>
                  </a:cubicBezTo>
                  <a:cubicBezTo>
                    <a:pt x="32" y="28"/>
                    <a:pt x="38" y="30"/>
                    <a:pt x="43" y="31"/>
                  </a:cubicBezTo>
                  <a:cubicBezTo>
                    <a:pt x="39" y="29"/>
                    <a:pt x="36" y="24"/>
                    <a:pt x="34" y="20"/>
                  </a:cubicBezTo>
                  <a:cubicBezTo>
                    <a:pt x="33" y="17"/>
                    <a:pt x="31" y="15"/>
                    <a:pt x="29" y="12"/>
                  </a:cubicBezTo>
                  <a:cubicBezTo>
                    <a:pt x="26" y="8"/>
                    <a:pt x="22" y="4"/>
                    <a:pt x="1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35" name="Freeform 166"/>
            <p:cNvSpPr>
              <a:spLocks/>
            </p:cNvSpPr>
            <p:nvPr/>
          </p:nvSpPr>
          <p:spPr bwMode="auto">
            <a:xfrm>
              <a:off x="2382838" y="4521200"/>
              <a:ext cx="211138" cy="142875"/>
            </a:xfrm>
            <a:custGeom>
              <a:avLst/>
              <a:gdLst>
                <a:gd name="T0" fmla="*/ 0 w 56"/>
                <a:gd name="T1" fmla="*/ 1 h 38"/>
                <a:gd name="T2" fmla="*/ 3 w 56"/>
                <a:gd name="T3" fmla="*/ 3 h 38"/>
                <a:gd name="T4" fmla="*/ 8 w 56"/>
                <a:gd name="T5" fmla="*/ 10 h 38"/>
                <a:gd name="T6" fmla="*/ 25 w 56"/>
                <a:gd name="T7" fmla="*/ 32 h 38"/>
                <a:gd name="T8" fmla="*/ 56 w 56"/>
                <a:gd name="T9" fmla="*/ 32 h 38"/>
                <a:gd name="T10" fmla="*/ 44 w 56"/>
                <a:gd name="T11" fmla="*/ 27 h 38"/>
                <a:gd name="T12" fmla="*/ 33 w 56"/>
                <a:gd name="T13" fmla="*/ 17 h 38"/>
                <a:gd name="T14" fmla="*/ 19 w 56"/>
                <a:gd name="T15" fmla="*/ 4 h 38"/>
                <a:gd name="T16" fmla="*/ 0 w 56"/>
                <a:gd name="T17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">
                  <a:moveTo>
                    <a:pt x="0" y="1"/>
                  </a:moveTo>
                  <a:cubicBezTo>
                    <a:pt x="1" y="1"/>
                    <a:pt x="2" y="2"/>
                    <a:pt x="3" y="3"/>
                  </a:cubicBezTo>
                  <a:cubicBezTo>
                    <a:pt x="5" y="5"/>
                    <a:pt x="7" y="7"/>
                    <a:pt x="8" y="10"/>
                  </a:cubicBezTo>
                  <a:cubicBezTo>
                    <a:pt x="13" y="18"/>
                    <a:pt x="17" y="27"/>
                    <a:pt x="25" y="32"/>
                  </a:cubicBezTo>
                  <a:cubicBezTo>
                    <a:pt x="34" y="38"/>
                    <a:pt x="46" y="38"/>
                    <a:pt x="56" y="32"/>
                  </a:cubicBezTo>
                  <a:cubicBezTo>
                    <a:pt x="52" y="32"/>
                    <a:pt x="47" y="29"/>
                    <a:pt x="44" y="27"/>
                  </a:cubicBezTo>
                  <a:cubicBezTo>
                    <a:pt x="40" y="25"/>
                    <a:pt x="36" y="20"/>
                    <a:pt x="33" y="17"/>
                  </a:cubicBezTo>
                  <a:cubicBezTo>
                    <a:pt x="29" y="11"/>
                    <a:pt x="25" y="7"/>
                    <a:pt x="19" y="4"/>
                  </a:cubicBezTo>
                  <a:cubicBezTo>
                    <a:pt x="13" y="1"/>
                    <a:pt x="6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36" name="Freeform 167"/>
            <p:cNvSpPr>
              <a:spLocks/>
            </p:cNvSpPr>
            <p:nvPr/>
          </p:nvSpPr>
          <p:spPr bwMode="auto">
            <a:xfrm>
              <a:off x="2613025" y="4419600"/>
              <a:ext cx="85725" cy="180975"/>
            </a:xfrm>
            <a:custGeom>
              <a:avLst/>
              <a:gdLst>
                <a:gd name="T0" fmla="*/ 15 w 23"/>
                <a:gd name="T1" fmla="*/ 16 h 48"/>
                <a:gd name="T2" fmla="*/ 3 w 23"/>
                <a:gd name="T3" fmla="*/ 32 h 48"/>
                <a:gd name="T4" fmla="*/ 0 w 23"/>
                <a:gd name="T5" fmla="*/ 48 h 48"/>
                <a:gd name="T6" fmla="*/ 8 w 23"/>
                <a:gd name="T7" fmla="*/ 37 h 48"/>
                <a:gd name="T8" fmla="*/ 16 w 23"/>
                <a:gd name="T9" fmla="*/ 31 h 48"/>
                <a:gd name="T10" fmla="*/ 23 w 23"/>
                <a:gd name="T11" fmla="*/ 17 h 48"/>
                <a:gd name="T12" fmla="*/ 20 w 23"/>
                <a:gd name="T13" fmla="*/ 0 h 48"/>
                <a:gd name="T14" fmla="*/ 19 w 23"/>
                <a:gd name="T15" fmla="*/ 5 h 48"/>
                <a:gd name="T16" fmla="*/ 15 w 23"/>
                <a:gd name="T17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48">
                  <a:moveTo>
                    <a:pt x="15" y="16"/>
                  </a:moveTo>
                  <a:cubicBezTo>
                    <a:pt x="11" y="22"/>
                    <a:pt x="6" y="26"/>
                    <a:pt x="3" y="32"/>
                  </a:cubicBezTo>
                  <a:cubicBezTo>
                    <a:pt x="1" y="37"/>
                    <a:pt x="0" y="43"/>
                    <a:pt x="0" y="48"/>
                  </a:cubicBezTo>
                  <a:cubicBezTo>
                    <a:pt x="1" y="44"/>
                    <a:pt x="5" y="40"/>
                    <a:pt x="8" y="37"/>
                  </a:cubicBezTo>
                  <a:cubicBezTo>
                    <a:pt x="11" y="35"/>
                    <a:pt x="14" y="33"/>
                    <a:pt x="16" y="31"/>
                  </a:cubicBezTo>
                  <a:cubicBezTo>
                    <a:pt x="19" y="27"/>
                    <a:pt x="22" y="22"/>
                    <a:pt x="23" y="17"/>
                  </a:cubicBezTo>
                  <a:cubicBezTo>
                    <a:pt x="23" y="11"/>
                    <a:pt x="22" y="5"/>
                    <a:pt x="20" y="0"/>
                  </a:cubicBezTo>
                  <a:cubicBezTo>
                    <a:pt x="20" y="1"/>
                    <a:pt x="20" y="4"/>
                    <a:pt x="19" y="5"/>
                  </a:cubicBezTo>
                  <a:cubicBezTo>
                    <a:pt x="19" y="9"/>
                    <a:pt x="17" y="13"/>
                    <a:pt x="15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37" name="Freeform 168"/>
            <p:cNvSpPr>
              <a:spLocks/>
            </p:cNvSpPr>
            <p:nvPr/>
          </p:nvSpPr>
          <p:spPr bwMode="auto">
            <a:xfrm>
              <a:off x="2563813" y="4359275"/>
              <a:ext cx="115888" cy="233363"/>
            </a:xfrm>
            <a:custGeom>
              <a:avLst/>
              <a:gdLst>
                <a:gd name="T0" fmla="*/ 10 w 31"/>
                <a:gd name="T1" fmla="*/ 62 h 62"/>
                <a:gd name="T2" fmla="*/ 12 w 31"/>
                <a:gd name="T3" fmla="*/ 49 h 62"/>
                <a:gd name="T4" fmla="*/ 20 w 31"/>
                <a:gd name="T5" fmla="*/ 37 h 62"/>
                <a:gd name="T6" fmla="*/ 29 w 31"/>
                <a:gd name="T7" fmla="*/ 20 h 62"/>
                <a:gd name="T8" fmla="*/ 28 w 31"/>
                <a:gd name="T9" fmla="*/ 0 h 62"/>
                <a:gd name="T10" fmla="*/ 27 w 31"/>
                <a:gd name="T11" fmla="*/ 4 h 62"/>
                <a:gd name="T12" fmla="*/ 21 w 31"/>
                <a:gd name="T13" fmla="*/ 11 h 62"/>
                <a:gd name="T14" fmla="*/ 3 w 31"/>
                <a:gd name="T15" fmla="*/ 32 h 62"/>
                <a:gd name="T16" fmla="*/ 10 w 31"/>
                <a:gd name="T17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62">
                  <a:moveTo>
                    <a:pt x="10" y="62"/>
                  </a:moveTo>
                  <a:cubicBezTo>
                    <a:pt x="9" y="58"/>
                    <a:pt x="10" y="53"/>
                    <a:pt x="12" y="49"/>
                  </a:cubicBezTo>
                  <a:cubicBezTo>
                    <a:pt x="13" y="45"/>
                    <a:pt x="17" y="40"/>
                    <a:pt x="20" y="37"/>
                  </a:cubicBezTo>
                  <a:cubicBezTo>
                    <a:pt x="24" y="31"/>
                    <a:pt x="27" y="27"/>
                    <a:pt x="29" y="20"/>
                  </a:cubicBezTo>
                  <a:cubicBezTo>
                    <a:pt x="31" y="14"/>
                    <a:pt x="30" y="7"/>
                    <a:pt x="28" y="0"/>
                  </a:cubicBezTo>
                  <a:cubicBezTo>
                    <a:pt x="28" y="1"/>
                    <a:pt x="27" y="3"/>
                    <a:pt x="27" y="4"/>
                  </a:cubicBezTo>
                  <a:cubicBezTo>
                    <a:pt x="25" y="6"/>
                    <a:pt x="23" y="9"/>
                    <a:pt x="21" y="11"/>
                  </a:cubicBezTo>
                  <a:cubicBezTo>
                    <a:pt x="14" y="18"/>
                    <a:pt x="6" y="23"/>
                    <a:pt x="3" y="32"/>
                  </a:cubicBezTo>
                  <a:cubicBezTo>
                    <a:pt x="0" y="42"/>
                    <a:pt x="2" y="54"/>
                    <a:pt x="10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38" name="Freeform 169"/>
            <p:cNvSpPr>
              <a:spLocks/>
            </p:cNvSpPr>
            <p:nvPr/>
          </p:nvSpPr>
          <p:spPr bwMode="auto">
            <a:xfrm>
              <a:off x="6665913" y="3668713"/>
              <a:ext cx="277813" cy="450850"/>
            </a:xfrm>
            <a:custGeom>
              <a:avLst/>
              <a:gdLst>
                <a:gd name="T0" fmla="*/ 175 w 175"/>
                <a:gd name="T1" fmla="*/ 166 h 284"/>
                <a:gd name="T2" fmla="*/ 175 w 175"/>
                <a:gd name="T3" fmla="*/ 0 h 284"/>
                <a:gd name="T4" fmla="*/ 88 w 175"/>
                <a:gd name="T5" fmla="*/ 0 h 284"/>
                <a:gd name="T6" fmla="*/ 0 w 175"/>
                <a:gd name="T7" fmla="*/ 227 h 284"/>
                <a:gd name="T8" fmla="*/ 128 w 175"/>
                <a:gd name="T9" fmla="*/ 284 h 284"/>
                <a:gd name="T10" fmla="*/ 175 w 175"/>
                <a:gd name="T11" fmla="*/ 16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" h="284">
                  <a:moveTo>
                    <a:pt x="175" y="166"/>
                  </a:moveTo>
                  <a:lnTo>
                    <a:pt x="175" y="0"/>
                  </a:lnTo>
                  <a:lnTo>
                    <a:pt x="88" y="0"/>
                  </a:lnTo>
                  <a:lnTo>
                    <a:pt x="0" y="227"/>
                  </a:lnTo>
                  <a:lnTo>
                    <a:pt x="128" y="284"/>
                  </a:lnTo>
                  <a:lnTo>
                    <a:pt x="175" y="1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39" name="Freeform 170"/>
            <p:cNvSpPr>
              <a:spLocks/>
            </p:cNvSpPr>
            <p:nvPr/>
          </p:nvSpPr>
          <p:spPr bwMode="auto">
            <a:xfrm>
              <a:off x="6959600" y="3668713"/>
              <a:ext cx="52388" cy="142875"/>
            </a:xfrm>
            <a:custGeom>
              <a:avLst/>
              <a:gdLst>
                <a:gd name="T0" fmla="*/ 0 w 14"/>
                <a:gd name="T1" fmla="*/ 38 h 38"/>
                <a:gd name="T2" fmla="*/ 14 w 14"/>
                <a:gd name="T3" fmla="*/ 2 h 38"/>
                <a:gd name="T4" fmla="*/ 14 w 14"/>
                <a:gd name="T5" fmla="*/ 0 h 38"/>
                <a:gd name="T6" fmla="*/ 0 w 14"/>
                <a:gd name="T7" fmla="*/ 0 h 38"/>
                <a:gd name="T8" fmla="*/ 0 w 14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8">
                  <a:moveTo>
                    <a:pt x="0" y="38"/>
                  </a:moveTo>
                  <a:cubicBezTo>
                    <a:pt x="13" y="31"/>
                    <a:pt x="14" y="14"/>
                    <a:pt x="14" y="2"/>
                  </a:cubicBezTo>
                  <a:cubicBezTo>
                    <a:pt x="14" y="1"/>
                    <a:pt x="14" y="1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0" name="Freeform 171"/>
            <p:cNvSpPr>
              <a:spLocks/>
            </p:cNvSpPr>
            <p:nvPr/>
          </p:nvSpPr>
          <p:spPr bwMode="auto">
            <a:xfrm>
              <a:off x="6959600" y="3668713"/>
              <a:ext cx="277813" cy="450850"/>
            </a:xfrm>
            <a:custGeom>
              <a:avLst/>
              <a:gdLst>
                <a:gd name="T0" fmla="*/ 18 w 74"/>
                <a:gd name="T1" fmla="*/ 0 h 120"/>
                <a:gd name="T2" fmla="*/ 18 w 74"/>
                <a:gd name="T3" fmla="*/ 2 h 120"/>
                <a:gd name="T4" fmla="*/ 0 w 74"/>
                <a:gd name="T5" fmla="*/ 43 h 120"/>
                <a:gd name="T6" fmla="*/ 0 w 74"/>
                <a:gd name="T7" fmla="*/ 70 h 120"/>
                <a:gd name="T8" fmla="*/ 21 w 74"/>
                <a:gd name="T9" fmla="*/ 120 h 120"/>
                <a:gd name="T10" fmla="*/ 74 w 74"/>
                <a:gd name="T11" fmla="*/ 96 h 120"/>
                <a:gd name="T12" fmla="*/ 37 w 74"/>
                <a:gd name="T13" fmla="*/ 0 h 120"/>
                <a:gd name="T14" fmla="*/ 18 w 74"/>
                <a:gd name="T1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120">
                  <a:moveTo>
                    <a:pt x="18" y="0"/>
                  </a:moveTo>
                  <a:cubicBezTo>
                    <a:pt x="18" y="1"/>
                    <a:pt x="18" y="1"/>
                    <a:pt x="18" y="2"/>
                  </a:cubicBezTo>
                  <a:cubicBezTo>
                    <a:pt x="18" y="17"/>
                    <a:pt x="16" y="36"/>
                    <a:pt x="0" y="43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74" y="96"/>
                    <a:pt x="74" y="96"/>
                    <a:pt x="74" y="96"/>
                  </a:cubicBezTo>
                  <a:cubicBezTo>
                    <a:pt x="37" y="0"/>
                    <a:pt x="37" y="0"/>
                    <a:pt x="37" y="0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1" name="Freeform 172"/>
            <p:cNvSpPr>
              <a:spLocks/>
            </p:cNvSpPr>
            <p:nvPr/>
          </p:nvSpPr>
          <p:spPr bwMode="auto">
            <a:xfrm>
              <a:off x="6805613" y="3619500"/>
              <a:ext cx="292100" cy="38100"/>
            </a:xfrm>
            <a:custGeom>
              <a:avLst/>
              <a:gdLst>
                <a:gd name="T0" fmla="*/ 184 w 184"/>
                <a:gd name="T1" fmla="*/ 0 h 24"/>
                <a:gd name="T2" fmla="*/ 0 w 184"/>
                <a:gd name="T3" fmla="*/ 0 h 24"/>
                <a:gd name="T4" fmla="*/ 0 w 184"/>
                <a:gd name="T5" fmla="*/ 24 h 24"/>
                <a:gd name="T6" fmla="*/ 87 w 184"/>
                <a:gd name="T7" fmla="*/ 24 h 24"/>
                <a:gd name="T8" fmla="*/ 97 w 184"/>
                <a:gd name="T9" fmla="*/ 24 h 24"/>
                <a:gd name="T10" fmla="*/ 184 w 184"/>
                <a:gd name="T11" fmla="*/ 24 h 24"/>
                <a:gd name="T12" fmla="*/ 184 w 184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24">
                  <a:moveTo>
                    <a:pt x="184" y="0"/>
                  </a:moveTo>
                  <a:lnTo>
                    <a:pt x="0" y="0"/>
                  </a:lnTo>
                  <a:lnTo>
                    <a:pt x="0" y="24"/>
                  </a:lnTo>
                  <a:lnTo>
                    <a:pt x="87" y="24"/>
                  </a:lnTo>
                  <a:lnTo>
                    <a:pt x="97" y="24"/>
                  </a:lnTo>
                  <a:lnTo>
                    <a:pt x="184" y="24"/>
                  </a:lnTo>
                  <a:lnTo>
                    <a:pt x="1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2" name="Freeform 173"/>
            <p:cNvSpPr>
              <a:spLocks noEditPoints="1"/>
            </p:cNvSpPr>
            <p:nvPr/>
          </p:nvSpPr>
          <p:spPr bwMode="auto">
            <a:xfrm>
              <a:off x="5749925" y="4540250"/>
              <a:ext cx="390525" cy="307975"/>
            </a:xfrm>
            <a:custGeom>
              <a:avLst/>
              <a:gdLst>
                <a:gd name="T0" fmla="*/ 94 w 104"/>
                <a:gd name="T1" fmla="*/ 18 h 82"/>
                <a:gd name="T2" fmla="*/ 84 w 104"/>
                <a:gd name="T3" fmla="*/ 19 h 82"/>
                <a:gd name="T4" fmla="*/ 84 w 104"/>
                <a:gd name="T5" fmla="*/ 23 h 82"/>
                <a:gd name="T6" fmla="*/ 95 w 104"/>
                <a:gd name="T7" fmla="*/ 46 h 82"/>
                <a:gd name="T8" fmla="*/ 95 w 104"/>
                <a:gd name="T9" fmla="*/ 57 h 82"/>
                <a:gd name="T10" fmla="*/ 84 w 104"/>
                <a:gd name="T11" fmla="*/ 82 h 82"/>
                <a:gd name="T12" fmla="*/ 104 w 104"/>
                <a:gd name="T13" fmla="*/ 77 h 82"/>
                <a:gd name="T14" fmla="*/ 104 w 104"/>
                <a:gd name="T15" fmla="*/ 30 h 82"/>
                <a:gd name="T16" fmla="*/ 84 w 104"/>
                <a:gd name="T17" fmla="*/ 0 h 82"/>
                <a:gd name="T18" fmla="*/ 52 w 104"/>
                <a:gd name="T19" fmla="*/ 7 h 82"/>
                <a:gd name="T20" fmla="*/ 84 w 104"/>
                <a:gd name="T21" fmla="*/ 19 h 82"/>
                <a:gd name="T22" fmla="*/ 52 w 104"/>
                <a:gd name="T23" fmla="*/ 65 h 82"/>
                <a:gd name="T24" fmla="*/ 79 w 104"/>
                <a:gd name="T25" fmla="*/ 77 h 82"/>
                <a:gd name="T26" fmla="*/ 84 w 104"/>
                <a:gd name="T27" fmla="*/ 82 h 82"/>
                <a:gd name="T28" fmla="*/ 74 w 104"/>
                <a:gd name="T29" fmla="*/ 57 h 82"/>
                <a:gd name="T30" fmla="*/ 84 w 104"/>
                <a:gd name="T31" fmla="*/ 46 h 82"/>
                <a:gd name="T32" fmla="*/ 52 w 104"/>
                <a:gd name="T33" fmla="*/ 23 h 82"/>
                <a:gd name="T34" fmla="*/ 52 w 104"/>
                <a:gd name="T35" fmla="*/ 0 h 82"/>
                <a:gd name="T36" fmla="*/ 20 w 104"/>
                <a:gd name="T37" fmla="*/ 1 h 82"/>
                <a:gd name="T38" fmla="*/ 26 w 104"/>
                <a:gd name="T39" fmla="*/ 7 h 82"/>
                <a:gd name="T40" fmla="*/ 52 w 104"/>
                <a:gd name="T41" fmla="*/ 7 h 82"/>
                <a:gd name="T42" fmla="*/ 20 w 104"/>
                <a:gd name="T43" fmla="*/ 82 h 82"/>
                <a:gd name="T44" fmla="*/ 25 w 104"/>
                <a:gd name="T45" fmla="*/ 77 h 82"/>
                <a:gd name="T46" fmla="*/ 52 w 104"/>
                <a:gd name="T47" fmla="*/ 65 h 82"/>
                <a:gd name="T48" fmla="*/ 20 w 104"/>
                <a:gd name="T49" fmla="*/ 23 h 82"/>
                <a:gd name="T50" fmla="*/ 30 w 104"/>
                <a:gd name="T51" fmla="*/ 46 h 82"/>
                <a:gd name="T52" fmla="*/ 30 w 104"/>
                <a:gd name="T53" fmla="*/ 57 h 82"/>
                <a:gd name="T54" fmla="*/ 20 w 104"/>
                <a:gd name="T55" fmla="*/ 82 h 82"/>
                <a:gd name="T56" fmla="*/ 11 w 104"/>
                <a:gd name="T57" fmla="*/ 18 h 82"/>
                <a:gd name="T58" fmla="*/ 0 w 104"/>
                <a:gd name="T59" fmla="*/ 63 h 82"/>
                <a:gd name="T60" fmla="*/ 0 w 104"/>
                <a:gd name="T61" fmla="*/ 77 h 82"/>
                <a:gd name="T62" fmla="*/ 20 w 104"/>
                <a:gd name="T63" fmla="*/ 82 h 82"/>
                <a:gd name="T64" fmla="*/ 10 w 104"/>
                <a:gd name="T65" fmla="*/ 57 h 82"/>
                <a:gd name="T66" fmla="*/ 20 w 104"/>
                <a:gd name="T67" fmla="*/ 46 h 82"/>
                <a:gd name="T68" fmla="*/ 18 w 104"/>
                <a:gd name="T69" fmla="*/ 23 h 82"/>
                <a:gd name="T70" fmla="*/ 20 w 104"/>
                <a:gd name="T71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4" h="82">
                  <a:moveTo>
                    <a:pt x="104" y="30"/>
                  </a:moveTo>
                  <a:cubicBezTo>
                    <a:pt x="94" y="18"/>
                    <a:pt x="94" y="18"/>
                    <a:pt x="94" y="18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46"/>
                    <a:pt x="84" y="46"/>
                    <a:pt x="84" y="46"/>
                  </a:cubicBezTo>
                  <a:cubicBezTo>
                    <a:pt x="95" y="46"/>
                    <a:pt x="95" y="46"/>
                    <a:pt x="95" y="46"/>
                  </a:cubicBezTo>
                  <a:cubicBezTo>
                    <a:pt x="95" y="57"/>
                    <a:pt x="95" y="57"/>
                    <a:pt x="95" y="57"/>
                  </a:cubicBezTo>
                  <a:cubicBezTo>
                    <a:pt x="95" y="57"/>
                    <a:pt x="95" y="57"/>
                    <a:pt x="9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4" y="82"/>
                    <a:pt x="84" y="82"/>
                    <a:pt x="84" y="82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2" y="82"/>
                    <a:pt x="104" y="80"/>
                    <a:pt x="104" y="77"/>
                  </a:cubicBezTo>
                  <a:cubicBezTo>
                    <a:pt x="104" y="65"/>
                    <a:pt x="104" y="65"/>
                    <a:pt x="104" y="65"/>
                  </a:cubicBezTo>
                  <a:lnTo>
                    <a:pt x="104" y="30"/>
                  </a:lnTo>
                  <a:close/>
                  <a:moveTo>
                    <a:pt x="84" y="1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4" y="1"/>
                    <a:pt x="84" y="1"/>
                    <a:pt x="84" y="1"/>
                  </a:cubicBezTo>
                  <a:close/>
                  <a:moveTo>
                    <a:pt x="52" y="65"/>
                  </a:moveTo>
                  <a:cubicBezTo>
                    <a:pt x="79" y="65"/>
                    <a:pt x="79" y="65"/>
                    <a:pt x="79" y="65"/>
                  </a:cubicBezTo>
                  <a:cubicBezTo>
                    <a:pt x="79" y="77"/>
                    <a:pt x="79" y="77"/>
                    <a:pt x="79" y="77"/>
                  </a:cubicBezTo>
                  <a:cubicBezTo>
                    <a:pt x="79" y="80"/>
                    <a:pt x="81" y="82"/>
                    <a:pt x="84" y="82"/>
                  </a:cubicBezTo>
                  <a:cubicBezTo>
                    <a:pt x="84" y="82"/>
                    <a:pt x="84" y="82"/>
                    <a:pt x="84" y="82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84" y="46"/>
                    <a:pt x="84" y="46"/>
                    <a:pt x="84" y="46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52" y="23"/>
                    <a:pt x="52" y="23"/>
                    <a:pt x="52" y="23"/>
                  </a:cubicBezTo>
                  <a:lnTo>
                    <a:pt x="52" y="65"/>
                  </a:lnTo>
                  <a:close/>
                  <a:moveTo>
                    <a:pt x="5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0"/>
                    <a:pt x="52" y="0"/>
                    <a:pt x="52" y="0"/>
                  </a:cubicBezTo>
                  <a:close/>
                  <a:moveTo>
                    <a:pt x="20" y="82"/>
                  </a:moveTo>
                  <a:cubicBezTo>
                    <a:pt x="20" y="82"/>
                    <a:pt x="20" y="82"/>
                    <a:pt x="20" y="82"/>
                  </a:cubicBezTo>
                  <a:cubicBezTo>
                    <a:pt x="23" y="82"/>
                    <a:pt x="25" y="80"/>
                    <a:pt x="25" y="77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20" y="57"/>
                    <a:pt x="20" y="57"/>
                    <a:pt x="20" y="57"/>
                  </a:cubicBezTo>
                  <a:lnTo>
                    <a:pt x="20" y="82"/>
                  </a:lnTo>
                  <a:close/>
                  <a:moveTo>
                    <a:pt x="20" y="1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80"/>
                    <a:pt x="3" y="82"/>
                    <a:pt x="5" y="82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20" y="19"/>
                    <a:pt x="20" y="19"/>
                    <a:pt x="20" y="19"/>
                  </a:cubicBezTo>
                  <a:lnTo>
                    <a:pt x="2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3" name="Freeform 178"/>
            <p:cNvSpPr>
              <a:spLocks/>
            </p:cNvSpPr>
            <p:nvPr/>
          </p:nvSpPr>
          <p:spPr bwMode="auto">
            <a:xfrm>
              <a:off x="11985330" y="624681"/>
              <a:ext cx="225425" cy="161925"/>
            </a:xfrm>
            <a:custGeom>
              <a:avLst/>
              <a:gdLst>
                <a:gd name="T0" fmla="*/ 21 w 60"/>
                <a:gd name="T1" fmla="*/ 13 h 43"/>
                <a:gd name="T2" fmla="*/ 40 w 60"/>
                <a:gd name="T3" fmla="*/ 35 h 43"/>
                <a:gd name="T4" fmla="*/ 60 w 60"/>
                <a:gd name="T5" fmla="*/ 43 h 43"/>
                <a:gd name="T6" fmla="*/ 48 w 60"/>
                <a:gd name="T7" fmla="*/ 29 h 43"/>
                <a:gd name="T8" fmla="*/ 41 w 60"/>
                <a:gd name="T9" fmla="*/ 17 h 43"/>
                <a:gd name="T10" fmla="*/ 25 w 60"/>
                <a:gd name="T11" fmla="*/ 3 h 43"/>
                <a:gd name="T12" fmla="*/ 0 w 60"/>
                <a:gd name="T13" fmla="*/ 2 h 43"/>
                <a:gd name="T14" fmla="*/ 7 w 60"/>
                <a:gd name="T15" fmla="*/ 4 h 43"/>
                <a:gd name="T16" fmla="*/ 21 w 60"/>
                <a:gd name="T17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43">
                  <a:moveTo>
                    <a:pt x="21" y="13"/>
                  </a:moveTo>
                  <a:cubicBezTo>
                    <a:pt x="28" y="20"/>
                    <a:pt x="32" y="29"/>
                    <a:pt x="40" y="35"/>
                  </a:cubicBezTo>
                  <a:cubicBezTo>
                    <a:pt x="45" y="39"/>
                    <a:pt x="53" y="42"/>
                    <a:pt x="60" y="43"/>
                  </a:cubicBezTo>
                  <a:cubicBezTo>
                    <a:pt x="54" y="41"/>
                    <a:pt x="51" y="34"/>
                    <a:pt x="48" y="29"/>
                  </a:cubicBezTo>
                  <a:cubicBezTo>
                    <a:pt x="46" y="25"/>
                    <a:pt x="44" y="21"/>
                    <a:pt x="41" y="17"/>
                  </a:cubicBezTo>
                  <a:cubicBezTo>
                    <a:pt x="37" y="11"/>
                    <a:pt x="31" y="6"/>
                    <a:pt x="25" y="3"/>
                  </a:cubicBezTo>
                  <a:cubicBezTo>
                    <a:pt x="17" y="0"/>
                    <a:pt x="8" y="1"/>
                    <a:pt x="0" y="2"/>
                  </a:cubicBezTo>
                  <a:cubicBezTo>
                    <a:pt x="2" y="1"/>
                    <a:pt x="6" y="3"/>
                    <a:pt x="7" y="4"/>
                  </a:cubicBezTo>
                  <a:cubicBezTo>
                    <a:pt x="12" y="6"/>
                    <a:pt x="17" y="9"/>
                    <a:pt x="2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4" name="Freeform 179"/>
            <p:cNvSpPr>
              <a:spLocks/>
            </p:cNvSpPr>
            <p:nvPr/>
          </p:nvSpPr>
          <p:spPr bwMode="auto">
            <a:xfrm>
              <a:off x="11629232" y="652461"/>
              <a:ext cx="296863" cy="198438"/>
            </a:xfrm>
            <a:custGeom>
              <a:avLst/>
              <a:gdLst>
                <a:gd name="T0" fmla="*/ 12 w 79"/>
                <a:gd name="T1" fmla="*/ 13 h 53"/>
                <a:gd name="T2" fmla="*/ 36 w 79"/>
                <a:gd name="T3" fmla="*/ 44 h 53"/>
                <a:gd name="T4" fmla="*/ 79 w 79"/>
                <a:gd name="T5" fmla="*/ 45 h 53"/>
                <a:gd name="T6" fmla="*/ 62 w 79"/>
                <a:gd name="T7" fmla="*/ 38 h 53"/>
                <a:gd name="T8" fmla="*/ 47 w 79"/>
                <a:gd name="T9" fmla="*/ 23 h 53"/>
                <a:gd name="T10" fmla="*/ 28 w 79"/>
                <a:gd name="T11" fmla="*/ 5 h 53"/>
                <a:gd name="T12" fmla="*/ 0 w 79"/>
                <a:gd name="T13" fmla="*/ 0 h 53"/>
                <a:gd name="T14" fmla="*/ 4 w 79"/>
                <a:gd name="T15" fmla="*/ 3 h 53"/>
                <a:gd name="T16" fmla="*/ 12 w 79"/>
                <a:gd name="T17" fmla="*/ 1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53">
                  <a:moveTo>
                    <a:pt x="12" y="13"/>
                  </a:moveTo>
                  <a:cubicBezTo>
                    <a:pt x="19" y="25"/>
                    <a:pt x="24" y="37"/>
                    <a:pt x="36" y="44"/>
                  </a:cubicBezTo>
                  <a:cubicBezTo>
                    <a:pt x="49" y="52"/>
                    <a:pt x="65" y="53"/>
                    <a:pt x="79" y="45"/>
                  </a:cubicBezTo>
                  <a:cubicBezTo>
                    <a:pt x="73" y="44"/>
                    <a:pt x="66" y="41"/>
                    <a:pt x="62" y="38"/>
                  </a:cubicBezTo>
                  <a:cubicBezTo>
                    <a:pt x="56" y="34"/>
                    <a:pt x="51" y="28"/>
                    <a:pt x="47" y="23"/>
                  </a:cubicBezTo>
                  <a:cubicBezTo>
                    <a:pt x="41" y="15"/>
                    <a:pt x="36" y="10"/>
                    <a:pt x="28" y="5"/>
                  </a:cubicBezTo>
                  <a:cubicBezTo>
                    <a:pt x="19" y="1"/>
                    <a:pt x="10" y="0"/>
                    <a:pt x="0" y="0"/>
                  </a:cubicBezTo>
                  <a:cubicBezTo>
                    <a:pt x="1" y="0"/>
                    <a:pt x="4" y="3"/>
                    <a:pt x="4" y="3"/>
                  </a:cubicBezTo>
                  <a:cubicBezTo>
                    <a:pt x="8" y="6"/>
                    <a:pt x="10" y="10"/>
                    <a:pt x="1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5" name="Freeform 180"/>
            <p:cNvSpPr>
              <a:spLocks/>
            </p:cNvSpPr>
            <p:nvPr/>
          </p:nvSpPr>
          <p:spPr bwMode="auto">
            <a:xfrm>
              <a:off x="11777663" y="1027113"/>
              <a:ext cx="192087" cy="138113"/>
            </a:xfrm>
            <a:custGeom>
              <a:avLst/>
              <a:gdLst>
                <a:gd name="T0" fmla="*/ 20 w 51"/>
                <a:gd name="T1" fmla="*/ 2 h 37"/>
                <a:gd name="T2" fmla="*/ 0 w 51"/>
                <a:gd name="T3" fmla="*/ 1 h 37"/>
                <a:gd name="T4" fmla="*/ 6 w 51"/>
                <a:gd name="T5" fmla="*/ 3 h 37"/>
                <a:gd name="T6" fmla="*/ 17 w 51"/>
                <a:gd name="T7" fmla="*/ 11 h 37"/>
                <a:gd name="T8" fmla="*/ 33 w 51"/>
                <a:gd name="T9" fmla="*/ 29 h 37"/>
                <a:gd name="T10" fmla="*/ 51 w 51"/>
                <a:gd name="T11" fmla="*/ 37 h 37"/>
                <a:gd name="T12" fmla="*/ 40 w 51"/>
                <a:gd name="T13" fmla="*/ 24 h 37"/>
                <a:gd name="T14" fmla="*/ 34 w 51"/>
                <a:gd name="T15" fmla="*/ 14 h 37"/>
                <a:gd name="T16" fmla="*/ 20 w 51"/>
                <a:gd name="T17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37">
                  <a:moveTo>
                    <a:pt x="20" y="2"/>
                  </a:moveTo>
                  <a:cubicBezTo>
                    <a:pt x="14" y="0"/>
                    <a:pt x="6" y="0"/>
                    <a:pt x="0" y="1"/>
                  </a:cubicBezTo>
                  <a:cubicBezTo>
                    <a:pt x="1" y="1"/>
                    <a:pt x="4" y="2"/>
                    <a:pt x="6" y="3"/>
                  </a:cubicBezTo>
                  <a:cubicBezTo>
                    <a:pt x="10" y="5"/>
                    <a:pt x="14" y="7"/>
                    <a:pt x="17" y="11"/>
                  </a:cubicBezTo>
                  <a:cubicBezTo>
                    <a:pt x="23" y="17"/>
                    <a:pt x="27" y="24"/>
                    <a:pt x="33" y="29"/>
                  </a:cubicBezTo>
                  <a:cubicBezTo>
                    <a:pt x="38" y="33"/>
                    <a:pt x="44" y="36"/>
                    <a:pt x="51" y="37"/>
                  </a:cubicBezTo>
                  <a:cubicBezTo>
                    <a:pt x="46" y="35"/>
                    <a:pt x="43" y="29"/>
                    <a:pt x="40" y="24"/>
                  </a:cubicBezTo>
                  <a:cubicBezTo>
                    <a:pt x="38" y="21"/>
                    <a:pt x="37" y="17"/>
                    <a:pt x="34" y="14"/>
                  </a:cubicBezTo>
                  <a:cubicBezTo>
                    <a:pt x="31" y="9"/>
                    <a:pt x="26" y="5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6" name="Freeform 181"/>
            <p:cNvSpPr>
              <a:spLocks/>
            </p:cNvSpPr>
            <p:nvPr/>
          </p:nvSpPr>
          <p:spPr bwMode="auto">
            <a:xfrm>
              <a:off x="12214212" y="458786"/>
              <a:ext cx="250825" cy="169864"/>
            </a:xfrm>
            <a:custGeom>
              <a:avLst/>
              <a:gdLst>
                <a:gd name="T0" fmla="*/ 0 w 67"/>
                <a:gd name="T1" fmla="*/ 1 h 45"/>
                <a:gd name="T2" fmla="*/ 3 w 67"/>
                <a:gd name="T3" fmla="*/ 3 h 45"/>
                <a:gd name="T4" fmla="*/ 10 w 67"/>
                <a:gd name="T5" fmla="*/ 12 h 45"/>
                <a:gd name="T6" fmla="*/ 30 w 67"/>
                <a:gd name="T7" fmla="*/ 38 h 45"/>
                <a:gd name="T8" fmla="*/ 67 w 67"/>
                <a:gd name="T9" fmla="*/ 39 h 45"/>
                <a:gd name="T10" fmla="*/ 52 w 67"/>
                <a:gd name="T11" fmla="*/ 33 h 45"/>
                <a:gd name="T12" fmla="*/ 40 w 67"/>
                <a:gd name="T13" fmla="*/ 20 h 45"/>
                <a:gd name="T14" fmla="*/ 23 w 67"/>
                <a:gd name="T15" fmla="*/ 5 h 45"/>
                <a:gd name="T16" fmla="*/ 0 w 67"/>
                <a:gd name="T17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45">
                  <a:moveTo>
                    <a:pt x="0" y="1"/>
                  </a:moveTo>
                  <a:cubicBezTo>
                    <a:pt x="1" y="1"/>
                    <a:pt x="3" y="3"/>
                    <a:pt x="3" y="3"/>
                  </a:cubicBezTo>
                  <a:cubicBezTo>
                    <a:pt x="6" y="6"/>
                    <a:pt x="8" y="9"/>
                    <a:pt x="10" y="12"/>
                  </a:cubicBezTo>
                  <a:cubicBezTo>
                    <a:pt x="16" y="22"/>
                    <a:pt x="20" y="32"/>
                    <a:pt x="30" y="38"/>
                  </a:cubicBezTo>
                  <a:cubicBezTo>
                    <a:pt x="41" y="45"/>
                    <a:pt x="55" y="45"/>
                    <a:pt x="67" y="39"/>
                  </a:cubicBezTo>
                  <a:cubicBezTo>
                    <a:pt x="62" y="38"/>
                    <a:pt x="56" y="35"/>
                    <a:pt x="52" y="33"/>
                  </a:cubicBezTo>
                  <a:cubicBezTo>
                    <a:pt x="47" y="30"/>
                    <a:pt x="43" y="24"/>
                    <a:pt x="40" y="20"/>
                  </a:cubicBezTo>
                  <a:cubicBezTo>
                    <a:pt x="35" y="14"/>
                    <a:pt x="30" y="9"/>
                    <a:pt x="23" y="5"/>
                  </a:cubicBezTo>
                  <a:cubicBezTo>
                    <a:pt x="16" y="1"/>
                    <a:pt x="8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7" name="Freeform 182"/>
            <p:cNvSpPr>
              <a:spLocks/>
            </p:cNvSpPr>
            <p:nvPr/>
          </p:nvSpPr>
          <p:spPr bwMode="auto">
            <a:xfrm>
              <a:off x="12438048" y="212725"/>
              <a:ext cx="53976" cy="119064"/>
            </a:xfrm>
            <a:custGeom>
              <a:avLst/>
              <a:gdLst>
                <a:gd name="T0" fmla="*/ 14 w 14"/>
                <a:gd name="T1" fmla="*/ 0 h 32"/>
                <a:gd name="T2" fmla="*/ 4 w 14"/>
                <a:gd name="T3" fmla="*/ 13 h 32"/>
                <a:gd name="T4" fmla="*/ 1 w 14"/>
                <a:gd name="T5" fmla="*/ 32 h 32"/>
                <a:gd name="T6" fmla="*/ 10 w 14"/>
                <a:gd name="T7" fmla="*/ 19 h 32"/>
                <a:gd name="T8" fmla="*/ 14 w 14"/>
                <a:gd name="T9" fmla="*/ 16 h 32"/>
                <a:gd name="T10" fmla="*/ 14 w 14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cubicBezTo>
                    <a:pt x="10" y="4"/>
                    <a:pt x="7" y="8"/>
                    <a:pt x="4" y="13"/>
                  </a:cubicBezTo>
                  <a:cubicBezTo>
                    <a:pt x="1" y="19"/>
                    <a:pt x="0" y="26"/>
                    <a:pt x="1" y="32"/>
                  </a:cubicBezTo>
                  <a:cubicBezTo>
                    <a:pt x="1" y="27"/>
                    <a:pt x="7" y="22"/>
                    <a:pt x="10" y="19"/>
                  </a:cubicBezTo>
                  <a:cubicBezTo>
                    <a:pt x="12" y="18"/>
                    <a:pt x="13" y="17"/>
                    <a:pt x="14" y="16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8" name="Freeform 183"/>
            <p:cNvSpPr>
              <a:spLocks/>
            </p:cNvSpPr>
            <p:nvPr/>
          </p:nvSpPr>
          <p:spPr bwMode="auto">
            <a:xfrm>
              <a:off x="12243565" y="47830"/>
              <a:ext cx="112713" cy="249238"/>
            </a:xfrm>
            <a:custGeom>
              <a:avLst/>
              <a:gdLst>
                <a:gd name="T0" fmla="*/ 12 w 30"/>
                <a:gd name="T1" fmla="*/ 66 h 66"/>
                <a:gd name="T2" fmla="*/ 15 w 30"/>
                <a:gd name="T3" fmla="*/ 50 h 66"/>
                <a:gd name="T4" fmla="*/ 25 w 30"/>
                <a:gd name="T5" fmla="*/ 35 h 66"/>
                <a:gd name="T6" fmla="*/ 30 w 30"/>
                <a:gd name="T7" fmla="*/ 28 h 66"/>
                <a:gd name="T8" fmla="*/ 30 w 30"/>
                <a:gd name="T9" fmla="*/ 0 h 66"/>
                <a:gd name="T10" fmla="*/ 26 w 30"/>
                <a:gd name="T11" fmla="*/ 4 h 66"/>
                <a:gd name="T12" fmla="*/ 4 w 30"/>
                <a:gd name="T13" fmla="*/ 30 h 66"/>
                <a:gd name="T14" fmla="*/ 12 w 30"/>
                <a:gd name="T1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66">
                  <a:moveTo>
                    <a:pt x="12" y="66"/>
                  </a:moveTo>
                  <a:cubicBezTo>
                    <a:pt x="11" y="61"/>
                    <a:pt x="13" y="55"/>
                    <a:pt x="15" y="50"/>
                  </a:cubicBezTo>
                  <a:cubicBezTo>
                    <a:pt x="17" y="45"/>
                    <a:pt x="21" y="40"/>
                    <a:pt x="25" y="35"/>
                  </a:cubicBezTo>
                  <a:cubicBezTo>
                    <a:pt x="27" y="33"/>
                    <a:pt x="28" y="30"/>
                    <a:pt x="30" y="28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2"/>
                    <a:pt x="27" y="3"/>
                    <a:pt x="26" y="4"/>
                  </a:cubicBezTo>
                  <a:cubicBezTo>
                    <a:pt x="18" y="12"/>
                    <a:pt x="8" y="18"/>
                    <a:pt x="4" y="30"/>
                  </a:cubicBezTo>
                  <a:cubicBezTo>
                    <a:pt x="0" y="42"/>
                    <a:pt x="3" y="56"/>
                    <a:pt x="12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9" name="Freeform 184"/>
            <p:cNvSpPr>
              <a:spLocks/>
            </p:cNvSpPr>
            <p:nvPr/>
          </p:nvSpPr>
          <p:spPr bwMode="auto">
            <a:xfrm>
              <a:off x="3490913" y="4708525"/>
              <a:ext cx="307975" cy="277813"/>
            </a:xfrm>
            <a:custGeom>
              <a:avLst/>
              <a:gdLst>
                <a:gd name="T0" fmla="*/ 8 w 82"/>
                <a:gd name="T1" fmla="*/ 7 h 74"/>
                <a:gd name="T2" fmla="*/ 1 w 82"/>
                <a:gd name="T3" fmla="*/ 22 h 74"/>
                <a:gd name="T4" fmla="*/ 0 w 82"/>
                <a:gd name="T5" fmla="*/ 26 h 74"/>
                <a:gd name="T6" fmla="*/ 0 w 82"/>
                <a:gd name="T7" fmla="*/ 27 h 74"/>
                <a:gd name="T8" fmla="*/ 0 w 82"/>
                <a:gd name="T9" fmla="*/ 31 h 74"/>
                <a:gd name="T10" fmla="*/ 0 w 82"/>
                <a:gd name="T11" fmla="*/ 34 h 74"/>
                <a:gd name="T12" fmla="*/ 3 w 82"/>
                <a:gd name="T13" fmla="*/ 48 h 74"/>
                <a:gd name="T14" fmla="*/ 12 w 82"/>
                <a:gd name="T15" fmla="*/ 64 h 74"/>
                <a:gd name="T16" fmla="*/ 13 w 82"/>
                <a:gd name="T17" fmla="*/ 65 h 74"/>
                <a:gd name="T18" fmla="*/ 18 w 82"/>
                <a:gd name="T19" fmla="*/ 71 h 74"/>
                <a:gd name="T20" fmla="*/ 20 w 82"/>
                <a:gd name="T21" fmla="*/ 72 h 74"/>
                <a:gd name="T22" fmla="*/ 29 w 82"/>
                <a:gd name="T23" fmla="*/ 73 h 74"/>
                <a:gd name="T24" fmla="*/ 29 w 82"/>
                <a:gd name="T25" fmla="*/ 73 h 74"/>
                <a:gd name="T26" fmla="*/ 33 w 82"/>
                <a:gd name="T27" fmla="*/ 71 h 74"/>
                <a:gd name="T28" fmla="*/ 36 w 82"/>
                <a:gd name="T29" fmla="*/ 70 h 74"/>
                <a:gd name="T30" fmla="*/ 41 w 82"/>
                <a:gd name="T31" fmla="*/ 70 h 74"/>
                <a:gd name="T32" fmla="*/ 41 w 82"/>
                <a:gd name="T33" fmla="*/ 70 h 74"/>
                <a:gd name="T34" fmla="*/ 46 w 82"/>
                <a:gd name="T35" fmla="*/ 70 h 74"/>
                <a:gd name="T36" fmla="*/ 49 w 82"/>
                <a:gd name="T37" fmla="*/ 71 h 74"/>
                <a:gd name="T38" fmla="*/ 53 w 82"/>
                <a:gd name="T39" fmla="*/ 73 h 74"/>
                <a:gd name="T40" fmla="*/ 54 w 82"/>
                <a:gd name="T41" fmla="*/ 73 h 74"/>
                <a:gd name="T42" fmla="*/ 63 w 82"/>
                <a:gd name="T43" fmla="*/ 72 h 74"/>
                <a:gd name="T44" fmla="*/ 64 w 82"/>
                <a:gd name="T45" fmla="*/ 71 h 74"/>
                <a:gd name="T46" fmla="*/ 70 w 82"/>
                <a:gd name="T47" fmla="*/ 65 h 74"/>
                <a:gd name="T48" fmla="*/ 70 w 82"/>
                <a:gd name="T49" fmla="*/ 64 h 74"/>
                <a:gd name="T50" fmla="*/ 79 w 82"/>
                <a:gd name="T51" fmla="*/ 48 h 74"/>
                <a:gd name="T52" fmla="*/ 82 w 82"/>
                <a:gd name="T53" fmla="*/ 34 h 74"/>
                <a:gd name="T54" fmla="*/ 82 w 82"/>
                <a:gd name="T55" fmla="*/ 31 h 74"/>
                <a:gd name="T56" fmla="*/ 82 w 82"/>
                <a:gd name="T57" fmla="*/ 27 h 74"/>
                <a:gd name="T58" fmla="*/ 82 w 82"/>
                <a:gd name="T59" fmla="*/ 26 h 74"/>
                <a:gd name="T60" fmla="*/ 82 w 82"/>
                <a:gd name="T61" fmla="*/ 22 h 74"/>
                <a:gd name="T62" fmla="*/ 74 w 82"/>
                <a:gd name="T63" fmla="*/ 7 h 74"/>
                <a:gd name="T64" fmla="*/ 72 w 82"/>
                <a:gd name="T65" fmla="*/ 5 h 74"/>
                <a:gd name="T66" fmla="*/ 61 w 82"/>
                <a:gd name="T67" fmla="*/ 0 h 74"/>
                <a:gd name="T68" fmla="*/ 48 w 82"/>
                <a:gd name="T69" fmla="*/ 2 h 74"/>
                <a:gd name="T70" fmla="*/ 41 w 82"/>
                <a:gd name="T71" fmla="*/ 4 h 74"/>
                <a:gd name="T72" fmla="*/ 34 w 82"/>
                <a:gd name="T73" fmla="*/ 2 h 74"/>
                <a:gd name="T74" fmla="*/ 22 w 82"/>
                <a:gd name="T75" fmla="*/ 0 h 74"/>
                <a:gd name="T76" fmla="*/ 10 w 82"/>
                <a:gd name="T77" fmla="*/ 5 h 74"/>
                <a:gd name="T78" fmla="*/ 8 w 82"/>
                <a:gd name="T79" fmla="*/ 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2" h="74">
                  <a:moveTo>
                    <a:pt x="8" y="7"/>
                  </a:moveTo>
                  <a:cubicBezTo>
                    <a:pt x="4" y="11"/>
                    <a:pt x="2" y="16"/>
                    <a:pt x="1" y="22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0" y="30"/>
                    <a:pt x="0" y="31"/>
                  </a:cubicBezTo>
                  <a:cubicBezTo>
                    <a:pt x="0" y="32"/>
                    <a:pt x="0" y="33"/>
                    <a:pt x="0" y="34"/>
                  </a:cubicBezTo>
                  <a:cubicBezTo>
                    <a:pt x="1" y="39"/>
                    <a:pt x="2" y="43"/>
                    <a:pt x="3" y="48"/>
                  </a:cubicBezTo>
                  <a:cubicBezTo>
                    <a:pt x="5" y="54"/>
                    <a:pt x="8" y="59"/>
                    <a:pt x="12" y="64"/>
                  </a:cubicBezTo>
                  <a:cubicBezTo>
                    <a:pt x="12" y="64"/>
                    <a:pt x="12" y="65"/>
                    <a:pt x="13" y="65"/>
                  </a:cubicBezTo>
                  <a:cubicBezTo>
                    <a:pt x="14" y="67"/>
                    <a:pt x="16" y="69"/>
                    <a:pt x="18" y="71"/>
                  </a:cubicBezTo>
                  <a:cubicBezTo>
                    <a:pt x="19" y="71"/>
                    <a:pt x="19" y="71"/>
                    <a:pt x="20" y="72"/>
                  </a:cubicBezTo>
                  <a:cubicBezTo>
                    <a:pt x="22" y="74"/>
                    <a:pt x="25" y="74"/>
                    <a:pt x="29" y="73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30" y="72"/>
                    <a:pt x="32" y="72"/>
                    <a:pt x="33" y="71"/>
                  </a:cubicBezTo>
                  <a:cubicBezTo>
                    <a:pt x="34" y="71"/>
                    <a:pt x="35" y="71"/>
                    <a:pt x="36" y="70"/>
                  </a:cubicBezTo>
                  <a:cubicBezTo>
                    <a:pt x="38" y="70"/>
                    <a:pt x="41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3" y="70"/>
                    <a:pt x="45" y="70"/>
                    <a:pt x="46" y="70"/>
                  </a:cubicBezTo>
                  <a:cubicBezTo>
                    <a:pt x="47" y="71"/>
                    <a:pt x="48" y="71"/>
                    <a:pt x="49" y="71"/>
                  </a:cubicBezTo>
                  <a:cubicBezTo>
                    <a:pt x="51" y="72"/>
                    <a:pt x="52" y="72"/>
                    <a:pt x="53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7" y="74"/>
                    <a:pt x="60" y="74"/>
                    <a:pt x="63" y="72"/>
                  </a:cubicBezTo>
                  <a:cubicBezTo>
                    <a:pt x="63" y="71"/>
                    <a:pt x="64" y="71"/>
                    <a:pt x="64" y="71"/>
                  </a:cubicBezTo>
                  <a:cubicBezTo>
                    <a:pt x="66" y="69"/>
                    <a:pt x="68" y="67"/>
                    <a:pt x="70" y="65"/>
                  </a:cubicBezTo>
                  <a:cubicBezTo>
                    <a:pt x="70" y="65"/>
                    <a:pt x="70" y="64"/>
                    <a:pt x="70" y="64"/>
                  </a:cubicBezTo>
                  <a:cubicBezTo>
                    <a:pt x="74" y="59"/>
                    <a:pt x="77" y="54"/>
                    <a:pt x="79" y="48"/>
                  </a:cubicBezTo>
                  <a:cubicBezTo>
                    <a:pt x="81" y="43"/>
                    <a:pt x="82" y="39"/>
                    <a:pt x="82" y="34"/>
                  </a:cubicBezTo>
                  <a:cubicBezTo>
                    <a:pt x="82" y="33"/>
                    <a:pt x="82" y="32"/>
                    <a:pt x="82" y="31"/>
                  </a:cubicBezTo>
                  <a:cubicBezTo>
                    <a:pt x="82" y="30"/>
                    <a:pt x="82" y="28"/>
                    <a:pt x="82" y="27"/>
                  </a:cubicBezTo>
                  <a:cubicBezTo>
                    <a:pt x="82" y="27"/>
                    <a:pt x="82" y="27"/>
                    <a:pt x="82" y="26"/>
                  </a:cubicBezTo>
                  <a:cubicBezTo>
                    <a:pt x="82" y="25"/>
                    <a:pt x="82" y="24"/>
                    <a:pt x="82" y="22"/>
                  </a:cubicBezTo>
                  <a:cubicBezTo>
                    <a:pt x="81" y="16"/>
                    <a:pt x="78" y="11"/>
                    <a:pt x="74" y="7"/>
                  </a:cubicBezTo>
                  <a:cubicBezTo>
                    <a:pt x="73" y="6"/>
                    <a:pt x="73" y="6"/>
                    <a:pt x="72" y="5"/>
                  </a:cubicBezTo>
                  <a:cubicBezTo>
                    <a:pt x="69" y="2"/>
                    <a:pt x="65" y="1"/>
                    <a:pt x="61" y="0"/>
                  </a:cubicBezTo>
                  <a:cubicBezTo>
                    <a:pt x="56" y="0"/>
                    <a:pt x="52" y="0"/>
                    <a:pt x="48" y="2"/>
                  </a:cubicBezTo>
                  <a:cubicBezTo>
                    <a:pt x="46" y="3"/>
                    <a:pt x="41" y="4"/>
                    <a:pt x="41" y="4"/>
                  </a:cubicBezTo>
                  <a:cubicBezTo>
                    <a:pt x="41" y="4"/>
                    <a:pt x="37" y="3"/>
                    <a:pt x="34" y="2"/>
                  </a:cubicBezTo>
                  <a:cubicBezTo>
                    <a:pt x="30" y="0"/>
                    <a:pt x="26" y="0"/>
                    <a:pt x="22" y="0"/>
                  </a:cubicBezTo>
                  <a:cubicBezTo>
                    <a:pt x="17" y="1"/>
                    <a:pt x="13" y="2"/>
                    <a:pt x="10" y="5"/>
                  </a:cubicBezTo>
                  <a:cubicBezTo>
                    <a:pt x="9" y="6"/>
                    <a:pt x="9" y="6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50" name="Freeform 185"/>
            <p:cNvSpPr>
              <a:spLocks/>
            </p:cNvSpPr>
            <p:nvPr/>
          </p:nvSpPr>
          <p:spPr bwMode="auto">
            <a:xfrm>
              <a:off x="3573463" y="4622800"/>
              <a:ext cx="71438" cy="82550"/>
            </a:xfrm>
            <a:custGeom>
              <a:avLst/>
              <a:gdLst>
                <a:gd name="T0" fmla="*/ 6 w 19"/>
                <a:gd name="T1" fmla="*/ 16 h 22"/>
                <a:gd name="T2" fmla="*/ 14 w 19"/>
                <a:gd name="T3" fmla="*/ 22 h 22"/>
                <a:gd name="T4" fmla="*/ 19 w 19"/>
                <a:gd name="T5" fmla="*/ 22 h 22"/>
                <a:gd name="T6" fmla="*/ 19 w 19"/>
                <a:gd name="T7" fmla="*/ 22 h 22"/>
                <a:gd name="T8" fmla="*/ 15 w 19"/>
                <a:gd name="T9" fmla="*/ 8 h 22"/>
                <a:gd name="T10" fmla="*/ 1 w 19"/>
                <a:gd name="T11" fmla="*/ 0 h 22"/>
                <a:gd name="T12" fmla="*/ 0 w 19"/>
                <a:gd name="T13" fmla="*/ 0 h 22"/>
                <a:gd name="T14" fmla="*/ 0 w 19"/>
                <a:gd name="T15" fmla="*/ 0 h 22"/>
                <a:gd name="T16" fmla="*/ 0 w 19"/>
                <a:gd name="T17" fmla="*/ 5 h 22"/>
                <a:gd name="T18" fmla="*/ 6 w 19"/>
                <a:gd name="T19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22">
                  <a:moveTo>
                    <a:pt x="6" y="16"/>
                  </a:moveTo>
                  <a:cubicBezTo>
                    <a:pt x="8" y="19"/>
                    <a:pt x="11" y="21"/>
                    <a:pt x="14" y="22"/>
                  </a:cubicBezTo>
                  <a:cubicBezTo>
                    <a:pt x="15" y="22"/>
                    <a:pt x="17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17"/>
                    <a:pt x="18" y="12"/>
                    <a:pt x="15" y="8"/>
                  </a:cubicBezTo>
                  <a:cubicBezTo>
                    <a:pt x="11" y="4"/>
                    <a:pt x="7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3"/>
                    <a:pt x="0" y="5"/>
                  </a:cubicBezTo>
                  <a:cubicBezTo>
                    <a:pt x="1" y="10"/>
                    <a:pt x="3" y="13"/>
                    <a:pt x="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51" name="Freeform 186"/>
            <p:cNvSpPr>
              <a:spLocks noEditPoints="1"/>
            </p:cNvSpPr>
            <p:nvPr/>
          </p:nvSpPr>
          <p:spPr bwMode="auto">
            <a:xfrm>
              <a:off x="1997075" y="749300"/>
              <a:ext cx="415925" cy="414338"/>
            </a:xfrm>
            <a:custGeom>
              <a:avLst/>
              <a:gdLst>
                <a:gd name="T0" fmla="*/ 56 w 111"/>
                <a:gd name="T1" fmla="*/ 110 h 110"/>
                <a:gd name="T2" fmla="*/ 111 w 111"/>
                <a:gd name="T3" fmla="*/ 55 h 110"/>
                <a:gd name="T4" fmla="*/ 56 w 111"/>
                <a:gd name="T5" fmla="*/ 0 h 110"/>
                <a:gd name="T6" fmla="*/ 56 w 111"/>
                <a:gd name="T7" fmla="*/ 0 h 110"/>
                <a:gd name="T8" fmla="*/ 56 w 111"/>
                <a:gd name="T9" fmla="*/ 39 h 110"/>
                <a:gd name="T10" fmla="*/ 84 w 111"/>
                <a:gd name="T11" fmla="*/ 27 h 110"/>
                <a:gd name="T12" fmla="*/ 67 w 111"/>
                <a:gd name="T13" fmla="*/ 66 h 110"/>
                <a:gd name="T14" fmla="*/ 56 w 111"/>
                <a:gd name="T15" fmla="*/ 71 h 110"/>
                <a:gd name="T16" fmla="*/ 56 w 111"/>
                <a:gd name="T17" fmla="*/ 110 h 110"/>
                <a:gd name="T18" fmla="*/ 56 w 111"/>
                <a:gd name="T19" fmla="*/ 0 h 110"/>
                <a:gd name="T20" fmla="*/ 0 w 111"/>
                <a:gd name="T21" fmla="*/ 55 h 110"/>
                <a:gd name="T22" fmla="*/ 56 w 111"/>
                <a:gd name="T23" fmla="*/ 110 h 110"/>
                <a:gd name="T24" fmla="*/ 56 w 111"/>
                <a:gd name="T25" fmla="*/ 71 h 110"/>
                <a:gd name="T26" fmla="*/ 27 w 111"/>
                <a:gd name="T27" fmla="*/ 83 h 110"/>
                <a:gd name="T28" fmla="*/ 45 w 111"/>
                <a:gd name="T29" fmla="*/ 44 h 110"/>
                <a:gd name="T30" fmla="*/ 45 w 111"/>
                <a:gd name="T31" fmla="*/ 44 h 110"/>
                <a:gd name="T32" fmla="*/ 56 w 111"/>
                <a:gd name="T33" fmla="*/ 39 h 110"/>
                <a:gd name="T34" fmla="*/ 56 w 111"/>
                <a:gd name="T3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1" h="110">
                  <a:moveTo>
                    <a:pt x="56" y="110"/>
                  </a:moveTo>
                  <a:cubicBezTo>
                    <a:pt x="86" y="110"/>
                    <a:pt x="111" y="85"/>
                    <a:pt x="111" y="55"/>
                  </a:cubicBezTo>
                  <a:cubicBezTo>
                    <a:pt x="111" y="24"/>
                    <a:pt x="8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84" y="27"/>
                    <a:pt x="84" y="27"/>
                    <a:pt x="84" y="27"/>
                  </a:cubicBezTo>
                  <a:cubicBezTo>
                    <a:pt x="67" y="66"/>
                    <a:pt x="67" y="66"/>
                    <a:pt x="67" y="66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56" y="110"/>
                    <a:pt x="56" y="110"/>
                    <a:pt x="56" y="110"/>
                  </a:cubicBezTo>
                  <a:close/>
                  <a:moveTo>
                    <a:pt x="56" y="0"/>
                  </a:moveTo>
                  <a:cubicBezTo>
                    <a:pt x="25" y="0"/>
                    <a:pt x="0" y="24"/>
                    <a:pt x="0" y="55"/>
                  </a:cubicBezTo>
                  <a:cubicBezTo>
                    <a:pt x="0" y="85"/>
                    <a:pt x="25" y="110"/>
                    <a:pt x="56" y="110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52" name="Oval 187"/>
            <p:cNvSpPr>
              <a:spLocks noChangeArrowheads="1"/>
            </p:cNvSpPr>
            <p:nvPr/>
          </p:nvSpPr>
          <p:spPr bwMode="auto">
            <a:xfrm>
              <a:off x="2181225" y="930275"/>
              <a:ext cx="49213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53" name="Freeform 188"/>
            <p:cNvSpPr>
              <a:spLocks/>
            </p:cNvSpPr>
            <p:nvPr/>
          </p:nvSpPr>
          <p:spPr bwMode="auto">
            <a:xfrm>
              <a:off x="7515225" y="9525"/>
              <a:ext cx="330200" cy="115888"/>
            </a:xfrm>
            <a:custGeom>
              <a:avLst/>
              <a:gdLst>
                <a:gd name="T0" fmla="*/ 88 w 88"/>
                <a:gd name="T1" fmla="*/ 0 h 31"/>
                <a:gd name="T2" fmla="*/ 44 w 88"/>
                <a:gd name="T3" fmla="*/ 31 h 31"/>
                <a:gd name="T4" fmla="*/ 0 w 88"/>
                <a:gd name="T5" fmla="*/ 0 h 31"/>
                <a:gd name="T6" fmla="*/ 88 w 88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31">
                  <a:moveTo>
                    <a:pt x="88" y="0"/>
                  </a:moveTo>
                  <a:cubicBezTo>
                    <a:pt x="82" y="18"/>
                    <a:pt x="64" y="31"/>
                    <a:pt x="44" y="31"/>
                  </a:cubicBezTo>
                  <a:cubicBezTo>
                    <a:pt x="24" y="31"/>
                    <a:pt x="7" y="18"/>
                    <a:pt x="0" y="0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54" name="Rectangle 189"/>
            <p:cNvSpPr>
              <a:spLocks noChangeArrowheads="1"/>
            </p:cNvSpPr>
            <p:nvPr/>
          </p:nvSpPr>
          <p:spPr bwMode="auto">
            <a:xfrm>
              <a:off x="7658100" y="149225"/>
              <a:ext cx="44450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55" name="Freeform 190"/>
            <p:cNvSpPr>
              <a:spLocks/>
            </p:cNvSpPr>
            <p:nvPr/>
          </p:nvSpPr>
          <p:spPr bwMode="auto">
            <a:xfrm>
              <a:off x="7807325" y="73025"/>
              <a:ext cx="79375" cy="79375"/>
            </a:xfrm>
            <a:custGeom>
              <a:avLst/>
              <a:gdLst>
                <a:gd name="T0" fmla="*/ 22 w 50"/>
                <a:gd name="T1" fmla="*/ 0 h 50"/>
                <a:gd name="T2" fmla="*/ 50 w 50"/>
                <a:gd name="T3" fmla="*/ 29 h 50"/>
                <a:gd name="T4" fmla="*/ 29 w 50"/>
                <a:gd name="T5" fmla="*/ 50 h 50"/>
                <a:gd name="T6" fmla="*/ 0 w 50"/>
                <a:gd name="T7" fmla="*/ 22 h 50"/>
                <a:gd name="T8" fmla="*/ 22 w 50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22" y="0"/>
                  </a:moveTo>
                  <a:lnTo>
                    <a:pt x="50" y="29"/>
                  </a:lnTo>
                  <a:lnTo>
                    <a:pt x="29" y="50"/>
                  </a:lnTo>
                  <a:lnTo>
                    <a:pt x="0" y="22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56" name="Freeform 191"/>
            <p:cNvSpPr>
              <a:spLocks/>
            </p:cNvSpPr>
            <p:nvPr/>
          </p:nvSpPr>
          <p:spPr bwMode="auto">
            <a:xfrm>
              <a:off x="7477125" y="73025"/>
              <a:ext cx="74613" cy="79375"/>
            </a:xfrm>
            <a:custGeom>
              <a:avLst/>
              <a:gdLst>
                <a:gd name="T0" fmla="*/ 29 w 47"/>
                <a:gd name="T1" fmla="*/ 0 h 50"/>
                <a:gd name="T2" fmla="*/ 47 w 47"/>
                <a:gd name="T3" fmla="*/ 22 h 50"/>
                <a:gd name="T4" fmla="*/ 19 w 47"/>
                <a:gd name="T5" fmla="*/ 50 h 50"/>
                <a:gd name="T6" fmla="*/ 0 w 47"/>
                <a:gd name="T7" fmla="*/ 29 h 50"/>
                <a:gd name="T8" fmla="*/ 29 w 47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0">
                  <a:moveTo>
                    <a:pt x="29" y="0"/>
                  </a:moveTo>
                  <a:lnTo>
                    <a:pt x="47" y="22"/>
                  </a:lnTo>
                  <a:lnTo>
                    <a:pt x="19" y="50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57" name="Freeform 192"/>
            <p:cNvSpPr>
              <a:spLocks/>
            </p:cNvSpPr>
            <p:nvPr/>
          </p:nvSpPr>
          <p:spPr bwMode="auto">
            <a:xfrm>
              <a:off x="7859713" y="9525"/>
              <a:ext cx="76200" cy="60325"/>
            </a:xfrm>
            <a:custGeom>
              <a:avLst/>
              <a:gdLst>
                <a:gd name="T0" fmla="*/ 22 w 48"/>
                <a:gd name="T1" fmla="*/ 0 h 38"/>
                <a:gd name="T2" fmla="*/ 48 w 48"/>
                <a:gd name="T3" fmla="*/ 12 h 38"/>
                <a:gd name="T4" fmla="*/ 38 w 48"/>
                <a:gd name="T5" fmla="*/ 38 h 38"/>
                <a:gd name="T6" fmla="*/ 0 w 48"/>
                <a:gd name="T7" fmla="*/ 21 h 38"/>
                <a:gd name="T8" fmla="*/ 10 w 48"/>
                <a:gd name="T9" fmla="*/ 0 h 38"/>
                <a:gd name="T10" fmla="*/ 22 w 48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38">
                  <a:moveTo>
                    <a:pt x="22" y="0"/>
                  </a:moveTo>
                  <a:lnTo>
                    <a:pt x="48" y="12"/>
                  </a:lnTo>
                  <a:lnTo>
                    <a:pt x="38" y="38"/>
                  </a:lnTo>
                  <a:lnTo>
                    <a:pt x="0" y="21"/>
                  </a:lnTo>
                  <a:lnTo>
                    <a:pt x="10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58" name="Freeform 193"/>
            <p:cNvSpPr>
              <a:spLocks/>
            </p:cNvSpPr>
            <p:nvPr/>
          </p:nvSpPr>
          <p:spPr bwMode="auto">
            <a:xfrm>
              <a:off x="7559675" y="125413"/>
              <a:ext cx="63500" cy="76200"/>
            </a:xfrm>
            <a:custGeom>
              <a:avLst/>
              <a:gdLst>
                <a:gd name="T0" fmla="*/ 40 w 40"/>
                <a:gd name="T1" fmla="*/ 12 h 48"/>
                <a:gd name="T2" fmla="*/ 26 w 40"/>
                <a:gd name="T3" fmla="*/ 48 h 48"/>
                <a:gd name="T4" fmla="*/ 0 w 40"/>
                <a:gd name="T5" fmla="*/ 38 h 48"/>
                <a:gd name="T6" fmla="*/ 14 w 40"/>
                <a:gd name="T7" fmla="*/ 0 h 48"/>
                <a:gd name="T8" fmla="*/ 40 w 40"/>
                <a:gd name="T9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8">
                  <a:moveTo>
                    <a:pt x="40" y="12"/>
                  </a:moveTo>
                  <a:lnTo>
                    <a:pt x="26" y="48"/>
                  </a:lnTo>
                  <a:lnTo>
                    <a:pt x="0" y="38"/>
                  </a:lnTo>
                  <a:lnTo>
                    <a:pt x="14" y="0"/>
                  </a:lnTo>
                  <a:lnTo>
                    <a:pt x="4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59" name="Freeform 194"/>
            <p:cNvSpPr>
              <a:spLocks/>
            </p:cNvSpPr>
            <p:nvPr/>
          </p:nvSpPr>
          <p:spPr bwMode="auto">
            <a:xfrm>
              <a:off x="7740650" y="125413"/>
              <a:ext cx="63500" cy="76200"/>
            </a:xfrm>
            <a:custGeom>
              <a:avLst/>
              <a:gdLst>
                <a:gd name="T0" fmla="*/ 40 w 40"/>
                <a:gd name="T1" fmla="*/ 36 h 48"/>
                <a:gd name="T2" fmla="*/ 14 w 40"/>
                <a:gd name="T3" fmla="*/ 48 h 48"/>
                <a:gd name="T4" fmla="*/ 0 w 40"/>
                <a:gd name="T5" fmla="*/ 10 h 48"/>
                <a:gd name="T6" fmla="*/ 26 w 40"/>
                <a:gd name="T7" fmla="*/ 0 h 48"/>
                <a:gd name="T8" fmla="*/ 40 w 40"/>
                <a:gd name="T9" fmla="*/ 3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8">
                  <a:moveTo>
                    <a:pt x="40" y="36"/>
                  </a:moveTo>
                  <a:lnTo>
                    <a:pt x="14" y="48"/>
                  </a:lnTo>
                  <a:lnTo>
                    <a:pt x="0" y="10"/>
                  </a:lnTo>
                  <a:lnTo>
                    <a:pt x="26" y="0"/>
                  </a:lnTo>
                  <a:lnTo>
                    <a:pt x="4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60" name="Freeform 195"/>
            <p:cNvSpPr>
              <a:spLocks/>
            </p:cNvSpPr>
            <p:nvPr/>
          </p:nvSpPr>
          <p:spPr bwMode="auto">
            <a:xfrm>
              <a:off x="7424738" y="9525"/>
              <a:ext cx="79375" cy="60325"/>
            </a:xfrm>
            <a:custGeom>
              <a:avLst/>
              <a:gdLst>
                <a:gd name="T0" fmla="*/ 50 w 50"/>
                <a:gd name="T1" fmla="*/ 24 h 38"/>
                <a:gd name="T2" fmla="*/ 12 w 50"/>
                <a:gd name="T3" fmla="*/ 38 h 38"/>
                <a:gd name="T4" fmla="*/ 0 w 50"/>
                <a:gd name="T5" fmla="*/ 12 h 38"/>
                <a:gd name="T6" fmla="*/ 28 w 50"/>
                <a:gd name="T7" fmla="*/ 0 h 38"/>
                <a:gd name="T8" fmla="*/ 40 w 50"/>
                <a:gd name="T9" fmla="*/ 0 h 38"/>
                <a:gd name="T10" fmla="*/ 50 w 50"/>
                <a:gd name="T11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38">
                  <a:moveTo>
                    <a:pt x="50" y="24"/>
                  </a:moveTo>
                  <a:lnTo>
                    <a:pt x="12" y="38"/>
                  </a:lnTo>
                  <a:lnTo>
                    <a:pt x="0" y="12"/>
                  </a:lnTo>
                  <a:lnTo>
                    <a:pt x="28" y="0"/>
                  </a:lnTo>
                  <a:lnTo>
                    <a:pt x="40" y="0"/>
                  </a:lnTo>
                  <a:lnTo>
                    <a:pt x="5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61" name="Freeform 196"/>
            <p:cNvSpPr>
              <a:spLocks/>
            </p:cNvSpPr>
            <p:nvPr/>
          </p:nvSpPr>
          <p:spPr bwMode="auto">
            <a:xfrm>
              <a:off x="3749675" y="4130675"/>
              <a:ext cx="274638" cy="447675"/>
            </a:xfrm>
            <a:custGeom>
              <a:avLst/>
              <a:gdLst>
                <a:gd name="T0" fmla="*/ 173 w 173"/>
                <a:gd name="T1" fmla="*/ 163 h 282"/>
                <a:gd name="T2" fmla="*/ 173 w 173"/>
                <a:gd name="T3" fmla="*/ 0 h 282"/>
                <a:gd name="T4" fmla="*/ 88 w 173"/>
                <a:gd name="T5" fmla="*/ 0 h 282"/>
                <a:gd name="T6" fmla="*/ 0 w 173"/>
                <a:gd name="T7" fmla="*/ 225 h 282"/>
                <a:gd name="T8" fmla="*/ 126 w 173"/>
                <a:gd name="T9" fmla="*/ 282 h 282"/>
                <a:gd name="T10" fmla="*/ 173 w 173"/>
                <a:gd name="T11" fmla="*/ 163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3" h="282">
                  <a:moveTo>
                    <a:pt x="173" y="163"/>
                  </a:moveTo>
                  <a:lnTo>
                    <a:pt x="173" y="0"/>
                  </a:lnTo>
                  <a:lnTo>
                    <a:pt x="88" y="0"/>
                  </a:lnTo>
                  <a:lnTo>
                    <a:pt x="0" y="225"/>
                  </a:lnTo>
                  <a:lnTo>
                    <a:pt x="126" y="282"/>
                  </a:lnTo>
                  <a:lnTo>
                    <a:pt x="173" y="1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62" name="Freeform 197"/>
            <p:cNvSpPr>
              <a:spLocks/>
            </p:cNvSpPr>
            <p:nvPr/>
          </p:nvSpPr>
          <p:spPr bwMode="auto">
            <a:xfrm>
              <a:off x="4043363" y="4130675"/>
              <a:ext cx="52388" cy="139700"/>
            </a:xfrm>
            <a:custGeom>
              <a:avLst/>
              <a:gdLst>
                <a:gd name="T0" fmla="*/ 0 w 14"/>
                <a:gd name="T1" fmla="*/ 37 h 37"/>
                <a:gd name="T2" fmla="*/ 13 w 14"/>
                <a:gd name="T3" fmla="*/ 1 h 37"/>
                <a:gd name="T4" fmla="*/ 14 w 14"/>
                <a:gd name="T5" fmla="*/ 0 h 37"/>
                <a:gd name="T6" fmla="*/ 0 w 14"/>
                <a:gd name="T7" fmla="*/ 0 h 37"/>
                <a:gd name="T8" fmla="*/ 0 w 14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7">
                  <a:moveTo>
                    <a:pt x="0" y="37"/>
                  </a:moveTo>
                  <a:cubicBezTo>
                    <a:pt x="12" y="30"/>
                    <a:pt x="13" y="13"/>
                    <a:pt x="13" y="1"/>
                  </a:cubicBezTo>
                  <a:cubicBezTo>
                    <a:pt x="13" y="0"/>
                    <a:pt x="13" y="0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63" name="Freeform 198"/>
            <p:cNvSpPr>
              <a:spLocks/>
            </p:cNvSpPr>
            <p:nvPr/>
          </p:nvSpPr>
          <p:spPr bwMode="auto">
            <a:xfrm>
              <a:off x="4043363" y="4130675"/>
              <a:ext cx="277813" cy="447675"/>
            </a:xfrm>
            <a:custGeom>
              <a:avLst/>
              <a:gdLst>
                <a:gd name="T0" fmla="*/ 17 w 74"/>
                <a:gd name="T1" fmla="*/ 0 h 119"/>
                <a:gd name="T2" fmla="*/ 18 w 74"/>
                <a:gd name="T3" fmla="*/ 1 h 119"/>
                <a:gd name="T4" fmla="*/ 0 w 74"/>
                <a:gd name="T5" fmla="*/ 42 h 119"/>
                <a:gd name="T6" fmla="*/ 0 w 74"/>
                <a:gd name="T7" fmla="*/ 69 h 119"/>
                <a:gd name="T8" fmla="*/ 20 w 74"/>
                <a:gd name="T9" fmla="*/ 119 h 119"/>
                <a:gd name="T10" fmla="*/ 74 w 74"/>
                <a:gd name="T11" fmla="*/ 95 h 119"/>
                <a:gd name="T12" fmla="*/ 36 w 74"/>
                <a:gd name="T13" fmla="*/ 0 h 119"/>
                <a:gd name="T14" fmla="*/ 17 w 74"/>
                <a:gd name="T1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119">
                  <a:moveTo>
                    <a:pt x="17" y="0"/>
                  </a:moveTo>
                  <a:cubicBezTo>
                    <a:pt x="18" y="0"/>
                    <a:pt x="18" y="0"/>
                    <a:pt x="18" y="1"/>
                  </a:cubicBezTo>
                  <a:cubicBezTo>
                    <a:pt x="17" y="16"/>
                    <a:pt x="16" y="35"/>
                    <a:pt x="0" y="42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36" y="0"/>
                    <a:pt x="36" y="0"/>
                    <a:pt x="36" y="0"/>
                  </a:cubicBez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64" name="Freeform 199"/>
            <p:cNvSpPr>
              <a:spLocks/>
            </p:cNvSpPr>
            <p:nvPr/>
          </p:nvSpPr>
          <p:spPr bwMode="auto">
            <a:xfrm>
              <a:off x="3889375" y="4078288"/>
              <a:ext cx="288925" cy="36513"/>
            </a:xfrm>
            <a:custGeom>
              <a:avLst/>
              <a:gdLst>
                <a:gd name="T0" fmla="*/ 182 w 182"/>
                <a:gd name="T1" fmla="*/ 0 h 23"/>
                <a:gd name="T2" fmla="*/ 0 w 182"/>
                <a:gd name="T3" fmla="*/ 0 h 23"/>
                <a:gd name="T4" fmla="*/ 0 w 182"/>
                <a:gd name="T5" fmla="*/ 23 h 23"/>
                <a:gd name="T6" fmla="*/ 85 w 182"/>
                <a:gd name="T7" fmla="*/ 23 h 23"/>
                <a:gd name="T8" fmla="*/ 97 w 182"/>
                <a:gd name="T9" fmla="*/ 23 h 23"/>
                <a:gd name="T10" fmla="*/ 182 w 182"/>
                <a:gd name="T11" fmla="*/ 23 h 23"/>
                <a:gd name="T12" fmla="*/ 182 w 182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" h="23">
                  <a:moveTo>
                    <a:pt x="182" y="0"/>
                  </a:moveTo>
                  <a:lnTo>
                    <a:pt x="0" y="0"/>
                  </a:lnTo>
                  <a:lnTo>
                    <a:pt x="0" y="23"/>
                  </a:lnTo>
                  <a:lnTo>
                    <a:pt x="85" y="23"/>
                  </a:lnTo>
                  <a:lnTo>
                    <a:pt x="97" y="23"/>
                  </a:lnTo>
                  <a:lnTo>
                    <a:pt x="182" y="23"/>
                  </a:lnTo>
                  <a:lnTo>
                    <a:pt x="1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65" name="Freeform 200"/>
            <p:cNvSpPr>
              <a:spLocks noEditPoints="1"/>
            </p:cNvSpPr>
            <p:nvPr/>
          </p:nvSpPr>
          <p:spPr bwMode="auto">
            <a:xfrm>
              <a:off x="5154613" y="5106988"/>
              <a:ext cx="471488" cy="236538"/>
            </a:xfrm>
            <a:custGeom>
              <a:avLst/>
              <a:gdLst>
                <a:gd name="T0" fmla="*/ 108 w 126"/>
                <a:gd name="T1" fmla="*/ 44 h 63"/>
                <a:gd name="T2" fmla="*/ 126 w 126"/>
                <a:gd name="T3" fmla="*/ 22 h 63"/>
                <a:gd name="T4" fmla="*/ 108 w 126"/>
                <a:gd name="T5" fmla="*/ 0 h 63"/>
                <a:gd name="T6" fmla="*/ 108 w 126"/>
                <a:gd name="T7" fmla="*/ 10 h 63"/>
                <a:gd name="T8" fmla="*/ 116 w 126"/>
                <a:gd name="T9" fmla="*/ 22 h 63"/>
                <a:gd name="T10" fmla="*/ 108 w 126"/>
                <a:gd name="T11" fmla="*/ 34 h 63"/>
                <a:gd name="T12" fmla="*/ 108 w 126"/>
                <a:gd name="T13" fmla="*/ 44 h 63"/>
                <a:gd name="T14" fmla="*/ 53 w 126"/>
                <a:gd name="T15" fmla="*/ 63 h 63"/>
                <a:gd name="T16" fmla="*/ 94 w 126"/>
                <a:gd name="T17" fmla="*/ 42 h 63"/>
                <a:gd name="T18" fmla="*/ 104 w 126"/>
                <a:gd name="T19" fmla="*/ 45 h 63"/>
                <a:gd name="T20" fmla="*/ 108 w 126"/>
                <a:gd name="T21" fmla="*/ 44 h 63"/>
                <a:gd name="T22" fmla="*/ 108 w 126"/>
                <a:gd name="T23" fmla="*/ 34 h 63"/>
                <a:gd name="T24" fmla="*/ 104 w 126"/>
                <a:gd name="T25" fmla="*/ 35 h 63"/>
                <a:gd name="T26" fmla="*/ 100 w 126"/>
                <a:gd name="T27" fmla="*/ 34 h 63"/>
                <a:gd name="T28" fmla="*/ 106 w 126"/>
                <a:gd name="T29" fmla="*/ 10 h 63"/>
                <a:gd name="T30" fmla="*/ 106 w 126"/>
                <a:gd name="T31" fmla="*/ 10 h 63"/>
                <a:gd name="T32" fmla="*/ 106 w 126"/>
                <a:gd name="T33" fmla="*/ 10 h 63"/>
                <a:gd name="T34" fmla="*/ 108 w 126"/>
                <a:gd name="T35" fmla="*/ 10 h 63"/>
                <a:gd name="T36" fmla="*/ 108 w 126"/>
                <a:gd name="T37" fmla="*/ 0 h 63"/>
                <a:gd name="T38" fmla="*/ 105 w 126"/>
                <a:gd name="T39" fmla="*/ 0 h 63"/>
                <a:gd name="T40" fmla="*/ 105 w 126"/>
                <a:gd name="T41" fmla="*/ 0 h 63"/>
                <a:gd name="T42" fmla="*/ 0 w 126"/>
                <a:gd name="T43" fmla="*/ 0 h 63"/>
                <a:gd name="T44" fmla="*/ 0 w 126"/>
                <a:gd name="T45" fmla="*/ 10 h 63"/>
                <a:gd name="T46" fmla="*/ 53 w 126"/>
                <a:gd name="T47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6" h="63">
                  <a:moveTo>
                    <a:pt x="108" y="44"/>
                  </a:moveTo>
                  <a:cubicBezTo>
                    <a:pt x="118" y="42"/>
                    <a:pt x="126" y="33"/>
                    <a:pt x="126" y="22"/>
                  </a:cubicBezTo>
                  <a:cubicBezTo>
                    <a:pt x="126" y="11"/>
                    <a:pt x="118" y="2"/>
                    <a:pt x="108" y="0"/>
                  </a:cubicBezTo>
                  <a:cubicBezTo>
                    <a:pt x="108" y="10"/>
                    <a:pt x="108" y="10"/>
                    <a:pt x="108" y="10"/>
                  </a:cubicBezTo>
                  <a:cubicBezTo>
                    <a:pt x="113" y="12"/>
                    <a:pt x="116" y="17"/>
                    <a:pt x="116" y="22"/>
                  </a:cubicBezTo>
                  <a:cubicBezTo>
                    <a:pt x="116" y="28"/>
                    <a:pt x="113" y="32"/>
                    <a:pt x="108" y="34"/>
                  </a:cubicBezTo>
                  <a:lnTo>
                    <a:pt x="108" y="44"/>
                  </a:lnTo>
                  <a:close/>
                  <a:moveTo>
                    <a:pt x="53" y="63"/>
                  </a:moveTo>
                  <a:cubicBezTo>
                    <a:pt x="70" y="63"/>
                    <a:pt x="85" y="55"/>
                    <a:pt x="94" y="42"/>
                  </a:cubicBezTo>
                  <a:cubicBezTo>
                    <a:pt x="97" y="44"/>
                    <a:pt x="100" y="45"/>
                    <a:pt x="104" y="45"/>
                  </a:cubicBezTo>
                  <a:cubicBezTo>
                    <a:pt x="105" y="45"/>
                    <a:pt x="107" y="44"/>
                    <a:pt x="108" y="44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07" y="35"/>
                    <a:pt x="105" y="35"/>
                    <a:pt x="104" y="35"/>
                  </a:cubicBezTo>
                  <a:cubicBezTo>
                    <a:pt x="102" y="35"/>
                    <a:pt x="101" y="35"/>
                    <a:pt x="100" y="34"/>
                  </a:cubicBezTo>
                  <a:cubicBezTo>
                    <a:pt x="103" y="27"/>
                    <a:pt x="106" y="18"/>
                    <a:pt x="106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6" y="10"/>
                    <a:pt x="107" y="10"/>
                    <a:pt x="108" y="1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7" y="0"/>
                    <a:pt x="106" y="0"/>
                    <a:pt x="105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6"/>
                    <a:pt x="0" y="10"/>
                  </a:cubicBezTo>
                  <a:cubicBezTo>
                    <a:pt x="0" y="39"/>
                    <a:pt x="23" y="63"/>
                    <a:pt x="53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66" name="Rectangle 201"/>
            <p:cNvSpPr>
              <a:spLocks noChangeArrowheads="1"/>
            </p:cNvSpPr>
            <p:nvPr/>
          </p:nvSpPr>
          <p:spPr bwMode="auto">
            <a:xfrm>
              <a:off x="5154613" y="5362575"/>
              <a:ext cx="427038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67" name="Freeform 202"/>
            <p:cNvSpPr>
              <a:spLocks/>
            </p:cNvSpPr>
            <p:nvPr/>
          </p:nvSpPr>
          <p:spPr bwMode="auto">
            <a:xfrm>
              <a:off x="5251450" y="4897438"/>
              <a:ext cx="74613" cy="195263"/>
            </a:xfrm>
            <a:custGeom>
              <a:avLst/>
              <a:gdLst>
                <a:gd name="T0" fmla="*/ 7 w 20"/>
                <a:gd name="T1" fmla="*/ 39 h 52"/>
                <a:gd name="T2" fmla="*/ 10 w 20"/>
                <a:gd name="T3" fmla="*/ 50 h 52"/>
                <a:gd name="T4" fmla="*/ 18 w 20"/>
                <a:gd name="T5" fmla="*/ 32 h 52"/>
                <a:gd name="T6" fmla="*/ 13 w 20"/>
                <a:gd name="T7" fmla="*/ 21 h 52"/>
                <a:gd name="T8" fmla="*/ 13 w 20"/>
                <a:gd name="T9" fmla="*/ 13 h 52"/>
                <a:gd name="T10" fmla="*/ 7 w 20"/>
                <a:gd name="T11" fmla="*/ 4 h 52"/>
                <a:gd name="T12" fmla="*/ 2 w 20"/>
                <a:gd name="T13" fmla="*/ 22 h 52"/>
                <a:gd name="T14" fmla="*/ 7 w 20"/>
                <a:gd name="T15" fmla="*/ 3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52">
                  <a:moveTo>
                    <a:pt x="7" y="39"/>
                  </a:moveTo>
                  <a:cubicBezTo>
                    <a:pt x="0" y="42"/>
                    <a:pt x="3" y="52"/>
                    <a:pt x="10" y="50"/>
                  </a:cubicBezTo>
                  <a:cubicBezTo>
                    <a:pt x="18" y="47"/>
                    <a:pt x="20" y="39"/>
                    <a:pt x="18" y="32"/>
                  </a:cubicBezTo>
                  <a:cubicBezTo>
                    <a:pt x="17" y="28"/>
                    <a:pt x="15" y="24"/>
                    <a:pt x="13" y="21"/>
                  </a:cubicBezTo>
                  <a:cubicBezTo>
                    <a:pt x="12" y="19"/>
                    <a:pt x="10" y="15"/>
                    <a:pt x="13" y="13"/>
                  </a:cubicBezTo>
                  <a:cubicBezTo>
                    <a:pt x="19" y="9"/>
                    <a:pt x="13" y="0"/>
                    <a:pt x="7" y="4"/>
                  </a:cubicBezTo>
                  <a:cubicBezTo>
                    <a:pt x="1" y="8"/>
                    <a:pt x="0" y="15"/>
                    <a:pt x="2" y="22"/>
                  </a:cubicBezTo>
                  <a:cubicBezTo>
                    <a:pt x="3" y="25"/>
                    <a:pt x="12" y="38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68" name="Freeform 203"/>
            <p:cNvSpPr>
              <a:spLocks/>
            </p:cNvSpPr>
            <p:nvPr/>
          </p:nvSpPr>
          <p:spPr bwMode="auto">
            <a:xfrm>
              <a:off x="5360988" y="4897438"/>
              <a:ext cx="77788" cy="195263"/>
            </a:xfrm>
            <a:custGeom>
              <a:avLst/>
              <a:gdLst>
                <a:gd name="T0" fmla="*/ 8 w 21"/>
                <a:gd name="T1" fmla="*/ 39 h 52"/>
                <a:gd name="T2" fmla="*/ 11 w 21"/>
                <a:gd name="T3" fmla="*/ 50 h 52"/>
                <a:gd name="T4" fmla="*/ 19 w 21"/>
                <a:gd name="T5" fmla="*/ 32 h 52"/>
                <a:gd name="T6" fmla="*/ 14 w 21"/>
                <a:gd name="T7" fmla="*/ 21 h 52"/>
                <a:gd name="T8" fmla="*/ 14 w 21"/>
                <a:gd name="T9" fmla="*/ 13 h 52"/>
                <a:gd name="T10" fmla="*/ 8 w 21"/>
                <a:gd name="T11" fmla="*/ 4 h 52"/>
                <a:gd name="T12" fmla="*/ 3 w 21"/>
                <a:gd name="T13" fmla="*/ 22 h 52"/>
                <a:gd name="T14" fmla="*/ 8 w 21"/>
                <a:gd name="T15" fmla="*/ 3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52">
                  <a:moveTo>
                    <a:pt x="8" y="39"/>
                  </a:moveTo>
                  <a:cubicBezTo>
                    <a:pt x="1" y="42"/>
                    <a:pt x="4" y="52"/>
                    <a:pt x="11" y="50"/>
                  </a:cubicBezTo>
                  <a:cubicBezTo>
                    <a:pt x="18" y="47"/>
                    <a:pt x="21" y="39"/>
                    <a:pt x="19" y="32"/>
                  </a:cubicBezTo>
                  <a:cubicBezTo>
                    <a:pt x="18" y="28"/>
                    <a:pt x="16" y="24"/>
                    <a:pt x="14" y="21"/>
                  </a:cubicBezTo>
                  <a:cubicBezTo>
                    <a:pt x="13" y="19"/>
                    <a:pt x="11" y="15"/>
                    <a:pt x="14" y="13"/>
                  </a:cubicBezTo>
                  <a:cubicBezTo>
                    <a:pt x="20" y="9"/>
                    <a:pt x="14" y="0"/>
                    <a:pt x="8" y="4"/>
                  </a:cubicBezTo>
                  <a:cubicBezTo>
                    <a:pt x="2" y="8"/>
                    <a:pt x="0" y="15"/>
                    <a:pt x="3" y="22"/>
                  </a:cubicBezTo>
                  <a:cubicBezTo>
                    <a:pt x="4" y="25"/>
                    <a:pt x="13" y="38"/>
                    <a:pt x="8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69" name="Oval 204"/>
            <p:cNvSpPr>
              <a:spLocks noChangeArrowheads="1"/>
            </p:cNvSpPr>
            <p:nvPr/>
          </p:nvSpPr>
          <p:spPr bwMode="auto">
            <a:xfrm>
              <a:off x="4910138" y="3492500"/>
              <a:ext cx="157163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70" name="Freeform 205"/>
            <p:cNvSpPr>
              <a:spLocks/>
            </p:cNvSpPr>
            <p:nvPr/>
          </p:nvSpPr>
          <p:spPr bwMode="auto">
            <a:xfrm>
              <a:off x="4492625" y="3638550"/>
              <a:ext cx="758825" cy="588963"/>
            </a:xfrm>
            <a:custGeom>
              <a:avLst/>
              <a:gdLst>
                <a:gd name="T0" fmla="*/ 383 w 478"/>
                <a:gd name="T1" fmla="*/ 76 h 371"/>
                <a:gd name="T2" fmla="*/ 331 w 478"/>
                <a:gd name="T3" fmla="*/ 35 h 371"/>
                <a:gd name="T4" fmla="*/ 242 w 478"/>
                <a:gd name="T5" fmla="*/ 0 h 371"/>
                <a:gd name="T6" fmla="*/ 133 w 478"/>
                <a:gd name="T7" fmla="*/ 0 h 371"/>
                <a:gd name="T8" fmla="*/ 78 w 478"/>
                <a:gd name="T9" fmla="*/ 118 h 371"/>
                <a:gd name="T10" fmla="*/ 64 w 478"/>
                <a:gd name="T11" fmla="*/ 114 h 371"/>
                <a:gd name="T12" fmla="*/ 59 w 478"/>
                <a:gd name="T13" fmla="*/ 128 h 371"/>
                <a:gd name="T14" fmla="*/ 57 w 478"/>
                <a:gd name="T15" fmla="*/ 132 h 371"/>
                <a:gd name="T16" fmla="*/ 55 w 478"/>
                <a:gd name="T17" fmla="*/ 137 h 371"/>
                <a:gd name="T18" fmla="*/ 38 w 478"/>
                <a:gd name="T19" fmla="*/ 130 h 371"/>
                <a:gd name="T20" fmla="*/ 0 w 478"/>
                <a:gd name="T21" fmla="*/ 220 h 371"/>
                <a:gd name="T22" fmla="*/ 90 w 478"/>
                <a:gd name="T23" fmla="*/ 258 h 371"/>
                <a:gd name="T24" fmla="*/ 97 w 478"/>
                <a:gd name="T25" fmla="*/ 260 h 371"/>
                <a:gd name="T26" fmla="*/ 97 w 478"/>
                <a:gd name="T27" fmla="*/ 258 h 371"/>
                <a:gd name="T28" fmla="*/ 135 w 478"/>
                <a:gd name="T29" fmla="*/ 170 h 371"/>
                <a:gd name="T30" fmla="*/ 119 w 478"/>
                <a:gd name="T31" fmla="*/ 163 h 371"/>
                <a:gd name="T32" fmla="*/ 121 w 478"/>
                <a:gd name="T33" fmla="*/ 159 h 371"/>
                <a:gd name="T34" fmla="*/ 123 w 478"/>
                <a:gd name="T35" fmla="*/ 154 h 371"/>
                <a:gd name="T36" fmla="*/ 128 w 478"/>
                <a:gd name="T37" fmla="*/ 140 h 371"/>
                <a:gd name="T38" fmla="*/ 114 w 478"/>
                <a:gd name="T39" fmla="*/ 135 h 371"/>
                <a:gd name="T40" fmla="*/ 156 w 478"/>
                <a:gd name="T41" fmla="*/ 38 h 371"/>
                <a:gd name="T42" fmla="*/ 227 w 478"/>
                <a:gd name="T43" fmla="*/ 38 h 371"/>
                <a:gd name="T44" fmla="*/ 178 w 478"/>
                <a:gd name="T45" fmla="*/ 175 h 371"/>
                <a:gd name="T46" fmla="*/ 166 w 478"/>
                <a:gd name="T47" fmla="*/ 251 h 371"/>
                <a:gd name="T48" fmla="*/ 145 w 478"/>
                <a:gd name="T49" fmla="*/ 253 h 371"/>
                <a:gd name="T50" fmla="*/ 135 w 478"/>
                <a:gd name="T51" fmla="*/ 277 h 371"/>
                <a:gd name="T52" fmla="*/ 130 w 478"/>
                <a:gd name="T53" fmla="*/ 286 h 371"/>
                <a:gd name="T54" fmla="*/ 121 w 478"/>
                <a:gd name="T55" fmla="*/ 282 h 371"/>
                <a:gd name="T56" fmla="*/ 64 w 478"/>
                <a:gd name="T57" fmla="*/ 260 h 371"/>
                <a:gd name="T58" fmla="*/ 57 w 478"/>
                <a:gd name="T59" fmla="*/ 260 h 371"/>
                <a:gd name="T60" fmla="*/ 59 w 478"/>
                <a:gd name="T61" fmla="*/ 310 h 371"/>
                <a:gd name="T62" fmla="*/ 208 w 478"/>
                <a:gd name="T63" fmla="*/ 298 h 371"/>
                <a:gd name="T64" fmla="*/ 225 w 478"/>
                <a:gd name="T65" fmla="*/ 208 h 371"/>
                <a:gd name="T66" fmla="*/ 227 w 478"/>
                <a:gd name="T67" fmla="*/ 211 h 371"/>
                <a:gd name="T68" fmla="*/ 286 w 478"/>
                <a:gd name="T69" fmla="*/ 253 h 371"/>
                <a:gd name="T70" fmla="*/ 291 w 478"/>
                <a:gd name="T71" fmla="*/ 371 h 371"/>
                <a:gd name="T72" fmla="*/ 341 w 478"/>
                <a:gd name="T73" fmla="*/ 369 h 371"/>
                <a:gd name="T74" fmla="*/ 334 w 478"/>
                <a:gd name="T75" fmla="*/ 227 h 371"/>
                <a:gd name="T76" fmla="*/ 263 w 478"/>
                <a:gd name="T77" fmla="*/ 175 h 371"/>
                <a:gd name="T78" fmla="*/ 315 w 478"/>
                <a:gd name="T79" fmla="*/ 69 h 371"/>
                <a:gd name="T80" fmla="*/ 383 w 478"/>
                <a:gd name="T81" fmla="*/ 123 h 371"/>
                <a:gd name="T82" fmla="*/ 478 w 478"/>
                <a:gd name="T83" fmla="*/ 43 h 371"/>
                <a:gd name="T84" fmla="*/ 454 w 478"/>
                <a:gd name="T85" fmla="*/ 14 h 371"/>
                <a:gd name="T86" fmla="*/ 383 w 478"/>
                <a:gd name="T87" fmla="*/ 7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8" h="371">
                  <a:moveTo>
                    <a:pt x="383" y="76"/>
                  </a:moveTo>
                  <a:lnTo>
                    <a:pt x="331" y="35"/>
                  </a:lnTo>
                  <a:lnTo>
                    <a:pt x="242" y="0"/>
                  </a:lnTo>
                  <a:lnTo>
                    <a:pt x="133" y="0"/>
                  </a:lnTo>
                  <a:lnTo>
                    <a:pt x="78" y="118"/>
                  </a:lnTo>
                  <a:lnTo>
                    <a:pt x="64" y="114"/>
                  </a:lnTo>
                  <a:lnTo>
                    <a:pt x="59" y="128"/>
                  </a:lnTo>
                  <a:lnTo>
                    <a:pt x="57" y="132"/>
                  </a:lnTo>
                  <a:lnTo>
                    <a:pt x="55" y="137"/>
                  </a:lnTo>
                  <a:lnTo>
                    <a:pt x="38" y="130"/>
                  </a:lnTo>
                  <a:lnTo>
                    <a:pt x="0" y="220"/>
                  </a:lnTo>
                  <a:lnTo>
                    <a:pt x="90" y="258"/>
                  </a:lnTo>
                  <a:lnTo>
                    <a:pt x="97" y="260"/>
                  </a:lnTo>
                  <a:lnTo>
                    <a:pt x="97" y="258"/>
                  </a:lnTo>
                  <a:lnTo>
                    <a:pt x="135" y="170"/>
                  </a:lnTo>
                  <a:lnTo>
                    <a:pt x="119" y="163"/>
                  </a:lnTo>
                  <a:lnTo>
                    <a:pt x="121" y="159"/>
                  </a:lnTo>
                  <a:lnTo>
                    <a:pt x="123" y="154"/>
                  </a:lnTo>
                  <a:lnTo>
                    <a:pt x="128" y="140"/>
                  </a:lnTo>
                  <a:lnTo>
                    <a:pt x="114" y="135"/>
                  </a:lnTo>
                  <a:lnTo>
                    <a:pt x="156" y="38"/>
                  </a:lnTo>
                  <a:lnTo>
                    <a:pt x="227" y="38"/>
                  </a:lnTo>
                  <a:lnTo>
                    <a:pt x="178" y="175"/>
                  </a:lnTo>
                  <a:lnTo>
                    <a:pt x="166" y="251"/>
                  </a:lnTo>
                  <a:lnTo>
                    <a:pt x="145" y="253"/>
                  </a:lnTo>
                  <a:lnTo>
                    <a:pt x="135" y="277"/>
                  </a:lnTo>
                  <a:lnTo>
                    <a:pt x="130" y="286"/>
                  </a:lnTo>
                  <a:lnTo>
                    <a:pt x="121" y="282"/>
                  </a:lnTo>
                  <a:lnTo>
                    <a:pt x="64" y="260"/>
                  </a:lnTo>
                  <a:lnTo>
                    <a:pt x="57" y="260"/>
                  </a:lnTo>
                  <a:lnTo>
                    <a:pt x="59" y="310"/>
                  </a:lnTo>
                  <a:lnTo>
                    <a:pt x="208" y="298"/>
                  </a:lnTo>
                  <a:lnTo>
                    <a:pt x="225" y="208"/>
                  </a:lnTo>
                  <a:lnTo>
                    <a:pt x="227" y="211"/>
                  </a:lnTo>
                  <a:lnTo>
                    <a:pt x="286" y="253"/>
                  </a:lnTo>
                  <a:lnTo>
                    <a:pt x="291" y="371"/>
                  </a:lnTo>
                  <a:lnTo>
                    <a:pt x="341" y="369"/>
                  </a:lnTo>
                  <a:lnTo>
                    <a:pt x="334" y="227"/>
                  </a:lnTo>
                  <a:lnTo>
                    <a:pt x="263" y="175"/>
                  </a:lnTo>
                  <a:lnTo>
                    <a:pt x="315" y="69"/>
                  </a:lnTo>
                  <a:lnTo>
                    <a:pt x="383" y="123"/>
                  </a:lnTo>
                  <a:lnTo>
                    <a:pt x="478" y="43"/>
                  </a:lnTo>
                  <a:lnTo>
                    <a:pt x="454" y="14"/>
                  </a:lnTo>
                  <a:lnTo>
                    <a:pt x="383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71" name="Freeform 206"/>
            <p:cNvSpPr>
              <a:spLocks/>
            </p:cNvSpPr>
            <p:nvPr/>
          </p:nvSpPr>
          <p:spPr bwMode="auto">
            <a:xfrm>
              <a:off x="4451350" y="3825875"/>
              <a:ext cx="82550" cy="153988"/>
            </a:xfrm>
            <a:custGeom>
              <a:avLst/>
              <a:gdLst>
                <a:gd name="T0" fmla="*/ 0 w 52"/>
                <a:gd name="T1" fmla="*/ 90 h 97"/>
                <a:gd name="T2" fmla="*/ 38 w 52"/>
                <a:gd name="T3" fmla="*/ 0 h 97"/>
                <a:gd name="T4" fmla="*/ 52 w 52"/>
                <a:gd name="T5" fmla="*/ 7 h 97"/>
                <a:gd name="T6" fmla="*/ 15 w 52"/>
                <a:gd name="T7" fmla="*/ 97 h 97"/>
                <a:gd name="T8" fmla="*/ 0 w 52"/>
                <a:gd name="T9" fmla="*/ 9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97">
                  <a:moveTo>
                    <a:pt x="0" y="90"/>
                  </a:moveTo>
                  <a:lnTo>
                    <a:pt x="38" y="0"/>
                  </a:lnTo>
                  <a:lnTo>
                    <a:pt x="52" y="7"/>
                  </a:lnTo>
                  <a:lnTo>
                    <a:pt x="15" y="97"/>
                  </a:lnTo>
                  <a:lnTo>
                    <a:pt x="0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72" name="Freeform 207"/>
            <p:cNvSpPr>
              <a:spLocks/>
            </p:cNvSpPr>
            <p:nvPr/>
          </p:nvSpPr>
          <p:spPr bwMode="auto">
            <a:xfrm>
              <a:off x="4665663" y="3916363"/>
              <a:ext cx="82550" cy="153988"/>
            </a:xfrm>
            <a:custGeom>
              <a:avLst/>
              <a:gdLst>
                <a:gd name="T0" fmla="*/ 24 w 52"/>
                <a:gd name="T1" fmla="*/ 78 h 97"/>
                <a:gd name="T2" fmla="*/ 52 w 52"/>
                <a:gd name="T3" fmla="*/ 7 h 97"/>
                <a:gd name="T4" fmla="*/ 38 w 52"/>
                <a:gd name="T5" fmla="*/ 0 h 97"/>
                <a:gd name="T6" fmla="*/ 5 w 52"/>
                <a:gd name="T7" fmla="*/ 81 h 97"/>
                <a:gd name="T8" fmla="*/ 0 w 52"/>
                <a:gd name="T9" fmla="*/ 90 h 97"/>
                <a:gd name="T10" fmla="*/ 14 w 52"/>
                <a:gd name="T11" fmla="*/ 97 h 97"/>
                <a:gd name="T12" fmla="*/ 24 w 52"/>
                <a:gd name="T13" fmla="*/ 7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97">
                  <a:moveTo>
                    <a:pt x="24" y="78"/>
                  </a:moveTo>
                  <a:lnTo>
                    <a:pt x="52" y="7"/>
                  </a:lnTo>
                  <a:lnTo>
                    <a:pt x="38" y="0"/>
                  </a:lnTo>
                  <a:lnTo>
                    <a:pt x="5" y="81"/>
                  </a:lnTo>
                  <a:lnTo>
                    <a:pt x="0" y="90"/>
                  </a:lnTo>
                  <a:lnTo>
                    <a:pt x="14" y="97"/>
                  </a:lnTo>
                  <a:lnTo>
                    <a:pt x="24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73" name="Freeform 208"/>
            <p:cNvSpPr>
              <a:spLocks/>
            </p:cNvSpPr>
            <p:nvPr/>
          </p:nvSpPr>
          <p:spPr bwMode="auto">
            <a:xfrm>
              <a:off x="9655175" y="1065213"/>
              <a:ext cx="465138" cy="646113"/>
            </a:xfrm>
            <a:custGeom>
              <a:avLst/>
              <a:gdLst>
                <a:gd name="T0" fmla="*/ 67 w 124"/>
                <a:gd name="T1" fmla="*/ 33 h 172"/>
                <a:gd name="T2" fmla="*/ 67 w 124"/>
                <a:gd name="T3" fmla="*/ 33 h 172"/>
                <a:gd name="T4" fmla="*/ 67 w 124"/>
                <a:gd name="T5" fmla="*/ 137 h 172"/>
                <a:gd name="T6" fmla="*/ 45 w 124"/>
                <a:gd name="T7" fmla="*/ 160 h 172"/>
                <a:gd name="T8" fmla="*/ 15 w 124"/>
                <a:gd name="T9" fmla="*/ 144 h 172"/>
                <a:gd name="T10" fmla="*/ 20 w 124"/>
                <a:gd name="T11" fmla="*/ 144 h 172"/>
                <a:gd name="T12" fmla="*/ 20 w 124"/>
                <a:gd name="T13" fmla="*/ 135 h 172"/>
                <a:gd name="T14" fmla="*/ 0 w 124"/>
                <a:gd name="T15" fmla="*/ 135 h 172"/>
                <a:gd name="T16" fmla="*/ 0 w 124"/>
                <a:gd name="T17" fmla="*/ 144 h 172"/>
                <a:gd name="T18" fmla="*/ 6 w 124"/>
                <a:gd name="T19" fmla="*/ 144 h 172"/>
                <a:gd name="T20" fmla="*/ 42 w 124"/>
                <a:gd name="T21" fmla="*/ 170 h 172"/>
                <a:gd name="T22" fmla="*/ 77 w 124"/>
                <a:gd name="T23" fmla="*/ 135 h 172"/>
                <a:gd name="T24" fmla="*/ 76 w 124"/>
                <a:gd name="T25" fmla="*/ 33 h 172"/>
                <a:gd name="T26" fmla="*/ 95 w 124"/>
                <a:gd name="T27" fmla="*/ 11 h 172"/>
                <a:gd name="T28" fmla="*/ 114 w 124"/>
                <a:gd name="T29" fmla="*/ 34 h 172"/>
                <a:gd name="T30" fmla="*/ 114 w 124"/>
                <a:gd name="T31" fmla="*/ 149 h 172"/>
                <a:gd name="T32" fmla="*/ 124 w 124"/>
                <a:gd name="T33" fmla="*/ 149 h 172"/>
                <a:gd name="T34" fmla="*/ 124 w 124"/>
                <a:gd name="T35" fmla="*/ 32 h 172"/>
                <a:gd name="T36" fmla="*/ 97 w 124"/>
                <a:gd name="T37" fmla="*/ 1 h 172"/>
                <a:gd name="T38" fmla="*/ 67 w 124"/>
                <a:gd name="T39" fmla="*/ 33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4" h="172">
                  <a:moveTo>
                    <a:pt x="67" y="33"/>
                  </a:move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67" y="136"/>
                    <a:pt x="67" y="137"/>
                  </a:cubicBezTo>
                  <a:cubicBezTo>
                    <a:pt x="67" y="149"/>
                    <a:pt x="57" y="157"/>
                    <a:pt x="45" y="160"/>
                  </a:cubicBezTo>
                  <a:cubicBezTo>
                    <a:pt x="35" y="163"/>
                    <a:pt x="13" y="158"/>
                    <a:pt x="15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35"/>
                    <a:pt x="20" y="135"/>
                    <a:pt x="20" y="13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6" y="144"/>
                    <a:pt x="6" y="144"/>
                    <a:pt x="6" y="144"/>
                  </a:cubicBezTo>
                  <a:cubicBezTo>
                    <a:pt x="5" y="162"/>
                    <a:pt x="25" y="172"/>
                    <a:pt x="42" y="170"/>
                  </a:cubicBezTo>
                  <a:cubicBezTo>
                    <a:pt x="61" y="169"/>
                    <a:pt x="77" y="153"/>
                    <a:pt x="77" y="135"/>
                  </a:cubicBezTo>
                  <a:cubicBezTo>
                    <a:pt x="77" y="133"/>
                    <a:pt x="76" y="33"/>
                    <a:pt x="76" y="33"/>
                  </a:cubicBezTo>
                  <a:cubicBezTo>
                    <a:pt x="76" y="22"/>
                    <a:pt x="83" y="11"/>
                    <a:pt x="95" y="11"/>
                  </a:cubicBezTo>
                  <a:cubicBezTo>
                    <a:pt x="108" y="11"/>
                    <a:pt x="114" y="22"/>
                    <a:pt x="114" y="34"/>
                  </a:cubicBezTo>
                  <a:cubicBezTo>
                    <a:pt x="114" y="35"/>
                    <a:pt x="114" y="149"/>
                    <a:pt x="114" y="149"/>
                  </a:cubicBezTo>
                  <a:cubicBezTo>
                    <a:pt x="114" y="155"/>
                    <a:pt x="124" y="155"/>
                    <a:pt x="124" y="149"/>
                  </a:cubicBezTo>
                  <a:cubicBezTo>
                    <a:pt x="124" y="149"/>
                    <a:pt x="124" y="33"/>
                    <a:pt x="124" y="32"/>
                  </a:cubicBezTo>
                  <a:cubicBezTo>
                    <a:pt x="124" y="16"/>
                    <a:pt x="113" y="3"/>
                    <a:pt x="97" y="1"/>
                  </a:cubicBezTo>
                  <a:cubicBezTo>
                    <a:pt x="79" y="0"/>
                    <a:pt x="67" y="17"/>
                    <a:pt x="67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74" name="Freeform 209"/>
            <p:cNvSpPr>
              <a:spLocks/>
            </p:cNvSpPr>
            <p:nvPr/>
          </p:nvSpPr>
          <p:spPr bwMode="auto">
            <a:xfrm>
              <a:off x="9594850" y="1219200"/>
              <a:ext cx="195263" cy="334963"/>
            </a:xfrm>
            <a:custGeom>
              <a:avLst/>
              <a:gdLst>
                <a:gd name="T0" fmla="*/ 16 w 52"/>
                <a:gd name="T1" fmla="*/ 89 h 89"/>
                <a:gd name="T2" fmla="*/ 36 w 52"/>
                <a:gd name="T3" fmla="*/ 89 h 89"/>
                <a:gd name="T4" fmla="*/ 43 w 52"/>
                <a:gd name="T5" fmla="*/ 89 h 89"/>
                <a:gd name="T6" fmla="*/ 52 w 52"/>
                <a:gd name="T7" fmla="*/ 0 h 89"/>
                <a:gd name="T8" fmla="*/ 26 w 52"/>
                <a:gd name="T9" fmla="*/ 7 h 89"/>
                <a:gd name="T10" fmla="*/ 0 w 52"/>
                <a:gd name="T11" fmla="*/ 0 h 89"/>
                <a:gd name="T12" fmla="*/ 9 w 52"/>
                <a:gd name="T13" fmla="*/ 89 h 89"/>
                <a:gd name="T14" fmla="*/ 16 w 52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89">
                  <a:moveTo>
                    <a:pt x="16" y="89"/>
                  </a:moveTo>
                  <a:cubicBezTo>
                    <a:pt x="36" y="89"/>
                    <a:pt x="36" y="89"/>
                    <a:pt x="36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5" y="5"/>
                    <a:pt x="36" y="7"/>
                    <a:pt x="26" y="7"/>
                  </a:cubicBezTo>
                  <a:cubicBezTo>
                    <a:pt x="16" y="7"/>
                    <a:pt x="7" y="5"/>
                    <a:pt x="0" y="0"/>
                  </a:cubicBezTo>
                  <a:cubicBezTo>
                    <a:pt x="9" y="89"/>
                    <a:pt x="9" y="89"/>
                    <a:pt x="9" y="89"/>
                  </a:cubicBezTo>
                  <a:lnTo>
                    <a:pt x="16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75" name="Freeform 210"/>
            <p:cNvSpPr>
              <a:spLocks/>
            </p:cNvSpPr>
            <p:nvPr/>
          </p:nvSpPr>
          <p:spPr bwMode="auto">
            <a:xfrm>
              <a:off x="9567863" y="1008063"/>
              <a:ext cx="247650" cy="222250"/>
            </a:xfrm>
            <a:custGeom>
              <a:avLst/>
              <a:gdLst>
                <a:gd name="T0" fmla="*/ 0 w 66"/>
                <a:gd name="T1" fmla="*/ 33 h 59"/>
                <a:gd name="T2" fmla="*/ 3 w 66"/>
                <a:gd name="T3" fmla="*/ 45 h 59"/>
                <a:gd name="T4" fmla="*/ 5 w 66"/>
                <a:gd name="T5" fmla="*/ 48 h 59"/>
                <a:gd name="T6" fmla="*/ 7 w 66"/>
                <a:gd name="T7" fmla="*/ 50 h 59"/>
                <a:gd name="T8" fmla="*/ 7 w 66"/>
                <a:gd name="T9" fmla="*/ 50 h 59"/>
                <a:gd name="T10" fmla="*/ 7 w 66"/>
                <a:gd name="T11" fmla="*/ 51 h 59"/>
                <a:gd name="T12" fmla="*/ 32 w 66"/>
                <a:gd name="T13" fmla="*/ 59 h 59"/>
                <a:gd name="T14" fmla="*/ 33 w 66"/>
                <a:gd name="T15" fmla="*/ 59 h 59"/>
                <a:gd name="T16" fmla="*/ 34 w 66"/>
                <a:gd name="T17" fmla="*/ 59 h 59"/>
                <a:gd name="T18" fmla="*/ 59 w 66"/>
                <a:gd name="T19" fmla="*/ 51 h 59"/>
                <a:gd name="T20" fmla="*/ 59 w 66"/>
                <a:gd name="T21" fmla="*/ 50 h 59"/>
                <a:gd name="T22" fmla="*/ 59 w 66"/>
                <a:gd name="T23" fmla="*/ 50 h 59"/>
                <a:gd name="T24" fmla="*/ 61 w 66"/>
                <a:gd name="T25" fmla="*/ 48 h 59"/>
                <a:gd name="T26" fmla="*/ 63 w 66"/>
                <a:gd name="T27" fmla="*/ 45 h 59"/>
                <a:gd name="T28" fmla="*/ 66 w 66"/>
                <a:gd name="T29" fmla="*/ 33 h 59"/>
                <a:gd name="T30" fmla="*/ 33 w 66"/>
                <a:gd name="T31" fmla="*/ 0 h 59"/>
                <a:gd name="T32" fmla="*/ 0 w 66"/>
                <a:gd name="T33" fmla="*/ 3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59">
                  <a:moveTo>
                    <a:pt x="0" y="33"/>
                  </a:moveTo>
                  <a:cubicBezTo>
                    <a:pt x="0" y="38"/>
                    <a:pt x="1" y="42"/>
                    <a:pt x="3" y="45"/>
                  </a:cubicBezTo>
                  <a:cubicBezTo>
                    <a:pt x="4" y="46"/>
                    <a:pt x="4" y="47"/>
                    <a:pt x="5" y="48"/>
                  </a:cubicBezTo>
                  <a:cubicBezTo>
                    <a:pt x="5" y="49"/>
                    <a:pt x="6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1"/>
                  </a:cubicBezTo>
                  <a:cubicBezTo>
                    <a:pt x="15" y="56"/>
                    <a:pt x="23" y="58"/>
                    <a:pt x="32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4" y="59"/>
                  </a:cubicBezTo>
                  <a:cubicBezTo>
                    <a:pt x="43" y="58"/>
                    <a:pt x="51" y="56"/>
                    <a:pt x="59" y="51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60" y="50"/>
                    <a:pt x="60" y="49"/>
                    <a:pt x="61" y="48"/>
                  </a:cubicBezTo>
                  <a:cubicBezTo>
                    <a:pt x="62" y="47"/>
                    <a:pt x="62" y="46"/>
                    <a:pt x="63" y="45"/>
                  </a:cubicBezTo>
                  <a:cubicBezTo>
                    <a:pt x="65" y="42"/>
                    <a:pt x="66" y="38"/>
                    <a:pt x="66" y="33"/>
                  </a:cubicBezTo>
                  <a:cubicBezTo>
                    <a:pt x="66" y="15"/>
                    <a:pt x="51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76" name="Freeform 211"/>
            <p:cNvSpPr>
              <a:spLocks/>
            </p:cNvSpPr>
            <p:nvPr/>
          </p:nvSpPr>
          <p:spPr bwMode="auto">
            <a:xfrm>
              <a:off x="0" y="9525"/>
              <a:ext cx="168275" cy="161925"/>
            </a:xfrm>
            <a:custGeom>
              <a:avLst/>
              <a:gdLst>
                <a:gd name="T0" fmla="*/ 40 w 45"/>
                <a:gd name="T1" fmla="*/ 8 h 43"/>
                <a:gd name="T2" fmla="*/ 16 w 45"/>
                <a:gd name="T3" fmla="*/ 3 h 43"/>
                <a:gd name="T4" fmla="*/ 10 w 45"/>
                <a:gd name="T5" fmla="*/ 0 h 43"/>
                <a:gd name="T6" fmla="*/ 6 w 45"/>
                <a:gd name="T7" fmla="*/ 0 h 43"/>
                <a:gd name="T8" fmla="*/ 0 w 45"/>
                <a:gd name="T9" fmla="*/ 3 h 43"/>
                <a:gd name="T10" fmla="*/ 0 w 45"/>
                <a:gd name="T11" fmla="*/ 41 h 43"/>
                <a:gd name="T12" fmla="*/ 21 w 45"/>
                <a:gd name="T13" fmla="*/ 41 h 43"/>
                <a:gd name="T14" fmla="*/ 42 w 45"/>
                <a:gd name="T15" fmla="*/ 12 h 43"/>
                <a:gd name="T16" fmla="*/ 40 w 45"/>
                <a:gd name="T17" fmla="*/ 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43">
                  <a:moveTo>
                    <a:pt x="40" y="8"/>
                  </a:moveTo>
                  <a:cubicBezTo>
                    <a:pt x="32" y="9"/>
                    <a:pt x="23" y="8"/>
                    <a:pt x="16" y="3"/>
                  </a:cubicBezTo>
                  <a:cubicBezTo>
                    <a:pt x="14" y="2"/>
                    <a:pt x="12" y="1"/>
                    <a:pt x="1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1"/>
                    <a:pt x="2" y="2"/>
                    <a:pt x="0" y="3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6" y="43"/>
                    <a:pt x="14" y="43"/>
                    <a:pt x="21" y="41"/>
                  </a:cubicBezTo>
                  <a:cubicBezTo>
                    <a:pt x="36" y="37"/>
                    <a:pt x="45" y="24"/>
                    <a:pt x="42" y="12"/>
                  </a:cubicBezTo>
                  <a:cubicBezTo>
                    <a:pt x="41" y="11"/>
                    <a:pt x="41" y="10"/>
                    <a:pt x="4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77" name="Freeform 212"/>
            <p:cNvSpPr>
              <a:spLocks/>
            </p:cNvSpPr>
            <p:nvPr/>
          </p:nvSpPr>
          <p:spPr bwMode="auto">
            <a:xfrm>
              <a:off x="74613" y="9525"/>
              <a:ext cx="104775" cy="11113"/>
            </a:xfrm>
            <a:custGeom>
              <a:avLst/>
              <a:gdLst>
                <a:gd name="T0" fmla="*/ 0 w 28"/>
                <a:gd name="T1" fmla="*/ 0 h 3"/>
                <a:gd name="T2" fmla="*/ 15 w 28"/>
                <a:gd name="T3" fmla="*/ 3 h 3"/>
                <a:gd name="T4" fmla="*/ 23 w 28"/>
                <a:gd name="T5" fmla="*/ 2 h 3"/>
                <a:gd name="T6" fmla="*/ 28 w 28"/>
                <a:gd name="T7" fmla="*/ 0 h 3"/>
                <a:gd name="T8" fmla="*/ 0 w 28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">
                  <a:moveTo>
                    <a:pt x="0" y="0"/>
                  </a:moveTo>
                  <a:cubicBezTo>
                    <a:pt x="5" y="2"/>
                    <a:pt x="10" y="3"/>
                    <a:pt x="15" y="3"/>
                  </a:cubicBezTo>
                  <a:cubicBezTo>
                    <a:pt x="18" y="3"/>
                    <a:pt x="21" y="3"/>
                    <a:pt x="23" y="2"/>
                  </a:cubicBezTo>
                  <a:cubicBezTo>
                    <a:pt x="25" y="2"/>
                    <a:pt x="27" y="1"/>
                    <a:pt x="2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78" name="Freeform 213"/>
            <p:cNvSpPr>
              <a:spLocks/>
            </p:cNvSpPr>
            <p:nvPr/>
          </p:nvSpPr>
          <p:spPr bwMode="auto">
            <a:xfrm>
              <a:off x="203200" y="114300"/>
              <a:ext cx="190500" cy="219075"/>
            </a:xfrm>
            <a:custGeom>
              <a:avLst/>
              <a:gdLst>
                <a:gd name="T0" fmla="*/ 33 w 51"/>
                <a:gd name="T1" fmla="*/ 55 h 58"/>
                <a:gd name="T2" fmla="*/ 46 w 51"/>
                <a:gd name="T3" fmla="*/ 22 h 58"/>
                <a:gd name="T4" fmla="*/ 46 w 51"/>
                <a:gd name="T5" fmla="*/ 21 h 58"/>
                <a:gd name="T6" fmla="*/ 39 w 51"/>
                <a:gd name="T7" fmla="*/ 18 h 58"/>
                <a:gd name="T8" fmla="*/ 22 w 51"/>
                <a:gd name="T9" fmla="*/ 0 h 58"/>
                <a:gd name="T10" fmla="*/ 17 w 51"/>
                <a:gd name="T11" fmla="*/ 1 h 58"/>
                <a:gd name="T12" fmla="*/ 4 w 51"/>
                <a:gd name="T13" fmla="*/ 34 h 58"/>
                <a:gd name="T14" fmla="*/ 33 w 51"/>
                <a:gd name="T15" fmla="*/ 5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58">
                  <a:moveTo>
                    <a:pt x="33" y="55"/>
                  </a:moveTo>
                  <a:cubicBezTo>
                    <a:pt x="45" y="51"/>
                    <a:pt x="51" y="37"/>
                    <a:pt x="46" y="22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4" y="20"/>
                    <a:pt x="41" y="19"/>
                    <a:pt x="39" y="18"/>
                  </a:cubicBezTo>
                  <a:cubicBezTo>
                    <a:pt x="31" y="14"/>
                    <a:pt x="25" y="7"/>
                    <a:pt x="22" y="0"/>
                  </a:cubicBezTo>
                  <a:cubicBezTo>
                    <a:pt x="20" y="0"/>
                    <a:pt x="19" y="0"/>
                    <a:pt x="17" y="1"/>
                  </a:cubicBezTo>
                  <a:cubicBezTo>
                    <a:pt x="6" y="4"/>
                    <a:pt x="0" y="19"/>
                    <a:pt x="4" y="34"/>
                  </a:cubicBezTo>
                  <a:cubicBezTo>
                    <a:pt x="9" y="49"/>
                    <a:pt x="22" y="58"/>
                    <a:pt x="33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79" name="Freeform 214"/>
            <p:cNvSpPr>
              <a:spLocks/>
            </p:cNvSpPr>
            <p:nvPr/>
          </p:nvSpPr>
          <p:spPr bwMode="auto">
            <a:xfrm>
              <a:off x="288925" y="9525"/>
              <a:ext cx="371475" cy="184150"/>
            </a:xfrm>
            <a:custGeom>
              <a:avLst/>
              <a:gdLst>
                <a:gd name="T0" fmla="*/ 4 w 99"/>
                <a:gd name="T1" fmla="*/ 0 h 49"/>
                <a:gd name="T2" fmla="*/ 2 w 99"/>
                <a:gd name="T3" fmla="*/ 22 h 49"/>
                <a:gd name="T4" fmla="*/ 5 w 99"/>
                <a:gd name="T5" fmla="*/ 29 h 49"/>
                <a:gd name="T6" fmla="*/ 19 w 99"/>
                <a:gd name="T7" fmla="*/ 41 h 49"/>
                <a:gd name="T8" fmla="*/ 20 w 99"/>
                <a:gd name="T9" fmla="*/ 42 h 49"/>
                <a:gd name="T10" fmla="*/ 60 w 99"/>
                <a:gd name="T11" fmla="*/ 44 h 49"/>
                <a:gd name="T12" fmla="*/ 97 w 99"/>
                <a:gd name="T13" fmla="*/ 0 h 49"/>
                <a:gd name="T14" fmla="*/ 4 w 99"/>
                <a:gd name="T1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49">
                  <a:moveTo>
                    <a:pt x="4" y="0"/>
                  </a:moveTo>
                  <a:cubicBezTo>
                    <a:pt x="1" y="7"/>
                    <a:pt x="0" y="15"/>
                    <a:pt x="2" y="22"/>
                  </a:cubicBezTo>
                  <a:cubicBezTo>
                    <a:pt x="3" y="24"/>
                    <a:pt x="4" y="27"/>
                    <a:pt x="5" y="29"/>
                  </a:cubicBezTo>
                  <a:cubicBezTo>
                    <a:pt x="9" y="34"/>
                    <a:pt x="13" y="38"/>
                    <a:pt x="19" y="41"/>
                  </a:cubicBezTo>
                  <a:cubicBezTo>
                    <a:pt x="19" y="42"/>
                    <a:pt x="20" y="42"/>
                    <a:pt x="20" y="42"/>
                  </a:cubicBezTo>
                  <a:cubicBezTo>
                    <a:pt x="31" y="47"/>
                    <a:pt x="45" y="49"/>
                    <a:pt x="60" y="44"/>
                  </a:cubicBezTo>
                  <a:cubicBezTo>
                    <a:pt x="83" y="38"/>
                    <a:pt x="99" y="18"/>
                    <a:pt x="97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80" name="Freeform 215"/>
            <p:cNvSpPr>
              <a:spLocks/>
            </p:cNvSpPr>
            <p:nvPr/>
          </p:nvSpPr>
          <p:spPr bwMode="auto">
            <a:xfrm>
              <a:off x="115888" y="9525"/>
              <a:ext cx="169863" cy="222250"/>
            </a:xfrm>
            <a:custGeom>
              <a:avLst/>
              <a:gdLst>
                <a:gd name="T0" fmla="*/ 28 w 45"/>
                <a:gd name="T1" fmla="*/ 0 h 59"/>
                <a:gd name="T2" fmla="*/ 2 w 45"/>
                <a:gd name="T3" fmla="*/ 47 h 59"/>
                <a:gd name="T4" fmla="*/ 5 w 45"/>
                <a:gd name="T5" fmla="*/ 57 h 59"/>
                <a:gd name="T6" fmla="*/ 15 w 45"/>
                <a:gd name="T7" fmla="*/ 55 h 59"/>
                <a:gd name="T8" fmla="*/ 43 w 45"/>
                <a:gd name="T9" fmla="*/ 4 h 59"/>
                <a:gd name="T10" fmla="*/ 45 w 45"/>
                <a:gd name="T11" fmla="*/ 0 h 59"/>
                <a:gd name="T12" fmla="*/ 28 w 45"/>
                <a:gd name="T1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59">
                  <a:moveTo>
                    <a:pt x="28" y="0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0" y="51"/>
                    <a:pt x="2" y="56"/>
                    <a:pt x="5" y="57"/>
                  </a:cubicBezTo>
                  <a:cubicBezTo>
                    <a:pt x="9" y="59"/>
                    <a:pt x="13" y="58"/>
                    <a:pt x="15" y="5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5" y="0"/>
                    <a:pt x="45" y="0"/>
                    <a:pt x="45" y="0"/>
                  </a:cubicBez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81" name="Freeform 216"/>
            <p:cNvSpPr>
              <a:spLocks noEditPoints="1"/>
            </p:cNvSpPr>
            <p:nvPr/>
          </p:nvSpPr>
          <p:spPr bwMode="auto">
            <a:xfrm>
              <a:off x="473075" y="3781425"/>
              <a:ext cx="277813" cy="220663"/>
            </a:xfrm>
            <a:custGeom>
              <a:avLst/>
              <a:gdLst>
                <a:gd name="T0" fmla="*/ 67 w 74"/>
                <a:gd name="T1" fmla="*/ 14 h 59"/>
                <a:gd name="T2" fmla="*/ 60 w 74"/>
                <a:gd name="T3" fmla="*/ 14 h 59"/>
                <a:gd name="T4" fmla="*/ 60 w 74"/>
                <a:gd name="T5" fmla="*/ 17 h 59"/>
                <a:gd name="T6" fmla="*/ 68 w 74"/>
                <a:gd name="T7" fmla="*/ 34 h 59"/>
                <a:gd name="T8" fmla="*/ 68 w 74"/>
                <a:gd name="T9" fmla="*/ 41 h 59"/>
                <a:gd name="T10" fmla="*/ 60 w 74"/>
                <a:gd name="T11" fmla="*/ 59 h 59"/>
                <a:gd name="T12" fmla="*/ 74 w 74"/>
                <a:gd name="T13" fmla="*/ 56 h 59"/>
                <a:gd name="T14" fmla="*/ 74 w 74"/>
                <a:gd name="T15" fmla="*/ 22 h 59"/>
                <a:gd name="T16" fmla="*/ 60 w 74"/>
                <a:gd name="T17" fmla="*/ 0 h 59"/>
                <a:gd name="T18" fmla="*/ 37 w 74"/>
                <a:gd name="T19" fmla="*/ 5 h 59"/>
                <a:gd name="T20" fmla="*/ 60 w 74"/>
                <a:gd name="T21" fmla="*/ 14 h 59"/>
                <a:gd name="T22" fmla="*/ 37 w 74"/>
                <a:gd name="T23" fmla="*/ 47 h 59"/>
                <a:gd name="T24" fmla="*/ 57 w 74"/>
                <a:gd name="T25" fmla="*/ 56 h 59"/>
                <a:gd name="T26" fmla="*/ 60 w 74"/>
                <a:gd name="T27" fmla="*/ 59 h 59"/>
                <a:gd name="T28" fmla="*/ 53 w 74"/>
                <a:gd name="T29" fmla="*/ 41 h 59"/>
                <a:gd name="T30" fmla="*/ 60 w 74"/>
                <a:gd name="T31" fmla="*/ 34 h 59"/>
                <a:gd name="T32" fmla="*/ 37 w 74"/>
                <a:gd name="T33" fmla="*/ 17 h 59"/>
                <a:gd name="T34" fmla="*/ 37 w 74"/>
                <a:gd name="T35" fmla="*/ 0 h 59"/>
                <a:gd name="T36" fmla="*/ 14 w 74"/>
                <a:gd name="T37" fmla="*/ 1 h 59"/>
                <a:gd name="T38" fmla="*/ 19 w 74"/>
                <a:gd name="T39" fmla="*/ 5 h 59"/>
                <a:gd name="T40" fmla="*/ 37 w 74"/>
                <a:gd name="T41" fmla="*/ 5 h 59"/>
                <a:gd name="T42" fmla="*/ 14 w 74"/>
                <a:gd name="T43" fmla="*/ 59 h 59"/>
                <a:gd name="T44" fmla="*/ 18 w 74"/>
                <a:gd name="T45" fmla="*/ 56 h 59"/>
                <a:gd name="T46" fmla="*/ 37 w 74"/>
                <a:gd name="T47" fmla="*/ 47 h 59"/>
                <a:gd name="T48" fmla="*/ 14 w 74"/>
                <a:gd name="T49" fmla="*/ 17 h 59"/>
                <a:gd name="T50" fmla="*/ 22 w 74"/>
                <a:gd name="T51" fmla="*/ 34 h 59"/>
                <a:gd name="T52" fmla="*/ 22 w 74"/>
                <a:gd name="T53" fmla="*/ 41 h 59"/>
                <a:gd name="T54" fmla="*/ 14 w 74"/>
                <a:gd name="T55" fmla="*/ 59 h 59"/>
                <a:gd name="T56" fmla="*/ 8 w 74"/>
                <a:gd name="T57" fmla="*/ 14 h 59"/>
                <a:gd name="T58" fmla="*/ 0 w 74"/>
                <a:gd name="T59" fmla="*/ 46 h 59"/>
                <a:gd name="T60" fmla="*/ 0 w 74"/>
                <a:gd name="T61" fmla="*/ 56 h 59"/>
                <a:gd name="T62" fmla="*/ 14 w 74"/>
                <a:gd name="T63" fmla="*/ 59 h 59"/>
                <a:gd name="T64" fmla="*/ 7 w 74"/>
                <a:gd name="T65" fmla="*/ 41 h 59"/>
                <a:gd name="T66" fmla="*/ 14 w 74"/>
                <a:gd name="T67" fmla="*/ 34 h 59"/>
                <a:gd name="T68" fmla="*/ 13 w 74"/>
                <a:gd name="T69" fmla="*/ 17 h 59"/>
                <a:gd name="T70" fmla="*/ 14 w 74"/>
                <a:gd name="T71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4" h="59">
                  <a:moveTo>
                    <a:pt x="74" y="22"/>
                  </a:moveTo>
                  <a:cubicBezTo>
                    <a:pt x="67" y="14"/>
                    <a:pt x="67" y="14"/>
                    <a:pt x="67" y="14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73" y="59"/>
                    <a:pt x="74" y="58"/>
                    <a:pt x="74" y="56"/>
                  </a:cubicBezTo>
                  <a:cubicBezTo>
                    <a:pt x="74" y="47"/>
                    <a:pt x="74" y="47"/>
                    <a:pt x="74" y="47"/>
                  </a:cubicBezTo>
                  <a:lnTo>
                    <a:pt x="74" y="22"/>
                  </a:lnTo>
                  <a:close/>
                  <a:moveTo>
                    <a:pt x="60" y="1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0" y="1"/>
                    <a:pt x="60" y="1"/>
                    <a:pt x="60" y="1"/>
                  </a:cubicBezTo>
                  <a:close/>
                  <a:moveTo>
                    <a:pt x="37" y="47"/>
                  </a:moveTo>
                  <a:cubicBezTo>
                    <a:pt x="57" y="47"/>
                    <a:pt x="57" y="47"/>
                    <a:pt x="57" y="47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58"/>
                    <a:pt x="58" y="59"/>
                    <a:pt x="60" y="59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53" y="41"/>
                    <a:pt x="53" y="41"/>
                    <a:pt x="53" y="41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37" y="17"/>
                    <a:pt x="37" y="17"/>
                    <a:pt x="37" y="17"/>
                  </a:cubicBezTo>
                  <a:lnTo>
                    <a:pt x="37" y="47"/>
                  </a:lnTo>
                  <a:close/>
                  <a:moveTo>
                    <a:pt x="37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0"/>
                    <a:pt x="37" y="0"/>
                    <a:pt x="37" y="0"/>
                  </a:cubicBezTo>
                  <a:close/>
                  <a:moveTo>
                    <a:pt x="14" y="59"/>
                  </a:moveTo>
                  <a:cubicBezTo>
                    <a:pt x="15" y="59"/>
                    <a:pt x="15" y="59"/>
                    <a:pt x="15" y="59"/>
                  </a:cubicBezTo>
                  <a:cubicBezTo>
                    <a:pt x="16" y="59"/>
                    <a:pt x="18" y="58"/>
                    <a:pt x="18" y="56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14" y="41"/>
                    <a:pt x="14" y="41"/>
                    <a:pt x="14" y="41"/>
                  </a:cubicBezTo>
                  <a:lnTo>
                    <a:pt x="14" y="59"/>
                  </a:lnTo>
                  <a:close/>
                  <a:moveTo>
                    <a:pt x="14" y="1"/>
                  </a:moveTo>
                  <a:cubicBezTo>
                    <a:pt x="8" y="14"/>
                    <a:pt x="8" y="14"/>
                    <a:pt x="8" y="1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59"/>
                    <a:pt x="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82" name="Freeform 217"/>
            <p:cNvSpPr>
              <a:spLocks/>
            </p:cNvSpPr>
            <p:nvPr/>
          </p:nvSpPr>
          <p:spPr bwMode="auto">
            <a:xfrm>
              <a:off x="0" y="3113088"/>
              <a:ext cx="153988" cy="420688"/>
            </a:xfrm>
            <a:custGeom>
              <a:avLst/>
              <a:gdLst>
                <a:gd name="T0" fmla="*/ 0 w 41"/>
                <a:gd name="T1" fmla="*/ 112 h 112"/>
                <a:gd name="T2" fmla="*/ 11 w 41"/>
                <a:gd name="T3" fmla="*/ 112 h 112"/>
                <a:gd name="T4" fmla="*/ 11 w 41"/>
                <a:gd name="T5" fmla="*/ 40 h 112"/>
                <a:gd name="T6" fmla="*/ 29 w 41"/>
                <a:gd name="T7" fmla="*/ 57 h 112"/>
                <a:gd name="T8" fmla="*/ 41 w 41"/>
                <a:gd name="T9" fmla="*/ 38 h 112"/>
                <a:gd name="T10" fmla="*/ 0 w 41"/>
                <a:gd name="T11" fmla="*/ 0 h 112"/>
                <a:gd name="T12" fmla="*/ 0 w 41"/>
                <a:gd name="T1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2">
                  <a:moveTo>
                    <a:pt x="0" y="112"/>
                  </a:moveTo>
                  <a:cubicBezTo>
                    <a:pt x="11" y="112"/>
                    <a:pt x="11" y="112"/>
                    <a:pt x="11" y="112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7" y="44"/>
                    <a:pt x="29" y="57"/>
                    <a:pt x="29" y="57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36" y="24"/>
                    <a:pt x="10" y="7"/>
                    <a:pt x="0" y="0"/>
                  </a:cubicBez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83" name="Freeform 218"/>
            <p:cNvSpPr>
              <a:spLocks noEditPoints="1"/>
            </p:cNvSpPr>
            <p:nvPr/>
          </p:nvSpPr>
          <p:spPr bwMode="auto">
            <a:xfrm>
              <a:off x="3119438" y="9525"/>
              <a:ext cx="588963" cy="412750"/>
            </a:xfrm>
            <a:custGeom>
              <a:avLst/>
              <a:gdLst>
                <a:gd name="T0" fmla="*/ 78 w 157"/>
                <a:gd name="T1" fmla="*/ 110 h 110"/>
                <a:gd name="T2" fmla="*/ 157 w 157"/>
                <a:gd name="T3" fmla="*/ 31 h 110"/>
                <a:gd name="T4" fmla="*/ 151 w 157"/>
                <a:gd name="T5" fmla="*/ 0 h 110"/>
                <a:gd name="T6" fmla="*/ 133 w 157"/>
                <a:gd name="T7" fmla="*/ 0 h 110"/>
                <a:gd name="T8" fmla="*/ 141 w 157"/>
                <a:gd name="T9" fmla="*/ 31 h 110"/>
                <a:gd name="T10" fmla="*/ 78 w 157"/>
                <a:gd name="T11" fmla="*/ 94 h 110"/>
                <a:gd name="T12" fmla="*/ 78 w 157"/>
                <a:gd name="T13" fmla="*/ 110 h 110"/>
                <a:gd name="T14" fmla="*/ 78 w 157"/>
                <a:gd name="T15" fmla="*/ 81 h 110"/>
                <a:gd name="T16" fmla="*/ 78 w 157"/>
                <a:gd name="T17" fmla="*/ 31 h 110"/>
                <a:gd name="T18" fmla="*/ 85 w 157"/>
                <a:gd name="T19" fmla="*/ 31 h 110"/>
                <a:gd name="T20" fmla="*/ 85 w 157"/>
                <a:gd name="T21" fmla="*/ 0 h 110"/>
                <a:gd name="T22" fmla="*/ 117 w 157"/>
                <a:gd name="T23" fmla="*/ 0 h 110"/>
                <a:gd name="T24" fmla="*/ 128 w 157"/>
                <a:gd name="T25" fmla="*/ 31 h 110"/>
                <a:gd name="T26" fmla="*/ 78 w 157"/>
                <a:gd name="T27" fmla="*/ 81 h 110"/>
                <a:gd name="T28" fmla="*/ 6 w 157"/>
                <a:gd name="T29" fmla="*/ 0 h 110"/>
                <a:gd name="T30" fmla="*/ 0 w 157"/>
                <a:gd name="T31" fmla="*/ 31 h 110"/>
                <a:gd name="T32" fmla="*/ 78 w 157"/>
                <a:gd name="T33" fmla="*/ 110 h 110"/>
                <a:gd name="T34" fmla="*/ 78 w 157"/>
                <a:gd name="T35" fmla="*/ 110 h 110"/>
                <a:gd name="T36" fmla="*/ 78 w 157"/>
                <a:gd name="T37" fmla="*/ 94 h 110"/>
                <a:gd name="T38" fmla="*/ 78 w 157"/>
                <a:gd name="T39" fmla="*/ 94 h 110"/>
                <a:gd name="T40" fmla="*/ 78 w 157"/>
                <a:gd name="T41" fmla="*/ 94 h 110"/>
                <a:gd name="T42" fmla="*/ 15 w 157"/>
                <a:gd name="T43" fmla="*/ 31 h 110"/>
                <a:gd name="T44" fmla="*/ 23 w 157"/>
                <a:gd name="T45" fmla="*/ 0 h 110"/>
                <a:gd name="T46" fmla="*/ 6 w 157"/>
                <a:gd name="T47" fmla="*/ 0 h 110"/>
                <a:gd name="T48" fmla="*/ 78 w 157"/>
                <a:gd name="T49" fmla="*/ 31 h 110"/>
                <a:gd name="T50" fmla="*/ 78 w 157"/>
                <a:gd name="T51" fmla="*/ 81 h 110"/>
                <a:gd name="T52" fmla="*/ 78 w 157"/>
                <a:gd name="T53" fmla="*/ 81 h 110"/>
                <a:gd name="T54" fmla="*/ 28 w 157"/>
                <a:gd name="T55" fmla="*/ 31 h 110"/>
                <a:gd name="T56" fmla="*/ 39 w 157"/>
                <a:gd name="T57" fmla="*/ 0 h 110"/>
                <a:gd name="T58" fmla="*/ 72 w 157"/>
                <a:gd name="T59" fmla="*/ 0 h 110"/>
                <a:gd name="T60" fmla="*/ 72 w 157"/>
                <a:gd name="T61" fmla="*/ 31 h 110"/>
                <a:gd name="T62" fmla="*/ 78 w 157"/>
                <a:gd name="T63" fmla="*/ 3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7" h="110">
                  <a:moveTo>
                    <a:pt x="78" y="110"/>
                  </a:moveTo>
                  <a:cubicBezTo>
                    <a:pt x="122" y="110"/>
                    <a:pt x="157" y="74"/>
                    <a:pt x="157" y="31"/>
                  </a:cubicBezTo>
                  <a:cubicBezTo>
                    <a:pt x="157" y="20"/>
                    <a:pt x="155" y="10"/>
                    <a:pt x="151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8" y="9"/>
                    <a:pt x="141" y="20"/>
                    <a:pt x="141" y="31"/>
                  </a:cubicBezTo>
                  <a:cubicBezTo>
                    <a:pt x="141" y="66"/>
                    <a:pt x="113" y="94"/>
                    <a:pt x="78" y="94"/>
                  </a:cubicBezTo>
                  <a:cubicBezTo>
                    <a:pt x="78" y="110"/>
                    <a:pt x="78" y="110"/>
                    <a:pt x="78" y="110"/>
                  </a:cubicBezTo>
                  <a:close/>
                  <a:moveTo>
                    <a:pt x="78" y="81"/>
                  </a:moveTo>
                  <a:cubicBezTo>
                    <a:pt x="78" y="31"/>
                    <a:pt x="78" y="31"/>
                    <a:pt x="78" y="3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24" y="9"/>
                    <a:pt x="128" y="20"/>
                    <a:pt x="128" y="31"/>
                  </a:cubicBezTo>
                  <a:cubicBezTo>
                    <a:pt x="128" y="59"/>
                    <a:pt x="106" y="81"/>
                    <a:pt x="78" y="81"/>
                  </a:cubicBezTo>
                  <a:close/>
                  <a:moveTo>
                    <a:pt x="6" y="0"/>
                  </a:moveTo>
                  <a:cubicBezTo>
                    <a:pt x="2" y="10"/>
                    <a:pt x="0" y="20"/>
                    <a:pt x="0" y="31"/>
                  </a:cubicBezTo>
                  <a:cubicBezTo>
                    <a:pt x="0" y="74"/>
                    <a:pt x="35" y="110"/>
                    <a:pt x="78" y="110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44" y="94"/>
                    <a:pt x="15" y="66"/>
                    <a:pt x="15" y="31"/>
                  </a:cubicBezTo>
                  <a:cubicBezTo>
                    <a:pt x="15" y="20"/>
                    <a:pt x="18" y="9"/>
                    <a:pt x="23" y="0"/>
                  </a:cubicBezTo>
                  <a:cubicBezTo>
                    <a:pt x="6" y="0"/>
                    <a:pt x="6" y="0"/>
                    <a:pt x="6" y="0"/>
                  </a:cubicBezTo>
                  <a:close/>
                  <a:moveTo>
                    <a:pt x="78" y="31"/>
                  </a:moveTo>
                  <a:cubicBezTo>
                    <a:pt x="78" y="81"/>
                    <a:pt x="78" y="81"/>
                    <a:pt x="78" y="81"/>
                  </a:cubicBezTo>
                  <a:cubicBezTo>
                    <a:pt x="78" y="81"/>
                    <a:pt x="78" y="81"/>
                    <a:pt x="78" y="81"/>
                  </a:cubicBezTo>
                  <a:cubicBezTo>
                    <a:pt x="51" y="81"/>
                    <a:pt x="28" y="59"/>
                    <a:pt x="28" y="31"/>
                  </a:cubicBezTo>
                  <a:cubicBezTo>
                    <a:pt x="28" y="20"/>
                    <a:pt x="32" y="9"/>
                    <a:pt x="39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31"/>
                    <a:pt x="72" y="31"/>
                    <a:pt x="72" y="31"/>
                  </a:cubicBezTo>
                  <a:lnTo>
                    <a:pt x="78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84" name="Freeform 219"/>
            <p:cNvSpPr>
              <a:spLocks noEditPoints="1"/>
            </p:cNvSpPr>
            <p:nvPr/>
          </p:nvSpPr>
          <p:spPr bwMode="auto">
            <a:xfrm>
              <a:off x="8970963" y="9525"/>
              <a:ext cx="379413" cy="274638"/>
            </a:xfrm>
            <a:custGeom>
              <a:avLst/>
              <a:gdLst>
                <a:gd name="T0" fmla="*/ 239 w 239"/>
                <a:gd name="T1" fmla="*/ 173 h 173"/>
                <a:gd name="T2" fmla="*/ 213 w 239"/>
                <a:gd name="T3" fmla="*/ 0 h 173"/>
                <a:gd name="T4" fmla="*/ 213 w 239"/>
                <a:gd name="T5" fmla="*/ 36 h 173"/>
                <a:gd name="T6" fmla="*/ 192 w 239"/>
                <a:gd name="T7" fmla="*/ 64 h 173"/>
                <a:gd name="T8" fmla="*/ 213 w 239"/>
                <a:gd name="T9" fmla="*/ 95 h 173"/>
                <a:gd name="T10" fmla="*/ 192 w 239"/>
                <a:gd name="T11" fmla="*/ 95 h 173"/>
                <a:gd name="T12" fmla="*/ 213 w 239"/>
                <a:gd name="T13" fmla="*/ 116 h 173"/>
                <a:gd name="T14" fmla="*/ 213 w 239"/>
                <a:gd name="T15" fmla="*/ 147 h 173"/>
                <a:gd name="T16" fmla="*/ 192 w 239"/>
                <a:gd name="T17" fmla="*/ 173 h 173"/>
                <a:gd name="T18" fmla="*/ 192 w 239"/>
                <a:gd name="T19" fmla="*/ 173 h 173"/>
                <a:gd name="T20" fmla="*/ 168 w 239"/>
                <a:gd name="T21" fmla="*/ 147 h 173"/>
                <a:gd name="T22" fmla="*/ 192 w 239"/>
                <a:gd name="T23" fmla="*/ 116 h 173"/>
                <a:gd name="T24" fmla="*/ 168 w 239"/>
                <a:gd name="T25" fmla="*/ 95 h 173"/>
                <a:gd name="T26" fmla="*/ 192 w 239"/>
                <a:gd name="T27" fmla="*/ 64 h 173"/>
                <a:gd name="T28" fmla="*/ 121 w 239"/>
                <a:gd name="T29" fmla="*/ 36 h 173"/>
                <a:gd name="T30" fmla="*/ 142 w 239"/>
                <a:gd name="T31" fmla="*/ 64 h 173"/>
                <a:gd name="T32" fmla="*/ 142 w 239"/>
                <a:gd name="T33" fmla="*/ 95 h 173"/>
                <a:gd name="T34" fmla="*/ 121 w 239"/>
                <a:gd name="T35" fmla="*/ 116 h 173"/>
                <a:gd name="T36" fmla="*/ 142 w 239"/>
                <a:gd name="T37" fmla="*/ 147 h 173"/>
                <a:gd name="T38" fmla="*/ 121 w 239"/>
                <a:gd name="T39" fmla="*/ 147 h 173"/>
                <a:gd name="T40" fmla="*/ 48 w 239"/>
                <a:gd name="T41" fmla="*/ 173 h 173"/>
                <a:gd name="T42" fmla="*/ 121 w 239"/>
                <a:gd name="T43" fmla="*/ 147 h 173"/>
                <a:gd name="T44" fmla="*/ 97 w 239"/>
                <a:gd name="T45" fmla="*/ 116 h 173"/>
                <a:gd name="T46" fmla="*/ 121 w 239"/>
                <a:gd name="T47" fmla="*/ 95 h 173"/>
                <a:gd name="T48" fmla="*/ 97 w 239"/>
                <a:gd name="T49" fmla="*/ 64 h 173"/>
                <a:gd name="T50" fmla="*/ 121 w 239"/>
                <a:gd name="T51" fmla="*/ 36 h 173"/>
                <a:gd name="T52" fmla="*/ 48 w 239"/>
                <a:gd name="T53" fmla="*/ 64 h 173"/>
                <a:gd name="T54" fmla="*/ 71 w 239"/>
                <a:gd name="T55" fmla="*/ 95 h 173"/>
                <a:gd name="T56" fmla="*/ 48 w 239"/>
                <a:gd name="T57" fmla="*/ 95 h 173"/>
                <a:gd name="T58" fmla="*/ 71 w 239"/>
                <a:gd name="T59" fmla="*/ 116 h 173"/>
                <a:gd name="T60" fmla="*/ 71 w 239"/>
                <a:gd name="T61" fmla="*/ 147 h 173"/>
                <a:gd name="T62" fmla="*/ 48 w 239"/>
                <a:gd name="T63" fmla="*/ 173 h 173"/>
                <a:gd name="T64" fmla="*/ 0 w 239"/>
                <a:gd name="T65" fmla="*/ 173 h 173"/>
                <a:gd name="T66" fmla="*/ 48 w 239"/>
                <a:gd name="T67" fmla="*/ 147 h 173"/>
                <a:gd name="T68" fmla="*/ 26 w 239"/>
                <a:gd name="T69" fmla="*/ 116 h 173"/>
                <a:gd name="T70" fmla="*/ 48 w 239"/>
                <a:gd name="T71" fmla="*/ 95 h 173"/>
                <a:gd name="T72" fmla="*/ 26 w 239"/>
                <a:gd name="T73" fmla="*/ 64 h 173"/>
                <a:gd name="T74" fmla="*/ 48 w 239"/>
                <a:gd name="T75" fmla="*/ 36 h 173"/>
                <a:gd name="T76" fmla="*/ 26 w 239"/>
                <a:gd name="T7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9" h="173">
                  <a:moveTo>
                    <a:pt x="192" y="173"/>
                  </a:moveTo>
                  <a:lnTo>
                    <a:pt x="239" y="173"/>
                  </a:lnTo>
                  <a:lnTo>
                    <a:pt x="239" y="0"/>
                  </a:lnTo>
                  <a:lnTo>
                    <a:pt x="213" y="0"/>
                  </a:lnTo>
                  <a:lnTo>
                    <a:pt x="213" y="36"/>
                  </a:lnTo>
                  <a:lnTo>
                    <a:pt x="213" y="36"/>
                  </a:lnTo>
                  <a:lnTo>
                    <a:pt x="192" y="36"/>
                  </a:lnTo>
                  <a:lnTo>
                    <a:pt x="192" y="64"/>
                  </a:lnTo>
                  <a:lnTo>
                    <a:pt x="213" y="64"/>
                  </a:lnTo>
                  <a:lnTo>
                    <a:pt x="213" y="95"/>
                  </a:lnTo>
                  <a:lnTo>
                    <a:pt x="213" y="95"/>
                  </a:lnTo>
                  <a:lnTo>
                    <a:pt x="192" y="95"/>
                  </a:lnTo>
                  <a:lnTo>
                    <a:pt x="192" y="116"/>
                  </a:lnTo>
                  <a:lnTo>
                    <a:pt x="213" y="116"/>
                  </a:lnTo>
                  <a:lnTo>
                    <a:pt x="213" y="147"/>
                  </a:lnTo>
                  <a:lnTo>
                    <a:pt x="213" y="147"/>
                  </a:lnTo>
                  <a:lnTo>
                    <a:pt x="192" y="147"/>
                  </a:lnTo>
                  <a:lnTo>
                    <a:pt x="192" y="173"/>
                  </a:lnTo>
                  <a:close/>
                  <a:moveTo>
                    <a:pt x="121" y="173"/>
                  </a:moveTo>
                  <a:lnTo>
                    <a:pt x="192" y="173"/>
                  </a:lnTo>
                  <a:lnTo>
                    <a:pt x="192" y="147"/>
                  </a:lnTo>
                  <a:lnTo>
                    <a:pt x="168" y="147"/>
                  </a:lnTo>
                  <a:lnTo>
                    <a:pt x="168" y="116"/>
                  </a:lnTo>
                  <a:lnTo>
                    <a:pt x="192" y="116"/>
                  </a:lnTo>
                  <a:lnTo>
                    <a:pt x="192" y="95"/>
                  </a:lnTo>
                  <a:lnTo>
                    <a:pt x="168" y="95"/>
                  </a:lnTo>
                  <a:lnTo>
                    <a:pt x="168" y="64"/>
                  </a:lnTo>
                  <a:lnTo>
                    <a:pt x="192" y="64"/>
                  </a:lnTo>
                  <a:lnTo>
                    <a:pt x="192" y="36"/>
                  </a:lnTo>
                  <a:lnTo>
                    <a:pt x="121" y="36"/>
                  </a:lnTo>
                  <a:lnTo>
                    <a:pt x="121" y="64"/>
                  </a:lnTo>
                  <a:lnTo>
                    <a:pt x="142" y="64"/>
                  </a:lnTo>
                  <a:lnTo>
                    <a:pt x="142" y="95"/>
                  </a:lnTo>
                  <a:lnTo>
                    <a:pt x="142" y="95"/>
                  </a:lnTo>
                  <a:lnTo>
                    <a:pt x="121" y="95"/>
                  </a:lnTo>
                  <a:lnTo>
                    <a:pt x="121" y="116"/>
                  </a:lnTo>
                  <a:lnTo>
                    <a:pt x="142" y="116"/>
                  </a:lnTo>
                  <a:lnTo>
                    <a:pt x="142" y="147"/>
                  </a:lnTo>
                  <a:lnTo>
                    <a:pt x="142" y="147"/>
                  </a:lnTo>
                  <a:lnTo>
                    <a:pt x="121" y="147"/>
                  </a:lnTo>
                  <a:lnTo>
                    <a:pt x="121" y="173"/>
                  </a:lnTo>
                  <a:close/>
                  <a:moveTo>
                    <a:pt x="48" y="173"/>
                  </a:moveTo>
                  <a:lnTo>
                    <a:pt x="121" y="173"/>
                  </a:lnTo>
                  <a:lnTo>
                    <a:pt x="121" y="147"/>
                  </a:lnTo>
                  <a:lnTo>
                    <a:pt x="97" y="147"/>
                  </a:lnTo>
                  <a:lnTo>
                    <a:pt x="97" y="116"/>
                  </a:lnTo>
                  <a:lnTo>
                    <a:pt x="121" y="116"/>
                  </a:lnTo>
                  <a:lnTo>
                    <a:pt x="121" y="95"/>
                  </a:lnTo>
                  <a:lnTo>
                    <a:pt x="97" y="95"/>
                  </a:lnTo>
                  <a:lnTo>
                    <a:pt x="97" y="64"/>
                  </a:lnTo>
                  <a:lnTo>
                    <a:pt x="121" y="64"/>
                  </a:lnTo>
                  <a:lnTo>
                    <a:pt x="121" y="36"/>
                  </a:lnTo>
                  <a:lnTo>
                    <a:pt x="48" y="36"/>
                  </a:lnTo>
                  <a:lnTo>
                    <a:pt x="48" y="64"/>
                  </a:lnTo>
                  <a:lnTo>
                    <a:pt x="71" y="64"/>
                  </a:lnTo>
                  <a:lnTo>
                    <a:pt x="71" y="95"/>
                  </a:lnTo>
                  <a:lnTo>
                    <a:pt x="71" y="95"/>
                  </a:lnTo>
                  <a:lnTo>
                    <a:pt x="48" y="95"/>
                  </a:lnTo>
                  <a:lnTo>
                    <a:pt x="48" y="116"/>
                  </a:lnTo>
                  <a:lnTo>
                    <a:pt x="71" y="116"/>
                  </a:lnTo>
                  <a:lnTo>
                    <a:pt x="71" y="147"/>
                  </a:lnTo>
                  <a:lnTo>
                    <a:pt x="71" y="147"/>
                  </a:lnTo>
                  <a:lnTo>
                    <a:pt x="48" y="147"/>
                  </a:lnTo>
                  <a:lnTo>
                    <a:pt x="48" y="173"/>
                  </a:lnTo>
                  <a:close/>
                  <a:moveTo>
                    <a:pt x="0" y="0"/>
                  </a:moveTo>
                  <a:lnTo>
                    <a:pt x="0" y="173"/>
                  </a:lnTo>
                  <a:lnTo>
                    <a:pt x="48" y="173"/>
                  </a:lnTo>
                  <a:lnTo>
                    <a:pt x="48" y="147"/>
                  </a:lnTo>
                  <a:lnTo>
                    <a:pt x="26" y="147"/>
                  </a:lnTo>
                  <a:lnTo>
                    <a:pt x="26" y="116"/>
                  </a:lnTo>
                  <a:lnTo>
                    <a:pt x="48" y="116"/>
                  </a:lnTo>
                  <a:lnTo>
                    <a:pt x="48" y="95"/>
                  </a:lnTo>
                  <a:lnTo>
                    <a:pt x="26" y="95"/>
                  </a:lnTo>
                  <a:lnTo>
                    <a:pt x="26" y="64"/>
                  </a:lnTo>
                  <a:lnTo>
                    <a:pt x="48" y="64"/>
                  </a:lnTo>
                  <a:lnTo>
                    <a:pt x="48" y="36"/>
                  </a:lnTo>
                  <a:lnTo>
                    <a:pt x="26" y="36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85" name="Freeform 220"/>
            <p:cNvSpPr>
              <a:spLocks/>
            </p:cNvSpPr>
            <p:nvPr/>
          </p:nvSpPr>
          <p:spPr bwMode="auto">
            <a:xfrm>
              <a:off x="6246813" y="9525"/>
              <a:ext cx="374650" cy="192088"/>
            </a:xfrm>
            <a:custGeom>
              <a:avLst/>
              <a:gdLst>
                <a:gd name="T0" fmla="*/ 0 w 100"/>
                <a:gd name="T1" fmla="*/ 0 h 51"/>
                <a:gd name="T2" fmla="*/ 84 w 100"/>
                <a:gd name="T3" fmla="*/ 51 h 51"/>
                <a:gd name="T4" fmla="*/ 100 w 100"/>
                <a:gd name="T5" fmla="*/ 36 h 51"/>
                <a:gd name="T6" fmla="*/ 78 w 100"/>
                <a:gd name="T7" fmla="*/ 0 h 51"/>
                <a:gd name="T8" fmla="*/ 0 w 100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51">
                  <a:moveTo>
                    <a:pt x="0" y="0"/>
                  </a:moveTo>
                  <a:cubicBezTo>
                    <a:pt x="12" y="17"/>
                    <a:pt x="37" y="39"/>
                    <a:pt x="84" y="51"/>
                  </a:cubicBezTo>
                  <a:cubicBezTo>
                    <a:pt x="90" y="46"/>
                    <a:pt x="95" y="41"/>
                    <a:pt x="100" y="36"/>
                  </a:cubicBezTo>
                  <a:cubicBezTo>
                    <a:pt x="87" y="23"/>
                    <a:pt x="80" y="10"/>
                    <a:pt x="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86" name="Freeform 221"/>
            <p:cNvSpPr>
              <a:spLocks/>
            </p:cNvSpPr>
            <p:nvPr/>
          </p:nvSpPr>
          <p:spPr bwMode="auto">
            <a:xfrm>
              <a:off x="6557963" y="9525"/>
              <a:ext cx="303213" cy="150813"/>
            </a:xfrm>
            <a:custGeom>
              <a:avLst/>
              <a:gdLst>
                <a:gd name="T0" fmla="*/ 0 w 81"/>
                <a:gd name="T1" fmla="*/ 0 h 40"/>
                <a:gd name="T2" fmla="*/ 20 w 81"/>
                <a:gd name="T3" fmla="*/ 33 h 40"/>
                <a:gd name="T4" fmla="*/ 28 w 81"/>
                <a:gd name="T5" fmla="*/ 40 h 40"/>
                <a:gd name="T6" fmla="*/ 81 w 81"/>
                <a:gd name="T7" fmla="*/ 0 h 40"/>
                <a:gd name="T8" fmla="*/ 0 w 81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40">
                  <a:moveTo>
                    <a:pt x="0" y="0"/>
                  </a:moveTo>
                  <a:cubicBezTo>
                    <a:pt x="2" y="9"/>
                    <a:pt x="8" y="21"/>
                    <a:pt x="20" y="33"/>
                  </a:cubicBezTo>
                  <a:cubicBezTo>
                    <a:pt x="23" y="35"/>
                    <a:pt x="25" y="37"/>
                    <a:pt x="28" y="40"/>
                  </a:cubicBezTo>
                  <a:cubicBezTo>
                    <a:pt x="67" y="30"/>
                    <a:pt x="78" y="9"/>
                    <a:pt x="8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87" name="Freeform 222"/>
            <p:cNvSpPr>
              <a:spLocks/>
            </p:cNvSpPr>
            <p:nvPr/>
          </p:nvSpPr>
          <p:spPr bwMode="auto">
            <a:xfrm>
              <a:off x="1925638" y="4818063"/>
              <a:ext cx="404813" cy="458788"/>
            </a:xfrm>
            <a:custGeom>
              <a:avLst/>
              <a:gdLst>
                <a:gd name="T0" fmla="*/ 13 w 108"/>
                <a:gd name="T1" fmla="*/ 4 h 122"/>
                <a:gd name="T2" fmla="*/ 39 w 108"/>
                <a:gd name="T3" fmla="*/ 18 h 122"/>
                <a:gd name="T4" fmla="*/ 49 w 108"/>
                <a:gd name="T5" fmla="*/ 34 h 122"/>
                <a:gd name="T6" fmla="*/ 98 w 108"/>
                <a:gd name="T7" fmla="*/ 24 h 122"/>
                <a:gd name="T8" fmla="*/ 105 w 108"/>
                <a:gd name="T9" fmla="*/ 35 h 122"/>
                <a:gd name="T10" fmla="*/ 62 w 108"/>
                <a:gd name="T11" fmla="*/ 53 h 122"/>
                <a:gd name="T12" fmla="*/ 76 w 108"/>
                <a:gd name="T13" fmla="*/ 74 h 122"/>
                <a:gd name="T14" fmla="*/ 101 w 108"/>
                <a:gd name="T15" fmla="*/ 75 h 122"/>
                <a:gd name="T16" fmla="*/ 108 w 108"/>
                <a:gd name="T17" fmla="*/ 86 h 122"/>
                <a:gd name="T18" fmla="*/ 74 w 108"/>
                <a:gd name="T19" fmla="*/ 95 h 122"/>
                <a:gd name="T20" fmla="*/ 54 w 108"/>
                <a:gd name="T21" fmla="*/ 122 h 122"/>
                <a:gd name="T22" fmla="*/ 47 w 108"/>
                <a:gd name="T23" fmla="*/ 111 h 122"/>
                <a:gd name="T24" fmla="*/ 55 w 108"/>
                <a:gd name="T25" fmla="*/ 89 h 122"/>
                <a:gd name="T26" fmla="*/ 40 w 108"/>
                <a:gd name="T27" fmla="*/ 68 h 122"/>
                <a:gd name="T28" fmla="*/ 8 w 108"/>
                <a:gd name="T29" fmla="*/ 100 h 122"/>
                <a:gd name="T30" fmla="*/ 0 w 108"/>
                <a:gd name="T31" fmla="*/ 89 h 122"/>
                <a:gd name="T32" fmla="*/ 27 w 108"/>
                <a:gd name="T33" fmla="*/ 48 h 122"/>
                <a:gd name="T34" fmla="*/ 17 w 108"/>
                <a:gd name="T35" fmla="*/ 33 h 122"/>
                <a:gd name="T36" fmla="*/ 13 w 108"/>
                <a:gd name="T37" fmla="*/ 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8" h="122">
                  <a:moveTo>
                    <a:pt x="13" y="4"/>
                  </a:moveTo>
                  <a:cubicBezTo>
                    <a:pt x="19" y="0"/>
                    <a:pt x="35" y="12"/>
                    <a:pt x="39" y="18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62" y="53"/>
                    <a:pt x="62" y="53"/>
                    <a:pt x="62" y="53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8" y="86"/>
                    <a:pt x="108" y="86"/>
                    <a:pt x="108" y="86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54" y="122"/>
                    <a:pt x="54" y="122"/>
                    <a:pt x="54" y="122"/>
                  </a:cubicBezTo>
                  <a:cubicBezTo>
                    <a:pt x="47" y="111"/>
                    <a:pt x="47" y="111"/>
                    <a:pt x="47" y="111"/>
                  </a:cubicBezTo>
                  <a:cubicBezTo>
                    <a:pt x="55" y="89"/>
                    <a:pt x="55" y="89"/>
                    <a:pt x="55" y="89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8" y="100"/>
                    <a:pt x="8" y="100"/>
                    <a:pt x="8" y="100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3" y="27"/>
                    <a:pt x="7" y="8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88" name="Freeform 224"/>
            <p:cNvSpPr>
              <a:spLocks noEditPoints="1"/>
            </p:cNvSpPr>
            <p:nvPr/>
          </p:nvSpPr>
          <p:spPr bwMode="auto">
            <a:xfrm>
              <a:off x="9820275" y="9525"/>
              <a:ext cx="473075" cy="198438"/>
            </a:xfrm>
            <a:custGeom>
              <a:avLst/>
              <a:gdLst>
                <a:gd name="T0" fmla="*/ 115 w 126"/>
                <a:gd name="T1" fmla="*/ 15 h 53"/>
                <a:gd name="T2" fmla="*/ 118 w 126"/>
                <a:gd name="T3" fmla="*/ 22 h 53"/>
                <a:gd name="T4" fmla="*/ 115 w 126"/>
                <a:gd name="T5" fmla="*/ 3 h 53"/>
                <a:gd name="T6" fmla="*/ 123 w 126"/>
                <a:gd name="T7" fmla="*/ 0 h 53"/>
                <a:gd name="T8" fmla="*/ 121 w 126"/>
                <a:gd name="T9" fmla="*/ 8 h 53"/>
                <a:gd name="T10" fmla="*/ 115 w 126"/>
                <a:gd name="T11" fmla="*/ 0 h 53"/>
                <a:gd name="T12" fmla="*/ 113 w 126"/>
                <a:gd name="T13" fmla="*/ 0 h 53"/>
                <a:gd name="T14" fmla="*/ 115 w 126"/>
                <a:gd name="T15" fmla="*/ 15 h 53"/>
                <a:gd name="T16" fmla="*/ 102 w 126"/>
                <a:gd name="T17" fmla="*/ 22 h 53"/>
                <a:gd name="T18" fmla="*/ 106 w 126"/>
                <a:gd name="T19" fmla="*/ 37 h 53"/>
                <a:gd name="T20" fmla="*/ 99 w 126"/>
                <a:gd name="T21" fmla="*/ 15 h 53"/>
                <a:gd name="T22" fmla="*/ 99 w 126"/>
                <a:gd name="T23" fmla="*/ 1 h 53"/>
                <a:gd name="T24" fmla="*/ 100 w 126"/>
                <a:gd name="T25" fmla="*/ 0 h 53"/>
                <a:gd name="T26" fmla="*/ 99 w 126"/>
                <a:gd name="T27" fmla="*/ 0 h 53"/>
                <a:gd name="T28" fmla="*/ 98 w 126"/>
                <a:gd name="T29" fmla="*/ 0 h 53"/>
                <a:gd name="T30" fmla="*/ 99 w 126"/>
                <a:gd name="T31" fmla="*/ 15 h 53"/>
                <a:gd name="T32" fmla="*/ 92 w 126"/>
                <a:gd name="T33" fmla="*/ 12 h 53"/>
                <a:gd name="T34" fmla="*/ 98 w 126"/>
                <a:gd name="T35" fmla="*/ 5 h 53"/>
                <a:gd name="T36" fmla="*/ 80 w 126"/>
                <a:gd name="T37" fmla="*/ 0 h 53"/>
                <a:gd name="T38" fmla="*/ 41 w 126"/>
                <a:gd name="T39" fmla="*/ 5 h 53"/>
                <a:gd name="T40" fmla="*/ 28 w 126"/>
                <a:gd name="T41" fmla="*/ 12 h 53"/>
                <a:gd name="T42" fmla="*/ 31 w 126"/>
                <a:gd name="T43" fmla="*/ 15 h 53"/>
                <a:gd name="T44" fmla="*/ 27 w 126"/>
                <a:gd name="T45" fmla="*/ 29 h 53"/>
                <a:gd name="T46" fmla="*/ 29 w 126"/>
                <a:gd name="T47" fmla="*/ 43 h 53"/>
                <a:gd name="T48" fmla="*/ 36 w 126"/>
                <a:gd name="T49" fmla="*/ 20 h 53"/>
                <a:gd name="T50" fmla="*/ 39 w 126"/>
                <a:gd name="T51" fmla="*/ 23 h 53"/>
                <a:gd name="T52" fmla="*/ 46 w 126"/>
                <a:gd name="T53" fmla="*/ 10 h 53"/>
                <a:gd name="T54" fmla="*/ 59 w 126"/>
                <a:gd name="T55" fmla="*/ 8 h 53"/>
                <a:gd name="T56" fmla="*/ 50 w 126"/>
                <a:gd name="T57" fmla="*/ 24 h 53"/>
                <a:gd name="T58" fmla="*/ 59 w 126"/>
                <a:gd name="T59" fmla="*/ 25 h 53"/>
                <a:gd name="T60" fmla="*/ 43 w 126"/>
                <a:gd name="T61" fmla="*/ 46 h 53"/>
                <a:gd name="T62" fmla="*/ 59 w 126"/>
                <a:gd name="T63" fmla="*/ 40 h 53"/>
                <a:gd name="T64" fmla="*/ 66 w 126"/>
                <a:gd name="T65" fmla="*/ 53 h 53"/>
                <a:gd name="T66" fmla="*/ 78 w 126"/>
                <a:gd name="T67" fmla="*/ 51 h 53"/>
                <a:gd name="T68" fmla="*/ 66 w 126"/>
                <a:gd name="T69" fmla="*/ 30 h 53"/>
                <a:gd name="T70" fmla="*/ 71 w 126"/>
                <a:gd name="T71" fmla="*/ 29 h 53"/>
                <a:gd name="T72" fmla="*/ 66 w 126"/>
                <a:gd name="T73" fmla="*/ 15 h 53"/>
                <a:gd name="T74" fmla="*/ 74 w 126"/>
                <a:gd name="T75" fmla="*/ 5 h 53"/>
                <a:gd name="T76" fmla="*/ 79 w 126"/>
                <a:gd name="T77" fmla="*/ 23 h 53"/>
                <a:gd name="T78" fmla="*/ 86 w 126"/>
                <a:gd name="T79" fmla="*/ 17 h 53"/>
                <a:gd name="T80" fmla="*/ 90 w 126"/>
                <a:gd name="T81" fmla="*/ 43 h 53"/>
                <a:gd name="T82" fmla="*/ 97 w 126"/>
                <a:gd name="T83" fmla="*/ 27 h 53"/>
                <a:gd name="T84" fmla="*/ 99 w 126"/>
                <a:gd name="T85" fmla="*/ 15 h 53"/>
                <a:gd name="T86" fmla="*/ 27 w 126"/>
                <a:gd name="T87" fmla="*/ 0 h 53"/>
                <a:gd name="T88" fmla="*/ 27 w 126"/>
                <a:gd name="T89" fmla="*/ 1 h 53"/>
                <a:gd name="T90" fmla="*/ 13 w 126"/>
                <a:gd name="T91" fmla="*/ 0 h 53"/>
                <a:gd name="T92" fmla="*/ 10 w 126"/>
                <a:gd name="T93" fmla="*/ 3 h 53"/>
                <a:gd name="T94" fmla="*/ 27 w 126"/>
                <a:gd name="T95" fmla="*/ 1 h 53"/>
                <a:gd name="T96" fmla="*/ 27 w 126"/>
                <a:gd name="T97" fmla="*/ 0 h 53"/>
                <a:gd name="T98" fmla="*/ 27 w 126"/>
                <a:gd name="T99" fmla="*/ 29 h 53"/>
                <a:gd name="T100" fmla="*/ 14 w 126"/>
                <a:gd name="T101" fmla="*/ 32 h 53"/>
                <a:gd name="T102" fmla="*/ 10 w 126"/>
                <a:gd name="T103" fmla="*/ 22 h 53"/>
                <a:gd name="T104" fmla="*/ 27 w 126"/>
                <a:gd name="T105" fmla="*/ 15 h 53"/>
                <a:gd name="T106" fmla="*/ 0 w 126"/>
                <a:gd name="T107" fmla="*/ 3 h 53"/>
                <a:gd name="T108" fmla="*/ 10 w 126"/>
                <a:gd name="T109" fmla="*/ 3 h 53"/>
                <a:gd name="T110" fmla="*/ 3 w 126"/>
                <a:gd name="T111" fmla="*/ 0 h 53"/>
                <a:gd name="T112" fmla="*/ 10 w 126"/>
                <a:gd name="T113" fmla="*/ 22 h 53"/>
                <a:gd name="T114" fmla="*/ 7 w 126"/>
                <a:gd name="T115" fmla="*/ 1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6" h="53">
                  <a:moveTo>
                    <a:pt x="115" y="22"/>
                  </a:moveTo>
                  <a:cubicBezTo>
                    <a:pt x="115" y="15"/>
                    <a:pt x="115" y="15"/>
                    <a:pt x="115" y="15"/>
                  </a:cubicBezTo>
                  <a:cubicBezTo>
                    <a:pt x="118" y="15"/>
                    <a:pt x="118" y="15"/>
                    <a:pt x="118" y="15"/>
                  </a:cubicBezTo>
                  <a:cubicBezTo>
                    <a:pt x="118" y="22"/>
                    <a:pt x="118" y="22"/>
                    <a:pt x="118" y="22"/>
                  </a:cubicBezTo>
                  <a:cubicBezTo>
                    <a:pt x="115" y="22"/>
                    <a:pt x="115" y="22"/>
                    <a:pt x="115" y="22"/>
                  </a:cubicBezTo>
                  <a:close/>
                  <a:moveTo>
                    <a:pt x="115" y="3"/>
                  </a:moveTo>
                  <a:cubicBezTo>
                    <a:pt x="115" y="0"/>
                    <a:pt x="115" y="0"/>
                    <a:pt x="115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6" y="3"/>
                    <a:pt x="126" y="3"/>
                    <a:pt x="126" y="3"/>
                  </a:cubicBezTo>
                  <a:cubicBezTo>
                    <a:pt x="121" y="8"/>
                    <a:pt x="121" y="8"/>
                    <a:pt x="121" y="8"/>
                  </a:cubicBezTo>
                  <a:lnTo>
                    <a:pt x="115" y="3"/>
                  </a:lnTo>
                  <a:close/>
                  <a:moveTo>
                    <a:pt x="115" y="0"/>
                  </a:moveTo>
                  <a:cubicBezTo>
                    <a:pt x="115" y="3"/>
                    <a:pt x="115" y="3"/>
                    <a:pt x="115" y="3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5" y="0"/>
                    <a:pt x="115" y="0"/>
                    <a:pt x="115" y="0"/>
                  </a:cubicBezTo>
                  <a:close/>
                  <a:moveTo>
                    <a:pt x="115" y="15"/>
                  </a:moveTo>
                  <a:cubicBezTo>
                    <a:pt x="115" y="22"/>
                    <a:pt x="115" y="22"/>
                    <a:pt x="115" y="2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115" y="15"/>
                    <a:pt x="115" y="15"/>
                    <a:pt x="115" y="15"/>
                  </a:cubicBezTo>
                  <a:close/>
                  <a:moveTo>
                    <a:pt x="99" y="1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100" y="0"/>
                    <a:pt x="100" y="0"/>
                    <a:pt x="100" y="0"/>
                  </a:cubicBezTo>
                  <a:lnTo>
                    <a:pt x="99" y="1"/>
                  </a:lnTo>
                  <a:close/>
                  <a:moveTo>
                    <a:pt x="99" y="0"/>
                  </a:moveTo>
                  <a:cubicBezTo>
                    <a:pt x="99" y="1"/>
                    <a:pt x="99" y="1"/>
                    <a:pt x="99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9" y="0"/>
                    <a:pt x="99" y="0"/>
                    <a:pt x="99" y="0"/>
                  </a:cubicBezTo>
                  <a:close/>
                  <a:moveTo>
                    <a:pt x="99" y="15"/>
                  </a:moveTo>
                  <a:cubicBezTo>
                    <a:pt x="95" y="15"/>
                    <a:pt x="95" y="15"/>
                    <a:pt x="95" y="15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4" y="6"/>
                    <a:pt x="56" y="7"/>
                    <a:pt x="59" y="8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53"/>
                    <a:pt x="59" y="53"/>
                    <a:pt x="59" y="53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71" y="29"/>
                    <a:pt x="71" y="29"/>
                    <a:pt x="71" y="29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69" y="7"/>
                    <a:pt x="72" y="6"/>
                    <a:pt x="74" y="5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15"/>
                    <a:pt x="99" y="15"/>
                    <a:pt x="99" y="15"/>
                  </a:cubicBezTo>
                  <a:close/>
                  <a:moveTo>
                    <a:pt x="27" y="1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1"/>
                    <a:pt x="27" y="1"/>
                    <a:pt x="27" y="1"/>
                  </a:cubicBezTo>
                  <a:close/>
                  <a:moveTo>
                    <a:pt x="10" y="3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3"/>
                    <a:pt x="10" y="3"/>
                    <a:pt x="10" y="3"/>
                  </a:cubicBezTo>
                  <a:close/>
                  <a:moveTo>
                    <a:pt x="27" y="0"/>
                  </a:moveTo>
                  <a:cubicBezTo>
                    <a:pt x="27" y="1"/>
                    <a:pt x="27" y="1"/>
                    <a:pt x="27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7" y="0"/>
                    <a:pt x="27" y="0"/>
                  </a:cubicBezTo>
                  <a:close/>
                  <a:moveTo>
                    <a:pt x="27" y="15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15"/>
                    <a:pt x="10" y="15"/>
                    <a:pt x="10" y="15"/>
                  </a:cubicBezTo>
                  <a:lnTo>
                    <a:pt x="27" y="15"/>
                  </a:lnTo>
                  <a:close/>
                  <a:moveTo>
                    <a:pt x="3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0"/>
                    <a:pt x="3" y="0"/>
                    <a:pt x="3" y="0"/>
                  </a:cubicBezTo>
                  <a:close/>
                  <a:moveTo>
                    <a:pt x="10" y="15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15"/>
                    <a:pt x="7" y="15"/>
                    <a:pt x="7" y="15"/>
                  </a:cubicBezTo>
                  <a:lnTo>
                    <a:pt x="1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89" name="Freeform 225"/>
            <p:cNvSpPr>
              <a:spLocks/>
            </p:cNvSpPr>
            <p:nvPr/>
          </p:nvSpPr>
          <p:spPr bwMode="auto">
            <a:xfrm>
              <a:off x="8682038" y="2805113"/>
              <a:ext cx="203200" cy="123825"/>
            </a:xfrm>
            <a:custGeom>
              <a:avLst/>
              <a:gdLst>
                <a:gd name="T0" fmla="*/ 128 w 128"/>
                <a:gd name="T1" fmla="*/ 0 h 78"/>
                <a:gd name="T2" fmla="*/ 10 w 128"/>
                <a:gd name="T3" fmla="*/ 0 h 78"/>
                <a:gd name="T4" fmla="*/ 10 w 128"/>
                <a:gd name="T5" fmla="*/ 23 h 78"/>
                <a:gd name="T6" fmla="*/ 0 w 128"/>
                <a:gd name="T7" fmla="*/ 23 h 78"/>
                <a:gd name="T8" fmla="*/ 0 w 128"/>
                <a:gd name="T9" fmla="*/ 56 h 78"/>
                <a:gd name="T10" fmla="*/ 10 w 128"/>
                <a:gd name="T11" fmla="*/ 56 h 78"/>
                <a:gd name="T12" fmla="*/ 10 w 128"/>
                <a:gd name="T13" fmla="*/ 78 h 78"/>
                <a:gd name="T14" fmla="*/ 128 w 128"/>
                <a:gd name="T15" fmla="*/ 78 h 78"/>
                <a:gd name="T16" fmla="*/ 128 w 128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78">
                  <a:moveTo>
                    <a:pt x="128" y="0"/>
                  </a:moveTo>
                  <a:lnTo>
                    <a:pt x="10" y="0"/>
                  </a:lnTo>
                  <a:lnTo>
                    <a:pt x="10" y="23"/>
                  </a:lnTo>
                  <a:lnTo>
                    <a:pt x="0" y="23"/>
                  </a:lnTo>
                  <a:lnTo>
                    <a:pt x="0" y="56"/>
                  </a:lnTo>
                  <a:lnTo>
                    <a:pt x="10" y="56"/>
                  </a:lnTo>
                  <a:lnTo>
                    <a:pt x="10" y="78"/>
                  </a:lnTo>
                  <a:lnTo>
                    <a:pt x="128" y="78"/>
                  </a:lnTo>
                  <a:lnTo>
                    <a:pt x="1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90" name="Rectangle 226"/>
            <p:cNvSpPr>
              <a:spLocks noChangeArrowheads="1"/>
            </p:cNvSpPr>
            <p:nvPr/>
          </p:nvSpPr>
          <p:spPr bwMode="auto">
            <a:xfrm>
              <a:off x="8521700" y="2751138"/>
              <a:ext cx="28575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91" name="Oval 227"/>
            <p:cNvSpPr>
              <a:spLocks noChangeArrowheads="1"/>
            </p:cNvSpPr>
            <p:nvPr/>
          </p:nvSpPr>
          <p:spPr bwMode="auto">
            <a:xfrm>
              <a:off x="8555038" y="2830513"/>
              <a:ext cx="63500" cy="63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92" name="Freeform 228"/>
            <p:cNvSpPr>
              <a:spLocks noEditPoints="1"/>
            </p:cNvSpPr>
            <p:nvPr/>
          </p:nvSpPr>
          <p:spPr bwMode="auto">
            <a:xfrm>
              <a:off x="8497888" y="2778125"/>
              <a:ext cx="173038" cy="330200"/>
            </a:xfrm>
            <a:custGeom>
              <a:avLst/>
              <a:gdLst>
                <a:gd name="T0" fmla="*/ 24 w 46"/>
                <a:gd name="T1" fmla="*/ 88 h 88"/>
                <a:gd name="T2" fmla="*/ 46 w 46"/>
                <a:gd name="T3" fmla="*/ 88 h 88"/>
                <a:gd name="T4" fmla="*/ 46 w 46"/>
                <a:gd name="T5" fmla="*/ 31 h 88"/>
                <a:gd name="T6" fmla="*/ 46 w 46"/>
                <a:gd name="T7" fmla="*/ 17 h 88"/>
                <a:gd name="T8" fmla="*/ 46 w 46"/>
                <a:gd name="T9" fmla="*/ 0 h 88"/>
                <a:gd name="T10" fmla="*/ 24 w 46"/>
                <a:gd name="T11" fmla="*/ 0 h 88"/>
                <a:gd name="T12" fmla="*/ 24 w 46"/>
                <a:gd name="T13" fmla="*/ 5 h 88"/>
                <a:gd name="T14" fmla="*/ 24 w 46"/>
                <a:gd name="T15" fmla="*/ 5 h 88"/>
                <a:gd name="T16" fmla="*/ 24 w 46"/>
                <a:gd name="T17" fmla="*/ 5 h 88"/>
                <a:gd name="T18" fmla="*/ 41 w 46"/>
                <a:gd name="T19" fmla="*/ 22 h 88"/>
                <a:gd name="T20" fmla="*/ 24 w 46"/>
                <a:gd name="T21" fmla="*/ 40 h 88"/>
                <a:gd name="T22" fmla="*/ 24 w 46"/>
                <a:gd name="T23" fmla="*/ 40 h 88"/>
                <a:gd name="T24" fmla="*/ 24 w 46"/>
                <a:gd name="T25" fmla="*/ 88 h 88"/>
                <a:gd name="T26" fmla="*/ 0 w 46"/>
                <a:gd name="T27" fmla="*/ 88 h 88"/>
                <a:gd name="T28" fmla="*/ 24 w 46"/>
                <a:gd name="T29" fmla="*/ 88 h 88"/>
                <a:gd name="T30" fmla="*/ 24 w 46"/>
                <a:gd name="T31" fmla="*/ 40 h 88"/>
                <a:gd name="T32" fmla="*/ 6 w 46"/>
                <a:gd name="T33" fmla="*/ 22 h 88"/>
                <a:gd name="T34" fmla="*/ 24 w 46"/>
                <a:gd name="T35" fmla="*/ 5 h 88"/>
                <a:gd name="T36" fmla="*/ 24 w 46"/>
                <a:gd name="T37" fmla="*/ 0 h 88"/>
                <a:gd name="T38" fmla="*/ 0 w 46"/>
                <a:gd name="T39" fmla="*/ 0 h 88"/>
                <a:gd name="T40" fmla="*/ 0 w 46"/>
                <a:gd name="T41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88">
                  <a:moveTo>
                    <a:pt x="24" y="88"/>
                  </a:moveTo>
                  <a:cubicBezTo>
                    <a:pt x="46" y="88"/>
                    <a:pt x="46" y="88"/>
                    <a:pt x="46" y="88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33" y="5"/>
                    <a:pt x="41" y="13"/>
                    <a:pt x="41" y="22"/>
                  </a:cubicBezTo>
                  <a:cubicBezTo>
                    <a:pt x="41" y="32"/>
                    <a:pt x="33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lnTo>
                    <a:pt x="24" y="88"/>
                  </a:lnTo>
                  <a:close/>
                  <a:moveTo>
                    <a:pt x="0" y="88"/>
                  </a:moveTo>
                  <a:cubicBezTo>
                    <a:pt x="24" y="88"/>
                    <a:pt x="24" y="88"/>
                    <a:pt x="24" y="88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14" y="40"/>
                    <a:pt x="6" y="32"/>
                    <a:pt x="6" y="22"/>
                  </a:cubicBezTo>
                  <a:cubicBezTo>
                    <a:pt x="6" y="13"/>
                    <a:pt x="14" y="5"/>
                    <a:pt x="24" y="5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93" name="Freeform 229"/>
            <p:cNvSpPr>
              <a:spLocks noEditPoints="1"/>
            </p:cNvSpPr>
            <p:nvPr/>
          </p:nvSpPr>
          <p:spPr bwMode="auto">
            <a:xfrm>
              <a:off x="8326438" y="2470150"/>
              <a:ext cx="423863" cy="198438"/>
            </a:xfrm>
            <a:custGeom>
              <a:avLst/>
              <a:gdLst>
                <a:gd name="T0" fmla="*/ 238 w 267"/>
                <a:gd name="T1" fmla="*/ 0 h 125"/>
                <a:gd name="T2" fmla="*/ 238 w 267"/>
                <a:gd name="T3" fmla="*/ 40 h 125"/>
                <a:gd name="T4" fmla="*/ 238 w 267"/>
                <a:gd name="T5" fmla="*/ 40 h 125"/>
                <a:gd name="T6" fmla="*/ 238 w 267"/>
                <a:gd name="T7" fmla="*/ 17 h 125"/>
                <a:gd name="T8" fmla="*/ 231 w 267"/>
                <a:gd name="T9" fmla="*/ 52 h 125"/>
                <a:gd name="T10" fmla="*/ 219 w 267"/>
                <a:gd name="T11" fmla="*/ 90 h 125"/>
                <a:gd name="T12" fmla="*/ 219 w 267"/>
                <a:gd name="T13" fmla="*/ 114 h 125"/>
                <a:gd name="T14" fmla="*/ 219 w 267"/>
                <a:gd name="T15" fmla="*/ 114 h 125"/>
                <a:gd name="T16" fmla="*/ 219 w 267"/>
                <a:gd name="T17" fmla="*/ 0 h 125"/>
                <a:gd name="T18" fmla="*/ 215 w 267"/>
                <a:gd name="T19" fmla="*/ 40 h 125"/>
                <a:gd name="T20" fmla="*/ 219 w 267"/>
                <a:gd name="T21" fmla="*/ 76 h 125"/>
                <a:gd name="T22" fmla="*/ 219 w 267"/>
                <a:gd name="T23" fmla="*/ 0 h 125"/>
                <a:gd name="T24" fmla="*/ 184 w 267"/>
                <a:gd name="T25" fmla="*/ 114 h 125"/>
                <a:gd name="T26" fmla="*/ 184 w 267"/>
                <a:gd name="T27" fmla="*/ 0 h 125"/>
                <a:gd name="T28" fmla="*/ 184 w 267"/>
                <a:gd name="T29" fmla="*/ 76 h 125"/>
                <a:gd name="T30" fmla="*/ 191 w 267"/>
                <a:gd name="T31" fmla="*/ 40 h 125"/>
                <a:gd name="T32" fmla="*/ 203 w 267"/>
                <a:gd name="T33" fmla="*/ 0 h 125"/>
                <a:gd name="T34" fmla="*/ 167 w 267"/>
                <a:gd name="T35" fmla="*/ 114 h 125"/>
                <a:gd name="T36" fmla="*/ 167 w 267"/>
                <a:gd name="T37" fmla="*/ 0 h 125"/>
                <a:gd name="T38" fmla="*/ 167 w 267"/>
                <a:gd name="T39" fmla="*/ 40 h 125"/>
                <a:gd name="T40" fmla="*/ 172 w 267"/>
                <a:gd name="T41" fmla="*/ 76 h 125"/>
                <a:gd name="T42" fmla="*/ 184 w 267"/>
                <a:gd name="T43" fmla="*/ 0 h 125"/>
                <a:gd name="T44" fmla="*/ 149 w 267"/>
                <a:gd name="T45" fmla="*/ 114 h 125"/>
                <a:gd name="T46" fmla="*/ 149 w 267"/>
                <a:gd name="T47" fmla="*/ 0 h 125"/>
                <a:gd name="T48" fmla="*/ 149 w 267"/>
                <a:gd name="T49" fmla="*/ 76 h 125"/>
                <a:gd name="T50" fmla="*/ 156 w 267"/>
                <a:gd name="T51" fmla="*/ 40 h 125"/>
                <a:gd name="T52" fmla="*/ 167 w 267"/>
                <a:gd name="T53" fmla="*/ 0 h 125"/>
                <a:gd name="T54" fmla="*/ 132 w 267"/>
                <a:gd name="T55" fmla="*/ 114 h 125"/>
                <a:gd name="T56" fmla="*/ 132 w 267"/>
                <a:gd name="T57" fmla="*/ 0 h 125"/>
                <a:gd name="T58" fmla="*/ 132 w 267"/>
                <a:gd name="T59" fmla="*/ 40 h 125"/>
                <a:gd name="T60" fmla="*/ 139 w 267"/>
                <a:gd name="T61" fmla="*/ 76 h 125"/>
                <a:gd name="T62" fmla="*/ 149 w 267"/>
                <a:gd name="T63" fmla="*/ 0 h 125"/>
                <a:gd name="T64" fmla="*/ 115 w 267"/>
                <a:gd name="T65" fmla="*/ 114 h 125"/>
                <a:gd name="T66" fmla="*/ 115 w 267"/>
                <a:gd name="T67" fmla="*/ 0 h 125"/>
                <a:gd name="T68" fmla="*/ 115 w 267"/>
                <a:gd name="T69" fmla="*/ 76 h 125"/>
                <a:gd name="T70" fmla="*/ 120 w 267"/>
                <a:gd name="T71" fmla="*/ 40 h 125"/>
                <a:gd name="T72" fmla="*/ 132 w 267"/>
                <a:gd name="T73" fmla="*/ 0 h 125"/>
                <a:gd name="T74" fmla="*/ 97 w 267"/>
                <a:gd name="T75" fmla="*/ 114 h 125"/>
                <a:gd name="T76" fmla="*/ 97 w 267"/>
                <a:gd name="T77" fmla="*/ 0 h 125"/>
                <a:gd name="T78" fmla="*/ 97 w 267"/>
                <a:gd name="T79" fmla="*/ 40 h 125"/>
                <a:gd name="T80" fmla="*/ 104 w 267"/>
                <a:gd name="T81" fmla="*/ 76 h 125"/>
                <a:gd name="T82" fmla="*/ 115 w 267"/>
                <a:gd name="T83" fmla="*/ 0 h 125"/>
                <a:gd name="T84" fmla="*/ 80 w 267"/>
                <a:gd name="T85" fmla="*/ 114 h 125"/>
                <a:gd name="T86" fmla="*/ 80 w 267"/>
                <a:gd name="T87" fmla="*/ 0 h 125"/>
                <a:gd name="T88" fmla="*/ 80 w 267"/>
                <a:gd name="T89" fmla="*/ 76 h 125"/>
                <a:gd name="T90" fmla="*/ 85 w 267"/>
                <a:gd name="T91" fmla="*/ 40 h 125"/>
                <a:gd name="T92" fmla="*/ 97 w 267"/>
                <a:gd name="T93" fmla="*/ 0 h 125"/>
                <a:gd name="T94" fmla="*/ 61 w 267"/>
                <a:gd name="T95" fmla="*/ 114 h 125"/>
                <a:gd name="T96" fmla="*/ 61 w 267"/>
                <a:gd name="T97" fmla="*/ 0 h 125"/>
                <a:gd name="T98" fmla="*/ 61 w 267"/>
                <a:gd name="T99" fmla="*/ 40 h 125"/>
                <a:gd name="T100" fmla="*/ 68 w 267"/>
                <a:gd name="T101" fmla="*/ 76 h 125"/>
                <a:gd name="T102" fmla="*/ 80 w 267"/>
                <a:gd name="T103" fmla="*/ 0 h 125"/>
                <a:gd name="T104" fmla="*/ 45 w 267"/>
                <a:gd name="T105" fmla="*/ 114 h 125"/>
                <a:gd name="T106" fmla="*/ 45 w 267"/>
                <a:gd name="T107" fmla="*/ 0 h 125"/>
                <a:gd name="T108" fmla="*/ 45 w 267"/>
                <a:gd name="T109" fmla="*/ 76 h 125"/>
                <a:gd name="T110" fmla="*/ 49 w 267"/>
                <a:gd name="T111" fmla="*/ 40 h 125"/>
                <a:gd name="T112" fmla="*/ 61 w 267"/>
                <a:gd name="T113" fmla="*/ 0 h 125"/>
                <a:gd name="T114" fmla="*/ 45 w 267"/>
                <a:gd name="T115" fmla="*/ 90 h 125"/>
                <a:gd name="T116" fmla="*/ 33 w 267"/>
                <a:gd name="T117" fmla="*/ 52 h 125"/>
                <a:gd name="T118" fmla="*/ 26 w 267"/>
                <a:gd name="T119" fmla="*/ 17 h 125"/>
                <a:gd name="T120" fmla="*/ 26 w 267"/>
                <a:gd name="T121" fmla="*/ 125 h 125"/>
                <a:gd name="T122" fmla="*/ 14 w 267"/>
                <a:gd name="T123" fmla="*/ 40 h 125"/>
                <a:gd name="T124" fmla="*/ 26 w 267"/>
                <a:gd name="T12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7" h="125">
                  <a:moveTo>
                    <a:pt x="238" y="125"/>
                  </a:moveTo>
                  <a:lnTo>
                    <a:pt x="267" y="125"/>
                  </a:lnTo>
                  <a:lnTo>
                    <a:pt x="267" y="0"/>
                  </a:lnTo>
                  <a:lnTo>
                    <a:pt x="238" y="0"/>
                  </a:lnTo>
                  <a:lnTo>
                    <a:pt x="238" y="17"/>
                  </a:lnTo>
                  <a:lnTo>
                    <a:pt x="250" y="17"/>
                  </a:lnTo>
                  <a:lnTo>
                    <a:pt x="250" y="40"/>
                  </a:lnTo>
                  <a:lnTo>
                    <a:pt x="238" y="40"/>
                  </a:lnTo>
                  <a:lnTo>
                    <a:pt x="238" y="125"/>
                  </a:lnTo>
                  <a:close/>
                  <a:moveTo>
                    <a:pt x="219" y="125"/>
                  </a:moveTo>
                  <a:lnTo>
                    <a:pt x="238" y="125"/>
                  </a:lnTo>
                  <a:lnTo>
                    <a:pt x="238" y="40"/>
                  </a:lnTo>
                  <a:lnTo>
                    <a:pt x="227" y="40"/>
                  </a:lnTo>
                  <a:lnTo>
                    <a:pt x="227" y="17"/>
                  </a:lnTo>
                  <a:lnTo>
                    <a:pt x="227" y="17"/>
                  </a:lnTo>
                  <a:lnTo>
                    <a:pt x="238" y="17"/>
                  </a:lnTo>
                  <a:lnTo>
                    <a:pt x="238" y="0"/>
                  </a:lnTo>
                  <a:lnTo>
                    <a:pt x="219" y="0"/>
                  </a:lnTo>
                  <a:lnTo>
                    <a:pt x="219" y="52"/>
                  </a:lnTo>
                  <a:lnTo>
                    <a:pt x="231" y="52"/>
                  </a:lnTo>
                  <a:lnTo>
                    <a:pt x="231" y="76"/>
                  </a:lnTo>
                  <a:lnTo>
                    <a:pt x="231" y="76"/>
                  </a:lnTo>
                  <a:lnTo>
                    <a:pt x="219" y="76"/>
                  </a:lnTo>
                  <a:lnTo>
                    <a:pt x="219" y="90"/>
                  </a:lnTo>
                  <a:lnTo>
                    <a:pt x="219" y="90"/>
                  </a:lnTo>
                  <a:lnTo>
                    <a:pt x="219" y="114"/>
                  </a:lnTo>
                  <a:lnTo>
                    <a:pt x="219" y="114"/>
                  </a:lnTo>
                  <a:lnTo>
                    <a:pt x="219" y="114"/>
                  </a:lnTo>
                  <a:lnTo>
                    <a:pt x="219" y="125"/>
                  </a:lnTo>
                  <a:close/>
                  <a:moveTo>
                    <a:pt x="203" y="125"/>
                  </a:moveTo>
                  <a:lnTo>
                    <a:pt x="219" y="125"/>
                  </a:lnTo>
                  <a:lnTo>
                    <a:pt x="219" y="114"/>
                  </a:lnTo>
                  <a:lnTo>
                    <a:pt x="203" y="114"/>
                  </a:lnTo>
                  <a:lnTo>
                    <a:pt x="203" y="125"/>
                  </a:lnTo>
                  <a:lnTo>
                    <a:pt x="203" y="125"/>
                  </a:lnTo>
                  <a:close/>
                  <a:moveTo>
                    <a:pt x="219" y="0"/>
                  </a:moveTo>
                  <a:lnTo>
                    <a:pt x="203" y="0"/>
                  </a:lnTo>
                  <a:lnTo>
                    <a:pt x="203" y="17"/>
                  </a:lnTo>
                  <a:lnTo>
                    <a:pt x="215" y="17"/>
                  </a:lnTo>
                  <a:lnTo>
                    <a:pt x="215" y="40"/>
                  </a:lnTo>
                  <a:lnTo>
                    <a:pt x="203" y="40"/>
                  </a:lnTo>
                  <a:lnTo>
                    <a:pt x="203" y="90"/>
                  </a:lnTo>
                  <a:lnTo>
                    <a:pt x="219" y="90"/>
                  </a:lnTo>
                  <a:lnTo>
                    <a:pt x="219" y="76"/>
                  </a:lnTo>
                  <a:lnTo>
                    <a:pt x="208" y="76"/>
                  </a:lnTo>
                  <a:lnTo>
                    <a:pt x="208" y="52"/>
                  </a:lnTo>
                  <a:lnTo>
                    <a:pt x="219" y="52"/>
                  </a:lnTo>
                  <a:lnTo>
                    <a:pt x="219" y="0"/>
                  </a:lnTo>
                  <a:close/>
                  <a:moveTo>
                    <a:pt x="184" y="125"/>
                  </a:moveTo>
                  <a:lnTo>
                    <a:pt x="203" y="125"/>
                  </a:lnTo>
                  <a:lnTo>
                    <a:pt x="203" y="114"/>
                  </a:lnTo>
                  <a:lnTo>
                    <a:pt x="184" y="114"/>
                  </a:lnTo>
                  <a:lnTo>
                    <a:pt x="184" y="125"/>
                  </a:lnTo>
                  <a:lnTo>
                    <a:pt x="184" y="125"/>
                  </a:lnTo>
                  <a:close/>
                  <a:moveTo>
                    <a:pt x="203" y="0"/>
                  </a:moveTo>
                  <a:lnTo>
                    <a:pt x="184" y="0"/>
                  </a:lnTo>
                  <a:lnTo>
                    <a:pt x="184" y="52"/>
                  </a:lnTo>
                  <a:lnTo>
                    <a:pt x="196" y="52"/>
                  </a:lnTo>
                  <a:lnTo>
                    <a:pt x="196" y="76"/>
                  </a:lnTo>
                  <a:lnTo>
                    <a:pt x="184" y="76"/>
                  </a:lnTo>
                  <a:lnTo>
                    <a:pt x="184" y="90"/>
                  </a:lnTo>
                  <a:lnTo>
                    <a:pt x="203" y="90"/>
                  </a:lnTo>
                  <a:lnTo>
                    <a:pt x="203" y="40"/>
                  </a:lnTo>
                  <a:lnTo>
                    <a:pt x="191" y="40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203" y="17"/>
                  </a:lnTo>
                  <a:lnTo>
                    <a:pt x="203" y="0"/>
                  </a:lnTo>
                  <a:close/>
                  <a:moveTo>
                    <a:pt x="167" y="125"/>
                  </a:moveTo>
                  <a:lnTo>
                    <a:pt x="184" y="125"/>
                  </a:lnTo>
                  <a:lnTo>
                    <a:pt x="184" y="114"/>
                  </a:lnTo>
                  <a:lnTo>
                    <a:pt x="167" y="114"/>
                  </a:lnTo>
                  <a:lnTo>
                    <a:pt x="167" y="125"/>
                  </a:lnTo>
                  <a:lnTo>
                    <a:pt x="167" y="125"/>
                  </a:lnTo>
                  <a:close/>
                  <a:moveTo>
                    <a:pt x="184" y="0"/>
                  </a:moveTo>
                  <a:lnTo>
                    <a:pt x="167" y="0"/>
                  </a:lnTo>
                  <a:lnTo>
                    <a:pt x="167" y="17"/>
                  </a:lnTo>
                  <a:lnTo>
                    <a:pt x="179" y="17"/>
                  </a:lnTo>
                  <a:lnTo>
                    <a:pt x="179" y="40"/>
                  </a:lnTo>
                  <a:lnTo>
                    <a:pt x="167" y="40"/>
                  </a:lnTo>
                  <a:lnTo>
                    <a:pt x="167" y="90"/>
                  </a:lnTo>
                  <a:lnTo>
                    <a:pt x="184" y="90"/>
                  </a:lnTo>
                  <a:lnTo>
                    <a:pt x="184" y="76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72" y="52"/>
                  </a:lnTo>
                  <a:lnTo>
                    <a:pt x="184" y="52"/>
                  </a:lnTo>
                  <a:lnTo>
                    <a:pt x="184" y="0"/>
                  </a:lnTo>
                  <a:close/>
                  <a:moveTo>
                    <a:pt x="149" y="125"/>
                  </a:moveTo>
                  <a:lnTo>
                    <a:pt x="167" y="125"/>
                  </a:lnTo>
                  <a:lnTo>
                    <a:pt x="167" y="114"/>
                  </a:lnTo>
                  <a:lnTo>
                    <a:pt x="149" y="114"/>
                  </a:lnTo>
                  <a:lnTo>
                    <a:pt x="149" y="125"/>
                  </a:lnTo>
                  <a:lnTo>
                    <a:pt x="149" y="125"/>
                  </a:lnTo>
                  <a:close/>
                  <a:moveTo>
                    <a:pt x="167" y="0"/>
                  </a:moveTo>
                  <a:lnTo>
                    <a:pt x="149" y="0"/>
                  </a:lnTo>
                  <a:lnTo>
                    <a:pt x="149" y="52"/>
                  </a:lnTo>
                  <a:lnTo>
                    <a:pt x="160" y="52"/>
                  </a:lnTo>
                  <a:lnTo>
                    <a:pt x="160" y="76"/>
                  </a:lnTo>
                  <a:lnTo>
                    <a:pt x="149" y="76"/>
                  </a:lnTo>
                  <a:lnTo>
                    <a:pt x="149" y="90"/>
                  </a:lnTo>
                  <a:lnTo>
                    <a:pt x="167" y="90"/>
                  </a:lnTo>
                  <a:lnTo>
                    <a:pt x="167" y="40"/>
                  </a:lnTo>
                  <a:lnTo>
                    <a:pt x="156" y="40"/>
                  </a:lnTo>
                  <a:lnTo>
                    <a:pt x="156" y="17"/>
                  </a:lnTo>
                  <a:lnTo>
                    <a:pt x="156" y="17"/>
                  </a:lnTo>
                  <a:lnTo>
                    <a:pt x="167" y="17"/>
                  </a:lnTo>
                  <a:lnTo>
                    <a:pt x="167" y="0"/>
                  </a:lnTo>
                  <a:close/>
                  <a:moveTo>
                    <a:pt x="132" y="125"/>
                  </a:moveTo>
                  <a:lnTo>
                    <a:pt x="149" y="125"/>
                  </a:lnTo>
                  <a:lnTo>
                    <a:pt x="149" y="114"/>
                  </a:lnTo>
                  <a:lnTo>
                    <a:pt x="132" y="114"/>
                  </a:lnTo>
                  <a:lnTo>
                    <a:pt x="132" y="125"/>
                  </a:lnTo>
                  <a:lnTo>
                    <a:pt x="132" y="125"/>
                  </a:lnTo>
                  <a:close/>
                  <a:moveTo>
                    <a:pt x="149" y="0"/>
                  </a:moveTo>
                  <a:lnTo>
                    <a:pt x="132" y="0"/>
                  </a:lnTo>
                  <a:lnTo>
                    <a:pt x="132" y="17"/>
                  </a:lnTo>
                  <a:lnTo>
                    <a:pt x="144" y="17"/>
                  </a:lnTo>
                  <a:lnTo>
                    <a:pt x="144" y="40"/>
                  </a:lnTo>
                  <a:lnTo>
                    <a:pt x="132" y="40"/>
                  </a:lnTo>
                  <a:lnTo>
                    <a:pt x="132" y="90"/>
                  </a:lnTo>
                  <a:lnTo>
                    <a:pt x="149" y="90"/>
                  </a:lnTo>
                  <a:lnTo>
                    <a:pt x="149" y="76"/>
                  </a:lnTo>
                  <a:lnTo>
                    <a:pt x="139" y="76"/>
                  </a:lnTo>
                  <a:lnTo>
                    <a:pt x="139" y="76"/>
                  </a:lnTo>
                  <a:lnTo>
                    <a:pt x="139" y="52"/>
                  </a:lnTo>
                  <a:lnTo>
                    <a:pt x="149" y="52"/>
                  </a:lnTo>
                  <a:lnTo>
                    <a:pt x="149" y="0"/>
                  </a:lnTo>
                  <a:close/>
                  <a:moveTo>
                    <a:pt x="115" y="125"/>
                  </a:moveTo>
                  <a:lnTo>
                    <a:pt x="132" y="125"/>
                  </a:lnTo>
                  <a:lnTo>
                    <a:pt x="132" y="114"/>
                  </a:lnTo>
                  <a:lnTo>
                    <a:pt x="115" y="114"/>
                  </a:lnTo>
                  <a:lnTo>
                    <a:pt x="115" y="125"/>
                  </a:lnTo>
                  <a:lnTo>
                    <a:pt x="115" y="125"/>
                  </a:lnTo>
                  <a:close/>
                  <a:moveTo>
                    <a:pt x="132" y="0"/>
                  </a:moveTo>
                  <a:lnTo>
                    <a:pt x="115" y="0"/>
                  </a:lnTo>
                  <a:lnTo>
                    <a:pt x="115" y="52"/>
                  </a:lnTo>
                  <a:lnTo>
                    <a:pt x="127" y="52"/>
                  </a:lnTo>
                  <a:lnTo>
                    <a:pt x="127" y="76"/>
                  </a:lnTo>
                  <a:lnTo>
                    <a:pt x="115" y="76"/>
                  </a:lnTo>
                  <a:lnTo>
                    <a:pt x="115" y="90"/>
                  </a:lnTo>
                  <a:lnTo>
                    <a:pt x="132" y="90"/>
                  </a:lnTo>
                  <a:lnTo>
                    <a:pt x="132" y="40"/>
                  </a:lnTo>
                  <a:lnTo>
                    <a:pt x="120" y="40"/>
                  </a:lnTo>
                  <a:lnTo>
                    <a:pt x="120" y="17"/>
                  </a:lnTo>
                  <a:lnTo>
                    <a:pt x="120" y="17"/>
                  </a:lnTo>
                  <a:lnTo>
                    <a:pt x="132" y="17"/>
                  </a:lnTo>
                  <a:lnTo>
                    <a:pt x="132" y="0"/>
                  </a:lnTo>
                  <a:close/>
                  <a:moveTo>
                    <a:pt x="97" y="125"/>
                  </a:moveTo>
                  <a:lnTo>
                    <a:pt x="115" y="125"/>
                  </a:lnTo>
                  <a:lnTo>
                    <a:pt x="115" y="114"/>
                  </a:lnTo>
                  <a:lnTo>
                    <a:pt x="97" y="114"/>
                  </a:lnTo>
                  <a:lnTo>
                    <a:pt x="97" y="125"/>
                  </a:lnTo>
                  <a:lnTo>
                    <a:pt x="97" y="125"/>
                  </a:lnTo>
                  <a:close/>
                  <a:moveTo>
                    <a:pt x="115" y="0"/>
                  </a:moveTo>
                  <a:lnTo>
                    <a:pt x="97" y="0"/>
                  </a:lnTo>
                  <a:lnTo>
                    <a:pt x="97" y="17"/>
                  </a:lnTo>
                  <a:lnTo>
                    <a:pt x="108" y="17"/>
                  </a:lnTo>
                  <a:lnTo>
                    <a:pt x="108" y="40"/>
                  </a:lnTo>
                  <a:lnTo>
                    <a:pt x="97" y="40"/>
                  </a:lnTo>
                  <a:lnTo>
                    <a:pt x="97" y="90"/>
                  </a:lnTo>
                  <a:lnTo>
                    <a:pt x="115" y="90"/>
                  </a:lnTo>
                  <a:lnTo>
                    <a:pt x="115" y="76"/>
                  </a:lnTo>
                  <a:lnTo>
                    <a:pt x="104" y="76"/>
                  </a:lnTo>
                  <a:lnTo>
                    <a:pt x="104" y="76"/>
                  </a:lnTo>
                  <a:lnTo>
                    <a:pt x="104" y="52"/>
                  </a:lnTo>
                  <a:lnTo>
                    <a:pt x="115" y="52"/>
                  </a:lnTo>
                  <a:lnTo>
                    <a:pt x="115" y="0"/>
                  </a:lnTo>
                  <a:close/>
                  <a:moveTo>
                    <a:pt x="80" y="125"/>
                  </a:moveTo>
                  <a:lnTo>
                    <a:pt x="97" y="125"/>
                  </a:lnTo>
                  <a:lnTo>
                    <a:pt x="97" y="114"/>
                  </a:lnTo>
                  <a:lnTo>
                    <a:pt x="80" y="114"/>
                  </a:lnTo>
                  <a:lnTo>
                    <a:pt x="80" y="125"/>
                  </a:lnTo>
                  <a:lnTo>
                    <a:pt x="80" y="125"/>
                  </a:lnTo>
                  <a:close/>
                  <a:moveTo>
                    <a:pt x="97" y="0"/>
                  </a:moveTo>
                  <a:lnTo>
                    <a:pt x="80" y="0"/>
                  </a:lnTo>
                  <a:lnTo>
                    <a:pt x="80" y="52"/>
                  </a:lnTo>
                  <a:lnTo>
                    <a:pt x="92" y="52"/>
                  </a:lnTo>
                  <a:lnTo>
                    <a:pt x="92" y="76"/>
                  </a:lnTo>
                  <a:lnTo>
                    <a:pt x="80" y="76"/>
                  </a:lnTo>
                  <a:lnTo>
                    <a:pt x="80" y="90"/>
                  </a:lnTo>
                  <a:lnTo>
                    <a:pt x="97" y="90"/>
                  </a:lnTo>
                  <a:lnTo>
                    <a:pt x="97" y="40"/>
                  </a:lnTo>
                  <a:lnTo>
                    <a:pt x="85" y="40"/>
                  </a:lnTo>
                  <a:lnTo>
                    <a:pt x="85" y="17"/>
                  </a:lnTo>
                  <a:lnTo>
                    <a:pt x="85" y="17"/>
                  </a:lnTo>
                  <a:lnTo>
                    <a:pt x="97" y="17"/>
                  </a:lnTo>
                  <a:lnTo>
                    <a:pt x="97" y="0"/>
                  </a:lnTo>
                  <a:close/>
                  <a:moveTo>
                    <a:pt x="61" y="125"/>
                  </a:moveTo>
                  <a:lnTo>
                    <a:pt x="80" y="125"/>
                  </a:lnTo>
                  <a:lnTo>
                    <a:pt x="80" y="114"/>
                  </a:lnTo>
                  <a:lnTo>
                    <a:pt x="61" y="114"/>
                  </a:lnTo>
                  <a:lnTo>
                    <a:pt x="61" y="125"/>
                  </a:lnTo>
                  <a:lnTo>
                    <a:pt x="61" y="125"/>
                  </a:lnTo>
                  <a:close/>
                  <a:moveTo>
                    <a:pt x="80" y="0"/>
                  </a:moveTo>
                  <a:lnTo>
                    <a:pt x="61" y="0"/>
                  </a:lnTo>
                  <a:lnTo>
                    <a:pt x="61" y="17"/>
                  </a:lnTo>
                  <a:lnTo>
                    <a:pt x="73" y="17"/>
                  </a:lnTo>
                  <a:lnTo>
                    <a:pt x="73" y="40"/>
                  </a:lnTo>
                  <a:lnTo>
                    <a:pt x="61" y="40"/>
                  </a:lnTo>
                  <a:lnTo>
                    <a:pt x="61" y="90"/>
                  </a:lnTo>
                  <a:lnTo>
                    <a:pt x="80" y="90"/>
                  </a:lnTo>
                  <a:lnTo>
                    <a:pt x="80" y="76"/>
                  </a:lnTo>
                  <a:lnTo>
                    <a:pt x="68" y="76"/>
                  </a:lnTo>
                  <a:lnTo>
                    <a:pt x="68" y="76"/>
                  </a:lnTo>
                  <a:lnTo>
                    <a:pt x="68" y="52"/>
                  </a:lnTo>
                  <a:lnTo>
                    <a:pt x="80" y="52"/>
                  </a:lnTo>
                  <a:lnTo>
                    <a:pt x="80" y="0"/>
                  </a:lnTo>
                  <a:close/>
                  <a:moveTo>
                    <a:pt x="45" y="125"/>
                  </a:moveTo>
                  <a:lnTo>
                    <a:pt x="61" y="125"/>
                  </a:lnTo>
                  <a:lnTo>
                    <a:pt x="61" y="114"/>
                  </a:lnTo>
                  <a:lnTo>
                    <a:pt x="45" y="114"/>
                  </a:lnTo>
                  <a:lnTo>
                    <a:pt x="45" y="125"/>
                  </a:lnTo>
                  <a:lnTo>
                    <a:pt x="45" y="125"/>
                  </a:lnTo>
                  <a:close/>
                  <a:moveTo>
                    <a:pt x="61" y="0"/>
                  </a:moveTo>
                  <a:lnTo>
                    <a:pt x="45" y="0"/>
                  </a:lnTo>
                  <a:lnTo>
                    <a:pt x="45" y="52"/>
                  </a:lnTo>
                  <a:lnTo>
                    <a:pt x="56" y="52"/>
                  </a:lnTo>
                  <a:lnTo>
                    <a:pt x="56" y="76"/>
                  </a:lnTo>
                  <a:lnTo>
                    <a:pt x="45" y="76"/>
                  </a:lnTo>
                  <a:lnTo>
                    <a:pt x="45" y="90"/>
                  </a:lnTo>
                  <a:lnTo>
                    <a:pt x="61" y="90"/>
                  </a:lnTo>
                  <a:lnTo>
                    <a:pt x="61" y="40"/>
                  </a:lnTo>
                  <a:lnTo>
                    <a:pt x="49" y="40"/>
                  </a:lnTo>
                  <a:lnTo>
                    <a:pt x="49" y="17"/>
                  </a:lnTo>
                  <a:lnTo>
                    <a:pt x="49" y="17"/>
                  </a:lnTo>
                  <a:lnTo>
                    <a:pt x="61" y="17"/>
                  </a:lnTo>
                  <a:lnTo>
                    <a:pt x="61" y="0"/>
                  </a:lnTo>
                  <a:close/>
                  <a:moveTo>
                    <a:pt x="26" y="125"/>
                  </a:moveTo>
                  <a:lnTo>
                    <a:pt x="45" y="125"/>
                  </a:lnTo>
                  <a:lnTo>
                    <a:pt x="45" y="114"/>
                  </a:lnTo>
                  <a:lnTo>
                    <a:pt x="45" y="90"/>
                  </a:lnTo>
                  <a:lnTo>
                    <a:pt x="45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52"/>
                  </a:lnTo>
                  <a:lnTo>
                    <a:pt x="45" y="52"/>
                  </a:lnTo>
                  <a:lnTo>
                    <a:pt x="45" y="0"/>
                  </a:lnTo>
                  <a:lnTo>
                    <a:pt x="26" y="0"/>
                  </a:lnTo>
                  <a:lnTo>
                    <a:pt x="26" y="17"/>
                  </a:lnTo>
                  <a:lnTo>
                    <a:pt x="37" y="17"/>
                  </a:lnTo>
                  <a:lnTo>
                    <a:pt x="37" y="40"/>
                  </a:lnTo>
                  <a:lnTo>
                    <a:pt x="26" y="40"/>
                  </a:lnTo>
                  <a:lnTo>
                    <a:pt x="26" y="125"/>
                  </a:lnTo>
                  <a:close/>
                  <a:moveTo>
                    <a:pt x="0" y="125"/>
                  </a:moveTo>
                  <a:lnTo>
                    <a:pt x="26" y="125"/>
                  </a:lnTo>
                  <a:lnTo>
                    <a:pt x="26" y="40"/>
                  </a:lnTo>
                  <a:lnTo>
                    <a:pt x="14" y="40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26" y="17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94" name="Freeform 230"/>
            <p:cNvSpPr>
              <a:spLocks/>
            </p:cNvSpPr>
            <p:nvPr/>
          </p:nvSpPr>
          <p:spPr bwMode="auto">
            <a:xfrm>
              <a:off x="8404225" y="2379663"/>
              <a:ext cx="244475" cy="60325"/>
            </a:xfrm>
            <a:custGeom>
              <a:avLst/>
              <a:gdLst>
                <a:gd name="T0" fmla="*/ 0 w 65"/>
                <a:gd name="T1" fmla="*/ 8 h 16"/>
                <a:gd name="T2" fmla="*/ 4 w 65"/>
                <a:gd name="T3" fmla="*/ 16 h 16"/>
                <a:gd name="T4" fmla="*/ 33 w 65"/>
                <a:gd name="T5" fmla="*/ 9 h 16"/>
                <a:gd name="T6" fmla="*/ 61 w 65"/>
                <a:gd name="T7" fmla="*/ 16 h 16"/>
                <a:gd name="T8" fmla="*/ 65 w 65"/>
                <a:gd name="T9" fmla="*/ 8 h 16"/>
                <a:gd name="T10" fmla="*/ 33 w 65"/>
                <a:gd name="T11" fmla="*/ 0 h 16"/>
                <a:gd name="T12" fmla="*/ 0 w 65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16">
                  <a:moveTo>
                    <a:pt x="0" y="8"/>
                  </a:moveTo>
                  <a:cubicBezTo>
                    <a:pt x="4" y="16"/>
                    <a:pt x="4" y="16"/>
                    <a:pt x="4" y="16"/>
                  </a:cubicBezTo>
                  <a:cubicBezTo>
                    <a:pt x="12" y="11"/>
                    <a:pt x="22" y="9"/>
                    <a:pt x="33" y="9"/>
                  </a:cubicBezTo>
                  <a:cubicBezTo>
                    <a:pt x="43" y="9"/>
                    <a:pt x="53" y="11"/>
                    <a:pt x="61" y="16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56" y="3"/>
                    <a:pt x="44" y="0"/>
                    <a:pt x="33" y="0"/>
                  </a:cubicBezTo>
                  <a:cubicBezTo>
                    <a:pt x="21" y="0"/>
                    <a:pt x="9" y="3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95" name="Freeform 231"/>
            <p:cNvSpPr>
              <a:spLocks/>
            </p:cNvSpPr>
            <p:nvPr/>
          </p:nvSpPr>
          <p:spPr bwMode="auto">
            <a:xfrm>
              <a:off x="8362950" y="2312988"/>
              <a:ext cx="327025" cy="71438"/>
            </a:xfrm>
            <a:custGeom>
              <a:avLst/>
              <a:gdLst>
                <a:gd name="T0" fmla="*/ 87 w 87"/>
                <a:gd name="T1" fmla="*/ 11 h 19"/>
                <a:gd name="T2" fmla="*/ 44 w 87"/>
                <a:gd name="T3" fmla="*/ 0 h 19"/>
                <a:gd name="T4" fmla="*/ 0 w 87"/>
                <a:gd name="T5" fmla="*/ 11 h 19"/>
                <a:gd name="T6" fmla="*/ 4 w 87"/>
                <a:gd name="T7" fmla="*/ 19 h 19"/>
                <a:gd name="T8" fmla="*/ 44 w 87"/>
                <a:gd name="T9" fmla="*/ 9 h 19"/>
                <a:gd name="T10" fmla="*/ 83 w 87"/>
                <a:gd name="T11" fmla="*/ 19 h 19"/>
                <a:gd name="T12" fmla="*/ 87 w 87"/>
                <a:gd name="T13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19">
                  <a:moveTo>
                    <a:pt x="87" y="11"/>
                  </a:moveTo>
                  <a:cubicBezTo>
                    <a:pt x="75" y="4"/>
                    <a:pt x="59" y="0"/>
                    <a:pt x="44" y="0"/>
                  </a:cubicBezTo>
                  <a:cubicBezTo>
                    <a:pt x="28" y="0"/>
                    <a:pt x="12" y="4"/>
                    <a:pt x="0" y="11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15" y="13"/>
                    <a:pt x="29" y="9"/>
                    <a:pt x="44" y="9"/>
                  </a:cubicBezTo>
                  <a:cubicBezTo>
                    <a:pt x="58" y="9"/>
                    <a:pt x="72" y="13"/>
                    <a:pt x="83" y="19"/>
                  </a:cubicBezTo>
                  <a:lnTo>
                    <a:pt x="87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96" name="Freeform 232"/>
            <p:cNvSpPr>
              <a:spLocks/>
            </p:cNvSpPr>
            <p:nvPr/>
          </p:nvSpPr>
          <p:spPr bwMode="auto">
            <a:xfrm>
              <a:off x="5529263" y="9525"/>
              <a:ext cx="333375" cy="169863"/>
            </a:xfrm>
            <a:custGeom>
              <a:avLst/>
              <a:gdLst>
                <a:gd name="T0" fmla="*/ 0 w 89"/>
                <a:gd name="T1" fmla="*/ 0 h 45"/>
                <a:gd name="T2" fmla="*/ 0 w 89"/>
                <a:gd name="T3" fmla="*/ 2 h 45"/>
                <a:gd name="T4" fmla="*/ 3 w 89"/>
                <a:gd name="T5" fmla="*/ 17 h 45"/>
                <a:gd name="T6" fmla="*/ 13 w 89"/>
                <a:gd name="T7" fmla="*/ 35 h 45"/>
                <a:gd name="T8" fmla="*/ 13 w 89"/>
                <a:gd name="T9" fmla="*/ 35 h 45"/>
                <a:gd name="T10" fmla="*/ 19 w 89"/>
                <a:gd name="T11" fmla="*/ 42 h 45"/>
                <a:gd name="T12" fmla="*/ 21 w 89"/>
                <a:gd name="T13" fmla="*/ 43 h 45"/>
                <a:gd name="T14" fmla="*/ 31 w 89"/>
                <a:gd name="T15" fmla="*/ 44 h 45"/>
                <a:gd name="T16" fmla="*/ 31 w 89"/>
                <a:gd name="T17" fmla="*/ 44 h 45"/>
                <a:gd name="T18" fmla="*/ 36 w 89"/>
                <a:gd name="T19" fmla="*/ 42 h 45"/>
                <a:gd name="T20" fmla="*/ 39 w 89"/>
                <a:gd name="T21" fmla="*/ 41 h 45"/>
                <a:gd name="T22" fmla="*/ 44 w 89"/>
                <a:gd name="T23" fmla="*/ 40 h 45"/>
                <a:gd name="T24" fmla="*/ 45 w 89"/>
                <a:gd name="T25" fmla="*/ 40 h 45"/>
                <a:gd name="T26" fmla="*/ 50 w 89"/>
                <a:gd name="T27" fmla="*/ 41 h 45"/>
                <a:gd name="T28" fmla="*/ 53 w 89"/>
                <a:gd name="T29" fmla="*/ 42 h 45"/>
                <a:gd name="T30" fmla="*/ 58 w 89"/>
                <a:gd name="T31" fmla="*/ 44 h 45"/>
                <a:gd name="T32" fmla="*/ 58 w 89"/>
                <a:gd name="T33" fmla="*/ 44 h 45"/>
                <a:gd name="T34" fmla="*/ 68 w 89"/>
                <a:gd name="T35" fmla="*/ 43 h 45"/>
                <a:gd name="T36" fmla="*/ 70 w 89"/>
                <a:gd name="T37" fmla="*/ 42 h 45"/>
                <a:gd name="T38" fmla="*/ 76 w 89"/>
                <a:gd name="T39" fmla="*/ 35 h 45"/>
                <a:gd name="T40" fmla="*/ 76 w 89"/>
                <a:gd name="T41" fmla="*/ 35 h 45"/>
                <a:gd name="T42" fmla="*/ 86 w 89"/>
                <a:gd name="T43" fmla="*/ 17 h 45"/>
                <a:gd name="T44" fmla="*/ 89 w 89"/>
                <a:gd name="T45" fmla="*/ 2 h 45"/>
                <a:gd name="T46" fmla="*/ 89 w 89"/>
                <a:gd name="T47" fmla="*/ 0 h 45"/>
                <a:gd name="T48" fmla="*/ 0 w 89"/>
                <a:gd name="T4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9" h="45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7"/>
                    <a:pt x="2" y="12"/>
                    <a:pt x="3" y="17"/>
                  </a:cubicBezTo>
                  <a:cubicBezTo>
                    <a:pt x="5" y="23"/>
                    <a:pt x="9" y="29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5" y="38"/>
                    <a:pt x="17" y="40"/>
                    <a:pt x="19" y="42"/>
                  </a:cubicBezTo>
                  <a:cubicBezTo>
                    <a:pt x="20" y="42"/>
                    <a:pt x="20" y="42"/>
                    <a:pt x="21" y="43"/>
                  </a:cubicBezTo>
                  <a:cubicBezTo>
                    <a:pt x="24" y="45"/>
                    <a:pt x="27" y="45"/>
                    <a:pt x="31" y="44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3" y="44"/>
                    <a:pt x="34" y="43"/>
                    <a:pt x="36" y="42"/>
                  </a:cubicBezTo>
                  <a:cubicBezTo>
                    <a:pt x="37" y="42"/>
                    <a:pt x="38" y="42"/>
                    <a:pt x="39" y="41"/>
                  </a:cubicBezTo>
                  <a:cubicBezTo>
                    <a:pt x="41" y="41"/>
                    <a:pt x="44" y="40"/>
                    <a:pt x="44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7" y="40"/>
                    <a:pt x="48" y="41"/>
                    <a:pt x="50" y="41"/>
                  </a:cubicBezTo>
                  <a:cubicBezTo>
                    <a:pt x="51" y="42"/>
                    <a:pt x="52" y="42"/>
                    <a:pt x="53" y="42"/>
                  </a:cubicBezTo>
                  <a:cubicBezTo>
                    <a:pt x="55" y="43"/>
                    <a:pt x="56" y="44"/>
                    <a:pt x="58" y="44"/>
                  </a:cubicBezTo>
                  <a:cubicBezTo>
                    <a:pt x="58" y="44"/>
                    <a:pt x="58" y="44"/>
                    <a:pt x="58" y="44"/>
                  </a:cubicBezTo>
                  <a:cubicBezTo>
                    <a:pt x="62" y="45"/>
                    <a:pt x="65" y="45"/>
                    <a:pt x="68" y="43"/>
                  </a:cubicBezTo>
                  <a:cubicBezTo>
                    <a:pt x="69" y="42"/>
                    <a:pt x="69" y="42"/>
                    <a:pt x="70" y="42"/>
                  </a:cubicBezTo>
                  <a:cubicBezTo>
                    <a:pt x="72" y="40"/>
                    <a:pt x="74" y="38"/>
                    <a:pt x="76" y="35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80" y="29"/>
                    <a:pt x="83" y="23"/>
                    <a:pt x="86" y="17"/>
                  </a:cubicBezTo>
                  <a:cubicBezTo>
                    <a:pt x="87" y="12"/>
                    <a:pt x="89" y="7"/>
                    <a:pt x="89" y="2"/>
                  </a:cubicBezTo>
                  <a:cubicBezTo>
                    <a:pt x="89" y="0"/>
                    <a:pt x="89" y="0"/>
                    <a:pt x="8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97" name="Freeform 233"/>
            <p:cNvSpPr>
              <a:spLocks/>
            </p:cNvSpPr>
            <p:nvPr/>
          </p:nvSpPr>
          <p:spPr bwMode="auto">
            <a:xfrm>
              <a:off x="4129088" y="5675313"/>
              <a:ext cx="258763" cy="292100"/>
            </a:xfrm>
            <a:custGeom>
              <a:avLst/>
              <a:gdLst>
                <a:gd name="T0" fmla="*/ 8 w 69"/>
                <a:gd name="T1" fmla="*/ 2 h 78"/>
                <a:gd name="T2" fmla="*/ 25 w 69"/>
                <a:gd name="T3" fmla="*/ 12 h 78"/>
                <a:gd name="T4" fmla="*/ 31 w 69"/>
                <a:gd name="T5" fmla="*/ 21 h 78"/>
                <a:gd name="T6" fmla="*/ 63 w 69"/>
                <a:gd name="T7" fmla="*/ 15 h 78"/>
                <a:gd name="T8" fmla="*/ 67 w 69"/>
                <a:gd name="T9" fmla="*/ 22 h 78"/>
                <a:gd name="T10" fmla="*/ 40 w 69"/>
                <a:gd name="T11" fmla="*/ 34 h 78"/>
                <a:gd name="T12" fmla="*/ 49 w 69"/>
                <a:gd name="T13" fmla="*/ 47 h 78"/>
                <a:gd name="T14" fmla="*/ 64 w 69"/>
                <a:gd name="T15" fmla="*/ 48 h 78"/>
                <a:gd name="T16" fmla="*/ 69 w 69"/>
                <a:gd name="T17" fmla="*/ 55 h 78"/>
                <a:gd name="T18" fmla="*/ 47 w 69"/>
                <a:gd name="T19" fmla="*/ 61 h 78"/>
                <a:gd name="T20" fmla="*/ 34 w 69"/>
                <a:gd name="T21" fmla="*/ 78 h 78"/>
                <a:gd name="T22" fmla="*/ 30 w 69"/>
                <a:gd name="T23" fmla="*/ 71 h 78"/>
                <a:gd name="T24" fmla="*/ 35 w 69"/>
                <a:gd name="T25" fmla="*/ 57 h 78"/>
                <a:gd name="T26" fmla="*/ 26 w 69"/>
                <a:gd name="T27" fmla="*/ 43 h 78"/>
                <a:gd name="T28" fmla="*/ 5 w 69"/>
                <a:gd name="T29" fmla="*/ 64 h 78"/>
                <a:gd name="T30" fmla="*/ 0 w 69"/>
                <a:gd name="T31" fmla="*/ 57 h 78"/>
                <a:gd name="T32" fmla="*/ 17 w 69"/>
                <a:gd name="T33" fmla="*/ 31 h 78"/>
                <a:gd name="T34" fmla="*/ 11 w 69"/>
                <a:gd name="T35" fmla="*/ 21 h 78"/>
                <a:gd name="T36" fmla="*/ 8 w 69"/>
                <a:gd name="T37" fmla="*/ 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9" h="78">
                  <a:moveTo>
                    <a:pt x="8" y="2"/>
                  </a:moveTo>
                  <a:cubicBezTo>
                    <a:pt x="12" y="0"/>
                    <a:pt x="22" y="8"/>
                    <a:pt x="25" y="12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17"/>
                    <a:pt x="5" y="5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98" name="Freeform 234"/>
            <p:cNvSpPr>
              <a:spLocks/>
            </p:cNvSpPr>
            <p:nvPr/>
          </p:nvSpPr>
          <p:spPr bwMode="auto">
            <a:xfrm>
              <a:off x="3213100" y="5527675"/>
              <a:ext cx="115888" cy="338138"/>
            </a:xfrm>
            <a:custGeom>
              <a:avLst/>
              <a:gdLst>
                <a:gd name="T0" fmla="*/ 4 w 31"/>
                <a:gd name="T1" fmla="*/ 10 h 90"/>
                <a:gd name="T2" fmla="*/ 1 w 31"/>
                <a:gd name="T3" fmla="*/ 21 h 90"/>
                <a:gd name="T4" fmla="*/ 3 w 31"/>
                <a:gd name="T5" fmla="*/ 31 h 90"/>
                <a:gd name="T6" fmla="*/ 11 w 31"/>
                <a:gd name="T7" fmla="*/ 41 h 90"/>
                <a:gd name="T8" fmla="*/ 11 w 31"/>
                <a:gd name="T9" fmla="*/ 90 h 90"/>
                <a:gd name="T10" fmla="*/ 20 w 31"/>
                <a:gd name="T11" fmla="*/ 90 h 90"/>
                <a:gd name="T12" fmla="*/ 20 w 31"/>
                <a:gd name="T13" fmla="*/ 41 h 90"/>
                <a:gd name="T14" fmla="*/ 29 w 31"/>
                <a:gd name="T15" fmla="*/ 31 h 90"/>
                <a:gd name="T16" fmla="*/ 31 w 31"/>
                <a:gd name="T17" fmla="*/ 21 h 90"/>
                <a:gd name="T18" fmla="*/ 28 w 31"/>
                <a:gd name="T19" fmla="*/ 10 h 90"/>
                <a:gd name="T20" fmla="*/ 21 w 31"/>
                <a:gd name="T21" fmla="*/ 0 h 90"/>
                <a:gd name="T22" fmla="*/ 23 w 31"/>
                <a:gd name="T23" fmla="*/ 21 h 90"/>
                <a:gd name="T24" fmla="*/ 20 w 31"/>
                <a:gd name="T25" fmla="*/ 21 h 90"/>
                <a:gd name="T26" fmla="*/ 18 w 31"/>
                <a:gd name="T27" fmla="*/ 0 h 90"/>
                <a:gd name="T28" fmla="*/ 16 w 31"/>
                <a:gd name="T29" fmla="*/ 0 h 90"/>
                <a:gd name="T30" fmla="*/ 14 w 31"/>
                <a:gd name="T31" fmla="*/ 0 h 90"/>
                <a:gd name="T32" fmla="*/ 11 w 31"/>
                <a:gd name="T33" fmla="*/ 21 h 90"/>
                <a:gd name="T34" fmla="*/ 8 w 31"/>
                <a:gd name="T35" fmla="*/ 21 h 90"/>
                <a:gd name="T36" fmla="*/ 11 w 31"/>
                <a:gd name="T37" fmla="*/ 0 h 90"/>
                <a:gd name="T38" fmla="*/ 4 w 31"/>
                <a:gd name="T39" fmla="*/ 1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90">
                  <a:moveTo>
                    <a:pt x="4" y="10"/>
                  </a:moveTo>
                  <a:cubicBezTo>
                    <a:pt x="3" y="14"/>
                    <a:pt x="1" y="18"/>
                    <a:pt x="1" y="21"/>
                  </a:cubicBezTo>
                  <a:cubicBezTo>
                    <a:pt x="0" y="25"/>
                    <a:pt x="1" y="28"/>
                    <a:pt x="3" y="31"/>
                  </a:cubicBezTo>
                  <a:cubicBezTo>
                    <a:pt x="5" y="34"/>
                    <a:pt x="8" y="39"/>
                    <a:pt x="11" y="41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4" y="39"/>
                    <a:pt x="27" y="34"/>
                    <a:pt x="29" y="31"/>
                  </a:cubicBezTo>
                  <a:cubicBezTo>
                    <a:pt x="31" y="28"/>
                    <a:pt x="31" y="25"/>
                    <a:pt x="31" y="21"/>
                  </a:cubicBezTo>
                  <a:cubicBezTo>
                    <a:pt x="31" y="18"/>
                    <a:pt x="29" y="14"/>
                    <a:pt x="28" y="10"/>
                  </a:cubicBezTo>
                  <a:cubicBezTo>
                    <a:pt x="27" y="7"/>
                    <a:pt x="25" y="0"/>
                    <a:pt x="21" y="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5" y="7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99" name="Freeform 235"/>
            <p:cNvSpPr>
              <a:spLocks/>
            </p:cNvSpPr>
            <p:nvPr/>
          </p:nvSpPr>
          <p:spPr bwMode="auto">
            <a:xfrm>
              <a:off x="3367088" y="5521325"/>
              <a:ext cx="123825" cy="344488"/>
            </a:xfrm>
            <a:custGeom>
              <a:avLst/>
              <a:gdLst>
                <a:gd name="T0" fmla="*/ 21 w 33"/>
                <a:gd name="T1" fmla="*/ 92 h 92"/>
                <a:gd name="T2" fmla="*/ 21 w 33"/>
                <a:gd name="T3" fmla="*/ 44 h 92"/>
                <a:gd name="T4" fmla="*/ 33 w 33"/>
                <a:gd name="T5" fmla="*/ 24 h 92"/>
                <a:gd name="T6" fmla="*/ 17 w 33"/>
                <a:gd name="T7" fmla="*/ 0 h 92"/>
                <a:gd name="T8" fmla="*/ 0 w 33"/>
                <a:gd name="T9" fmla="*/ 24 h 92"/>
                <a:gd name="T10" fmla="*/ 12 w 33"/>
                <a:gd name="T11" fmla="*/ 44 h 92"/>
                <a:gd name="T12" fmla="*/ 12 w 33"/>
                <a:gd name="T13" fmla="*/ 92 h 92"/>
                <a:gd name="T14" fmla="*/ 21 w 33"/>
                <a:gd name="T1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92">
                  <a:moveTo>
                    <a:pt x="21" y="92"/>
                  </a:moveTo>
                  <a:cubicBezTo>
                    <a:pt x="21" y="44"/>
                    <a:pt x="21" y="44"/>
                    <a:pt x="21" y="44"/>
                  </a:cubicBezTo>
                  <a:cubicBezTo>
                    <a:pt x="28" y="41"/>
                    <a:pt x="33" y="34"/>
                    <a:pt x="33" y="24"/>
                  </a:cubicBezTo>
                  <a:cubicBezTo>
                    <a:pt x="33" y="13"/>
                    <a:pt x="26" y="0"/>
                    <a:pt x="17" y="0"/>
                  </a:cubicBezTo>
                  <a:cubicBezTo>
                    <a:pt x="7" y="0"/>
                    <a:pt x="0" y="13"/>
                    <a:pt x="0" y="24"/>
                  </a:cubicBezTo>
                  <a:cubicBezTo>
                    <a:pt x="0" y="33"/>
                    <a:pt x="5" y="41"/>
                    <a:pt x="12" y="44"/>
                  </a:cubicBezTo>
                  <a:cubicBezTo>
                    <a:pt x="12" y="92"/>
                    <a:pt x="12" y="92"/>
                    <a:pt x="12" y="92"/>
                  </a:cubicBezTo>
                  <a:lnTo>
                    <a:pt x="21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00" name="Oval 236"/>
            <p:cNvSpPr>
              <a:spLocks noChangeArrowheads="1"/>
            </p:cNvSpPr>
            <p:nvPr/>
          </p:nvSpPr>
          <p:spPr bwMode="auto">
            <a:xfrm>
              <a:off x="3724275" y="6403975"/>
              <a:ext cx="168275" cy="168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01" name="Rectangle 237"/>
            <p:cNvSpPr>
              <a:spLocks noChangeArrowheads="1"/>
            </p:cNvSpPr>
            <p:nvPr/>
          </p:nvSpPr>
          <p:spPr bwMode="auto">
            <a:xfrm>
              <a:off x="3798888" y="6362700"/>
              <a:ext cx="19050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02" name="Rectangle 239"/>
            <p:cNvSpPr>
              <a:spLocks noChangeArrowheads="1"/>
            </p:cNvSpPr>
            <p:nvPr/>
          </p:nvSpPr>
          <p:spPr bwMode="auto">
            <a:xfrm>
              <a:off x="3903663" y="6478588"/>
              <a:ext cx="3016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03" name="Rectangle 240"/>
            <p:cNvSpPr>
              <a:spLocks noChangeArrowheads="1"/>
            </p:cNvSpPr>
            <p:nvPr/>
          </p:nvSpPr>
          <p:spPr bwMode="auto">
            <a:xfrm>
              <a:off x="3798888" y="6583363"/>
              <a:ext cx="19050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04" name="Rectangle 241"/>
            <p:cNvSpPr>
              <a:spLocks noChangeArrowheads="1"/>
            </p:cNvSpPr>
            <p:nvPr/>
          </p:nvSpPr>
          <p:spPr bwMode="auto">
            <a:xfrm>
              <a:off x="3683000" y="6478588"/>
              <a:ext cx="3016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05" name="Freeform 242"/>
            <p:cNvSpPr>
              <a:spLocks/>
            </p:cNvSpPr>
            <p:nvPr/>
          </p:nvSpPr>
          <p:spPr bwMode="auto">
            <a:xfrm>
              <a:off x="3870325" y="6392863"/>
              <a:ext cx="33338" cy="33338"/>
            </a:xfrm>
            <a:custGeom>
              <a:avLst/>
              <a:gdLst>
                <a:gd name="T0" fmla="*/ 21 w 21"/>
                <a:gd name="T1" fmla="*/ 9 h 21"/>
                <a:gd name="T2" fmla="*/ 9 w 21"/>
                <a:gd name="T3" fmla="*/ 21 h 21"/>
                <a:gd name="T4" fmla="*/ 0 w 21"/>
                <a:gd name="T5" fmla="*/ 11 h 21"/>
                <a:gd name="T6" fmla="*/ 12 w 21"/>
                <a:gd name="T7" fmla="*/ 0 h 21"/>
                <a:gd name="T8" fmla="*/ 21 w 21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21" y="9"/>
                  </a:moveTo>
                  <a:lnTo>
                    <a:pt x="9" y="21"/>
                  </a:lnTo>
                  <a:lnTo>
                    <a:pt x="0" y="11"/>
                  </a:lnTo>
                  <a:lnTo>
                    <a:pt x="12" y="0"/>
                  </a:lnTo>
                  <a:lnTo>
                    <a:pt x="21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06" name="Freeform 243"/>
            <p:cNvSpPr>
              <a:spLocks/>
            </p:cNvSpPr>
            <p:nvPr/>
          </p:nvSpPr>
          <p:spPr bwMode="auto">
            <a:xfrm>
              <a:off x="3870325" y="6550025"/>
              <a:ext cx="33338" cy="33338"/>
            </a:xfrm>
            <a:custGeom>
              <a:avLst/>
              <a:gdLst>
                <a:gd name="T0" fmla="*/ 9 w 21"/>
                <a:gd name="T1" fmla="*/ 0 h 21"/>
                <a:gd name="T2" fmla="*/ 21 w 21"/>
                <a:gd name="T3" fmla="*/ 12 h 21"/>
                <a:gd name="T4" fmla="*/ 12 w 21"/>
                <a:gd name="T5" fmla="*/ 21 h 21"/>
                <a:gd name="T6" fmla="*/ 0 w 21"/>
                <a:gd name="T7" fmla="*/ 9 h 21"/>
                <a:gd name="T8" fmla="*/ 9 w 21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9" y="0"/>
                  </a:moveTo>
                  <a:lnTo>
                    <a:pt x="21" y="12"/>
                  </a:lnTo>
                  <a:lnTo>
                    <a:pt x="12" y="21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07" name="Freeform 244"/>
            <p:cNvSpPr>
              <a:spLocks/>
            </p:cNvSpPr>
            <p:nvPr/>
          </p:nvSpPr>
          <p:spPr bwMode="auto">
            <a:xfrm>
              <a:off x="3713163" y="6550025"/>
              <a:ext cx="33338" cy="33338"/>
            </a:xfrm>
            <a:custGeom>
              <a:avLst/>
              <a:gdLst>
                <a:gd name="T0" fmla="*/ 11 w 21"/>
                <a:gd name="T1" fmla="*/ 0 h 21"/>
                <a:gd name="T2" fmla="*/ 21 w 21"/>
                <a:gd name="T3" fmla="*/ 9 h 21"/>
                <a:gd name="T4" fmla="*/ 9 w 21"/>
                <a:gd name="T5" fmla="*/ 21 h 21"/>
                <a:gd name="T6" fmla="*/ 0 w 21"/>
                <a:gd name="T7" fmla="*/ 12 h 21"/>
                <a:gd name="T8" fmla="*/ 11 w 21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11" y="0"/>
                  </a:moveTo>
                  <a:lnTo>
                    <a:pt x="21" y="9"/>
                  </a:lnTo>
                  <a:lnTo>
                    <a:pt x="9" y="21"/>
                  </a:lnTo>
                  <a:lnTo>
                    <a:pt x="0" y="12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08" name="Freeform 245"/>
            <p:cNvSpPr>
              <a:spLocks/>
            </p:cNvSpPr>
            <p:nvPr/>
          </p:nvSpPr>
          <p:spPr bwMode="auto">
            <a:xfrm>
              <a:off x="3713163" y="6392863"/>
              <a:ext cx="33338" cy="33338"/>
            </a:xfrm>
            <a:custGeom>
              <a:avLst/>
              <a:gdLst>
                <a:gd name="T0" fmla="*/ 21 w 21"/>
                <a:gd name="T1" fmla="*/ 11 h 21"/>
                <a:gd name="T2" fmla="*/ 11 w 21"/>
                <a:gd name="T3" fmla="*/ 21 h 21"/>
                <a:gd name="T4" fmla="*/ 0 w 21"/>
                <a:gd name="T5" fmla="*/ 9 h 21"/>
                <a:gd name="T6" fmla="*/ 9 w 21"/>
                <a:gd name="T7" fmla="*/ 0 h 21"/>
                <a:gd name="T8" fmla="*/ 21 w 21"/>
                <a:gd name="T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21" y="11"/>
                  </a:moveTo>
                  <a:lnTo>
                    <a:pt x="11" y="21"/>
                  </a:lnTo>
                  <a:lnTo>
                    <a:pt x="0" y="9"/>
                  </a:lnTo>
                  <a:lnTo>
                    <a:pt x="9" y="0"/>
                  </a:lnTo>
                  <a:lnTo>
                    <a:pt x="21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09" name="Freeform 246"/>
            <p:cNvSpPr>
              <a:spLocks/>
            </p:cNvSpPr>
            <p:nvPr/>
          </p:nvSpPr>
          <p:spPr bwMode="auto">
            <a:xfrm>
              <a:off x="3836988" y="6365875"/>
              <a:ext cx="28575" cy="38100"/>
            </a:xfrm>
            <a:custGeom>
              <a:avLst/>
              <a:gdLst>
                <a:gd name="T0" fmla="*/ 18 w 18"/>
                <a:gd name="T1" fmla="*/ 5 h 24"/>
                <a:gd name="T2" fmla="*/ 11 w 18"/>
                <a:gd name="T3" fmla="*/ 24 h 24"/>
                <a:gd name="T4" fmla="*/ 0 w 18"/>
                <a:gd name="T5" fmla="*/ 19 h 24"/>
                <a:gd name="T6" fmla="*/ 7 w 18"/>
                <a:gd name="T7" fmla="*/ 0 h 24"/>
                <a:gd name="T8" fmla="*/ 18 w 18"/>
                <a:gd name="T9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8" y="5"/>
                  </a:moveTo>
                  <a:lnTo>
                    <a:pt x="11" y="24"/>
                  </a:lnTo>
                  <a:lnTo>
                    <a:pt x="0" y="19"/>
                  </a:lnTo>
                  <a:lnTo>
                    <a:pt x="7" y="0"/>
                  </a:lnTo>
                  <a:lnTo>
                    <a:pt x="1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10" name="Freeform 247"/>
            <p:cNvSpPr>
              <a:spLocks/>
            </p:cNvSpPr>
            <p:nvPr/>
          </p:nvSpPr>
          <p:spPr bwMode="auto">
            <a:xfrm>
              <a:off x="3892550" y="6516688"/>
              <a:ext cx="38100" cy="30163"/>
            </a:xfrm>
            <a:custGeom>
              <a:avLst/>
              <a:gdLst>
                <a:gd name="T0" fmla="*/ 5 w 24"/>
                <a:gd name="T1" fmla="*/ 0 h 19"/>
                <a:gd name="T2" fmla="*/ 24 w 24"/>
                <a:gd name="T3" fmla="*/ 7 h 19"/>
                <a:gd name="T4" fmla="*/ 19 w 24"/>
                <a:gd name="T5" fmla="*/ 19 h 19"/>
                <a:gd name="T6" fmla="*/ 0 w 24"/>
                <a:gd name="T7" fmla="*/ 11 h 19"/>
                <a:gd name="T8" fmla="*/ 5 w 24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9">
                  <a:moveTo>
                    <a:pt x="5" y="0"/>
                  </a:moveTo>
                  <a:lnTo>
                    <a:pt x="24" y="7"/>
                  </a:lnTo>
                  <a:lnTo>
                    <a:pt x="19" y="19"/>
                  </a:lnTo>
                  <a:lnTo>
                    <a:pt x="0" y="11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11" name="Freeform 248"/>
            <p:cNvSpPr>
              <a:spLocks/>
            </p:cNvSpPr>
            <p:nvPr/>
          </p:nvSpPr>
          <p:spPr bwMode="auto">
            <a:xfrm>
              <a:off x="3749675" y="6572250"/>
              <a:ext cx="33338" cy="38100"/>
            </a:xfrm>
            <a:custGeom>
              <a:avLst/>
              <a:gdLst>
                <a:gd name="T0" fmla="*/ 21 w 21"/>
                <a:gd name="T1" fmla="*/ 5 h 24"/>
                <a:gd name="T2" fmla="*/ 12 w 21"/>
                <a:gd name="T3" fmla="*/ 24 h 24"/>
                <a:gd name="T4" fmla="*/ 0 w 21"/>
                <a:gd name="T5" fmla="*/ 19 h 24"/>
                <a:gd name="T6" fmla="*/ 7 w 21"/>
                <a:gd name="T7" fmla="*/ 0 h 24"/>
                <a:gd name="T8" fmla="*/ 21 w 21"/>
                <a:gd name="T9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4">
                  <a:moveTo>
                    <a:pt x="21" y="5"/>
                  </a:moveTo>
                  <a:lnTo>
                    <a:pt x="12" y="24"/>
                  </a:lnTo>
                  <a:lnTo>
                    <a:pt x="0" y="19"/>
                  </a:lnTo>
                  <a:lnTo>
                    <a:pt x="7" y="0"/>
                  </a:lnTo>
                  <a:lnTo>
                    <a:pt x="2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12" name="Freeform 249"/>
            <p:cNvSpPr>
              <a:spLocks/>
            </p:cNvSpPr>
            <p:nvPr/>
          </p:nvSpPr>
          <p:spPr bwMode="auto">
            <a:xfrm>
              <a:off x="3686175" y="6429375"/>
              <a:ext cx="38100" cy="30163"/>
            </a:xfrm>
            <a:custGeom>
              <a:avLst/>
              <a:gdLst>
                <a:gd name="T0" fmla="*/ 19 w 24"/>
                <a:gd name="T1" fmla="*/ 19 h 19"/>
                <a:gd name="T2" fmla="*/ 0 w 24"/>
                <a:gd name="T3" fmla="*/ 12 h 19"/>
                <a:gd name="T4" fmla="*/ 7 w 24"/>
                <a:gd name="T5" fmla="*/ 0 h 19"/>
                <a:gd name="T6" fmla="*/ 24 w 24"/>
                <a:gd name="T7" fmla="*/ 7 h 19"/>
                <a:gd name="T8" fmla="*/ 19 w 2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9">
                  <a:moveTo>
                    <a:pt x="19" y="19"/>
                  </a:moveTo>
                  <a:lnTo>
                    <a:pt x="0" y="12"/>
                  </a:lnTo>
                  <a:lnTo>
                    <a:pt x="7" y="0"/>
                  </a:lnTo>
                  <a:lnTo>
                    <a:pt x="24" y="7"/>
                  </a:lnTo>
                  <a:lnTo>
                    <a:pt x="1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13" name="Freeform 250"/>
            <p:cNvSpPr>
              <a:spLocks/>
            </p:cNvSpPr>
            <p:nvPr/>
          </p:nvSpPr>
          <p:spPr bwMode="auto">
            <a:xfrm>
              <a:off x="3892550" y="6429375"/>
              <a:ext cx="38100" cy="30163"/>
            </a:xfrm>
            <a:custGeom>
              <a:avLst/>
              <a:gdLst>
                <a:gd name="T0" fmla="*/ 0 w 24"/>
                <a:gd name="T1" fmla="*/ 7 h 19"/>
                <a:gd name="T2" fmla="*/ 19 w 24"/>
                <a:gd name="T3" fmla="*/ 0 h 19"/>
                <a:gd name="T4" fmla="*/ 24 w 24"/>
                <a:gd name="T5" fmla="*/ 12 h 19"/>
                <a:gd name="T6" fmla="*/ 5 w 24"/>
                <a:gd name="T7" fmla="*/ 19 h 19"/>
                <a:gd name="T8" fmla="*/ 0 w 24"/>
                <a:gd name="T9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9">
                  <a:moveTo>
                    <a:pt x="0" y="7"/>
                  </a:moveTo>
                  <a:lnTo>
                    <a:pt x="19" y="0"/>
                  </a:lnTo>
                  <a:lnTo>
                    <a:pt x="24" y="12"/>
                  </a:lnTo>
                  <a:lnTo>
                    <a:pt x="5" y="19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14" name="Freeform 251"/>
            <p:cNvSpPr>
              <a:spLocks/>
            </p:cNvSpPr>
            <p:nvPr/>
          </p:nvSpPr>
          <p:spPr bwMode="auto">
            <a:xfrm>
              <a:off x="3836988" y="6572250"/>
              <a:ext cx="28575" cy="38100"/>
            </a:xfrm>
            <a:custGeom>
              <a:avLst/>
              <a:gdLst>
                <a:gd name="T0" fmla="*/ 18 w 18"/>
                <a:gd name="T1" fmla="*/ 17 h 24"/>
                <a:gd name="T2" fmla="*/ 7 w 18"/>
                <a:gd name="T3" fmla="*/ 24 h 24"/>
                <a:gd name="T4" fmla="*/ 0 w 18"/>
                <a:gd name="T5" fmla="*/ 5 h 24"/>
                <a:gd name="T6" fmla="*/ 11 w 18"/>
                <a:gd name="T7" fmla="*/ 0 h 24"/>
                <a:gd name="T8" fmla="*/ 18 w 18"/>
                <a:gd name="T9" fmla="*/ 1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8" y="17"/>
                  </a:moveTo>
                  <a:lnTo>
                    <a:pt x="7" y="24"/>
                  </a:lnTo>
                  <a:lnTo>
                    <a:pt x="0" y="5"/>
                  </a:lnTo>
                  <a:lnTo>
                    <a:pt x="11" y="0"/>
                  </a:lnTo>
                  <a:lnTo>
                    <a:pt x="18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15" name="Freeform 252"/>
            <p:cNvSpPr>
              <a:spLocks/>
            </p:cNvSpPr>
            <p:nvPr/>
          </p:nvSpPr>
          <p:spPr bwMode="auto">
            <a:xfrm>
              <a:off x="3686175" y="6516688"/>
              <a:ext cx="38100" cy="30163"/>
            </a:xfrm>
            <a:custGeom>
              <a:avLst/>
              <a:gdLst>
                <a:gd name="T0" fmla="*/ 24 w 24"/>
                <a:gd name="T1" fmla="*/ 11 h 19"/>
                <a:gd name="T2" fmla="*/ 7 w 24"/>
                <a:gd name="T3" fmla="*/ 19 h 19"/>
                <a:gd name="T4" fmla="*/ 0 w 24"/>
                <a:gd name="T5" fmla="*/ 7 h 19"/>
                <a:gd name="T6" fmla="*/ 19 w 24"/>
                <a:gd name="T7" fmla="*/ 0 h 19"/>
                <a:gd name="T8" fmla="*/ 24 w 24"/>
                <a:gd name="T9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9">
                  <a:moveTo>
                    <a:pt x="24" y="11"/>
                  </a:moveTo>
                  <a:lnTo>
                    <a:pt x="7" y="19"/>
                  </a:lnTo>
                  <a:lnTo>
                    <a:pt x="0" y="7"/>
                  </a:lnTo>
                  <a:lnTo>
                    <a:pt x="19" y="0"/>
                  </a:lnTo>
                  <a:lnTo>
                    <a:pt x="24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16" name="Freeform 253"/>
            <p:cNvSpPr>
              <a:spLocks/>
            </p:cNvSpPr>
            <p:nvPr/>
          </p:nvSpPr>
          <p:spPr bwMode="auto">
            <a:xfrm>
              <a:off x="3749675" y="6365875"/>
              <a:ext cx="30163" cy="38100"/>
            </a:xfrm>
            <a:custGeom>
              <a:avLst/>
              <a:gdLst>
                <a:gd name="T0" fmla="*/ 19 w 19"/>
                <a:gd name="T1" fmla="*/ 19 h 24"/>
                <a:gd name="T2" fmla="*/ 7 w 19"/>
                <a:gd name="T3" fmla="*/ 24 h 24"/>
                <a:gd name="T4" fmla="*/ 0 w 19"/>
                <a:gd name="T5" fmla="*/ 7 h 24"/>
                <a:gd name="T6" fmla="*/ 12 w 19"/>
                <a:gd name="T7" fmla="*/ 0 h 24"/>
                <a:gd name="T8" fmla="*/ 19 w 19"/>
                <a:gd name="T9" fmla="*/ 1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4">
                  <a:moveTo>
                    <a:pt x="19" y="19"/>
                  </a:moveTo>
                  <a:lnTo>
                    <a:pt x="7" y="24"/>
                  </a:lnTo>
                  <a:lnTo>
                    <a:pt x="0" y="7"/>
                  </a:lnTo>
                  <a:lnTo>
                    <a:pt x="12" y="0"/>
                  </a:lnTo>
                  <a:lnTo>
                    <a:pt x="1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217" name="Group 19"/>
          <p:cNvGrpSpPr/>
          <p:nvPr/>
        </p:nvGrpSpPr>
        <p:grpSpPr>
          <a:xfrm>
            <a:off x="-25474" y="-25465"/>
            <a:ext cx="7492786" cy="3953571"/>
            <a:chOff x="-17463" y="12700"/>
            <a:chExt cx="11753852" cy="6546851"/>
          </a:xfrm>
          <a:solidFill>
            <a:srgbClr val="0083E6"/>
          </a:solidFill>
        </p:grpSpPr>
        <p:sp>
          <p:nvSpPr>
            <p:cNvPr id="218" name="Freeform 319"/>
            <p:cNvSpPr>
              <a:spLocks/>
            </p:cNvSpPr>
            <p:nvPr/>
          </p:nvSpPr>
          <p:spPr bwMode="auto">
            <a:xfrm>
              <a:off x="4257675" y="2344738"/>
              <a:ext cx="484188" cy="436563"/>
            </a:xfrm>
            <a:custGeom>
              <a:avLst/>
              <a:gdLst>
                <a:gd name="T0" fmla="*/ 13 w 129"/>
                <a:gd name="T1" fmla="*/ 12 h 116"/>
                <a:gd name="T2" fmla="*/ 1 w 129"/>
                <a:gd name="T3" fmla="*/ 35 h 116"/>
                <a:gd name="T4" fmla="*/ 0 w 129"/>
                <a:gd name="T5" fmla="*/ 42 h 116"/>
                <a:gd name="T6" fmla="*/ 0 w 129"/>
                <a:gd name="T7" fmla="*/ 43 h 116"/>
                <a:gd name="T8" fmla="*/ 0 w 129"/>
                <a:gd name="T9" fmla="*/ 50 h 116"/>
                <a:gd name="T10" fmla="*/ 1 w 129"/>
                <a:gd name="T11" fmla="*/ 54 h 116"/>
                <a:gd name="T12" fmla="*/ 6 w 129"/>
                <a:gd name="T13" fmla="*/ 76 h 116"/>
                <a:gd name="T14" fmla="*/ 19 w 129"/>
                <a:gd name="T15" fmla="*/ 101 h 116"/>
                <a:gd name="T16" fmla="*/ 20 w 129"/>
                <a:gd name="T17" fmla="*/ 102 h 116"/>
                <a:gd name="T18" fmla="*/ 29 w 129"/>
                <a:gd name="T19" fmla="*/ 111 h 116"/>
                <a:gd name="T20" fmla="*/ 31 w 129"/>
                <a:gd name="T21" fmla="*/ 113 h 116"/>
                <a:gd name="T22" fmla="*/ 45 w 129"/>
                <a:gd name="T23" fmla="*/ 115 h 116"/>
                <a:gd name="T24" fmla="*/ 45 w 129"/>
                <a:gd name="T25" fmla="*/ 115 h 116"/>
                <a:gd name="T26" fmla="*/ 52 w 129"/>
                <a:gd name="T27" fmla="*/ 112 h 116"/>
                <a:gd name="T28" fmla="*/ 56 w 129"/>
                <a:gd name="T29" fmla="*/ 111 h 116"/>
                <a:gd name="T30" fmla="*/ 65 w 129"/>
                <a:gd name="T31" fmla="*/ 109 h 116"/>
                <a:gd name="T32" fmla="*/ 65 w 129"/>
                <a:gd name="T33" fmla="*/ 109 h 116"/>
                <a:gd name="T34" fmla="*/ 73 w 129"/>
                <a:gd name="T35" fmla="*/ 111 h 116"/>
                <a:gd name="T36" fmla="*/ 77 w 129"/>
                <a:gd name="T37" fmla="*/ 112 h 116"/>
                <a:gd name="T38" fmla="*/ 84 w 129"/>
                <a:gd name="T39" fmla="*/ 115 h 116"/>
                <a:gd name="T40" fmla="*/ 84 w 129"/>
                <a:gd name="T41" fmla="*/ 115 h 116"/>
                <a:gd name="T42" fmla="*/ 98 w 129"/>
                <a:gd name="T43" fmla="*/ 113 h 116"/>
                <a:gd name="T44" fmla="*/ 101 w 129"/>
                <a:gd name="T45" fmla="*/ 111 h 116"/>
                <a:gd name="T46" fmla="*/ 109 w 129"/>
                <a:gd name="T47" fmla="*/ 102 h 116"/>
                <a:gd name="T48" fmla="*/ 110 w 129"/>
                <a:gd name="T49" fmla="*/ 101 h 116"/>
                <a:gd name="T50" fmla="*/ 124 w 129"/>
                <a:gd name="T51" fmla="*/ 76 h 116"/>
                <a:gd name="T52" fmla="*/ 129 w 129"/>
                <a:gd name="T53" fmla="*/ 54 h 116"/>
                <a:gd name="T54" fmla="*/ 129 w 129"/>
                <a:gd name="T55" fmla="*/ 50 h 116"/>
                <a:gd name="T56" fmla="*/ 129 w 129"/>
                <a:gd name="T57" fmla="*/ 43 h 116"/>
                <a:gd name="T58" fmla="*/ 129 w 129"/>
                <a:gd name="T59" fmla="*/ 42 h 116"/>
                <a:gd name="T60" fmla="*/ 128 w 129"/>
                <a:gd name="T61" fmla="*/ 35 h 116"/>
                <a:gd name="T62" fmla="*/ 116 w 129"/>
                <a:gd name="T63" fmla="*/ 12 h 116"/>
                <a:gd name="T64" fmla="*/ 113 w 129"/>
                <a:gd name="T65" fmla="*/ 9 h 116"/>
                <a:gd name="T66" fmla="*/ 95 w 129"/>
                <a:gd name="T67" fmla="*/ 1 h 116"/>
                <a:gd name="T68" fmla="*/ 75 w 129"/>
                <a:gd name="T69" fmla="*/ 4 h 116"/>
                <a:gd name="T70" fmla="*/ 65 w 129"/>
                <a:gd name="T71" fmla="*/ 8 h 116"/>
                <a:gd name="T72" fmla="*/ 54 w 129"/>
                <a:gd name="T73" fmla="*/ 4 h 116"/>
                <a:gd name="T74" fmla="*/ 34 w 129"/>
                <a:gd name="T75" fmla="*/ 1 h 116"/>
                <a:gd name="T76" fmla="*/ 16 w 129"/>
                <a:gd name="T77" fmla="*/ 9 h 116"/>
                <a:gd name="T78" fmla="*/ 13 w 129"/>
                <a:gd name="T79" fmla="*/ 1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9" h="116">
                  <a:moveTo>
                    <a:pt x="13" y="12"/>
                  </a:moveTo>
                  <a:cubicBezTo>
                    <a:pt x="7" y="18"/>
                    <a:pt x="3" y="26"/>
                    <a:pt x="1" y="35"/>
                  </a:cubicBezTo>
                  <a:cubicBezTo>
                    <a:pt x="1" y="38"/>
                    <a:pt x="1" y="40"/>
                    <a:pt x="0" y="42"/>
                  </a:cubicBezTo>
                  <a:cubicBezTo>
                    <a:pt x="0" y="42"/>
                    <a:pt x="0" y="43"/>
                    <a:pt x="0" y="43"/>
                  </a:cubicBezTo>
                  <a:cubicBezTo>
                    <a:pt x="0" y="45"/>
                    <a:pt x="0" y="47"/>
                    <a:pt x="0" y="50"/>
                  </a:cubicBezTo>
                  <a:cubicBezTo>
                    <a:pt x="0" y="51"/>
                    <a:pt x="0" y="53"/>
                    <a:pt x="1" y="54"/>
                  </a:cubicBezTo>
                  <a:cubicBezTo>
                    <a:pt x="1" y="62"/>
                    <a:pt x="3" y="69"/>
                    <a:pt x="6" y="76"/>
                  </a:cubicBezTo>
                  <a:cubicBezTo>
                    <a:pt x="9" y="85"/>
                    <a:pt x="13" y="93"/>
                    <a:pt x="19" y="101"/>
                  </a:cubicBezTo>
                  <a:cubicBezTo>
                    <a:pt x="20" y="101"/>
                    <a:pt x="20" y="102"/>
                    <a:pt x="20" y="102"/>
                  </a:cubicBezTo>
                  <a:cubicBezTo>
                    <a:pt x="23" y="105"/>
                    <a:pt x="25" y="109"/>
                    <a:pt x="29" y="111"/>
                  </a:cubicBezTo>
                  <a:cubicBezTo>
                    <a:pt x="29" y="112"/>
                    <a:pt x="30" y="112"/>
                    <a:pt x="31" y="113"/>
                  </a:cubicBezTo>
                  <a:cubicBezTo>
                    <a:pt x="35" y="116"/>
                    <a:pt x="40" y="116"/>
                    <a:pt x="45" y="115"/>
                  </a:cubicBezTo>
                  <a:cubicBezTo>
                    <a:pt x="45" y="115"/>
                    <a:pt x="45" y="115"/>
                    <a:pt x="45" y="115"/>
                  </a:cubicBezTo>
                  <a:cubicBezTo>
                    <a:pt x="48" y="114"/>
                    <a:pt x="50" y="113"/>
                    <a:pt x="52" y="112"/>
                  </a:cubicBezTo>
                  <a:cubicBezTo>
                    <a:pt x="53" y="112"/>
                    <a:pt x="55" y="111"/>
                    <a:pt x="56" y="111"/>
                  </a:cubicBezTo>
                  <a:cubicBezTo>
                    <a:pt x="59" y="110"/>
                    <a:pt x="64" y="109"/>
                    <a:pt x="65" y="109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8" y="109"/>
                    <a:pt x="70" y="110"/>
                    <a:pt x="73" y="111"/>
                  </a:cubicBezTo>
                  <a:cubicBezTo>
                    <a:pt x="74" y="111"/>
                    <a:pt x="76" y="112"/>
                    <a:pt x="77" y="112"/>
                  </a:cubicBezTo>
                  <a:cubicBezTo>
                    <a:pt x="79" y="113"/>
                    <a:pt x="82" y="114"/>
                    <a:pt x="84" y="115"/>
                  </a:cubicBezTo>
                  <a:cubicBezTo>
                    <a:pt x="84" y="115"/>
                    <a:pt x="84" y="115"/>
                    <a:pt x="84" y="115"/>
                  </a:cubicBezTo>
                  <a:cubicBezTo>
                    <a:pt x="89" y="116"/>
                    <a:pt x="94" y="116"/>
                    <a:pt x="98" y="113"/>
                  </a:cubicBezTo>
                  <a:cubicBezTo>
                    <a:pt x="99" y="112"/>
                    <a:pt x="100" y="112"/>
                    <a:pt x="101" y="111"/>
                  </a:cubicBezTo>
                  <a:cubicBezTo>
                    <a:pt x="104" y="109"/>
                    <a:pt x="107" y="105"/>
                    <a:pt x="109" y="102"/>
                  </a:cubicBezTo>
                  <a:cubicBezTo>
                    <a:pt x="109" y="102"/>
                    <a:pt x="110" y="101"/>
                    <a:pt x="110" y="101"/>
                  </a:cubicBezTo>
                  <a:cubicBezTo>
                    <a:pt x="116" y="93"/>
                    <a:pt x="120" y="85"/>
                    <a:pt x="124" y="76"/>
                  </a:cubicBezTo>
                  <a:cubicBezTo>
                    <a:pt x="126" y="69"/>
                    <a:pt x="128" y="62"/>
                    <a:pt x="129" y="54"/>
                  </a:cubicBezTo>
                  <a:cubicBezTo>
                    <a:pt x="129" y="53"/>
                    <a:pt x="129" y="51"/>
                    <a:pt x="129" y="50"/>
                  </a:cubicBezTo>
                  <a:cubicBezTo>
                    <a:pt x="129" y="47"/>
                    <a:pt x="129" y="45"/>
                    <a:pt x="129" y="43"/>
                  </a:cubicBezTo>
                  <a:cubicBezTo>
                    <a:pt x="129" y="43"/>
                    <a:pt x="129" y="42"/>
                    <a:pt x="129" y="42"/>
                  </a:cubicBezTo>
                  <a:cubicBezTo>
                    <a:pt x="129" y="40"/>
                    <a:pt x="129" y="38"/>
                    <a:pt x="128" y="35"/>
                  </a:cubicBezTo>
                  <a:cubicBezTo>
                    <a:pt x="126" y="26"/>
                    <a:pt x="123" y="18"/>
                    <a:pt x="116" y="12"/>
                  </a:cubicBezTo>
                  <a:cubicBezTo>
                    <a:pt x="115" y="11"/>
                    <a:pt x="114" y="10"/>
                    <a:pt x="113" y="9"/>
                  </a:cubicBezTo>
                  <a:cubicBezTo>
                    <a:pt x="108" y="5"/>
                    <a:pt x="102" y="2"/>
                    <a:pt x="95" y="1"/>
                  </a:cubicBezTo>
                  <a:cubicBezTo>
                    <a:pt x="88" y="0"/>
                    <a:pt x="81" y="2"/>
                    <a:pt x="75" y="4"/>
                  </a:cubicBezTo>
                  <a:cubicBezTo>
                    <a:pt x="72" y="5"/>
                    <a:pt x="65" y="8"/>
                    <a:pt x="65" y="8"/>
                  </a:cubicBezTo>
                  <a:cubicBezTo>
                    <a:pt x="64" y="8"/>
                    <a:pt x="57" y="5"/>
                    <a:pt x="54" y="4"/>
                  </a:cubicBezTo>
                  <a:cubicBezTo>
                    <a:pt x="48" y="2"/>
                    <a:pt x="41" y="0"/>
                    <a:pt x="34" y="1"/>
                  </a:cubicBezTo>
                  <a:cubicBezTo>
                    <a:pt x="27" y="2"/>
                    <a:pt x="21" y="5"/>
                    <a:pt x="16" y="9"/>
                  </a:cubicBezTo>
                  <a:cubicBezTo>
                    <a:pt x="15" y="10"/>
                    <a:pt x="14" y="11"/>
                    <a:pt x="1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19" name="Freeform 320"/>
            <p:cNvSpPr>
              <a:spLocks/>
            </p:cNvSpPr>
            <p:nvPr/>
          </p:nvSpPr>
          <p:spPr bwMode="auto">
            <a:xfrm>
              <a:off x="4384675" y="2209800"/>
              <a:ext cx="115888" cy="131763"/>
            </a:xfrm>
            <a:custGeom>
              <a:avLst/>
              <a:gdLst>
                <a:gd name="T0" fmla="*/ 10 w 31"/>
                <a:gd name="T1" fmla="*/ 26 h 35"/>
                <a:gd name="T2" fmla="*/ 22 w 31"/>
                <a:gd name="T3" fmla="*/ 35 h 35"/>
                <a:gd name="T4" fmla="*/ 30 w 31"/>
                <a:gd name="T5" fmla="*/ 35 h 35"/>
                <a:gd name="T6" fmla="*/ 31 w 31"/>
                <a:gd name="T7" fmla="*/ 35 h 35"/>
                <a:gd name="T8" fmla="*/ 24 w 31"/>
                <a:gd name="T9" fmla="*/ 14 h 35"/>
                <a:gd name="T10" fmla="*/ 3 w 31"/>
                <a:gd name="T11" fmla="*/ 1 h 35"/>
                <a:gd name="T12" fmla="*/ 1 w 31"/>
                <a:gd name="T13" fmla="*/ 0 h 35"/>
                <a:gd name="T14" fmla="*/ 0 w 31"/>
                <a:gd name="T15" fmla="*/ 0 h 35"/>
                <a:gd name="T16" fmla="*/ 1 w 31"/>
                <a:gd name="T17" fmla="*/ 9 h 35"/>
                <a:gd name="T18" fmla="*/ 10 w 31"/>
                <a:gd name="T19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5">
                  <a:moveTo>
                    <a:pt x="10" y="26"/>
                  </a:moveTo>
                  <a:cubicBezTo>
                    <a:pt x="13" y="30"/>
                    <a:pt x="17" y="33"/>
                    <a:pt x="22" y="35"/>
                  </a:cubicBezTo>
                  <a:cubicBezTo>
                    <a:pt x="25" y="35"/>
                    <a:pt x="27" y="35"/>
                    <a:pt x="30" y="35"/>
                  </a:cubicBezTo>
                  <a:cubicBezTo>
                    <a:pt x="30" y="35"/>
                    <a:pt x="30" y="35"/>
                    <a:pt x="31" y="35"/>
                  </a:cubicBezTo>
                  <a:cubicBezTo>
                    <a:pt x="31" y="27"/>
                    <a:pt x="29" y="20"/>
                    <a:pt x="24" y="14"/>
                  </a:cubicBezTo>
                  <a:cubicBezTo>
                    <a:pt x="19" y="7"/>
                    <a:pt x="11" y="2"/>
                    <a:pt x="3" y="1"/>
                  </a:cubicBezTo>
                  <a:cubicBezTo>
                    <a:pt x="2" y="1"/>
                    <a:pt x="2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3"/>
                    <a:pt x="0" y="6"/>
                    <a:pt x="1" y="9"/>
                  </a:cubicBezTo>
                  <a:cubicBezTo>
                    <a:pt x="2" y="16"/>
                    <a:pt x="5" y="22"/>
                    <a:pt x="1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20" name="Freeform 321"/>
            <p:cNvSpPr>
              <a:spLocks/>
            </p:cNvSpPr>
            <p:nvPr/>
          </p:nvSpPr>
          <p:spPr bwMode="auto">
            <a:xfrm>
              <a:off x="3473450" y="3798888"/>
              <a:ext cx="520700" cy="123825"/>
            </a:xfrm>
            <a:custGeom>
              <a:avLst/>
              <a:gdLst>
                <a:gd name="T0" fmla="*/ 328 w 328"/>
                <a:gd name="T1" fmla="*/ 0 h 78"/>
                <a:gd name="T2" fmla="*/ 298 w 328"/>
                <a:gd name="T3" fmla="*/ 0 h 78"/>
                <a:gd name="T4" fmla="*/ 298 w 328"/>
                <a:gd name="T5" fmla="*/ 47 h 78"/>
                <a:gd name="T6" fmla="*/ 28 w 328"/>
                <a:gd name="T7" fmla="*/ 47 h 78"/>
                <a:gd name="T8" fmla="*/ 28 w 328"/>
                <a:gd name="T9" fmla="*/ 0 h 78"/>
                <a:gd name="T10" fmla="*/ 0 w 328"/>
                <a:gd name="T11" fmla="*/ 0 h 78"/>
                <a:gd name="T12" fmla="*/ 0 w 328"/>
                <a:gd name="T13" fmla="*/ 78 h 78"/>
                <a:gd name="T14" fmla="*/ 328 w 328"/>
                <a:gd name="T15" fmla="*/ 78 h 78"/>
                <a:gd name="T16" fmla="*/ 328 w 328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8" h="78">
                  <a:moveTo>
                    <a:pt x="328" y="0"/>
                  </a:moveTo>
                  <a:lnTo>
                    <a:pt x="298" y="0"/>
                  </a:lnTo>
                  <a:lnTo>
                    <a:pt x="298" y="47"/>
                  </a:lnTo>
                  <a:lnTo>
                    <a:pt x="28" y="47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78"/>
                  </a:lnTo>
                  <a:lnTo>
                    <a:pt x="328" y="78"/>
                  </a:lnTo>
                  <a:lnTo>
                    <a:pt x="3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21" name="Freeform 322"/>
            <p:cNvSpPr>
              <a:spLocks/>
            </p:cNvSpPr>
            <p:nvPr/>
          </p:nvSpPr>
          <p:spPr bwMode="auto">
            <a:xfrm>
              <a:off x="3544887" y="3427413"/>
              <a:ext cx="385763" cy="412750"/>
            </a:xfrm>
            <a:custGeom>
              <a:avLst/>
              <a:gdLst>
                <a:gd name="T0" fmla="*/ 42 w 243"/>
                <a:gd name="T1" fmla="*/ 109 h 260"/>
                <a:gd name="T2" fmla="*/ 0 w 243"/>
                <a:gd name="T3" fmla="*/ 109 h 260"/>
                <a:gd name="T4" fmla="*/ 120 w 243"/>
                <a:gd name="T5" fmla="*/ 260 h 260"/>
                <a:gd name="T6" fmla="*/ 243 w 243"/>
                <a:gd name="T7" fmla="*/ 109 h 260"/>
                <a:gd name="T8" fmla="*/ 201 w 243"/>
                <a:gd name="T9" fmla="*/ 109 h 260"/>
                <a:gd name="T10" fmla="*/ 201 w 243"/>
                <a:gd name="T11" fmla="*/ 0 h 260"/>
                <a:gd name="T12" fmla="*/ 42 w 243"/>
                <a:gd name="T13" fmla="*/ 0 h 260"/>
                <a:gd name="T14" fmla="*/ 42 w 243"/>
                <a:gd name="T15" fmla="*/ 109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3" h="260">
                  <a:moveTo>
                    <a:pt x="42" y="109"/>
                  </a:moveTo>
                  <a:lnTo>
                    <a:pt x="0" y="109"/>
                  </a:lnTo>
                  <a:lnTo>
                    <a:pt x="120" y="260"/>
                  </a:lnTo>
                  <a:lnTo>
                    <a:pt x="243" y="109"/>
                  </a:lnTo>
                  <a:lnTo>
                    <a:pt x="201" y="109"/>
                  </a:lnTo>
                  <a:lnTo>
                    <a:pt x="201" y="0"/>
                  </a:lnTo>
                  <a:lnTo>
                    <a:pt x="42" y="0"/>
                  </a:lnTo>
                  <a:lnTo>
                    <a:pt x="42" y="1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22" name="Freeform 323"/>
            <p:cNvSpPr>
              <a:spLocks noEditPoints="1"/>
            </p:cNvSpPr>
            <p:nvPr/>
          </p:nvSpPr>
          <p:spPr bwMode="auto">
            <a:xfrm>
              <a:off x="2932112" y="3430588"/>
              <a:ext cx="608013" cy="747713"/>
            </a:xfrm>
            <a:custGeom>
              <a:avLst/>
              <a:gdLst>
                <a:gd name="T0" fmla="*/ 113 w 162"/>
                <a:gd name="T1" fmla="*/ 183 h 199"/>
                <a:gd name="T2" fmla="*/ 162 w 162"/>
                <a:gd name="T3" fmla="*/ 199 h 199"/>
                <a:gd name="T4" fmla="*/ 113 w 162"/>
                <a:gd name="T5" fmla="*/ 114 h 199"/>
                <a:gd name="T6" fmla="*/ 102 w 162"/>
                <a:gd name="T7" fmla="*/ 97 h 199"/>
                <a:gd name="T8" fmla="*/ 93 w 162"/>
                <a:gd name="T9" fmla="*/ 138 h 199"/>
                <a:gd name="T10" fmla="*/ 97 w 162"/>
                <a:gd name="T11" fmla="*/ 151 h 199"/>
                <a:gd name="T12" fmla="*/ 93 w 162"/>
                <a:gd name="T13" fmla="*/ 147 h 199"/>
                <a:gd name="T14" fmla="*/ 100 w 162"/>
                <a:gd name="T15" fmla="*/ 169 h 199"/>
                <a:gd name="T16" fmla="*/ 93 w 162"/>
                <a:gd name="T17" fmla="*/ 183 h 199"/>
                <a:gd name="T18" fmla="*/ 93 w 162"/>
                <a:gd name="T19" fmla="*/ 183 h 199"/>
                <a:gd name="T20" fmla="*/ 81 w 162"/>
                <a:gd name="T21" fmla="*/ 169 h 199"/>
                <a:gd name="T22" fmla="*/ 93 w 162"/>
                <a:gd name="T23" fmla="*/ 53 h 199"/>
                <a:gd name="T24" fmla="*/ 86 w 162"/>
                <a:gd name="T25" fmla="*/ 30 h 199"/>
                <a:gd name="T26" fmla="*/ 81 w 162"/>
                <a:gd name="T27" fmla="*/ 59 h 199"/>
                <a:gd name="T28" fmla="*/ 81 w 162"/>
                <a:gd name="T29" fmla="*/ 97 h 199"/>
                <a:gd name="T30" fmla="*/ 88 w 162"/>
                <a:gd name="T31" fmla="*/ 114 h 199"/>
                <a:gd name="T32" fmla="*/ 81 w 162"/>
                <a:gd name="T33" fmla="*/ 135 h 199"/>
                <a:gd name="T34" fmla="*/ 93 w 162"/>
                <a:gd name="T35" fmla="*/ 161 h 199"/>
                <a:gd name="T36" fmla="*/ 88 w 162"/>
                <a:gd name="T37" fmla="*/ 142 h 199"/>
                <a:gd name="T38" fmla="*/ 93 w 162"/>
                <a:gd name="T39" fmla="*/ 53 h 199"/>
                <a:gd name="T40" fmla="*/ 81 w 162"/>
                <a:gd name="T41" fmla="*/ 183 h 199"/>
                <a:gd name="T42" fmla="*/ 81 w 162"/>
                <a:gd name="T43" fmla="*/ 169 h 199"/>
                <a:gd name="T44" fmla="*/ 81 w 162"/>
                <a:gd name="T45" fmla="*/ 169 h 199"/>
                <a:gd name="T46" fmla="*/ 69 w 162"/>
                <a:gd name="T47" fmla="*/ 183 h 199"/>
                <a:gd name="T48" fmla="*/ 81 w 162"/>
                <a:gd name="T49" fmla="*/ 0 h 199"/>
                <a:gd name="T50" fmla="*/ 73 w 162"/>
                <a:gd name="T51" fmla="*/ 30 h 199"/>
                <a:gd name="T52" fmla="*/ 69 w 162"/>
                <a:gd name="T53" fmla="*/ 138 h 199"/>
                <a:gd name="T54" fmla="*/ 69 w 162"/>
                <a:gd name="T55" fmla="*/ 147 h 199"/>
                <a:gd name="T56" fmla="*/ 81 w 162"/>
                <a:gd name="T57" fmla="*/ 150 h 199"/>
                <a:gd name="T58" fmla="*/ 81 w 162"/>
                <a:gd name="T59" fmla="*/ 135 h 199"/>
                <a:gd name="T60" fmla="*/ 71 w 162"/>
                <a:gd name="T61" fmla="*/ 125 h 199"/>
                <a:gd name="T62" fmla="*/ 81 w 162"/>
                <a:gd name="T63" fmla="*/ 114 h 199"/>
                <a:gd name="T64" fmla="*/ 81 w 162"/>
                <a:gd name="T65" fmla="*/ 114 h 199"/>
                <a:gd name="T66" fmla="*/ 81 w 162"/>
                <a:gd name="T67" fmla="*/ 97 h 199"/>
                <a:gd name="T68" fmla="*/ 81 w 162"/>
                <a:gd name="T69" fmla="*/ 59 h 199"/>
                <a:gd name="T70" fmla="*/ 81 w 162"/>
                <a:gd name="T71" fmla="*/ 59 h 199"/>
                <a:gd name="T72" fmla="*/ 0 w 162"/>
                <a:gd name="T73" fmla="*/ 199 h 199"/>
                <a:gd name="T74" fmla="*/ 49 w 162"/>
                <a:gd name="T75" fmla="*/ 183 h 199"/>
                <a:gd name="T76" fmla="*/ 69 w 162"/>
                <a:gd name="T77" fmla="*/ 169 h 199"/>
                <a:gd name="T78" fmla="*/ 69 w 162"/>
                <a:gd name="T79" fmla="*/ 161 h 199"/>
                <a:gd name="T80" fmla="*/ 65 w 162"/>
                <a:gd name="T81" fmla="*/ 151 h 199"/>
                <a:gd name="T82" fmla="*/ 69 w 162"/>
                <a:gd name="T83" fmla="*/ 137 h 199"/>
                <a:gd name="T84" fmla="*/ 69 w 162"/>
                <a:gd name="T85" fmla="*/ 53 h 199"/>
                <a:gd name="T86" fmla="*/ 49 w 162"/>
                <a:gd name="T87" fmla="*/ 97 h 199"/>
                <a:gd name="T88" fmla="*/ 55 w 162"/>
                <a:gd name="T89" fmla="*/ 114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2" h="199">
                  <a:moveTo>
                    <a:pt x="93" y="183"/>
                  </a:moveTo>
                  <a:cubicBezTo>
                    <a:pt x="113" y="183"/>
                    <a:pt x="113" y="183"/>
                    <a:pt x="113" y="183"/>
                  </a:cubicBezTo>
                  <a:cubicBezTo>
                    <a:pt x="129" y="199"/>
                    <a:pt x="129" y="199"/>
                    <a:pt x="129" y="199"/>
                  </a:cubicBezTo>
                  <a:cubicBezTo>
                    <a:pt x="162" y="199"/>
                    <a:pt x="162" y="199"/>
                    <a:pt x="162" y="199"/>
                  </a:cubicBezTo>
                  <a:cubicBezTo>
                    <a:pt x="136" y="185"/>
                    <a:pt x="119" y="149"/>
                    <a:pt x="107" y="114"/>
                  </a:cubicBezTo>
                  <a:cubicBezTo>
                    <a:pt x="113" y="114"/>
                    <a:pt x="113" y="114"/>
                    <a:pt x="113" y="114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98" y="80"/>
                    <a:pt x="95" y="65"/>
                    <a:pt x="93" y="53"/>
                  </a:cubicBezTo>
                  <a:cubicBezTo>
                    <a:pt x="93" y="138"/>
                    <a:pt x="93" y="138"/>
                    <a:pt x="93" y="138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4" y="142"/>
                    <a:pt x="96" y="146"/>
                    <a:pt x="97" y="151"/>
                  </a:cubicBezTo>
                  <a:cubicBezTo>
                    <a:pt x="97" y="151"/>
                    <a:pt x="97" y="151"/>
                    <a:pt x="97" y="151"/>
                  </a:cubicBezTo>
                  <a:cubicBezTo>
                    <a:pt x="93" y="147"/>
                    <a:pt x="93" y="147"/>
                    <a:pt x="93" y="147"/>
                  </a:cubicBezTo>
                  <a:cubicBezTo>
                    <a:pt x="93" y="161"/>
                    <a:pt x="93" y="161"/>
                    <a:pt x="93" y="161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93" y="169"/>
                    <a:pt x="93" y="169"/>
                    <a:pt x="93" y="169"/>
                  </a:cubicBezTo>
                  <a:lnTo>
                    <a:pt x="93" y="183"/>
                  </a:lnTo>
                  <a:close/>
                  <a:moveTo>
                    <a:pt x="81" y="183"/>
                  </a:moveTo>
                  <a:cubicBezTo>
                    <a:pt x="93" y="183"/>
                    <a:pt x="93" y="183"/>
                    <a:pt x="93" y="183"/>
                  </a:cubicBezTo>
                  <a:cubicBezTo>
                    <a:pt x="93" y="169"/>
                    <a:pt x="93" y="169"/>
                    <a:pt x="93" y="169"/>
                  </a:cubicBezTo>
                  <a:cubicBezTo>
                    <a:pt x="81" y="169"/>
                    <a:pt x="81" y="169"/>
                    <a:pt x="81" y="169"/>
                  </a:cubicBezTo>
                  <a:cubicBezTo>
                    <a:pt x="81" y="183"/>
                    <a:pt x="81" y="183"/>
                    <a:pt x="81" y="183"/>
                  </a:cubicBezTo>
                  <a:close/>
                  <a:moveTo>
                    <a:pt x="93" y="53"/>
                  </a:moveTo>
                  <a:cubicBezTo>
                    <a:pt x="90" y="39"/>
                    <a:pt x="89" y="30"/>
                    <a:pt x="89" y="30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61"/>
                    <a:pt x="83" y="88"/>
                    <a:pt x="84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9" y="118"/>
                    <a:pt x="91" y="125"/>
                  </a:cubicBezTo>
                  <a:cubicBezTo>
                    <a:pt x="81" y="135"/>
                    <a:pt x="81" y="135"/>
                    <a:pt x="81" y="135"/>
                  </a:cubicBezTo>
                  <a:cubicBezTo>
                    <a:pt x="81" y="150"/>
                    <a:pt x="81" y="150"/>
                    <a:pt x="81" y="150"/>
                  </a:cubicBezTo>
                  <a:cubicBezTo>
                    <a:pt x="93" y="161"/>
                    <a:pt x="93" y="161"/>
                    <a:pt x="93" y="161"/>
                  </a:cubicBezTo>
                  <a:cubicBezTo>
                    <a:pt x="93" y="147"/>
                    <a:pt x="93" y="147"/>
                    <a:pt x="93" y="147"/>
                  </a:cubicBezTo>
                  <a:cubicBezTo>
                    <a:pt x="88" y="142"/>
                    <a:pt x="88" y="142"/>
                    <a:pt x="88" y="142"/>
                  </a:cubicBezTo>
                  <a:cubicBezTo>
                    <a:pt x="93" y="138"/>
                    <a:pt x="93" y="138"/>
                    <a:pt x="93" y="138"/>
                  </a:cubicBezTo>
                  <a:lnTo>
                    <a:pt x="93" y="53"/>
                  </a:lnTo>
                  <a:close/>
                  <a:moveTo>
                    <a:pt x="69" y="183"/>
                  </a:moveTo>
                  <a:cubicBezTo>
                    <a:pt x="81" y="183"/>
                    <a:pt x="81" y="183"/>
                    <a:pt x="81" y="183"/>
                  </a:cubicBezTo>
                  <a:cubicBezTo>
                    <a:pt x="81" y="183"/>
                    <a:pt x="81" y="183"/>
                    <a:pt x="81" y="183"/>
                  </a:cubicBezTo>
                  <a:cubicBezTo>
                    <a:pt x="81" y="169"/>
                    <a:pt x="81" y="169"/>
                    <a:pt x="81" y="169"/>
                  </a:cubicBezTo>
                  <a:cubicBezTo>
                    <a:pt x="81" y="169"/>
                    <a:pt x="81" y="169"/>
                    <a:pt x="81" y="169"/>
                  </a:cubicBezTo>
                  <a:cubicBezTo>
                    <a:pt x="81" y="169"/>
                    <a:pt x="81" y="169"/>
                    <a:pt x="81" y="169"/>
                  </a:cubicBezTo>
                  <a:cubicBezTo>
                    <a:pt x="69" y="169"/>
                    <a:pt x="69" y="169"/>
                    <a:pt x="69" y="169"/>
                  </a:cubicBezTo>
                  <a:cubicBezTo>
                    <a:pt x="69" y="183"/>
                    <a:pt x="69" y="183"/>
                    <a:pt x="69" y="183"/>
                  </a:cubicBezTo>
                  <a:close/>
                  <a:moveTo>
                    <a:pt x="81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3" y="30"/>
                    <a:pt x="72" y="39"/>
                    <a:pt x="69" y="53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74" y="142"/>
                    <a:pt x="74" y="142"/>
                    <a:pt x="74" y="142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9" y="161"/>
                    <a:pt x="69" y="161"/>
                    <a:pt x="69" y="161"/>
                  </a:cubicBezTo>
                  <a:cubicBezTo>
                    <a:pt x="81" y="150"/>
                    <a:pt x="81" y="150"/>
                    <a:pt x="81" y="150"/>
                  </a:cubicBezTo>
                  <a:cubicBezTo>
                    <a:pt x="81" y="150"/>
                    <a:pt x="81" y="150"/>
                    <a:pt x="81" y="150"/>
                  </a:cubicBezTo>
                  <a:cubicBezTo>
                    <a:pt x="81" y="135"/>
                    <a:pt x="81" y="135"/>
                    <a:pt x="81" y="135"/>
                  </a:cubicBezTo>
                  <a:cubicBezTo>
                    <a:pt x="81" y="135"/>
                    <a:pt x="81" y="135"/>
                    <a:pt x="81" y="135"/>
                  </a:cubicBezTo>
                  <a:cubicBezTo>
                    <a:pt x="71" y="125"/>
                    <a:pt x="71" y="125"/>
                    <a:pt x="71" y="125"/>
                  </a:cubicBezTo>
                  <a:cubicBezTo>
                    <a:pt x="73" y="118"/>
                    <a:pt x="73" y="114"/>
                    <a:pt x="73" y="114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9" y="88"/>
                    <a:pt x="81" y="59"/>
                    <a:pt x="81" y="59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59"/>
                    <a:pt x="81" y="59"/>
                    <a:pt x="81" y="59"/>
                  </a:cubicBezTo>
                  <a:lnTo>
                    <a:pt x="81" y="0"/>
                  </a:lnTo>
                  <a:close/>
                  <a:moveTo>
                    <a:pt x="0" y="199"/>
                  </a:moveTo>
                  <a:cubicBezTo>
                    <a:pt x="32" y="199"/>
                    <a:pt x="32" y="199"/>
                    <a:pt x="32" y="199"/>
                  </a:cubicBezTo>
                  <a:cubicBezTo>
                    <a:pt x="49" y="183"/>
                    <a:pt x="49" y="183"/>
                    <a:pt x="49" y="183"/>
                  </a:cubicBezTo>
                  <a:cubicBezTo>
                    <a:pt x="69" y="183"/>
                    <a:pt x="69" y="183"/>
                    <a:pt x="69" y="183"/>
                  </a:cubicBezTo>
                  <a:cubicBezTo>
                    <a:pt x="69" y="169"/>
                    <a:pt x="69" y="169"/>
                    <a:pt x="69" y="169"/>
                  </a:cubicBezTo>
                  <a:cubicBezTo>
                    <a:pt x="62" y="169"/>
                    <a:pt x="62" y="169"/>
                    <a:pt x="62" y="169"/>
                  </a:cubicBezTo>
                  <a:cubicBezTo>
                    <a:pt x="69" y="161"/>
                    <a:pt x="69" y="161"/>
                    <a:pt x="69" y="161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5" y="151"/>
                    <a:pt x="65" y="151"/>
                    <a:pt x="65" y="151"/>
                  </a:cubicBezTo>
                  <a:cubicBezTo>
                    <a:pt x="66" y="146"/>
                    <a:pt x="67" y="142"/>
                    <a:pt x="69" y="137"/>
                  </a:cubicBezTo>
                  <a:cubicBezTo>
                    <a:pt x="69" y="137"/>
                    <a:pt x="69" y="137"/>
                    <a:pt x="69" y="137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67" y="65"/>
                    <a:pt x="64" y="80"/>
                    <a:pt x="5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43" y="149"/>
                    <a:pt x="26" y="185"/>
                    <a:pt x="0" y="1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23" name="Freeform 324"/>
            <p:cNvSpPr>
              <a:spLocks noEditPoints="1"/>
            </p:cNvSpPr>
            <p:nvPr/>
          </p:nvSpPr>
          <p:spPr bwMode="auto">
            <a:xfrm>
              <a:off x="3498850" y="1793875"/>
              <a:ext cx="736600" cy="735013"/>
            </a:xfrm>
            <a:custGeom>
              <a:avLst/>
              <a:gdLst>
                <a:gd name="T0" fmla="*/ 98 w 196"/>
                <a:gd name="T1" fmla="*/ 196 h 196"/>
                <a:gd name="T2" fmla="*/ 196 w 196"/>
                <a:gd name="T3" fmla="*/ 98 h 196"/>
                <a:gd name="T4" fmla="*/ 98 w 196"/>
                <a:gd name="T5" fmla="*/ 0 h 196"/>
                <a:gd name="T6" fmla="*/ 98 w 196"/>
                <a:gd name="T7" fmla="*/ 69 h 196"/>
                <a:gd name="T8" fmla="*/ 127 w 196"/>
                <a:gd name="T9" fmla="*/ 98 h 196"/>
                <a:gd name="T10" fmla="*/ 98 w 196"/>
                <a:gd name="T11" fmla="*/ 126 h 196"/>
                <a:gd name="T12" fmla="*/ 98 w 196"/>
                <a:gd name="T13" fmla="*/ 196 h 196"/>
                <a:gd name="T14" fmla="*/ 98 w 196"/>
                <a:gd name="T15" fmla="*/ 0 h 196"/>
                <a:gd name="T16" fmla="*/ 0 w 196"/>
                <a:gd name="T17" fmla="*/ 98 h 196"/>
                <a:gd name="T18" fmla="*/ 98 w 196"/>
                <a:gd name="T19" fmla="*/ 196 h 196"/>
                <a:gd name="T20" fmla="*/ 98 w 196"/>
                <a:gd name="T21" fmla="*/ 196 h 196"/>
                <a:gd name="T22" fmla="*/ 98 w 196"/>
                <a:gd name="T23" fmla="*/ 126 h 196"/>
                <a:gd name="T24" fmla="*/ 98 w 196"/>
                <a:gd name="T25" fmla="*/ 126 h 196"/>
                <a:gd name="T26" fmla="*/ 98 w 196"/>
                <a:gd name="T27" fmla="*/ 126 h 196"/>
                <a:gd name="T28" fmla="*/ 70 w 196"/>
                <a:gd name="T29" fmla="*/ 98 h 196"/>
                <a:gd name="T30" fmla="*/ 98 w 196"/>
                <a:gd name="T31" fmla="*/ 69 h 196"/>
                <a:gd name="T32" fmla="*/ 98 w 196"/>
                <a:gd name="T33" fmla="*/ 69 h 196"/>
                <a:gd name="T34" fmla="*/ 98 w 196"/>
                <a:gd name="T3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6" h="196">
                  <a:moveTo>
                    <a:pt x="98" y="196"/>
                  </a:moveTo>
                  <a:cubicBezTo>
                    <a:pt x="152" y="196"/>
                    <a:pt x="196" y="152"/>
                    <a:pt x="196" y="98"/>
                  </a:cubicBezTo>
                  <a:cubicBezTo>
                    <a:pt x="196" y="44"/>
                    <a:pt x="152" y="0"/>
                    <a:pt x="98" y="0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114" y="69"/>
                    <a:pt x="127" y="82"/>
                    <a:pt x="127" y="98"/>
                  </a:cubicBezTo>
                  <a:cubicBezTo>
                    <a:pt x="127" y="113"/>
                    <a:pt x="114" y="126"/>
                    <a:pt x="98" y="126"/>
                  </a:cubicBezTo>
                  <a:lnTo>
                    <a:pt x="98" y="196"/>
                  </a:lnTo>
                  <a:close/>
                  <a:moveTo>
                    <a:pt x="98" y="0"/>
                  </a:moveTo>
                  <a:cubicBezTo>
                    <a:pt x="44" y="0"/>
                    <a:pt x="0" y="44"/>
                    <a:pt x="0" y="98"/>
                  </a:cubicBezTo>
                  <a:cubicBezTo>
                    <a:pt x="0" y="152"/>
                    <a:pt x="44" y="196"/>
                    <a:pt x="98" y="196"/>
                  </a:cubicBezTo>
                  <a:cubicBezTo>
                    <a:pt x="98" y="196"/>
                    <a:pt x="98" y="196"/>
                    <a:pt x="98" y="196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83" y="126"/>
                    <a:pt x="70" y="113"/>
                    <a:pt x="70" y="98"/>
                  </a:cubicBezTo>
                  <a:cubicBezTo>
                    <a:pt x="70" y="82"/>
                    <a:pt x="83" y="69"/>
                    <a:pt x="98" y="69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8" y="0"/>
                    <a:pt x="98" y="0"/>
                    <a:pt x="9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24" name="Freeform 325"/>
            <p:cNvSpPr>
              <a:spLocks noEditPoints="1"/>
            </p:cNvSpPr>
            <p:nvPr/>
          </p:nvSpPr>
          <p:spPr bwMode="auto">
            <a:xfrm>
              <a:off x="3781425" y="2074863"/>
              <a:ext cx="171450" cy="173038"/>
            </a:xfrm>
            <a:custGeom>
              <a:avLst/>
              <a:gdLst>
                <a:gd name="T0" fmla="*/ 23 w 46"/>
                <a:gd name="T1" fmla="*/ 46 h 46"/>
                <a:gd name="T2" fmla="*/ 46 w 46"/>
                <a:gd name="T3" fmla="*/ 23 h 46"/>
                <a:gd name="T4" fmla="*/ 23 w 46"/>
                <a:gd name="T5" fmla="*/ 0 h 46"/>
                <a:gd name="T6" fmla="*/ 23 w 46"/>
                <a:gd name="T7" fmla="*/ 7 h 46"/>
                <a:gd name="T8" fmla="*/ 39 w 46"/>
                <a:gd name="T9" fmla="*/ 23 h 46"/>
                <a:gd name="T10" fmla="*/ 23 w 46"/>
                <a:gd name="T11" fmla="*/ 39 h 46"/>
                <a:gd name="T12" fmla="*/ 23 w 46"/>
                <a:gd name="T13" fmla="*/ 46 h 46"/>
                <a:gd name="T14" fmla="*/ 23 w 46"/>
                <a:gd name="T15" fmla="*/ 0 h 46"/>
                <a:gd name="T16" fmla="*/ 0 w 46"/>
                <a:gd name="T17" fmla="*/ 23 h 46"/>
                <a:gd name="T18" fmla="*/ 23 w 46"/>
                <a:gd name="T19" fmla="*/ 46 h 46"/>
                <a:gd name="T20" fmla="*/ 23 w 46"/>
                <a:gd name="T21" fmla="*/ 46 h 46"/>
                <a:gd name="T22" fmla="*/ 23 w 46"/>
                <a:gd name="T23" fmla="*/ 39 h 46"/>
                <a:gd name="T24" fmla="*/ 23 w 46"/>
                <a:gd name="T25" fmla="*/ 39 h 46"/>
                <a:gd name="T26" fmla="*/ 23 w 46"/>
                <a:gd name="T27" fmla="*/ 39 h 46"/>
                <a:gd name="T28" fmla="*/ 7 w 46"/>
                <a:gd name="T29" fmla="*/ 23 h 46"/>
                <a:gd name="T30" fmla="*/ 23 w 46"/>
                <a:gd name="T31" fmla="*/ 7 h 46"/>
                <a:gd name="T32" fmla="*/ 23 w 46"/>
                <a:gd name="T33" fmla="*/ 7 h 46"/>
                <a:gd name="T34" fmla="*/ 23 w 46"/>
                <a:gd name="T3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36" y="46"/>
                    <a:pt x="46" y="35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32" y="7"/>
                    <a:pt x="39" y="14"/>
                    <a:pt x="39" y="23"/>
                  </a:cubicBezTo>
                  <a:cubicBezTo>
                    <a:pt x="39" y="32"/>
                    <a:pt x="32" y="39"/>
                    <a:pt x="23" y="39"/>
                  </a:cubicBezTo>
                  <a:lnTo>
                    <a:pt x="23" y="46"/>
                  </a:lnTo>
                  <a:close/>
                  <a:moveTo>
                    <a:pt x="23" y="0"/>
                  </a:moveTo>
                  <a:cubicBezTo>
                    <a:pt x="11" y="0"/>
                    <a:pt x="0" y="10"/>
                    <a:pt x="0" y="23"/>
                  </a:cubicBezTo>
                  <a:cubicBezTo>
                    <a:pt x="0" y="35"/>
                    <a:pt x="11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14" y="39"/>
                    <a:pt x="7" y="32"/>
                    <a:pt x="7" y="23"/>
                  </a:cubicBezTo>
                  <a:cubicBezTo>
                    <a:pt x="7" y="14"/>
                    <a:pt x="14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25" name="Freeform 326"/>
            <p:cNvSpPr>
              <a:spLocks noEditPoints="1"/>
            </p:cNvSpPr>
            <p:nvPr/>
          </p:nvSpPr>
          <p:spPr bwMode="auto">
            <a:xfrm>
              <a:off x="7597775" y="2435225"/>
              <a:ext cx="266700" cy="555625"/>
            </a:xfrm>
            <a:custGeom>
              <a:avLst/>
              <a:gdLst>
                <a:gd name="T0" fmla="*/ 36 w 71"/>
                <a:gd name="T1" fmla="*/ 127 h 148"/>
                <a:gd name="T2" fmla="*/ 71 w 71"/>
                <a:gd name="T3" fmla="*/ 143 h 148"/>
                <a:gd name="T4" fmla="*/ 69 w 71"/>
                <a:gd name="T5" fmla="*/ 15 h 148"/>
                <a:gd name="T6" fmla="*/ 36 w 71"/>
                <a:gd name="T7" fmla="*/ 0 h 148"/>
                <a:gd name="T8" fmla="*/ 36 w 71"/>
                <a:gd name="T9" fmla="*/ 20 h 148"/>
                <a:gd name="T10" fmla="*/ 61 w 71"/>
                <a:gd name="T11" fmla="*/ 27 h 148"/>
                <a:gd name="T12" fmla="*/ 58 w 71"/>
                <a:gd name="T13" fmla="*/ 28 h 148"/>
                <a:gd name="T14" fmla="*/ 36 w 71"/>
                <a:gd name="T15" fmla="*/ 24 h 148"/>
                <a:gd name="T16" fmla="*/ 36 w 71"/>
                <a:gd name="T17" fmla="*/ 40 h 148"/>
                <a:gd name="T18" fmla="*/ 60 w 71"/>
                <a:gd name="T19" fmla="*/ 44 h 148"/>
                <a:gd name="T20" fmla="*/ 59 w 71"/>
                <a:gd name="T21" fmla="*/ 48 h 148"/>
                <a:gd name="T22" fmla="*/ 53 w 71"/>
                <a:gd name="T23" fmla="*/ 46 h 148"/>
                <a:gd name="T24" fmla="*/ 36 w 71"/>
                <a:gd name="T25" fmla="*/ 44 h 148"/>
                <a:gd name="T26" fmla="*/ 36 w 71"/>
                <a:gd name="T27" fmla="*/ 60 h 148"/>
                <a:gd name="T28" fmla="*/ 61 w 71"/>
                <a:gd name="T29" fmla="*/ 67 h 148"/>
                <a:gd name="T30" fmla="*/ 58 w 71"/>
                <a:gd name="T31" fmla="*/ 68 h 148"/>
                <a:gd name="T32" fmla="*/ 36 w 71"/>
                <a:gd name="T33" fmla="*/ 64 h 148"/>
                <a:gd name="T34" fmla="*/ 36 w 71"/>
                <a:gd name="T35" fmla="*/ 127 h 148"/>
                <a:gd name="T36" fmla="*/ 36 w 71"/>
                <a:gd name="T37" fmla="*/ 127 h 148"/>
                <a:gd name="T38" fmla="*/ 18 w 71"/>
                <a:gd name="T39" fmla="*/ 66 h 148"/>
                <a:gd name="T40" fmla="*/ 11 w 71"/>
                <a:gd name="T41" fmla="*/ 67 h 148"/>
                <a:gd name="T42" fmla="*/ 12 w 71"/>
                <a:gd name="T43" fmla="*/ 64 h 148"/>
                <a:gd name="T44" fmla="*/ 36 w 71"/>
                <a:gd name="T45" fmla="*/ 44 h 148"/>
                <a:gd name="T46" fmla="*/ 13 w 71"/>
                <a:gd name="T47" fmla="*/ 48 h 148"/>
                <a:gd name="T48" fmla="*/ 12 w 71"/>
                <a:gd name="T49" fmla="*/ 44 h 148"/>
                <a:gd name="T50" fmla="*/ 36 w 71"/>
                <a:gd name="T51" fmla="*/ 40 h 148"/>
                <a:gd name="T52" fmla="*/ 18 w 71"/>
                <a:gd name="T53" fmla="*/ 26 h 148"/>
                <a:gd name="T54" fmla="*/ 11 w 71"/>
                <a:gd name="T55" fmla="*/ 27 h 148"/>
                <a:gd name="T56" fmla="*/ 12 w 71"/>
                <a:gd name="T57" fmla="*/ 24 h 148"/>
                <a:gd name="T58" fmla="*/ 36 w 71"/>
                <a:gd name="T59" fmla="*/ 0 h 148"/>
                <a:gd name="T60" fmla="*/ 1 w 71"/>
                <a:gd name="T61" fmla="*/ 32 h 148"/>
                <a:gd name="T62" fmla="*/ 2 w 71"/>
                <a:gd name="T63" fmla="*/ 143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1" h="148">
                  <a:moveTo>
                    <a:pt x="36" y="127"/>
                  </a:moveTo>
                  <a:cubicBezTo>
                    <a:pt x="36" y="127"/>
                    <a:pt x="36" y="127"/>
                    <a:pt x="36" y="127"/>
                  </a:cubicBezTo>
                  <a:cubicBezTo>
                    <a:pt x="52" y="127"/>
                    <a:pt x="66" y="131"/>
                    <a:pt x="70" y="143"/>
                  </a:cubicBezTo>
                  <a:cubicBezTo>
                    <a:pt x="71" y="148"/>
                    <a:pt x="71" y="148"/>
                    <a:pt x="71" y="143"/>
                  </a:cubicBezTo>
                  <a:cubicBezTo>
                    <a:pt x="71" y="120"/>
                    <a:pt x="71" y="55"/>
                    <a:pt x="71" y="32"/>
                  </a:cubicBezTo>
                  <a:cubicBezTo>
                    <a:pt x="71" y="27"/>
                    <a:pt x="71" y="20"/>
                    <a:pt x="69" y="15"/>
                  </a:cubicBezTo>
                  <a:cubicBezTo>
                    <a:pt x="65" y="3"/>
                    <a:pt x="52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46" y="20"/>
                    <a:pt x="54" y="21"/>
                    <a:pt x="60" y="24"/>
                  </a:cubicBezTo>
                  <a:cubicBezTo>
                    <a:pt x="61" y="25"/>
                    <a:pt x="61" y="26"/>
                    <a:pt x="61" y="27"/>
                  </a:cubicBezTo>
                  <a:cubicBezTo>
                    <a:pt x="60" y="28"/>
                    <a:pt x="60" y="28"/>
                    <a:pt x="59" y="28"/>
                  </a:cubicBezTo>
                  <a:cubicBezTo>
                    <a:pt x="59" y="28"/>
                    <a:pt x="58" y="28"/>
                    <a:pt x="58" y="28"/>
                  </a:cubicBezTo>
                  <a:cubicBezTo>
                    <a:pt x="57" y="27"/>
                    <a:pt x="55" y="26"/>
                    <a:pt x="53" y="26"/>
                  </a:cubicBezTo>
                  <a:cubicBezTo>
                    <a:pt x="49" y="25"/>
                    <a:pt x="43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46" y="40"/>
                    <a:pt x="54" y="41"/>
                    <a:pt x="60" y="44"/>
                  </a:cubicBezTo>
                  <a:cubicBezTo>
                    <a:pt x="61" y="45"/>
                    <a:pt x="61" y="46"/>
                    <a:pt x="61" y="47"/>
                  </a:cubicBezTo>
                  <a:cubicBezTo>
                    <a:pt x="60" y="47"/>
                    <a:pt x="60" y="48"/>
                    <a:pt x="59" y="48"/>
                  </a:cubicBezTo>
                  <a:cubicBezTo>
                    <a:pt x="59" y="48"/>
                    <a:pt x="58" y="48"/>
                    <a:pt x="58" y="48"/>
                  </a:cubicBezTo>
                  <a:cubicBezTo>
                    <a:pt x="57" y="47"/>
                    <a:pt x="55" y="46"/>
                    <a:pt x="53" y="46"/>
                  </a:cubicBezTo>
                  <a:cubicBezTo>
                    <a:pt x="49" y="44"/>
                    <a:pt x="43" y="44"/>
                    <a:pt x="36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46" y="60"/>
                    <a:pt x="54" y="61"/>
                    <a:pt x="60" y="64"/>
                  </a:cubicBezTo>
                  <a:cubicBezTo>
                    <a:pt x="61" y="64"/>
                    <a:pt x="61" y="66"/>
                    <a:pt x="61" y="67"/>
                  </a:cubicBezTo>
                  <a:cubicBezTo>
                    <a:pt x="60" y="67"/>
                    <a:pt x="60" y="68"/>
                    <a:pt x="59" y="68"/>
                  </a:cubicBezTo>
                  <a:cubicBezTo>
                    <a:pt x="59" y="68"/>
                    <a:pt x="58" y="68"/>
                    <a:pt x="58" y="68"/>
                  </a:cubicBezTo>
                  <a:cubicBezTo>
                    <a:pt x="57" y="67"/>
                    <a:pt x="55" y="66"/>
                    <a:pt x="53" y="66"/>
                  </a:cubicBezTo>
                  <a:cubicBezTo>
                    <a:pt x="49" y="64"/>
                    <a:pt x="43" y="64"/>
                    <a:pt x="36" y="64"/>
                  </a:cubicBezTo>
                  <a:cubicBezTo>
                    <a:pt x="36" y="64"/>
                    <a:pt x="36" y="64"/>
                    <a:pt x="36" y="64"/>
                  </a:cubicBezTo>
                  <a:lnTo>
                    <a:pt x="36" y="127"/>
                  </a:lnTo>
                  <a:close/>
                  <a:moveTo>
                    <a:pt x="2" y="143"/>
                  </a:moveTo>
                  <a:cubicBezTo>
                    <a:pt x="6" y="131"/>
                    <a:pt x="19" y="127"/>
                    <a:pt x="36" y="127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29" y="64"/>
                    <a:pt x="23" y="64"/>
                    <a:pt x="18" y="66"/>
                  </a:cubicBezTo>
                  <a:cubicBezTo>
                    <a:pt x="16" y="66"/>
                    <a:pt x="15" y="67"/>
                    <a:pt x="13" y="68"/>
                  </a:cubicBezTo>
                  <a:cubicBezTo>
                    <a:pt x="12" y="68"/>
                    <a:pt x="11" y="68"/>
                    <a:pt x="11" y="67"/>
                  </a:cubicBezTo>
                  <a:cubicBezTo>
                    <a:pt x="10" y="66"/>
                    <a:pt x="11" y="64"/>
                    <a:pt x="12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8" y="61"/>
                    <a:pt x="25" y="60"/>
                    <a:pt x="36" y="60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29" y="44"/>
                    <a:pt x="23" y="44"/>
                    <a:pt x="18" y="46"/>
                  </a:cubicBezTo>
                  <a:cubicBezTo>
                    <a:pt x="16" y="46"/>
                    <a:pt x="15" y="47"/>
                    <a:pt x="13" y="48"/>
                  </a:cubicBezTo>
                  <a:cubicBezTo>
                    <a:pt x="12" y="48"/>
                    <a:pt x="11" y="48"/>
                    <a:pt x="11" y="47"/>
                  </a:cubicBezTo>
                  <a:cubicBezTo>
                    <a:pt x="10" y="46"/>
                    <a:pt x="11" y="45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8" y="41"/>
                    <a:pt x="25" y="40"/>
                    <a:pt x="36" y="40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29" y="24"/>
                    <a:pt x="23" y="25"/>
                    <a:pt x="18" y="26"/>
                  </a:cubicBezTo>
                  <a:cubicBezTo>
                    <a:pt x="16" y="26"/>
                    <a:pt x="15" y="27"/>
                    <a:pt x="13" y="28"/>
                  </a:cubicBezTo>
                  <a:cubicBezTo>
                    <a:pt x="12" y="28"/>
                    <a:pt x="11" y="28"/>
                    <a:pt x="11" y="27"/>
                  </a:cubicBezTo>
                  <a:cubicBezTo>
                    <a:pt x="10" y="26"/>
                    <a:pt x="11" y="25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8" y="21"/>
                    <a:pt x="25" y="20"/>
                    <a:pt x="36" y="2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0" y="0"/>
                    <a:pt x="6" y="3"/>
                    <a:pt x="2" y="15"/>
                  </a:cubicBezTo>
                  <a:cubicBezTo>
                    <a:pt x="1" y="20"/>
                    <a:pt x="1" y="27"/>
                    <a:pt x="1" y="32"/>
                  </a:cubicBezTo>
                  <a:cubicBezTo>
                    <a:pt x="1" y="55"/>
                    <a:pt x="1" y="120"/>
                    <a:pt x="1" y="143"/>
                  </a:cubicBezTo>
                  <a:cubicBezTo>
                    <a:pt x="1" y="148"/>
                    <a:pt x="0" y="148"/>
                    <a:pt x="2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26" name="Freeform 327"/>
            <p:cNvSpPr>
              <a:spLocks noEditPoints="1"/>
            </p:cNvSpPr>
            <p:nvPr/>
          </p:nvSpPr>
          <p:spPr bwMode="auto">
            <a:xfrm>
              <a:off x="7886700" y="2435225"/>
              <a:ext cx="261938" cy="555625"/>
            </a:xfrm>
            <a:custGeom>
              <a:avLst/>
              <a:gdLst>
                <a:gd name="T0" fmla="*/ 70 w 70"/>
                <a:gd name="T1" fmla="*/ 143 h 148"/>
                <a:gd name="T2" fmla="*/ 69 w 70"/>
                <a:gd name="T3" fmla="*/ 15 h 148"/>
                <a:gd name="T4" fmla="*/ 35 w 70"/>
                <a:gd name="T5" fmla="*/ 20 h 148"/>
                <a:gd name="T6" fmla="*/ 60 w 70"/>
                <a:gd name="T7" fmla="*/ 27 h 148"/>
                <a:gd name="T8" fmla="*/ 58 w 70"/>
                <a:gd name="T9" fmla="*/ 28 h 148"/>
                <a:gd name="T10" fmla="*/ 53 w 70"/>
                <a:gd name="T11" fmla="*/ 26 h 148"/>
                <a:gd name="T12" fmla="*/ 35 w 70"/>
                <a:gd name="T13" fmla="*/ 40 h 148"/>
                <a:gd name="T14" fmla="*/ 60 w 70"/>
                <a:gd name="T15" fmla="*/ 47 h 148"/>
                <a:gd name="T16" fmla="*/ 58 w 70"/>
                <a:gd name="T17" fmla="*/ 48 h 148"/>
                <a:gd name="T18" fmla="*/ 53 w 70"/>
                <a:gd name="T19" fmla="*/ 46 h 148"/>
                <a:gd name="T20" fmla="*/ 35 w 70"/>
                <a:gd name="T21" fmla="*/ 60 h 148"/>
                <a:gd name="T22" fmla="*/ 60 w 70"/>
                <a:gd name="T23" fmla="*/ 67 h 148"/>
                <a:gd name="T24" fmla="*/ 58 w 70"/>
                <a:gd name="T25" fmla="*/ 68 h 148"/>
                <a:gd name="T26" fmla="*/ 53 w 70"/>
                <a:gd name="T27" fmla="*/ 66 h 148"/>
                <a:gd name="T28" fmla="*/ 35 w 70"/>
                <a:gd name="T29" fmla="*/ 127 h 148"/>
                <a:gd name="T30" fmla="*/ 69 w 70"/>
                <a:gd name="T31" fmla="*/ 143 h 148"/>
                <a:gd name="T32" fmla="*/ 35 w 70"/>
                <a:gd name="T33" fmla="*/ 0 h 148"/>
                <a:gd name="T34" fmla="*/ 0 w 70"/>
                <a:gd name="T35" fmla="*/ 32 h 148"/>
                <a:gd name="T36" fmla="*/ 1 w 70"/>
                <a:gd name="T37" fmla="*/ 143 h 148"/>
                <a:gd name="T38" fmla="*/ 35 w 70"/>
                <a:gd name="T39" fmla="*/ 64 h 148"/>
                <a:gd name="T40" fmla="*/ 18 w 70"/>
                <a:gd name="T41" fmla="*/ 66 h 148"/>
                <a:gd name="T42" fmla="*/ 10 w 70"/>
                <a:gd name="T43" fmla="*/ 67 h 148"/>
                <a:gd name="T44" fmla="*/ 35 w 70"/>
                <a:gd name="T45" fmla="*/ 60 h 148"/>
                <a:gd name="T46" fmla="*/ 35 w 70"/>
                <a:gd name="T47" fmla="*/ 44 h 148"/>
                <a:gd name="T48" fmla="*/ 18 w 70"/>
                <a:gd name="T49" fmla="*/ 46 h 148"/>
                <a:gd name="T50" fmla="*/ 10 w 70"/>
                <a:gd name="T51" fmla="*/ 47 h 148"/>
                <a:gd name="T52" fmla="*/ 35 w 70"/>
                <a:gd name="T53" fmla="*/ 40 h 148"/>
                <a:gd name="T54" fmla="*/ 35 w 70"/>
                <a:gd name="T55" fmla="*/ 24 h 148"/>
                <a:gd name="T56" fmla="*/ 18 w 70"/>
                <a:gd name="T57" fmla="*/ 26 h 148"/>
                <a:gd name="T58" fmla="*/ 10 w 70"/>
                <a:gd name="T59" fmla="*/ 27 h 148"/>
                <a:gd name="T60" fmla="*/ 35 w 70"/>
                <a:gd name="T61" fmla="*/ 20 h 148"/>
                <a:gd name="T62" fmla="*/ 35 w 70"/>
                <a:gd name="T6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0" h="148">
                  <a:moveTo>
                    <a:pt x="69" y="143"/>
                  </a:moveTo>
                  <a:cubicBezTo>
                    <a:pt x="70" y="148"/>
                    <a:pt x="70" y="148"/>
                    <a:pt x="70" y="143"/>
                  </a:cubicBezTo>
                  <a:cubicBezTo>
                    <a:pt x="70" y="120"/>
                    <a:pt x="70" y="55"/>
                    <a:pt x="70" y="32"/>
                  </a:cubicBezTo>
                  <a:cubicBezTo>
                    <a:pt x="70" y="27"/>
                    <a:pt x="70" y="20"/>
                    <a:pt x="69" y="15"/>
                  </a:cubicBezTo>
                  <a:cubicBezTo>
                    <a:pt x="65" y="3"/>
                    <a:pt x="51" y="0"/>
                    <a:pt x="35" y="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46" y="20"/>
                    <a:pt x="53" y="21"/>
                    <a:pt x="59" y="24"/>
                  </a:cubicBezTo>
                  <a:cubicBezTo>
                    <a:pt x="60" y="25"/>
                    <a:pt x="61" y="26"/>
                    <a:pt x="60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28"/>
                    <a:pt x="59" y="28"/>
                    <a:pt x="58" y="28"/>
                  </a:cubicBezTo>
                  <a:cubicBezTo>
                    <a:pt x="58" y="28"/>
                    <a:pt x="58" y="28"/>
                    <a:pt x="57" y="28"/>
                  </a:cubicBezTo>
                  <a:cubicBezTo>
                    <a:pt x="56" y="27"/>
                    <a:pt x="54" y="26"/>
                    <a:pt x="53" y="26"/>
                  </a:cubicBezTo>
                  <a:cubicBezTo>
                    <a:pt x="48" y="25"/>
                    <a:pt x="42" y="24"/>
                    <a:pt x="35" y="24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46" y="40"/>
                    <a:pt x="53" y="41"/>
                    <a:pt x="59" y="44"/>
                  </a:cubicBezTo>
                  <a:cubicBezTo>
                    <a:pt x="60" y="45"/>
                    <a:pt x="61" y="46"/>
                    <a:pt x="60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0" y="47"/>
                    <a:pt x="59" y="48"/>
                    <a:pt x="58" y="48"/>
                  </a:cubicBezTo>
                  <a:cubicBezTo>
                    <a:pt x="58" y="48"/>
                    <a:pt x="58" y="48"/>
                    <a:pt x="57" y="48"/>
                  </a:cubicBezTo>
                  <a:cubicBezTo>
                    <a:pt x="56" y="47"/>
                    <a:pt x="54" y="46"/>
                    <a:pt x="53" y="46"/>
                  </a:cubicBezTo>
                  <a:cubicBezTo>
                    <a:pt x="48" y="44"/>
                    <a:pt x="42" y="44"/>
                    <a:pt x="35" y="44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46" y="60"/>
                    <a:pt x="53" y="61"/>
                    <a:pt x="59" y="64"/>
                  </a:cubicBezTo>
                  <a:cubicBezTo>
                    <a:pt x="60" y="64"/>
                    <a:pt x="61" y="66"/>
                    <a:pt x="60" y="67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60" y="67"/>
                    <a:pt x="59" y="68"/>
                    <a:pt x="58" y="68"/>
                  </a:cubicBezTo>
                  <a:cubicBezTo>
                    <a:pt x="58" y="68"/>
                    <a:pt x="58" y="68"/>
                    <a:pt x="57" y="68"/>
                  </a:cubicBezTo>
                  <a:cubicBezTo>
                    <a:pt x="56" y="67"/>
                    <a:pt x="54" y="66"/>
                    <a:pt x="53" y="66"/>
                  </a:cubicBezTo>
                  <a:cubicBezTo>
                    <a:pt x="48" y="64"/>
                    <a:pt x="42" y="64"/>
                    <a:pt x="35" y="64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52" y="127"/>
                    <a:pt x="65" y="131"/>
                    <a:pt x="69" y="143"/>
                  </a:cubicBezTo>
                  <a:close/>
                  <a:moveTo>
                    <a:pt x="35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19" y="0"/>
                    <a:pt x="6" y="3"/>
                    <a:pt x="2" y="15"/>
                  </a:cubicBezTo>
                  <a:cubicBezTo>
                    <a:pt x="0" y="20"/>
                    <a:pt x="0" y="27"/>
                    <a:pt x="0" y="32"/>
                  </a:cubicBezTo>
                  <a:cubicBezTo>
                    <a:pt x="0" y="55"/>
                    <a:pt x="0" y="120"/>
                    <a:pt x="0" y="143"/>
                  </a:cubicBezTo>
                  <a:cubicBezTo>
                    <a:pt x="0" y="148"/>
                    <a:pt x="0" y="148"/>
                    <a:pt x="1" y="143"/>
                  </a:cubicBezTo>
                  <a:cubicBezTo>
                    <a:pt x="5" y="131"/>
                    <a:pt x="19" y="127"/>
                    <a:pt x="35" y="127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28" y="64"/>
                    <a:pt x="22" y="64"/>
                    <a:pt x="18" y="66"/>
                  </a:cubicBezTo>
                  <a:cubicBezTo>
                    <a:pt x="16" y="66"/>
                    <a:pt x="14" y="67"/>
                    <a:pt x="13" y="68"/>
                  </a:cubicBezTo>
                  <a:cubicBezTo>
                    <a:pt x="12" y="68"/>
                    <a:pt x="11" y="68"/>
                    <a:pt x="10" y="67"/>
                  </a:cubicBezTo>
                  <a:cubicBezTo>
                    <a:pt x="10" y="66"/>
                    <a:pt x="10" y="64"/>
                    <a:pt x="11" y="64"/>
                  </a:cubicBezTo>
                  <a:cubicBezTo>
                    <a:pt x="17" y="61"/>
                    <a:pt x="25" y="60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28" y="44"/>
                    <a:pt x="22" y="44"/>
                    <a:pt x="18" y="46"/>
                  </a:cubicBezTo>
                  <a:cubicBezTo>
                    <a:pt x="16" y="46"/>
                    <a:pt x="14" y="47"/>
                    <a:pt x="13" y="48"/>
                  </a:cubicBezTo>
                  <a:cubicBezTo>
                    <a:pt x="12" y="48"/>
                    <a:pt x="11" y="48"/>
                    <a:pt x="10" y="47"/>
                  </a:cubicBezTo>
                  <a:cubicBezTo>
                    <a:pt x="10" y="46"/>
                    <a:pt x="10" y="45"/>
                    <a:pt x="11" y="44"/>
                  </a:cubicBezTo>
                  <a:cubicBezTo>
                    <a:pt x="17" y="41"/>
                    <a:pt x="25" y="40"/>
                    <a:pt x="35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28" y="24"/>
                    <a:pt x="22" y="25"/>
                    <a:pt x="18" y="26"/>
                  </a:cubicBezTo>
                  <a:cubicBezTo>
                    <a:pt x="16" y="26"/>
                    <a:pt x="14" y="27"/>
                    <a:pt x="13" y="28"/>
                  </a:cubicBezTo>
                  <a:cubicBezTo>
                    <a:pt x="12" y="28"/>
                    <a:pt x="11" y="28"/>
                    <a:pt x="10" y="27"/>
                  </a:cubicBezTo>
                  <a:cubicBezTo>
                    <a:pt x="10" y="26"/>
                    <a:pt x="10" y="25"/>
                    <a:pt x="11" y="24"/>
                  </a:cubicBezTo>
                  <a:cubicBezTo>
                    <a:pt x="17" y="21"/>
                    <a:pt x="2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lnTo>
                    <a:pt x="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27" name="Freeform 328"/>
            <p:cNvSpPr>
              <a:spLocks/>
            </p:cNvSpPr>
            <p:nvPr/>
          </p:nvSpPr>
          <p:spPr bwMode="auto">
            <a:xfrm>
              <a:off x="57150" y="2638425"/>
              <a:ext cx="390525" cy="93663"/>
            </a:xfrm>
            <a:custGeom>
              <a:avLst/>
              <a:gdLst>
                <a:gd name="T0" fmla="*/ 104 w 104"/>
                <a:gd name="T1" fmla="*/ 4 h 25"/>
                <a:gd name="T2" fmla="*/ 94 w 104"/>
                <a:gd name="T3" fmla="*/ 7 h 25"/>
                <a:gd name="T4" fmla="*/ 80 w 104"/>
                <a:gd name="T5" fmla="*/ 0 h 25"/>
                <a:gd name="T6" fmla="*/ 66 w 104"/>
                <a:gd name="T7" fmla="*/ 7 h 25"/>
                <a:gd name="T8" fmla="*/ 52 w 104"/>
                <a:gd name="T9" fmla="*/ 0 h 25"/>
                <a:gd name="T10" fmla="*/ 38 w 104"/>
                <a:gd name="T11" fmla="*/ 7 h 25"/>
                <a:gd name="T12" fmla="*/ 24 w 104"/>
                <a:gd name="T13" fmla="*/ 0 h 25"/>
                <a:gd name="T14" fmla="*/ 10 w 104"/>
                <a:gd name="T15" fmla="*/ 7 h 25"/>
                <a:gd name="T16" fmla="*/ 0 w 104"/>
                <a:gd name="T17" fmla="*/ 4 h 25"/>
                <a:gd name="T18" fmla="*/ 0 w 104"/>
                <a:gd name="T19" fmla="*/ 18 h 25"/>
                <a:gd name="T20" fmla="*/ 7 w 104"/>
                <a:gd name="T21" fmla="*/ 16 h 25"/>
                <a:gd name="T22" fmla="*/ 24 w 104"/>
                <a:gd name="T23" fmla="*/ 20 h 25"/>
                <a:gd name="T24" fmla="*/ 32 w 104"/>
                <a:gd name="T25" fmla="*/ 23 h 25"/>
                <a:gd name="T26" fmla="*/ 39 w 104"/>
                <a:gd name="T27" fmla="*/ 21 h 25"/>
                <a:gd name="T28" fmla="*/ 54 w 104"/>
                <a:gd name="T29" fmla="*/ 16 h 25"/>
                <a:gd name="T30" fmla="*/ 70 w 104"/>
                <a:gd name="T31" fmla="*/ 21 h 25"/>
                <a:gd name="T32" fmla="*/ 84 w 104"/>
                <a:gd name="T33" fmla="*/ 23 h 25"/>
                <a:gd name="T34" fmla="*/ 101 w 104"/>
                <a:gd name="T35" fmla="*/ 15 h 25"/>
                <a:gd name="T36" fmla="*/ 104 w 104"/>
                <a:gd name="T37" fmla="*/ 15 h 25"/>
                <a:gd name="T38" fmla="*/ 104 w 104"/>
                <a:gd name="T39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4" h="25">
                  <a:moveTo>
                    <a:pt x="104" y="4"/>
                  </a:moveTo>
                  <a:cubicBezTo>
                    <a:pt x="102" y="6"/>
                    <a:pt x="98" y="7"/>
                    <a:pt x="94" y="7"/>
                  </a:cubicBezTo>
                  <a:cubicBezTo>
                    <a:pt x="89" y="7"/>
                    <a:pt x="84" y="5"/>
                    <a:pt x="80" y="0"/>
                  </a:cubicBezTo>
                  <a:cubicBezTo>
                    <a:pt x="77" y="5"/>
                    <a:pt x="72" y="7"/>
                    <a:pt x="66" y="7"/>
                  </a:cubicBezTo>
                  <a:cubicBezTo>
                    <a:pt x="61" y="7"/>
                    <a:pt x="55" y="5"/>
                    <a:pt x="52" y="0"/>
                  </a:cubicBezTo>
                  <a:cubicBezTo>
                    <a:pt x="49" y="5"/>
                    <a:pt x="44" y="7"/>
                    <a:pt x="38" y="7"/>
                  </a:cubicBezTo>
                  <a:cubicBezTo>
                    <a:pt x="32" y="7"/>
                    <a:pt x="27" y="5"/>
                    <a:pt x="24" y="0"/>
                  </a:cubicBezTo>
                  <a:cubicBezTo>
                    <a:pt x="21" y="5"/>
                    <a:pt x="16" y="7"/>
                    <a:pt x="10" y="7"/>
                  </a:cubicBezTo>
                  <a:cubicBezTo>
                    <a:pt x="6" y="7"/>
                    <a:pt x="3" y="6"/>
                    <a:pt x="0" y="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" y="17"/>
                    <a:pt x="4" y="17"/>
                    <a:pt x="7" y="16"/>
                  </a:cubicBezTo>
                  <a:cubicBezTo>
                    <a:pt x="13" y="16"/>
                    <a:pt x="18" y="17"/>
                    <a:pt x="24" y="20"/>
                  </a:cubicBezTo>
                  <a:cubicBezTo>
                    <a:pt x="26" y="21"/>
                    <a:pt x="29" y="23"/>
                    <a:pt x="32" y="23"/>
                  </a:cubicBezTo>
                  <a:cubicBezTo>
                    <a:pt x="34" y="23"/>
                    <a:pt x="37" y="22"/>
                    <a:pt x="39" y="21"/>
                  </a:cubicBezTo>
                  <a:cubicBezTo>
                    <a:pt x="44" y="18"/>
                    <a:pt x="49" y="16"/>
                    <a:pt x="54" y="16"/>
                  </a:cubicBezTo>
                  <a:cubicBezTo>
                    <a:pt x="60" y="16"/>
                    <a:pt x="65" y="18"/>
                    <a:pt x="70" y="21"/>
                  </a:cubicBezTo>
                  <a:cubicBezTo>
                    <a:pt x="74" y="23"/>
                    <a:pt x="79" y="25"/>
                    <a:pt x="84" y="23"/>
                  </a:cubicBezTo>
                  <a:cubicBezTo>
                    <a:pt x="89" y="20"/>
                    <a:pt x="94" y="16"/>
                    <a:pt x="101" y="15"/>
                  </a:cubicBezTo>
                  <a:cubicBezTo>
                    <a:pt x="102" y="15"/>
                    <a:pt x="103" y="15"/>
                    <a:pt x="104" y="15"/>
                  </a:cubicBezTo>
                  <a:lnTo>
                    <a:pt x="10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28" name="Freeform 329"/>
            <p:cNvSpPr>
              <a:spLocks/>
            </p:cNvSpPr>
            <p:nvPr/>
          </p:nvSpPr>
          <p:spPr bwMode="auto">
            <a:xfrm>
              <a:off x="57150" y="2732088"/>
              <a:ext cx="390525" cy="63500"/>
            </a:xfrm>
            <a:custGeom>
              <a:avLst/>
              <a:gdLst>
                <a:gd name="T0" fmla="*/ 95 w 104"/>
                <a:gd name="T1" fmla="*/ 3 h 17"/>
                <a:gd name="T2" fmla="*/ 80 w 104"/>
                <a:gd name="T3" fmla="*/ 9 h 17"/>
                <a:gd name="T4" fmla="*/ 66 w 104"/>
                <a:gd name="T5" fmla="*/ 6 h 17"/>
                <a:gd name="T6" fmla="*/ 54 w 104"/>
                <a:gd name="T7" fmla="*/ 1 h 17"/>
                <a:gd name="T8" fmla="*/ 40 w 104"/>
                <a:gd name="T9" fmla="*/ 7 h 17"/>
                <a:gd name="T10" fmla="*/ 25 w 104"/>
                <a:gd name="T11" fmla="*/ 7 h 17"/>
                <a:gd name="T12" fmla="*/ 11 w 104"/>
                <a:gd name="T13" fmla="*/ 2 h 17"/>
                <a:gd name="T14" fmla="*/ 0 w 104"/>
                <a:gd name="T15" fmla="*/ 7 h 17"/>
                <a:gd name="T16" fmla="*/ 0 w 104"/>
                <a:gd name="T17" fmla="*/ 17 h 17"/>
                <a:gd name="T18" fmla="*/ 104 w 104"/>
                <a:gd name="T19" fmla="*/ 17 h 17"/>
                <a:gd name="T20" fmla="*/ 104 w 104"/>
                <a:gd name="T21" fmla="*/ 0 h 17"/>
                <a:gd name="T22" fmla="*/ 95 w 104"/>
                <a:gd name="T23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4" h="17">
                  <a:moveTo>
                    <a:pt x="95" y="3"/>
                  </a:moveTo>
                  <a:cubicBezTo>
                    <a:pt x="90" y="6"/>
                    <a:pt x="86" y="9"/>
                    <a:pt x="80" y="9"/>
                  </a:cubicBezTo>
                  <a:cubicBezTo>
                    <a:pt x="75" y="10"/>
                    <a:pt x="70" y="8"/>
                    <a:pt x="66" y="6"/>
                  </a:cubicBezTo>
                  <a:cubicBezTo>
                    <a:pt x="62" y="4"/>
                    <a:pt x="58" y="1"/>
                    <a:pt x="54" y="1"/>
                  </a:cubicBezTo>
                  <a:cubicBezTo>
                    <a:pt x="49" y="2"/>
                    <a:pt x="44" y="5"/>
                    <a:pt x="40" y="7"/>
                  </a:cubicBezTo>
                  <a:cubicBezTo>
                    <a:pt x="35" y="8"/>
                    <a:pt x="30" y="9"/>
                    <a:pt x="25" y="7"/>
                  </a:cubicBezTo>
                  <a:cubicBezTo>
                    <a:pt x="20" y="5"/>
                    <a:pt x="16" y="2"/>
                    <a:pt x="11" y="2"/>
                  </a:cubicBezTo>
                  <a:cubicBezTo>
                    <a:pt x="6" y="2"/>
                    <a:pt x="3" y="3"/>
                    <a:pt x="0" y="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1" y="0"/>
                    <a:pt x="98" y="2"/>
                    <a:pt x="9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29" name="Freeform 330"/>
            <p:cNvSpPr>
              <a:spLocks/>
            </p:cNvSpPr>
            <p:nvPr/>
          </p:nvSpPr>
          <p:spPr bwMode="auto">
            <a:xfrm>
              <a:off x="42862" y="2465388"/>
              <a:ext cx="420688" cy="187325"/>
            </a:xfrm>
            <a:custGeom>
              <a:avLst/>
              <a:gdLst>
                <a:gd name="T0" fmla="*/ 109 w 112"/>
                <a:gd name="T1" fmla="*/ 45 h 50"/>
                <a:gd name="T2" fmla="*/ 109 w 112"/>
                <a:gd name="T3" fmla="*/ 45 h 50"/>
                <a:gd name="T4" fmla="*/ 112 w 112"/>
                <a:gd name="T5" fmla="*/ 36 h 50"/>
                <a:gd name="T6" fmla="*/ 112 w 112"/>
                <a:gd name="T7" fmla="*/ 12 h 50"/>
                <a:gd name="T8" fmla="*/ 62 w 112"/>
                <a:gd name="T9" fmla="*/ 12 h 50"/>
                <a:gd name="T10" fmla="*/ 62 w 112"/>
                <a:gd name="T11" fmla="*/ 11 h 50"/>
                <a:gd name="T12" fmla="*/ 62 w 112"/>
                <a:gd name="T13" fmla="*/ 9 h 50"/>
                <a:gd name="T14" fmla="*/ 62 w 112"/>
                <a:gd name="T15" fmla="*/ 0 h 50"/>
                <a:gd name="T16" fmla="*/ 56 w 112"/>
                <a:gd name="T17" fmla="*/ 1 h 50"/>
                <a:gd name="T18" fmla="*/ 51 w 112"/>
                <a:gd name="T19" fmla="*/ 0 h 50"/>
                <a:gd name="T20" fmla="*/ 51 w 112"/>
                <a:gd name="T21" fmla="*/ 9 h 50"/>
                <a:gd name="T22" fmla="*/ 51 w 112"/>
                <a:gd name="T23" fmla="*/ 11 h 50"/>
                <a:gd name="T24" fmla="*/ 51 w 112"/>
                <a:gd name="T25" fmla="*/ 12 h 50"/>
                <a:gd name="T26" fmla="*/ 0 w 112"/>
                <a:gd name="T27" fmla="*/ 12 h 50"/>
                <a:gd name="T28" fmla="*/ 0 w 112"/>
                <a:gd name="T29" fmla="*/ 36 h 50"/>
                <a:gd name="T30" fmla="*/ 3 w 112"/>
                <a:gd name="T31" fmla="*/ 45 h 50"/>
                <a:gd name="T32" fmla="*/ 4 w 112"/>
                <a:gd name="T33" fmla="*/ 45 h 50"/>
                <a:gd name="T34" fmla="*/ 4 w 112"/>
                <a:gd name="T35" fmla="*/ 46 h 50"/>
                <a:gd name="T36" fmla="*/ 14 w 112"/>
                <a:gd name="T37" fmla="*/ 50 h 50"/>
                <a:gd name="T38" fmla="*/ 28 w 112"/>
                <a:gd name="T39" fmla="*/ 36 h 50"/>
                <a:gd name="T40" fmla="*/ 42 w 112"/>
                <a:gd name="T41" fmla="*/ 50 h 50"/>
                <a:gd name="T42" fmla="*/ 56 w 112"/>
                <a:gd name="T43" fmla="*/ 36 h 50"/>
                <a:gd name="T44" fmla="*/ 70 w 112"/>
                <a:gd name="T45" fmla="*/ 50 h 50"/>
                <a:gd name="T46" fmla="*/ 84 w 112"/>
                <a:gd name="T47" fmla="*/ 36 h 50"/>
                <a:gd name="T48" fmla="*/ 98 w 112"/>
                <a:gd name="T49" fmla="*/ 50 h 50"/>
                <a:gd name="T50" fmla="*/ 108 w 112"/>
                <a:gd name="T51" fmla="*/ 46 h 50"/>
                <a:gd name="T52" fmla="*/ 109 w 112"/>
                <a:gd name="T53" fmla="*/ 4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2" h="50">
                  <a:moveTo>
                    <a:pt x="109" y="45"/>
                  </a:moveTo>
                  <a:cubicBezTo>
                    <a:pt x="109" y="45"/>
                    <a:pt x="109" y="45"/>
                    <a:pt x="109" y="45"/>
                  </a:cubicBezTo>
                  <a:cubicBezTo>
                    <a:pt x="111" y="42"/>
                    <a:pt x="112" y="39"/>
                    <a:pt x="112" y="36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0" y="1"/>
                    <a:pt x="58" y="1"/>
                    <a:pt x="56" y="1"/>
                  </a:cubicBezTo>
                  <a:cubicBezTo>
                    <a:pt x="54" y="1"/>
                    <a:pt x="52" y="1"/>
                    <a:pt x="51" y="0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9"/>
                    <a:pt x="1" y="42"/>
                    <a:pt x="3" y="45"/>
                  </a:cubicBezTo>
                  <a:cubicBezTo>
                    <a:pt x="3" y="45"/>
                    <a:pt x="4" y="45"/>
                    <a:pt x="4" y="45"/>
                  </a:cubicBezTo>
                  <a:cubicBezTo>
                    <a:pt x="4" y="45"/>
                    <a:pt x="4" y="46"/>
                    <a:pt x="4" y="46"/>
                  </a:cubicBezTo>
                  <a:cubicBezTo>
                    <a:pt x="7" y="48"/>
                    <a:pt x="10" y="50"/>
                    <a:pt x="14" y="50"/>
                  </a:cubicBezTo>
                  <a:cubicBezTo>
                    <a:pt x="22" y="50"/>
                    <a:pt x="28" y="44"/>
                    <a:pt x="28" y="36"/>
                  </a:cubicBezTo>
                  <a:cubicBezTo>
                    <a:pt x="28" y="44"/>
                    <a:pt x="34" y="50"/>
                    <a:pt x="42" y="50"/>
                  </a:cubicBezTo>
                  <a:cubicBezTo>
                    <a:pt x="50" y="50"/>
                    <a:pt x="56" y="44"/>
                    <a:pt x="56" y="36"/>
                  </a:cubicBezTo>
                  <a:cubicBezTo>
                    <a:pt x="56" y="44"/>
                    <a:pt x="63" y="50"/>
                    <a:pt x="70" y="50"/>
                  </a:cubicBezTo>
                  <a:cubicBezTo>
                    <a:pt x="78" y="50"/>
                    <a:pt x="84" y="44"/>
                    <a:pt x="84" y="36"/>
                  </a:cubicBezTo>
                  <a:cubicBezTo>
                    <a:pt x="84" y="44"/>
                    <a:pt x="91" y="50"/>
                    <a:pt x="98" y="50"/>
                  </a:cubicBezTo>
                  <a:cubicBezTo>
                    <a:pt x="102" y="50"/>
                    <a:pt x="106" y="48"/>
                    <a:pt x="108" y="46"/>
                  </a:cubicBezTo>
                  <a:cubicBezTo>
                    <a:pt x="109" y="46"/>
                    <a:pt x="109" y="45"/>
                    <a:pt x="109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30" name="Freeform 331"/>
            <p:cNvSpPr>
              <a:spLocks/>
            </p:cNvSpPr>
            <p:nvPr/>
          </p:nvSpPr>
          <p:spPr bwMode="auto">
            <a:xfrm>
              <a:off x="15875" y="2806700"/>
              <a:ext cx="473075" cy="57150"/>
            </a:xfrm>
            <a:custGeom>
              <a:avLst/>
              <a:gdLst>
                <a:gd name="T0" fmla="*/ 63 w 126"/>
                <a:gd name="T1" fmla="*/ 15 h 15"/>
                <a:gd name="T2" fmla="*/ 126 w 126"/>
                <a:gd name="T3" fmla="*/ 0 h 15"/>
                <a:gd name="T4" fmla="*/ 116 w 126"/>
                <a:gd name="T5" fmla="*/ 0 h 15"/>
                <a:gd name="T6" fmla="*/ 116 w 126"/>
                <a:gd name="T7" fmla="*/ 0 h 15"/>
                <a:gd name="T8" fmla="*/ 115 w 126"/>
                <a:gd name="T9" fmla="*/ 0 h 15"/>
                <a:gd name="T10" fmla="*/ 11 w 126"/>
                <a:gd name="T11" fmla="*/ 0 h 15"/>
                <a:gd name="T12" fmla="*/ 11 w 126"/>
                <a:gd name="T13" fmla="*/ 0 h 15"/>
                <a:gd name="T14" fmla="*/ 10 w 126"/>
                <a:gd name="T15" fmla="*/ 0 h 15"/>
                <a:gd name="T16" fmla="*/ 0 w 126"/>
                <a:gd name="T17" fmla="*/ 0 h 15"/>
                <a:gd name="T18" fmla="*/ 63 w 126"/>
                <a:gd name="T1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" h="15">
                  <a:moveTo>
                    <a:pt x="63" y="15"/>
                  </a:moveTo>
                  <a:cubicBezTo>
                    <a:pt x="98" y="15"/>
                    <a:pt x="126" y="8"/>
                    <a:pt x="126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29" y="15"/>
                    <a:pt x="6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31" name="Freeform 332"/>
            <p:cNvSpPr>
              <a:spLocks/>
            </p:cNvSpPr>
            <p:nvPr/>
          </p:nvSpPr>
          <p:spPr bwMode="auto">
            <a:xfrm>
              <a:off x="222250" y="2360613"/>
              <a:ext cx="60325" cy="96838"/>
            </a:xfrm>
            <a:custGeom>
              <a:avLst/>
              <a:gdLst>
                <a:gd name="T0" fmla="*/ 5 w 16"/>
                <a:gd name="T1" fmla="*/ 25 h 26"/>
                <a:gd name="T2" fmla="*/ 8 w 16"/>
                <a:gd name="T3" fmla="*/ 26 h 26"/>
                <a:gd name="T4" fmla="*/ 12 w 16"/>
                <a:gd name="T5" fmla="*/ 25 h 26"/>
                <a:gd name="T6" fmla="*/ 16 w 16"/>
                <a:gd name="T7" fmla="*/ 17 h 26"/>
                <a:gd name="T8" fmla="*/ 8 w 16"/>
                <a:gd name="T9" fmla="*/ 0 h 26"/>
                <a:gd name="T10" fmla="*/ 8 w 16"/>
                <a:gd name="T11" fmla="*/ 0 h 26"/>
                <a:gd name="T12" fmla="*/ 0 w 16"/>
                <a:gd name="T13" fmla="*/ 17 h 26"/>
                <a:gd name="T14" fmla="*/ 5 w 16"/>
                <a:gd name="T1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6">
                  <a:moveTo>
                    <a:pt x="5" y="25"/>
                  </a:moveTo>
                  <a:cubicBezTo>
                    <a:pt x="6" y="25"/>
                    <a:pt x="7" y="26"/>
                    <a:pt x="8" y="26"/>
                  </a:cubicBezTo>
                  <a:cubicBezTo>
                    <a:pt x="10" y="26"/>
                    <a:pt x="11" y="25"/>
                    <a:pt x="12" y="25"/>
                  </a:cubicBezTo>
                  <a:cubicBezTo>
                    <a:pt x="14" y="23"/>
                    <a:pt x="16" y="20"/>
                    <a:pt x="16" y="17"/>
                  </a:cubicBezTo>
                  <a:cubicBezTo>
                    <a:pt x="16" y="14"/>
                    <a:pt x="12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4"/>
                    <a:pt x="0" y="17"/>
                  </a:cubicBezTo>
                  <a:cubicBezTo>
                    <a:pt x="0" y="20"/>
                    <a:pt x="2" y="23"/>
                    <a:pt x="5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32" name="Freeform 333"/>
            <p:cNvSpPr>
              <a:spLocks/>
            </p:cNvSpPr>
            <p:nvPr/>
          </p:nvSpPr>
          <p:spPr bwMode="auto">
            <a:xfrm>
              <a:off x="1314450" y="1609725"/>
              <a:ext cx="323850" cy="322263"/>
            </a:xfrm>
            <a:custGeom>
              <a:avLst/>
              <a:gdLst>
                <a:gd name="T0" fmla="*/ 41 w 86"/>
                <a:gd name="T1" fmla="*/ 86 h 86"/>
                <a:gd name="T2" fmla="*/ 43 w 86"/>
                <a:gd name="T3" fmla="*/ 86 h 86"/>
                <a:gd name="T4" fmla="*/ 86 w 86"/>
                <a:gd name="T5" fmla="*/ 43 h 86"/>
                <a:gd name="T6" fmla="*/ 43 w 86"/>
                <a:gd name="T7" fmla="*/ 0 h 86"/>
                <a:gd name="T8" fmla="*/ 0 w 86"/>
                <a:gd name="T9" fmla="*/ 42 h 86"/>
                <a:gd name="T10" fmla="*/ 24 w 86"/>
                <a:gd name="T11" fmla="*/ 57 h 86"/>
                <a:gd name="T12" fmla="*/ 41 w 86"/>
                <a:gd name="T13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86">
                  <a:moveTo>
                    <a:pt x="41" y="86"/>
                  </a:moveTo>
                  <a:cubicBezTo>
                    <a:pt x="42" y="86"/>
                    <a:pt x="43" y="86"/>
                    <a:pt x="43" y="86"/>
                  </a:cubicBezTo>
                  <a:cubicBezTo>
                    <a:pt x="67" y="86"/>
                    <a:pt x="86" y="67"/>
                    <a:pt x="86" y="43"/>
                  </a:cubicBezTo>
                  <a:cubicBezTo>
                    <a:pt x="86" y="19"/>
                    <a:pt x="67" y="0"/>
                    <a:pt x="43" y="0"/>
                  </a:cubicBezTo>
                  <a:cubicBezTo>
                    <a:pt x="20" y="0"/>
                    <a:pt x="1" y="19"/>
                    <a:pt x="0" y="42"/>
                  </a:cubicBezTo>
                  <a:cubicBezTo>
                    <a:pt x="9" y="45"/>
                    <a:pt x="17" y="50"/>
                    <a:pt x="24" y="57"/>
                  </a:cubicBezTo>
                  <a:cubicBezTo>
                    <a:pt x="32" y="65"/>
                    <a:pt x="38" y="75"/>
                    <a:pt x="41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33" name="Freeform 334"/>
            <p:cNvSpPr>
              <a:spLocks/>
            </p:cNvSpPr>
            <p:nvPr/>
          </p:nvSpPr>
          <p:spPr bwMode="auto">
            <a:xfrm>
              <a:off x="1431925" y="1514475"/>
              <a:ext cx="88900" cy="71438"/>
            </a:xfrm>
            <a:custGeom>
              <a:avLst/>
              <a:gdLst>
                <a:gd name="T0" fmla="*/ 56 w 56"/>
                <a:gd name="T1" fmla="*/ 45 h 45"/>
                <a:gd name="T2" fmla="*/ 28 w 56"/>
                <a:gd name="T3" fmla="*/ 0 h 45"/>
                <a:gd name="T4" fmla="*/ 0 w 56"/>
                <a:gd name="T5" fmla="*/ 45 h 45"/>
                <a:gd name="T6" fmla="*/ 56 w 56"/>
                <a:gd name="T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56" y="45"/>
                  </a:moveTo>
                  <a:lnTo>
                    <a:pt x="28" y="0"/>
                  </a:lnTo>
                  <a:lnTo>
                    <a:pt x="0" y="45"/>
                  </a:lnTo>
                  <a:lnTo>
                    <a:pt x="56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34" name="Freeform 335"/>
            <p:cNvSpPr>
              <a:spLocks/>
            </p:cNvSpPr>
            <p:nvPr/>
          </p:nvSpPr>
          <p:spPr bwMode="auto">
            <a:xfrm>
              <a:off x="1660525" y="1725613"/>
              <a:ext cx="71438" cy="90488"/>
            </a:xfrm>
            <a:custGeom>
              <a:avLst/>
              <a:gdLst>
                <a:gd name="T0" fmla="*/ 0 w 45"/>
                <a:gd name="T1" fmla="*/ 57 h 57"/>
                <a:gd name="T2" fmla="*/ 45 w 45"/>
                <a:gd name="T3" fmla="*/ 28 h 57"/>
                <a:gd name="T4" fmla="*/ 0 w 45"/>
                <a:gd name="T5" fmla="*/ 0 h 57"/>
                <a:gd name="T6" fmla="*/ 0 w 45"/>
                <a:gd name="T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57">
                  <a:moveTo>
                    <a:pt x="0" y="57"/>
                  </a:moveTo>
                  <a:lnTo>
                    <a:pt x="45" y="28"/>
                  </a:lnTo>
                  <a:lnTo>
                    <a:pt x="0" y="0"/>
                  </a:lnTo>
                  <a:lnTo>
                    <a:pt x="0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35" name="Freeform 336"/>
            <p:cNvSpPr>
              <a:spLocks/>
            </p:cNvSpPr>
            <p:nvPr/>
          </p:nvSpPr>
          <p:spPr bwMode="auto">
            <a:xfrm>
              <a:off x="1250950" y="1725613"/>
              <a:ext cx="44450" cy="33338"/>
            </a:xfrm>
            <a:custGeom>
              <a:avLst/>
              <a:gdLst>
                <a:gd name="T0" fmla="*/ 12 w 12"/>
                <a:gd name="T1" fmla="*/ 0 h 9"/>
                <a:gd name="T2" fmla="*/ 0 w 12"/>
                <a:gd name="T3" fmla="*/ 7 h 9"/>
                <a:gd name="T4" fmla="*/ 12 w 12"/>
                <a:gd name="T5" fmla="*/ 9 h 9"/>
                <a:gd name="T6" fmla="*/ 12 w 12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9">
                  <a:moveTo>
                    <a:pt x="12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4" y="8"/>
                    <a:pt x="8" y="8"/>
                    <a:pt x="12" y="9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36" name="Freeform 337"/>
            <p:cNvSpPr>
              <a:spLocks/>
            </p:cNvSpPr>
            <p:nvPr/>
          </p:nvSpPr>
          <p:spPr bwMode="auto">
            <a:xfrm>
              <a:off x="1573212" y="1590675"/>
              <a:ext cx="82550" cy="82550"/>
            </a:xfrm>
            <a:custGeom>
              <a:avLst/>
              <a:gdLst>
                <a:gd name="T0" fmla="*/ 0 w 52"/>
                <a:gd name="T1" fmla="*/ 12 h 52"/>
                <a:gd name="T2" fmla="*/ 41 w 52"/>
                <a:gd name="T3" fmla="*/ 52 h 52"/>
                <a:gd name="T4" fmla="*/ 52 w 52"/>
                <a:gd name="T5" fmla="*/ 0 h 52"/>
                <a:gd name="T6" fmla="*/ 0 w 52"/>
                <a:gd name="T7" fmla="*/ 1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2">
                  <a:moveTo>
                    <a:pt x="0" y="12"/>
                  </a:moveTo>
                  <a:lnTo>
                    <a:pt x="41" y="52"/>
                  </a:lnTo>
                  <a:lnTo>
                    <a:pt x="52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37" name="Freeform 338"/>
            <p:cNvSpPr>
              <a:spLocks/>
            </p:cNvSpPr>
            <p:nvPr/>
          </p:nvSpPr>
          <p:spPr bwMode="auto">
            <a:xfrm>
              <a:off x="1573212" y="1868488"/>
              <a:ext cx="82550" cy="82550"/>
            </a:xfrm>
            <a:custGeom>
              <a:avLst/>
              <a:gdLst>
                <a:gd name="T0" fmla="*/ 41 w 52"/>
                <a:gd name="T1" fmla="*/ 0 h 52"/>
                <a:gd name="T2" fmla="*/ 0 w 52"/>
                <a:gd name="T3" fmla="*/ 40 h 52"/>
                <a:gd name="T4" fmla="*/ 52 w 52"/>
                <a:gd name="T5" fmla="*/ 52 h 52"/>
                <a:gd name="T6" fmla="*/ 41 w 52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2">
                  <a:moveTo>
                    <a:pt x="41" y="0"/>
                  </a:moveTo>
                  <a:lnTo>
                    <a:pt x="0" y="40"/>
                  </a:lnTo>
                  <a:lnTo>
                    <a:pt x="52" y="52"/>
                  </a:lnTo>
                  <a:lnTo>
                    <a:pt x="4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38" name="Freeform 339"/>
            <p:cNvSpPr>
              <a:spLocks/>
            </p:cNvSpPr>
            <p:nvPr/>
          </p:nvSpPr>
          <p:spPr bwMode="auto">
            <a:xfrm>
              <a:off x="1295400" y="1590675"/>
              <a:ext cx="82550" cy="82550"/>
            </a:xfrm>
            <a:custGeom>
              <a:avLst/>
              <a:gdLst>
                <a:gd name="T0" fmla="*/ 12 w 52"/>
                <a:gd name="T1" fmla="*/ 52 h 52"/>
                <a:gd name="T2" fmla="*/ 52 w 52"/>
                <a:gd name="T3" fmla="*/ 12 h 52"/>
                <a:gd name="T4" fmla="*/ 0 w 52"/>
                <a:gd name="T5" fmla="*/ 0 h 52"/>
                <a:gd name="T6" fmla="*/ 12 w 52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2">
                  <a:moveTo>
                    <a:pt x="12" y="52"/>
                  </a:moveTo>
                  <a:lnTo>
                    <a:pt x="52" y="12"/>
                  </a:lnTo>
                  <a:lnTo>
                    <a:pt x="0" y="0"/>
                  </a:lnTo>
                  <a:lnTo>
                    <a:pt x="12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39" name="Freeform 340"/>
            <p:cNvSpPr>
              <a:spLocks/>
            </p:cNvSpPr>
            <p:nvPr/>
          </p:nvSpPr>
          <p:spPr bwMode="auto">
            <a:xfrm>
              <a:off x="954087" y="1774825"/>
              <a:ext cx="709613" cy="434975"/>
            </a:xfrm>
            <a:custGeom>
              <a:avLst/>
              <a:gdLst>
                <a:gd name="T0" fmla="*/ 155 w 189"/>
                <a:gd name="T1" fmla="*/ 49 h 116"/>
                <a:gd name="T2" fmla="*/ 150 w 189"/>
                <a:gd name="T3" fmla="*/ 49 h 116"/>
                <a:gd name="T4" fmla="*/ 134 w 189"/>
                <a:gd name="T5" fmla="*/ 57 h 116"/>
                <a:gd name="T6" fmla="*/ 133 w 189"/>
                <a:gd name="T7" fmla="*/ 48 h 116"/>
                <a:gd name="T8" fmla="*/ 131 w 189"/>
                <a:gd name="T9" fmla="*/ 41 h 116"/>
                <a:gd name="T10" fmla="*/ 96 w 189"/>
                <a:gd name="T11" fmla="*/ 4 h 116"/>
                <a:gd name="T12" fmla="*/ 91 w 189"/>
                <a:gd name="T13" fmla="*/ 2 h 116"/>
                <a:gd name="T14" fmla="*/ 76 w 189"/>
                <a:gd name="T15" fmla="*/ 0 h 116"/>
                <a:gd name="T16" fmla="*/ 73 w 189"/>
                <a:gd name="T17" fmla="*/ 0 h 116"/>
                <a:gd name="T18" fmla="*/ 17 w 189"/>
                <a:gd name="T19" fmla="*/ 58 h 116"/>
                <a:gd name="T20" fmla="*/ 20 w 189"/>
                <a:gd name="T21" fmla="*/ 75 h 116"/>
                <a:gd name="T22" fmla="*/ 0 w 189"/>
                <a:gd name="T23" fmla="*/ 95 h 116"/>
                <a:gd name="T24" fmla="*/ 21 w 189"/>
                <a:gd name="T25" fmla="*/ 116 h 116"/>
                <a:gd name="T26" fmla="*/ 76 w 189"/>
                <a:gd name="T27" fmla="*/ 116 h 116"/>
                <a:gd name="T28" fmla="*/ 78 w 189"/>
                <a:gd name="T29" fmla="*/ 116 h 116"/>
                <a:gd name="T30" fmla="*/ 155 w 189"/>
                <a:gd name="T31" fmla="*/ 116 h 116"/>
                <a:gd name="T32" fmla="*/ 189 w 189"/>
                <a:gd name="T33" fmla="*/ 82 h 116"/>
                <a:gd name="T34" fmla="*/ 155 w 189"/>
                <a:gd name="T35" fmla="*/ 4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9" h="116">
                  <a:moveTo>
                    <a:pt x="155" y="49"/>
                  </a:moveTo>
                  <a:cubicBezTo>
                    <a:pt x="154" y="49"/>
                    <a:pt x="152" y="49"/>
                    <a:pt x="150" y="49"/>
                  </a:cubicBezTo>
                  <a:cubicBezTo>
                    <a:pt x="144" y="50"/>
                    <a:pt x="138" y="53"/>
                    <a:pt x="134" y="57"/>
                  </a:cubicBezTo>
                  <a:cubicBezTo>
                    <a:pt x="134" y="54"/>
                    <a:pt x="133" y="51"/>
                    <a:pt x="133" y="48"/>
                  </a:cubicBezTo>
                  <a:cubicBezTo>
                    <a:pt x="132" y="45"/>
                    <a:pt x="132" y="43"/>
                    <a:pt x="131" y="41"/>
                  </a:cubicBezTo>
                  <a:cubicBezTo>
                    <a:pt x="126" y="24"/>
                    <a:pt x="113" y="10"/>
                    <a:pt x="96" y="4"/>
                  </a:cubicBezTo>
                  <a:cubicBezTo>
                    <a:pt x="95" y="3"/>
                    <a:pt x="93" y="2"/>
                    <a:pt x="91" y="2"/>
                  </a:cubicBezTo>
                  <a:cubicBezTo>
                    <a:pt x="86" y="1"/>
                    <a:pt x="81" y="0"/>
                    <a:pt x="76" y="0"/>
                  </a:cubicBezTo>
                  <a:cubicBezTo>
                    <a:pt x="75" y="0"/>
                    <a:pt x="74" y="0"/>
                    <a:pt x="73" y="0"/>
                  </a:cubicBezTo>
                  <a:cubicBezTo>
                    <a:pt x="42" y="1"/>
                    <a:pt x="17" y="27"/>
                    <a:pt x="17" y="58"/>
                  </a:cubicBezTo>
                  <a:cubicBezTo>
                    <a:pt x="17" y="64"/>
                    <a:pt x="18" y="70"/>
                    <a:pt x="20" y="75"/>
                  </a:cubicBezTo>
                  <a:cubicBezTo>
                    <a:pt x="9" y="75"/>
                    <a:pt x="0" y="84"/>
                    <a:pt x="0" y="95"/>
                  </a:cubicBezTo>
                  <a:cubicBezTo>
                    <a:pt x="0" y="107"/>
                    <a:pt x="9" y="116"/>
                    <a:pt x="21" y="116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155" y="116"/>
                    <a:pt x="155" y="116"/>
                    <a:pt x="155" y="116"/>
                  </a:cubicBezTo>
                  <a:cubicBezTo>
                    <a:pt x="174" y="116"/>
                    <a:pt x="189" y="101"/>
                    <a:pt x="189" y="82"/>
                  </a:cubicBezTo>
                  <a:cubicBezTo>
                    <a:pt x="189" y="64"/>
                    <a:pt x="174" y="49"/>
                    <a:pt x="155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40" name="Rectangle 341"/>
            <p:cNvSpPr>
              <a:spLocks noChangeArrowheads="1"/>
            </p:cNvSpPr>
            <p:nvPr/>
          </p:nvSpPr>
          <p:spPr bwMode="auto">
            <a:xfrm>
              <a:off x="673100" y="169863"/>
              <a:ext cx="698500" cy="447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41" name="Freeform 342"/>
            <p:cNvSpPr>
              <a:spLocks/>
            </p:cNvSpPr>
            <p:nvPr/>
          </p:nvSpPr>
          <p:spPr bwMode="auto">
            <a:xfrm>
              <a:off x="728662" y="681038"/>
              <a:ext cx="109538" cy="71438"/>
            </a:xfrm>
            <a:custGeom>
              <a:avLst/>
              <a:gdLst>
                <a:gd name="T0" fmla="*/ 2 w 29"/>
                <a:gd name="T1" fmla="*/ 18 h 19"/>
                <a:gd name="T2" fmla="*/ 3 w 29"/>
                <a:gd name="T3" fmla="*/ 19 h 19"/>
                <a:gd name="T4" fmla="*/ 26 w 29"/>
                <a:gd name="T5" fmla="*/ 19 h 19"/>
                <a:gd name="T6" fmla="*/ 27 w 29"/>
                <a:gd name="T7" fmla="*/ 18 h 19"/>
                <a:gd name="T8" fmla="*/ 29 w 29"/>
                <a:gd name="T9" fmla="*/ 16 h 19"/>
                <a:gd name="T10" fmla="*/ 29 w 29"/>
                <a:gd name="T11" fmla="*/ 14 h 19"/>
                <a:gd name="T12" fmla="*/ 14 w 29"/>
                <a:gd name="T13" fmla="*/ 0 h 19"/>
                <a:gd name="T14" fmla="*/ 0 w 29"/>
                <a:gd name="T15" fmla="*/ 14 h 19"/>
                <a:gd name="T16" fmla="*/ 0 w 29"/>
                <a:gd name="T17" fmla="*/ 16 h 19"/>
                <a:gd name="T18" fmla="*/ 2 w 29"/>
                <a:gd name="T19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19">
                  <a:moveTo>
                    <a:pt x="2" y="18"/>
                  </a:moveTo>
                  <a:cubicBezTo>
                    <a:pt x="2" y="19"/>
                    <a:pt x="2" y="19"/>
                    <a:pt x="3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19"/>
                    <a:pt x="27" y="19"/>
                    <a:pt x="27" y="18"/>
                  </a:cubicBezTo>
                  <a:cubicBezTo>
                    <a:pt x="28" y="18"/>
                    <a:pt x="28" y="17"/>
                    <a:pt x="29" y="16"/>
                  </a:cubicBezTo>
                  <a:cubicBezTo>
                    <a:pt x="29" y="16"/>
                    <a:pt x="29" y="15"/>
                    <a:pt x="29" y="14"/>
                  </a:cubicBezTo>
                  <a:cubicBezTo>
                    <a:pt x="29" y="6"/>
                    <a:pt x="23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42" name="Freeform 343"/>
            <p:cNvSpPr>
              <a:spLocks/>
            </p:cNvSpPr>
            <p:nvPr/>
          </p:nvSpPr>
          <p:spPr bwMode="auto">
            <a:xfrm>
              <a:off x="965200" y="681038"/>
              <a:ext cx="112713" cy="71438"/>
            </a:xfrm>
            <a:custGeom>
              <a:avLst/>
              <a:gdLst>
                <a:gd name="T0" fmla="*/ 2 w 30"/>
                <a:gd name="T1" fmla="*/ 18 h 19"/>
                <a:gd name="T2" fmla="*/ 3 w 30"/>
                <a:gd name="T3" fmla="*/ 19 h 19"/>
                <a:gd name="T4" fmla="*/ 27 w 30"/>
                <a:gd name="T5" fmla="*/ 19 h 19"/>
                <a:gd name="T6" fmla="*/ 27 w 30"/>
                <a:gd name="T7" fmla="*/ 18 h 19"/>
                <a:gd name="T8" fmla="*/ 30 w 30"/>
                <a:gd name="T9" fmla="*/ 16 h 19"/>
                <a:gd name="T10" fmla="*/ 30 w 30"/>
                <a:gd name="T11" fmla="*/ 14 h 19"/>
                <a:gd name="T12" fmla="*/ 15 w 30"/>
                <a:gd name="T13" fmla="*/ 0 h 19"/>
                <a:gd name="T14" fmla="*/ 0 w 30"/>
                <a:gd name="T15" fmla="*/ 14 h 19"/>
                <a:gd name="T16" fmla="*/ 0 w 30"/>
                <a:gd name="T17" fmla="*/ 16 h 19"/>
                <a:gd name="T18" fmla="*/ 2 w 30"/>
                <a:gd name="T19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9">
                  <a:moveTo>
                    <a:pt x="2" y="18"/>
                  </a:moveTo>
                  <a:cubicBezTo>
                    <a:pt x="2" y="19"/>
                    <a:pt x="3" y="19"/>
                    <a:pt x="3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8"/>
                  </a:cubicBezTo>
                  <a:cubicBezTo>
                    <a:pt x="28" y="18"/>
                    <a:pt x="29" y="17"/>
                    <a:pt x="30" y="16"/>
                  </a:cubicBezTo>
                  <a:cubicBezTo>
                    <a:pt x="30" y="16"/>
                    <a:pt x="30" y="15"/>
                    <a:pt x="30" y="14"/>
                  </a:cubicBez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1" y="17"/>
                    <a:pt x="2" y="18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43" name="Freeform 344"/>
            <p:cNvSpPr>
              <a:spLocks/>
            </p:cNvSpPr>
            <p:nvPr/>
          </p:nvSpPr>
          <p:spPr bwMode="auto">
            <a:xfrm>
              <a:off x="1206500" y="681038"/>
              <a:ext cx="112713" cy="71438"/>
            </a:xfrm>
            <a:custGeom>
              <a:avLst/>
              <a:gdLst>
                <a:gd name="T0" fmla="*/ 2 w 30"/>
                <a:gd name="T1" fmla="*/ 19 h 19"/>
                <a:gd name="T2" fmla="*/ 26 w 30"/>
                <a:gd name="T3" fmla="*/ 19 h 19"/>
                <a:gd name="T4" fmla="*/ 27 w 30"/>
                <a:gd name="T5" fmla="*/ 18 h 19"/>
                <a:gd name="T6" fmla="*/ 30 w 30"/>
                <a:gd name="T7" fmla="*/ 16 h 19"/>
                <a:gd name="T8" fmla="*/ 30 w 30"/>
                <a:gd name="T9" fmla="*/ 14 h 19"/>
                <a:gd name="T10" fmla="*/ 15 w 30"/>
                <a:gd name="T11" fmla="*/ 0 h 19"/>
                <a:gd name="T12" fmla="*/ 0 w 30"/>
                <a:gd name="T13" fmla="*/ 14 h 19"/>
                <a:gd name="T14" fmla="*/ 1 w 30"/>
                <a:gd name="T15" fmla="*/ 17 h 19"/>
                <a:gd name="T16" fmla="*/ 2 w 30"/>
                <a:gd name="T17" fmla="*/ 18 h 19"/>
                <a:gd name="T18" fmla="*/ 2 w 30"/>
                <a:gd name="T1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9">
                  <a:moveTo>
                    <a:pt x="2" y="19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7" y="19"/>
                    <a:pt x="27" y="18"/>
                  </a:cubicBezTo>
                  <a:cubicBezTo>
                    <a:pt x="28" y="17"/>
                    <a:pt x="29" y="16"/>
                    <a:pt x="30" y="16"/>
                  </a:cubicBezTo>
                  <a:cubicBezTo>
                    <a:pt x="30" y="15"/>
                    <a:pt x="30" y="15"/>
                    <a:pt x="30" y="14"/>
                  </a:cubicBez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1" y="18"/>
                    <a:pt x="1" y="18"/>
                    <a:pt x="2" y="18"/>
                  </a:cubicBezTo>
                  <a:cubicBezTo>
                    <a:pt x="2" y="19"/>
                    <a:pt x="2" y="19"/>
                    <a:pt x="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44" name="Freeform 345"/>
            <p:cNvSpPr>
              <a:spLocks/>
            </p:cNvSpPr>
            <p:nvPr/>
          </p:nvSpPr>
          <p:spPr bwMode="auto">
            <a:xfrm>
              <a:off x="669925" y="749300"/>
              <a:ext cx="228600" cy="74613"/>
            </a:xfrm>
            <a:custGeom>
              <a:avLst/>
              <a:gdLst>
                <a:gd name="T0" fmla="*/ 9 w 61"/>
                <a:gd name="T1" fmla="*/ 0 h 20"/>
                <a:gd name="T2" fmla="*/ 4 w 61"/>
                <a:gd name="T3" fmla="*/ 2 h 20"/>
                <a:gd name="T4" fmla="*/ 3 w 61"/>
                <a:gd name="T5" fmla="*/ 13 h 20"/>
                <a:gd name="T6" fmla="*/ 19 w 61"/>
                <a:gd name="T7" fmla="*/ 20 h 20"/>
                <a:gd name="T8" fmla="*/ 42 w 61"/>
                <a:gd name="T9" fmla="*/ 20 h 20"/>
                <a:gd name="T10" fmla="*/ 58 w 61"/>
                <a:gd name="T11" fmla="*/ 13 h 20"/>
                <a:gd name="T12" fmla="*/ 57 w 61"/>
                <a:gd name="T13" fmla="*/ 2 h 20"/>
                <a:gd name="T14" fmla="*/ 52 w 61"/>
                <a:gd name="T15" fmla="*/ 0 h 20"/>
                <a:gd name="T16" fmla="*/ 46 w 61"/>
                <a:gd name="T17" fmla="*/ 3 h 20"/>
                <a:gd name="T18" fmla="*/ 43 w 61"/>
                <a:gd name="T19" fmla="*/ 5 h 20"/>
                <a:gd name="T20" fmla="*/ 42 w 61"/>
                <a:gd name="T21" fmla="*/ 5 h 20"/>
                <a:gd name="T22" fmla="*/ 19 w 61"/>
                <a:gd name="T23" fmla="*/ 5 h 20"/>
                <a:gd name="T24" fmla="*/ 18 w 61"/>
                <a:gd name="T25" fmla="*/ 5 h 20"/>
                <a:gd name="T26" fmla="*/ 15 w 61"/>
                <a:gd name="T27" fmla="*/ 3 h 20"/>
                <a:gd name="T28" fmla="*/ 9 w 61"/>
                <a:gd name="T2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20">
                  <a:moveTo>
                    <a:pt x="9" y="0"/>
                  </a:moveTo>
                  <a:cubicBezTo>
                    <a:pt x="7" y="0"/>
                    <a:pt x="5" y="1"/>
                    <a:pt x="4" y="2"/>
                  </a:cubicBezTo>
                  <a:cubicBezTo>
                    <a:pt x="1" y="5"/>
                    <a:pt x="0" y="10"/>
                    <a:pt x="3" y="13"/>
                  </a:cubicBezTo>
                  <a:cubicBezTo>
                    <a:pt x="7" y="18"/>
                    <a:pt x="13" y="20"/>
                    <a:pt x="19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8" y="20"/>
                    <a:pt x="54" y="18"/>
                    <a:pt x="58" y="13"/>
                  </a:cubicBezTo>
                  <a:cubicBezTo>
                    <a:pt x="61" y="10"/>
                    <a:pt x="60" y="5"/>
                    <a:pt x="57" y="2"/>
                  </a:cubicBezTo>
                  <a:cubicBezTo>
                    <a:pt x="56" y="1"/>
                    <a:pt x="54" y="0"/>
                    <a:pt x="52" y="0"/>
                  </a:cubicBezTo>
                  <a:cubicBezTo>
                    <a:pt x="50" y="0"/>
                    <a:pt x="48" y="1"/>
                    <a:pt x="46" y="3"/>
                  </a:cubicBezTo>
                  <a:cubicBezTo>
                    <a:pt x="45" y="4"/>
                    <a:pt x="44" y="5"/>
                    <a:pt x="43" y="5"/>
                  </a:cubicBezTo>
                  <a:cubicBezTo>
                    <a:pt x="43" y="5"/>
                    <a:pt x="42" y="5"/>
                    <a:pt x="42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5"/>
                    <a:pt x="16" y="4"/>
                    <a:pt x="15" y="3"/>
                  </a:cubicBezTo>
                  <a:cubicBezTo>
                    <a:pt x="13" y="1"/>
                    <a:pt x="11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45" name="Freeform 346"/>
            <p:cNvSpPr>
              <a:spLocks/>
            </p:cNvSpPr>
            <p:nvPr/>
          </p:nvSpPr>
          <p:spPr bwMode="auto">
            <a:xfrm>
              <a:off x="909637" y="749300"/>
              <a:ext cx="225425" cy="74613"/>
            </a:xfrm>
            <a:custGeom>
              <a:avLst/>
              <a:gdLst>
                <a:gd name="T0" fmla="*/ 14 w 60"/>
                <a:gd name="T1" fmla="*/ 2 h 20"/>
                <a:gd name="T2" fmla="*/ 13 w 60"/>
                <a:gd name="T3" fmla="*/ 2 h 20"/>
                <a:gd name="T4" fmla="*/ 13 w 60"/>
                <a:gd name="T5" fmla="*/ 2 h 20"/>
                <a:gd name="T6" fmla="*/ 13 w 60"/>
                <a:gd name="T7" fmla="*/ 2 h 20"/>
                <a:gd name="T8" fmla="*/ 12 w 60"/>
                <a:gd name="T9" fmla="*/ 1 h 20"/>
                <a:gd name="T10" fmla="*/ 12 w 60"/>
                <a:gd name="T11" fmla="*/ 1 h 20"/>
                <a:gd name="T12" fmla="*/ 12 w 60"/>
                <a:gd name="T13" fmla="*/ 1 h 20"/>
                <a:gd name="T14" fmla="*/ 11 w 60"/>
                <a:gd name="T15" fmla="*/ 1 h 20"/>
                <a:gd name="T16" fmla="*/ 11 w 60"/>
                <a:gd name="T17" fmla="*/ 1 h 20"/>
                <a:gd name="T18" fmla="*/ 10 w 60"/>
                <a:gd name="T19" fmla="*/ 1 h 20"/>
                <a:gd name="T20" fmla="*/ 10 w 60"/>
                <a:gd name="T21" fmla="*/ 0 h 20"/>
                <a:gd name="T22" fmla="*/ 10 w 60"/>
                <a:gd name="T23" fmla="*/ 0 h 20"/>
                <a:gd name="T24" fmla="*/ 9 w 60"/>
                <a:gd name="T25" fmla="*/ 0 h 20"/>
                <a:gd name="T26" fmla="*/ 9 w 60"/>
                <a:gd name="T27" fmla="*/ 0 h 20"/>
                <a:gd name="T28" fmla="*/ 8 w 60"/>
                <a:gd name="T29" fmla="*/ 0 h 20"/>
                <a:gd name="T30" fmla="*/ 8 w 60"/>
                <a:gd name="T31" fmla="*/ 0 h 20"/>
                <a:gd name="T32" fmla="*/ 8 w 60"/>
                <a:gd name="T33" fmla="*/ 0 h 20"/>
                <a:gd name="T34" fmla="*/ 7 w 60"/>
                <a:gd name="T35" fmla="*/ 0 h 20"/>
                <a:gd name="T36" fmla="*/ 7 w 60"/>
                <a:gd name="T37" fmla="*/ 0 h 20"/>
                <a:gd name="T38" fmla="*/ 6 w 60"/>
                <a:gd name="T39" fmla="*/ 1 h 20"/>
                <a:gd name="T40" fmla="*/ 6 w 60"/>
                <a:gd name="T41" fmla="*/ 1 h 20"/>
                <a:gd name="T42" fmla="*/ 4 w 60"/>
                <a:gd name="T43" fmla="*/ 1 h 20"/>
                <a:gd name="T44" fmla="*/ 4 w 60"/>
                <a:gd name="T45" fmla="*/ 1 h 20"/>
                <a:gd name="T46" fmla="*/ 3 w 60"/>
                <a:gd name="T47" fmla="*/ 2 h 20"/>
                <a:gd name="T48" fmla="*/ 2 w 60"/>
                <a:gd name="T49" fmla="*/ 13 h 20"/>
                <a:gd name="T50" fmla="*/ 18 w 60"/>
                <a:gd name="T51" fmla="*/ 20 h 20"/>
                <a:gd name="T52" fmla="*/ 42 w 60"/>
                <a:gd name="T53" fmla="*/ 20 h 20"/>
                <a:gd name="T54" fmla="*/ 57 w 60"/>
                <a:gd name="T55" fmla="*/ 13 h 20"/>
                <a:gd name="T56" fmla="*/ 56 w 60"/>
                <a:gd name="T57" fmla="*/ 2 h 20"/>
                <a:gd name="T58" fmla="*/ 55 w 60"/>
                <a:gd name="T59" fmla="*/ 1 h 20"/>
                <a:gd name="T60" fmla="*/ 55 w 60"/>
                <a:gd name="T61" fmla="*/ 1 h 20"/>
                <a:gd name="T62" fmla="*/ 54 w 60"/>
                <a:gd name="T63" fmla="*/ 1 h 20"/>
                <a:gd name="T64" fmla="*/ 54 w 60"/>
                <a:gd name="T65" fmla="*/ 1 h 20"/>
                <a:gd name="T66" fmla="*/ 53 w 60"/>
                <a:gd name="T67" fmla="*/ 0 h 20"/>
                <a:gd name="T68" fmla="*/ 53 w 60"/>
                <a:gd name="T69" fmla="*/ 0 h 20"/>
                <a:gd name="T70" fmla="*/ 51 w 60"/>
                <a:gd name="T71" fmla="*/ 0 h 20"/>
                <a:gd name="T72" fmla="*/ 51 w 60"/>
                <a:gd name="T73" fmla="*/ 0 h 20"/>
                <a:gd name="T74" fmla="*/ 51 w 60"/>
                <a:gd name="T75" fmla="*/ 0 h 20"/>
                <a:gd name="T76" fmla="*/ 51 w 60"/>
                <a:gd name="T77" fmla="*/ 0 h 20"/>
                <a:gd name="T78" fmla="*/ 50 w 60"/>
                <a:gd name="T79" fmla="*/ 0 h 20"/>
                <a:gd name="T80" fmla="*/ 50 w 60"/>
                <a:gd name="T81" fmla="*/ 0 h 20"/>
                <a:gd name="T82" fmla="*/ 50 w 60"/>
                <a:gd name="T83" fmla="*/ 0 h 20"/>
                <a:gd name="T84" fmla="*/ 49 w 60"/>
                <a:gd name="T85" fmla="*/ 1 h 20"/>
                <a:gd name="T86" fmla="*/ 49 w 60"/>
                <a:gd name="T87" fmla="*/ 1 h 20"/>
                <a:gd name="T88" fmla="*/ 48 w 60"/>
                <a:gd name="T89" fmla="*/ 1 h 20"/>
                <a:gd name="T90" fmla="*/ 48 w 60"/>
                <a:gd name="T91" fmla="*/ 1 h 20"/>
                <a:gd name="T92" fmla="*/ 48 w 60"/>
                <a:gd name="T93" fmla="*/ 1 h 20"/>
                <a:gd name="T94" fmla="*/ 47 w 60"/>
                <a:gd name="T95" fmla="*/ 1 h 20"/>
                <a:gd name="T96" fmla="*/ 47 w 60"/>
                <a:gd name="T97" fmla="*/ 2 h 20"/>
                <a:gd name="T98" fmla="*/ 47 w 60"/>
                <a:gd name="T99" fmla="*/ 2 h 20"/>
                <a:gd name="T100" fmla="*/ 46 w 60"/>
                <a:gd name="T101" fmla="*/ 2 h 20"/>
                <a:gd name="T102" fmla="*/ 46 w 60"/>
                <a:gd name="T103" fmla="*/ 2 h 20"/>
                <a:gd name="T104" fmla="*/ 46 w 60"/>
                <a:gd name="T105" fmla="*/ 3 h 20"/>
                <a:gd name="T106" fmla="*/ 42 w 60"/>
                <a:gd name="T107" fmla="*/ 5 h 20"/>
                <a:gd name="T108" fmla="*/ 42 w 60"/>
                <a:gd name="T109" fmla="*/ 5 h 20"/>
                <a:gd name="T110" fmla="*/ 18 w 60"/>
                <a:gd name="T111" fmla="*/ 5 h 20"/>
                <a:gd name="T112" fmla="*/ 18 w 60"/>
                <a:gd name="T113" fmla="*/ 5 h 20"/>
                <a:gd name="T114" fmla="*/ 14 w 60"/>
                <a:gd name="T115" fmla="*/ 3 h 20"/>
                <a:gd name="T116" fmla="*/ 14 w 60"/>
                <a:gd name="T11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0" h="20">
                  <a:moveTo>
                    <a:pt x="14" y="2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1"/>
                    <a:pt x="10" y="1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0" y="5"/>
                    <a:pt x="0" y="10"/>
                    <a:pt x="2" y="13"/>
                  </a:cubicBezTo>
                  <a:cubicBezTo>
                    <a:pt x="6" y="18"/>
                    <a:pt x="12" y="20"/>
                    <a:pt x="18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8" y="20"/>
                    <a:pt x="53" y="18"/>
                    <a:pt x="57" y="13"/>
                  </a:cubicBezTo>
                  <a:cubicBezTo>
                    <a:pt x="60" y="10"/>
                    <a:pt x="60" y="5"/>
                    <a:pt x="56" y="2"/>
                  </a:cubicBezTo>
                  <a:cubicBezTo>
                    <a:pt x="56" y="2"/>
                    <a:pt x="56" y="2"/>
                    <a:pt x="55" y="1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5" y="1"/>
                    <a:pt x="54" y="1"/>
                    <a:pt x="54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4" y="1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2" y="0"/>
                    <a:pt x="52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49" y="1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1"/>
                    <a:pt x="47" y="1"/>
                    <a:pt x="47" y="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6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5" y="4"/>
                    <a:pt x="43" y="5"/>
                    <a:pt x="42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6" y="5"/>
                    <a:pt x="15" y="4"/>
                    <a:pt x="14" y="3"/>
                  </a:cubicBezTo>
                  <a:cubicBezTo>
                    <a:pt x="14" y="3"/>
                    <a:pt x="14" y="3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46" name="Freeform 347"/>
            <p:cNvSpPr>
              <a:spLocks/>
            </p:cNvSpPr>
            <p:nvPr/>
          </p:nvSpPr>
          <p:spPr bwMode="auto">
            <a:xfrm>
              <a:off x="1146175" y="749300"/>
              <a:ext cx="225425" cy="74613"/>
            </a:xfrm>
            <a:custGeom>
              <a:avLst/>
              <a:gdLst>
                <a:gd name="T0" fmla="*/ 14 w 60"/>
                <a:gd name="T1" fmla="*/ 3 h 20"/>
                <a:gd name="T2" fmla="*/ 9 w 60"/>
                <a:gd name="T3" fmla="*/ 0 h 20"/>
                <a:gd name="T4" fmla="*/ 4 w 60"/>
                <a:gd name="T5" fmla="*/ 2 h 20"/>
                <a:gd name="T6" fmla="*/ 3 w 60"/>
                <a:gd name="T7" fmla="*/ 13 h 20"/>
                <a:gd name="T8" fmla="*/ 18 w 60"/>
                <a:gd name="T9" fmla="*/ 20 h 20"/>
                <a:gd name="T10" fmla="*/ 42 w 60"/>
                <a:gd name="T11" fmla="*/ 20 h 20"/>
                <a:gd name="T12" fmla="*/ 58 w 60"/>
                <a:gd name="T13" fmla="*/ 13 h 20"/>
                <a:gd name="T14" fmla="*/ 57 w 60"/>
                <a:gd name="T15" fmla="*/ 2 h 20"/>
                <a:gd name="T16" fmla="*/ 52 w 60"/>
                <a:gd name="T17" fmla="*/ 0 h 20"/>
                <a:gd name="T18" fmla="*/ 46 w 60"/>
                <a:gd name="T19" fmla="*/ 3 h 20"/>
                <a:gd name="T20" fmla="*/ 44 w 60"/>
                <a:gd name="T21" fmla="*/ 5 h 20"/>
                <a:gd name="T22" fmla="*/ 42 w 60"/>
                <a:gd name="T23" fmla="*/ 5 h 20"/>
                <a:gd name="T24" fmla="*/ 19 w 60"/>
                <a:gd name="T25" fmla="*/ 5 h 20"/>
                <a:gd name="T26" fmla="*/ 18 w 60"/>
                <a:gd name="T27" fmla="*/ 5 h 20"/>
                <a:gd name="T28" fmla="*/ 14 w 60"/>
                <a:gd name="T29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20">
                  <a:moveTo>
                    <a:pt x="14" y="3"/>
                  </a:moveTo>
                  <a:cubicBezTo>
                    <a:pt x="13" y="1"/>
                    <a:pt x="11" y="0"/>
                    <a:pt x="9" y="0"/>
                  </a:cubicBezTo>
                  <a:cubicBezTo>
                    <a:pt x="7" y="0"/>
                    <a:pt x="5" y="1"/>
                    <a:pt x="4" y="2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7" y="18"/>
                    <a:pt x="12" y="20"/>
                    <a:pt x="18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8" y="20"/>
                    <a:pt x="54" y="18"/>
                    <a:pt x="58" y="13"/>
                  </a:cubicBezTo>
                  <a:cubicBezTo>
                    <a:pt x="60" y="10"/>
                    <a:pt x="60" y="5"/>
                    <a:pt x="57" y="2"/>
                  </a:cubicBezTo>
                  <a:cubicBezTo>
                    <a:pt x="55" y="1"/>
                    <a:pt x="54" y="0"/>
                    <a:pt x="52" y="0"/>
                  </a:cubicBezTo>
                  <a:cubicBezTo>
                    <a:pt x="50" y="0"/>
                    <a:pt x="47" y="1"/>
                    <a:pt x="46" y="3"/>
                  </a:cubicBezTo>
                  <a:cubicBezTo>
                    <a:pt x="45" y="4"/>
                    <a:pt x="44" y="4"/>
                    <a:pt x="44" y="5"/>
                  </a:cubicBezTo>
                  <a:cubicBezTo>
                    <a:pt x="43" y="5"/>
                    <a:pt x="43" y="5"/>
                    <a:pt x="42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5"/>
                    <a:pt x="15" y="4"/>
                    <a:pt x="1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47" name="Freeform 348"/>
            <p:cNvSpPr>
              <a:spLocks/>
            </p:cNvSpPr>
            <p:nvPr/>
          </p:nvSpPr>
          <p:spPr bwMode="auto">
            <a:xfrm>
              <a:off x="7935912" y="3009900"/>
              <a:ext cx="484188" cy="398463"/>
            </a:xfrm>
            <a:custGeom>
              <a:avLst/>
              <a:gdLst>
                <a:gd name="T0" fmla="*/ 250 w 305"/>
                <a:gd name="T1" fmla="*/ 0 h 251"/>
                <a:gd name="T2" fmla="*/ 108 w 305"/>
                <a:gd name="T3" fmla="*/ 140 h 251"/>
                <a:gd name="T4" fmla="*/ 54 w 305"/>
                <a:gd name="T5" fmla="*/ 88 h 251"/>
                <a:gd name="T6" fmla="*/ 0 w 305"/>
                <a:gd name="T7" fmla="*/ 142 h 251"/>
                <a:gd name="T8" fmla="*/ 54 w 305"/>
                <a:gd name="T9" fmla="*/ 196 h 251"/>
                <a:gd name="T10" fmla="*/ 108 w 305"/>
                <a:gd name="T11" fmla="*/ 251 h 251"/>
                <a:gd name="T12" fmla="*/ 163 w 305"/>
                <a:gd name="T13" fmla="*/ 196 h 251"/>
                <a:gd name="T14" fmla="*/ 305 w 305"/>
                <a:gd name="T15" fmla="*/ 55 h 251"/>
                <a:gd name="T16" fmla="*/ 250 w 305"/>
                <a:gd name="T17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5" h="251">
                  <a:moveTo>
                    <a:pt x="250" y="0"/>
                  </a:moveTo>
                  <a:lnTo>
                    <a:pt x="108" y="140"/>
                  </a:lnTo>
                  <a:lnTo>
                    <a:pt x="54" y="88"/>
                  </a:lnTo>
                  <a:lnTo>
                    <a:pt x="0" y="142"/>
                  </a:lnTo>
                  <a:lnTo>
                    <a:pt x="54" y="196"/>
                  </a:lnTo>
                  <a:lnTo>
                    <a:pt x="108" y="251"/>
                  </a:lnTo>
                  <a:lnTo>
                    <a:pt x="163" y="196"/>
                  </a:lnTo>
                  <a:lnTo>
                    <a:pt x="305" y="55"/>
                  </a:lnTo>
                  <a:lnTo>
                    <a:pt x="25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48" name="Freeform 349"/>
            <p:cNvSpPr>
              <a:spLocks noEditPoints="1"/>
            </p:cNvSpPr>
            <p:nvPr/>
          </p:nvSpPr>
          <p:spPr bwMode="auto">
            <a:xfrm>
              <a:off x="11031537" y="1439863"/>
              <a:ext cx="461963" cy="461963"/>
            </a:xfrm>
            <a:custGeom>
              <a:avLst/>
              <a:gdLst>
                <a:gd name="T0" fmla="*/ 62 w 123"/>
                <a:gd name="T1" fmla="*/ 123 h 123"/>
                <a:gd name="T2" fmla="*/ 71 w 123"/>
                <a:gd name="T3" fmla="*/ 123 h 123"/>
                <a:gd name="T4" fmla="*/ 71 w 123"/>
                <a:gd name="T5" fmla="*/ 114 h 123"/>
                <a:gd name="T6" fmla="*/ 92 w 123"/>
                <a:gd name="T7" fmla="*/ 106 h 123"/>
                <a:gd name="T8" fmla="*/ 98 w 123"/>
                <a:gd name="T9" fmla="*/ 112 h 123"/>
                <a:gd name="T10" fmla="*/ 112 w 123"/>
                <a:gd name="T11" fmla="*/ 98 h 123"/>
                <a:gd name="T12" fmla="*/ 106 w 123"/>
                <a:gd name="T13" fmla="*/ 92 h 123"/>
                <a:gd name="T14" fmla="*/ 114 w 123"/>
                <a:gd name="T15" fmla="*/ 71 h 123"/>
                <a:gd name="T16" fmla="*/ 123 w 123"/>
                <a:gd name="T17" fmla="*/ 71 h 123"/>
                <a:gd name="T18" fmla="*/ 123 w 123"/>
                <a:gd name="T19" fmla="*/ 52 h 123"/>
                <a:gd name="T20" fmla="*/ 114 w 123"/>
                <a:gd name="T21" fmla="*/ 52 h 123"/>
                <a:gd name="T22" fmla="*/ 106 w 123"/>
                <a:gd name="T23" fmla="*/ 31 h 123"/>
                <a:gd name="T24" fmla="*/ 112 w 123"/>
                <a:gd name="T25" fmla="*/ 25 h 123"/>
                <a:gd name="T26" fmla="*/ 98 w 123"/>
                <a:gd name="T27" fmla="*/ 11 h 123"/>
                <a:gd name="T28" fmla="*/ 92 w 123"/>
                <a:gd name="T29" fmla="*/ 18 h 123"/>
                <a:gd name="T30" fmla="*/ 71 w 123"/>
                <a:gd name="T31" fmla="*/ 9 h 123"/>
                <a:gd name="T32" fmla="*/ 71 w 123"/>
                <a:gd name="T33" fmla="*/ 0 h 123"/>
                <a:gd name="T34" fmla="*/ 62 w 123"/>
                <a:gd name="T35" fmla="*/ 0 h 123"/>
                <a:gd name="T36" fmla="*/ 62 w 123"/>
                <a:gd name="T37" fmla="*/ 22 h 123"/>
                <a:gd name="T38" fmla="*/ 62 w 123"/>
                <a:gd name="T39" fmla="*/ 22 h 123"/>
                <a:gd name="T40" fmla="*/ 101 w 123"/>
                <a:gd name="T41" fmla="*/ 62 h 123"/>
                <a:gd name="T42" fmla="*/ 62 w 123"/>
                <a:gd name="T43" fmla="*/ 101 h 123"/>
                <a:gd name="T44" fmla="*/ 62 w 123"/>
                <a:gd name="T45" fmla="*/ 123 h 123"/>
                <a:gd name="T46" fmla="*/ 18 w 123"/>
                <a:gd name="T47" fmla="*/ 92 h 123"/>
                <a:gd name="T48" fmla="*/ 11 w 123"/>
                <a:gd name="T49" fmla="*/ 98 h 123"/>
                <a:gd name="T50" fmla="*/ 25 w 123"/>
                <a:gd name="T51" fmla="*/ 112 h 123"/>
                <a:gd name="T52" fmla="*/ 31 w 123"/>
                <a:gd name="T53" fmla="*/ 106 h 123"/>
                <a:gd name="T54" fmla="*/ 52 w 123"/>
                <a:gd name="T55" fmla="*/ 114 h 123"/>
                <a:gd name="T56" fmla="*/ 52 w 123"/>
                <a:gd name="T57" fmla="*/ 123 h 123"/>
                <a:gd name="T58" fmla="*/ 62 w 123"/>
                <a:gd name="T59" fmla="*/ 123 h 123"/>
                <a:gd name="T60" fmla="*/ 62 w 123"/>
                <a:gd name="T61" fmla="*/ 101 h 123"/>
                <a:gd name="T62" fmla="*/ 22 w 123"/>
                <a:gd name="T63" fmla="*/ 62 h 123"/>
                <a:gd name="T64" fmla="*/ 62 w 123"/>
                <a:gd name="T65" fmla="*/ 22 h 123"/>
                <a:gd name="T66" fmla="*/ 62 w 123"/>
                <a:gd name="T67" fmla="*/ 0 h 123"/>
                <a:gd name="T68" fmla="*/ 52 w 123"/>
                <a:gd name="T69" fmla="*/ 0 h 123"/>
                <a:gd name="T70" fmla="*/ 52 w 123"/>
                <a:gd name="T71" fmla="*/ 9 h 123"/>
                <a:gd name="T72" fmla="*/ 31 w 123"/>
                <a:gd name="T73" fmla="*/ 18 h 123"/>
                <a:gd name="T74" fmla="*/ 25 w 123"/>
                <a:gd name="T75" fmla="*/ 11 h 123"/>
                <a:gd name="T76" fmla="*/ 11 w 123"/>
                <a:gd name="T77" fmla="*/ 25 h 123"/>
                <a:gd name="T78" fmla="*/ 18 w 123"/>
                <a:gd name="T79" fmla="*/ 31 h 123"/>
                <a:gd name="T80" fmla="*/ 9 w 123"/>
                <a:gd name="T81" fmla="*/ 52 h 123"/>
                <a:gd name="T82" fmla="*/ 0 w 123"/>
                <a:gd name="T83" fmla="*/ 52 h 123"/>
                <a:gd name="T84" fmla="*/ 0 w 123"/>
                <a:gd name="T85" fmla="*/ 71 h 123"/>
                <a:gd name="T86" fmla="*/ 9 w 123"/>
                <a:gd name="T87" fmla="*/ 71 h 123"/>
                <a:gd name="T88" fmla="*/ 18 w 123"/>
                <a:gd name="T89" fmla="*/ 92 h 123"/>
                <a:gd name="T90" fmla="*/ 62 w 123"/>
                <a:gd name="T91" fmla="*/ 22 h 123"/>
                <a:gd name="T92" fmla="*/ 62 w 123"/>
                <a:gd name="T93" fmla="*/ 2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3" h="123">
                  <a:moveTo>
                    <a:pt x="62" y="123"/>
                  </a:moveTo>
                  <a:cubicBezTo>
                    <a:pt x="71" y="123"/>
                    <a:pt x="71" y="123"/>
                    <a:pt x="71" y="123"/>
                  </a:cubicBezTo>
                  <a:cubicBezTo>
                    <a:pt x="71" y="114"/>
                    <a:pt x="71" y="114"/>
                    <a:pt x="71" y="114"/>
                  </a:cubicBezTo>
                  <a:cubicBezTo>
                    <a:pt x="79" y="113"/>
                    <a:pt x="86" y="110"/>
                    <a:pt x="92" y="106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112" y="98"/>
                    <a:pt x="112" y="98"/>
                    <a:pt x="112" y="98"/>
                  </a:cubicBezTo>
                  <a:cubicBezTo>
                    <a:pt x="106" y="92"/>
                    <a:pt x="106" y="92"/>
                    <a:pt x="106" y="92"/>
                  </a:cubicBezTo>
                  <a:cubicBezTo>
                    <a:pt x="110" y="86"/>
                    <a:pt x="113" y="79"/>
                    <a:pt x="114" y="71"/>
                  </a:cubicBezTo>
                  <a:cubicBezTo>
                    <a:pt x="123" y="71"/>
                    <a:pt x="123" y="71"/>
                    <a:pt x="123" y="71"/>
                  </a:cubicBezTo>
                  <a:cubicBezTo>
                    <a:pt x="123" y="52"/>
                    <a:pt x="123" y="52"/>
                    <a:pt x="123" y="52"/>
                  </a:cubicBezTo>
                  <a:cubicBezTo>
                    <a:pt x="114" y="52"/>
                    <a:pt x="114" y="52"/>
                    <a:pt x="114" y="52"/>
                  </a:cubicBezTo>
                  <a:cubicBezTo>
                    <a:pt x="113" y="44"/>
                    <a:pt x="110" y="37"/>
                    <a:pt x="106" y="31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98" y="11"/>
                    <a:pt x="98" y="11"/>
                    <a:pt x="98" y="11"/>
                  </a:cubicBezTo>
                  <a:cubicBezTo>
                    <a:pt x="92" y="18"/>
                    <a:pt x="92" y="18"/>
                    <a:pt x="92" y="18"/>
                  </a:cubicBezTo>
                  <a:cubicBezTo>
                    <a:pt x="86" y="13"/>
                    <a:pt x="79" y="11"/>
                    <a:pt x="71" y="9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83" y="22"/>
                    <a:pt x="101" y="40"/>
                    <a:pt x="101" y="62"/>
                  </a:cubicBezTo>
                  <a:cubicBezTo>
                    <a:pt x="101" y="83"/>
                    <a:pt x="83" y="101"/>
                    <a:pt x="62" y="101"/>
                  </a:cubicBezTo>
                  <a:lnTo>
                    <a:pt x="62" y="123"/>
                  </a:lnTo>
                  <a:close/>
                  <a:moveTo>
                    <a:pt x="18" y="92"/>
                  </a:moveTo>
                  <a:cubicBezTo>
                    <a:pt x="11" y="98"/>
                    <a:pt x="11" y="98"/>
                    <a:pt x="11" y="98"/>
                  </a:cubicBezTo>
                  <a:cubicBezTo>
                    <a:pt x="25" y="112"/>
                    <a:pt x="25" y="112"/>
                    <a:pt x="25" y="112"/>
                  </a:cubicBezTo>
                  <a:cubicBezTo>
                    <a:pt x="31" y="106"/>
                    <a:pt x="31" y="106"/>
                    <a:pt x="31" y="106"/>
                  </a:cubicBezTo>
                  <a:cubicBezTo>
                    <a:pt x="37" y="110"/>
                    <a:pt x="44" y="113"/>
                    <a:pt x="52" y="114"/>
                  </a:cubicBezTo>
                  <a:cubicBezTo>
                    <a:pt x="52" y="123"/>
                    <a:pt x="52" y="123"/>
                    <a:pt x="52" y="123"/>
                  </a:cubicBezTo>
                  <a:cubicBezTo>
                    <a:pt x="62" y="123"/>
                    <a:pt x="62" y="123"/>
                    <a:pt x="62" y="12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40" y="101"/>
                    <a:pt x="22" y="83"/>
                    <a:pt x="22" y="62"/>
                  </a:cubicBezTo>
                  <a:cubicBezTo>
                    <a:pt x="22" y="40"/>
                    <a:pt x="40" y="22"/>
                    <a:pt x="62" y="22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4" y="11"/>
                    <a:pt x="37" y="13"/>
                    <a:pt x="31" y="18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3" y="37"/>
                    <a:pt x="10" y="44"/>
                    <a:pt x="9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0" y="79"/>
                    <a:pt x="13" y="86"/>
                    <a:pt x="18" y="92"/>
                  </a:cubicBezTo>
                  <a:close/>
                  <a:moveTo>
                    <a:pt x="62" y="22"/>
                  </a:moveTo>
                  <a:cubicBezTo>
                    <a:pt x="62" y="22"/>
                    <a:pt x="62" y="22"/>
                    <a:pt x="62" y="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49" name="Freeform 350"/>
            <p:cNvSpPr>
              <a:spLocks noEditPoints="1"/>
            </p:cNvSpPr>
            <p:nvPr/>
          </p:nvSpPr>
          <p:spPr bwMode="auto">
            <a:xfrm>
              <a:off x="11425239" y="1195680"/>
              <a:ext cx="311150" cy="314325"/>
            </a:xfrm>
            <a:custGeom>
              <a:avLst/>
              <a:gdLst>
                <a:gd name="T0" fmla="*/ 77 w 83"/>
                <a:gd name="T1" fmla="*/ 35 h 84"/>
                <a:gd name="T2" fmla="*/ 83 w 83"/>
                <a:gd name="T3" fmla="*/ 33 h 84"/>
                <a:gd name="T4" fmla="*/ 77 w 83"/>
                <a:gd name="T5" fmla="*/ 18 h 84"/>
                <a:gd name="T6" fmla="*/ 71 w 83"/>
                <a:gd name="T7" fmla="*/ 21 h 84"/>
                <a:gd name="T8" fmla="*/ 62 w 83"/>
                <a:gd name="T9" fmla="*/ 12 h 84"/>
                <a:gd name="T10" fmla="*/ 64 w 83"/>
                <a:gd name="T11" fmla="*/ 6 h 84"/>
                <a:gd name="T12" fmla="*/ 50 w 83"/>
                <a:gd name="T13" fmla="*/ 0 h 84"/>
                <a:gd name="T14" fmla="*/ 47 w 83"/>
                <a:gd name="T15" fmla="*/ 6 h 84"/>
                <a:gd name="T16" fmla="*/ 41 w 83"/>
                <a:gd name="T17" fmla="*/ 5 h 84"/>
                <a:gd name="T18" fmla="*/ 41 w 83"/>
                <a:gd name="T19" fmla="*/ 17 h 84"/>
                <a:gd name="T20" fmla="*/ 64 w 83"/>
                <a:gd name="T21" fmla="*/ 32 h 84"/>
                <a:gd name="T22" fmla="*/ 51 w 83"/>
                <a:gd name="T23" fmla="*/ 64 h 84"/>
                <a:gd name="T24" fmla="*/ 51 w 83"/>
                <a:gd name="T25" fmla="*/ 64 h 84"/>
                <a:gd name="T26" fmla="*/ 41 w 83"/>
                <a:gd name="T27" fmla="*/ 66 h 84"/>
                <a:gd name="T28" fmla="*/ 41 w 83"/>
                <a:gd name="T29" fmla="*/ 66 h 84"/>
                <a:gd name="T30" fmla="*/ 41 w 83"/>
                <a:gd name="T31" fmla="*/ 78 h 84"/>
                <a:gd name="T32" fmla="*/ 48 w 83"/>
                <a:gd name="T33" fmla="*/ 78 h 84"/>
                <a:gd name="T34" fmla="*/ 51 w 83"/>
                <a:gd name="T35" fmla="*/ 84 h 84"/>
                <a:gd name="T36" fmla="*/ 65 w 83"/>
                <a:gd name="T37" fmla="*/ 77 h 84"/>
                <a:gd name="T38" fmla="*/ 63 w 83"/>
                <a:gd name="T39" fmla="*/ 72 h 84"/>
                <a:gd name="T40" fmla="*/ 72 w 83"/>
                <a:gd name="T41" fmla="*/ 62 h 84"/>
                <a:gd name="T42" fmla="*/ 77 w 83"/>
                <a:gd name="T43" fmla="*/ 65 h 84"/>
                <a:gd name="T44" fmla="*/ 83 w 83"/>
                <a:gd name="T45" fmla="*/ 50 h 84"/>
                <a:gd name="T46" fmla="*/ 77 w 83"/>
                <a:gd name="T47" fmla="*/ 48 h 84"/>
                <a:gd name="T48" fmla="*/ 77 w 83"/>
                <a:gd name="T49" fmla="*/ 35 h 84"/>
                <a:gd name="T50" fmla="*/ 41 w 83"/>
                <a:gd name="T51" fmla="*/ 5 h 84"/>
                <a:gd name="T52" fmla="*/ 35 w 83"/>
                <a:gd name="T53" fmla="*/ 6 h 84"/>
                <a:gd name="T54" fmla="*/ 32 w 83"/>
                <a:gd name="T55" fmla="*/ 0 h 84"/>
                <a:gd name="T56" fmla="*/ 18 w 83"/>
                <a:gd name="T57" fmla="*/ 6 h 84"/>
                <a:gd name="T58" fmla="*/ 20 w 83"/>
                <a:gd name="T59" fmla="*/ 12 h 84"/>
                <a:gd name="T60" fmla="*/ 11 w 83"/>
                <a:gd name="T61" fmla="*/ 21 h 84"/>
                <a:gd name="T62" fmla="*/ 5 w 83"/>
                <a:gd name="T63" fmla="*/ 19 h 84"/>
                <a:gd name="T64" fmla="*/ 0 w 83"/>
                <a:gd name="T65" fmla="*/ 34 h 84"/>
                <a:gd name="T66" fmla="*/ 5 w 83"/>
                <a:gd name="T67" fmla="*/ 36 h 84"/>
                <a:gd name="T68" fmla="*/ 6 w 83"/>
                <a:gd name="T69" fmla="*/ 49 h 84"/>
                <a:gd name="T70" fmla="*/ 0 w 83"/>
                <a:gd name="T71" fmla="*/ 51 h 84"/>
                <a:gd name="T72" fmla="*/ 6 w 83"/>
                <a:gd name="T73" fmla="*/ 66 h 84"/>
                <a:gd name="T74" fmla="*/ 12 w 83"/>
                <a:gd name="T75" fmla="*/ 63 h 84"/>
                <a:gd name="T76" fmla="*/ 21 w 83"/>
                <a:gd name="T77" fmla="*/ 72 h 84"/>
                <a:gd name="T78" fmla="*/ 19 w 83"/>
                <a:gd name="T79" fmla="*/ 78 h 84"/>
                <a:gd name="T80" fmla="*/ 33 w 83"/>
                <a:gd name="T81" fmla="*/ 84 h 84"/>
                <a:gd name="T82" fmla="*/ 35 w 83"/>
                <a:gd name="T83" fmla="*/ 78 h 84"/>
                <a:gd name="T84" fmla="*/ 41 w 83"/>
                <a:gd name="T85" fmla="*/ 78 h 84"/>
                <a:gd name="T86" fmla="*/ 41 w 83"/>
                <a:gd name="T87" fmla="*/ 66 h 84"/>
                <a:gd name="T88" fmla="*/ 19 w 83"/>
                <a:gd name="T89" fmla="*/ 51 h 84"/>
                <a:gd name="T90" fmla="*/ 32 w 83"/>
                <a:gd name="T91" fmla="*/ 19 h 84"/>
                <a:gd name="T92" fmla="*/ 41 w 83"/>
                <a:gd name="T93" fmla="*/ 17 h 84"/>
                <a:gd name="T94" fmla="*/ 41 w 83"/>
                <a:gd name="T95" fmla="*/ 17 h 84"/>
                <a:gd name="T96" fmla="*/ 41 w 83"/>
                <a:gd name="T97" fmla="*/ 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3" h="84">
                  <a:moveTo>
                    <a:pt x="77" y="35"/>
                  </a:moveTo>
                  <a:cubicBezTo>
                    <a:pt x="83" y="33"/>
                    <a:pt x="83" y="33"/>
                    <a:pt x="83" y="33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9" y="17"/>
                    <a:pt x="65" y="14"/>
                    <a:pt x="62" y="12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5" y="6"/>
                    <a:pt x="43" y="5"/>
                    <a:pt x="41" y="5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51" y="17"/>
                    <a:pt x="60" y="23"/>
                    <a:pt x="64" y="32"/>
                  </a:cubicBezTo>
                  <a:cubicBezTo>
                    <a:pt x="69" y="45"/>
                    <a:pt x="63" y="59"/>
                    <a:pt x="51" y="64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48" y="66"/>
                    <a:pt x="45" y="66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4" y="78"/>
                    <a:pt x="46" y="78"/>
                    <a:pt x="48" y="78"/>
                  </a:cubicBezTo>
                  <a:cubicBezTo>
                    <a:pt x="51" y="84"/>
                    <a:pt x="51" y="84"/>
                    <a:pt x="51" y="84"/>
                  </a:cubicBezTo>
                  <a:cubicBezTo>
                    <a:pt x="65" y="77"/>
                    <a:pt x="65" y="77"/>
                    <a:pt x="65" y="77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6" y="69"/>
                    <a:pt x="69" y="66"/>
                    <a:pt x="72" y="62"/>
                  </a:cubicBezTo>
                  <a:cubicBezTo>
                    <a:pt x="77" y="65"/>
                    <a:pt x="77" y="65"/>
                    <a:pt x="77" y="65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8" y="44"/>
                    <a:pt x="78" y="39"/>
                    <a:pt x="77" y="35"/>
                  </a:cubicBezTo>
                  <a:close/>
                  <a:moveTo>
                    <a:pt x="41" y="5"/>
                  </a:moveTo>
                  <a:cubicBezTo>
                    <a:pt x="39" y="5"/>
                    <a:pt x="37" y="6"/>
                    <a:pt x="35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7" y="15"/>
                    <a:pt x="14" y="18"/>
                    <a:pt x="11" y="21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40"/>
                    <a:pt x="5" y="44"/>
                    <a:pt x="6" y="49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4" y="67"/>
                    <a:pt x="17" y="70"/>
                    <a:pt x="21" y="72"/>
                  </a:cubicBezTo>
                  <a:cubicBezTo>
                    <a:pt x="19" y="78"/>
                    <a:pt x="19" y="78"/>
                    <a:pt x="19" y="78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7" y="78"/>
                    <a:pt x="39" y="78"/>
                    <a:pt x="41" y="78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32" y="66"/>
                    <a:pt x="23" y="61"/>
                    <a:pt x="19" y="51"/>
                  </a:cubicBezTo>
                  <a:cubicBezTo>
                    <a:pt x="14" y="39"/>
                    <a:pt x="19" y="25"/>
                    <a:pt x="32" y="19"/>
                  </a:cubicBezTo>
                  <a:cubicBezTo>
                    <a:pt x="35" y="18"/>
                    <a:pt x="38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lnTo>
                    <a:pt x="4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0" name="Freeform 351"/>
            <p:cNvSpPr>
              <a:spLocks/>
            </p:cNvSpPr>
            <p:nvPr/>
          </p:nvSpPr>
          <p:spPr bwMode="auto">
            <a:xfrm>
              <a:off x="3457575" y="6278563"/>
              <a:ext cx="161925" cy="201613"/>
            </a:xfrm>
            <a:custGeom>
              <a:avLst/>
              <a:gdLst>
                <a:gd name="T0" fmla="*/ 0 w 43"/>
                <a:gd name="T1" fmla="*/ 0 h 54"/>
                <a:gd name="T2" fmla="*/ 17 w 43"/>
                <a:gd name="T3" fmla="*/ 54 h 54"/>
                <a:gd name="T4" fmla="*/ 43 w 43"/>
                <a:gd name="T5" fmla="*/ 0 h 54"/>
                <a:gd name="T6" fmla="*/ 0 w 43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54">
                  <a:moveTo>
                    <a:pt x="0" y="0"/>
                  </a:moveTo>
                  <a:cubicBezTo>
                    <a:pt x="1" y="22"/>
                    <a:pt x="8" y="40"/>
                    <a:pt x="17" y="54"/>
                  </a:cubicBezTo>
                  <a:cubicBezTo>
                    <a:pt x="32" y="40"/>
                    <a:pt x="41" y="21"/>
                    <a:pt x="4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1" name="Freeform 352"/>
            <p:cNvSpPr>
              <a:spLocks/>
            </p:cNvSpPr>
            <p:nvPr/>
          </p:nvSpPr>
          <p:spPr bwMode="auto">
            <a:xfrm>
              <a:off x="3457575" y="6026150"/>
              <a:ext cx="161925" cy="198438"/>
            </a:xfrm>
            <a:custGeom>
              <a:avLst/>
              <a:gdLst>
                <a:gd name="T0" fmla="*/ 17 w 43"/>
                <a:gd name="T1" fmla="*/ 0 h 53"/>
                <a:gd name="T2" fmla="*/ 0 w 43"/>
                <a:gd name="T3" fmla="*/ 53 h 53"/>
                <a:gd name="T4" fmla="*/ 43 w 43"/>
                <a:gd name="T5" fmla="*/ 53 h 53"/>
                <a:gd name="T6" fmla="*/ 17 w 43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53">
                  <a:moveTo>
                    <a:pt x="17" y="0"/>
                  </a:moveTo>
                  <a:cubicBezTo>
                    <a:pt x="8" y="13"/>
                    <a:pt x="1" y="32"/>
                    <a:pt x="0" y="53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41" y="32"/>
                    <a:pt x="32" y="13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2" name="Freeform 353"/>
            <p:cNvSpPr>
              <a:spLocks/>
            </p:cNvSpPr>
            <p:nvPr/>
          </p:nvSpPr>
          <p:spPr bwMode="auto">
            <a:xfrm>
              <a:off x="3338512" y="5943600"/>
              <a:ext cx="141288" cy="280988"/>
            </a:xfrm>
            <a:custGeom>
              <a:avLst/>
              <a:gdLst>
                <a:gd name="T0" fmla="*/ 0 w 38"/>
                <a:gd name="T1" fmla="*/ 0 h 75"/>
                <a:gd name="T2" fmla="*/ 0 w 38"/>
                <a:gd name="T3" fmla="*/ 75 h 75"/>
                <a:gd name="T4" fmla="*/ 19 w 38"/>
                <a:gd name="T5" fmla="*/ 75 h 75"/>
                <a:gd name="T6" fmla="*/ 38 w 38"/>
                <a:gd name="T7" fmla="*/ 13 h 75"/>
                <a:gd name="T8" fmla="*/ 0 w 38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5">
                  <a:moveTo>
                    <a:pt x="0" y="0"/>
                  </a:moveTo>
                  <a:cubicBezTo>
                    <a:pt x="0" y="75"/>
                    <a:pt x="0" y="75"/>
                    <a:pt x="0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0" y="50"/>
                    <a:pt x="28" y="29"/>
                    <a:pt x="38" y="13"/>
                  </a:cubicBezTo>
                  <a:cubicBezTo>
                    <a:pt x="27" y="6"/>
                    <a:pt x="14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3" name="Freeform 354"/>
            <p:cNvSpPr>
              <a:spLocks/>
            </p:cNvSpPr>
            <p:nvPr/>
          </p:nvSpPr>
          <p:spPr bwMode="auto">
            <a:xfrm>
              <a:off x="3143250" y="6278563"/>
              <a:ext cx="141288" cy="280988"/>
            </a:xfrm>
            <a:custGeom>
              <a:avLst/>
              <a:gdLst>
                <a:gd name="T0" fmla="*/ 38 w 38"/>
                <a:gd name="T1" fmla="*/ 75 h 75"/>
                <a:gd name="T2" fmla="*/ 38 w 38"/>
                <a:gd name="T3" fmla="*/ 0 h 75"/>
                <a:gd name="T4" fmla="*/ 19 w 38"/>
                <a:gd name="T5" fmla="*/ 0 h 75"/>
                <a:gd name="T6" fmla="*/ 0 w 38"/>
                <a:gd name="T7" fmla="*/ 62 h 75"/>
                <a:gd name="T8" fmla="*/ 38 w 38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5">
                  <a:moveTo>
                    <a:pt x="38" y="75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25"/>
                    <a:pt x="10" y="46"/>
                    <a:pt x="0" y="62"/>
                  </a:cubicBezTo>
                  <a:cubicBezTo>
                    <a:pt x="11" y="69"/>
                    <a:pt x="24" y="74"/>
                    <a:pt x="38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4" name="Freeform 355"/>
            <p:cNvSpPr>
              <a:spLocks/>
            </p:cNvSpPr>
            <p:nvPr/>
          </p:nvSpPr>
          <p:spPr bwMode="auto">
            <a:xfrm>
              <a:off x="3143250" y="5943600"/>
              <a:ext cx="141288" cy="280988"/>
            </a:xfrm>
            <a:custGeom>
              <a:avLst/>
              <a:gdLst>
                <a:gd name="T0" fmla="*/ 19 w 38"/>
                <a:gd name="T1" fmla="*/ 75 h 75"/>
                <a:gd name="T2" fmla="*/ 38 w 38"/>
                <a:gd name="T3" fmla="*/ 75 h 75"/>
                <a:gd name="T4" fmla="*/ 38 w 38"/>
                <a:gd name="T5" fmla="*/ 0 h 75"/>
                <a:gd name="T6" fmla="*/ 0 w 38"/>
                <a:gd name="T7" fmla="*/ 14 h 75"/>
                <a:gd name="T8" fmla="*/ 19 w 38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5">
                  <a:moveTo>
                    <a:pt x="19" y="75"/>
                  </a:moveTo>
                  <a:cubicBezTo>
                    <a:pt x="38" y="75"/>
                    <a:pt x="38" y="75"/>
                    <a:pt x="38" y="75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4" y="1"/>
                    <a:pt x="11" y="6"/>
                    <a:pt x="0" y="14"/>
                  </a:cubicBezTo>
                  <a:cubicBezTo>
                    <a:pt x="10" y="29"/>
                    <a:pt x="18" y="51"/>
                    <a:pt x="19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5" name="Freeform 356"/>
            <p:cNvSpPr>
              <a:spLocks/>
            </p:cNvSpPr>
            <p:nvPr/>
          </p:nvSpPr>
          <p:spPr bwMode="auto">
            <a:xfrm>
              <a:off x="3003550" y="6278563"/>
              <a:ext cx="157163" cy="198438"/>
            </a:xfrm>
            <a:custGeom>
              <a:avLst/>
              <a:gdLst>
                <a:gd name="T0" fmla="*/ 26 w 42"/>
                <a:gd name="T1" fmla="*/ 53 h 53"/>
                <a:gd name="T2" fmla="*/ 42 w 42"/>
                <a:gd name="T3" fmla="*/ 0 h 53"/>
                <a:gd name="T4" fmla="*/ 0 w 42"/>
                <a:gd name="T5" fmla="*/ 0 h 53"/>
                <a:gd name="T6" fmla="*/ 26 w 42"/>
                <a:gd name="T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53">
                  <a:moveTo>
                    <a:pt x="26" y="53"/>
                  </a:moveTo>
                  <a:cubicBezTo>
                    <a:pt x="35" y="40"/>
                    <a:pt x="41" y="21"/>
                    <a:pt x="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21"/>
                    <a:pt x="12" y="40"/>
                    <a:pt x="26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6" name="Freeform 357"/>
            <p:cNvSpPr>
              <a:spLocks/>
            </p:cNvSpPr>
            <p:nvPr/>
          </p:nvSpPr>
          <p:spPr bwMode="auto">
            <a:xfrm>
              <a:off x="3003550" y="6026150"/>
              <a:ext cx="157163" cy="198438"/>
            </a:xfrm>
            <a:custGeom>
              <a:avLst/>
              <a:gdLst>
                <a:gd name="T0" fmla="*/ 26 w 42"/>
                <a:gd name="T1" fmla="*/ 0 h 53"/>
                <a:gd name="T2" fmla="*/ 0 w 42"/>
                <a:gd name="T3" fmla="*/ 53 h 53"/>
                <a:gd name="T4" fmla="*/ 42 w 42"/>
                <a:gd name="T5" fmla="*/ 53 h 53"/>
                <a:gd name="T6" fmla="*/ 26 w 42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53">
                  <a:moveTo>
                    <a:pt x="26" y="0"/>
                  </a:moveTo>
                  <a:cubicBezTo>
                    <a:pt x="12" y="14"/>
                    <a:pt x="2" y="32"/>
                    <a:pt x="0" y="53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41" y="32"/>
                    <a:pt x="35" y="13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7" name="Freeform 358"/>
            <p:cNvSpPr>
              <a:spLocks/>
            </p:cNvSpPr>
            <p:nvPr/>
          </p:nvSpPr>
          <p:spPr bwMode="auto">
            <a:xfrm>
              <a:off x="3338512" y="6278563"/>
              <a:ext cx="141288" cy="280988"/>
            </a:xfrm>
            <a:custGeom>
              <a:avLst/>
              <a:gdLst>
                <a:gd name="T0" fmla="*/ 0 w 38"/>
                <a:gd name="T1" fmla="*/ 75 h 75"/>
                <a:gd name="T2" fmla="*/ 38 w 38"/>
                <a:gd name="T3" fmla="*/ 62 h 75"/>
                <a:gd name="T4" fmla="*/ 19 w 38"/>
                <a:gd name="T5" fmla="*/ 0 h 75"/>
                <a:gd name="T6" fmla="*/ 0 w 38"/>
                <a:gd name="T7" fmla="*/ 0 h 75"/>
                <a:gd name="T8" fmla="*/ 0 w 38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5">
                  <a:moveTo>
                    <a:pt x="0" y="75"/>
                  </a:moveTo>
                  <a:cubicBezTo>
                    <a:pt x="14" y="74"/>
                    <a:pt x="27" y="69"/>
                    <a:pt x="38" y="62"/>
                  </a:cubicBezTo>
                  <a:cubicBezTo>
                    <a:pt x="28" y="47"/>
                    <a:pt x="20" y="25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8" name="Freeform 359"/>
            <p:cNvSpPr>
              <a:spLocks noEditPoints="1"/>
            </p:cNvSpPr>
            <p:nvPr/>
          </p:nvSpPr>
          <p:spPr bwMode="auto">
            <a:xfrm>
              <a:off x="2782887" y="1574800"/>
              <a:ext cx="561975" cy="447675"/>
            </a:xfrm>
            <a:custGeom>
              <a:avLst/>
              <a:gdLst>
                <a:gd name="T0" fmla="*/ 135 w 150"/>
                <a:gd name="T1" fmla="*/ 27 h 119"/>
                <a:gd name="T2" fmla="*/ 122 w 150"/>
                <a:gd name="T3" fmla="*/ 27 h 119"/>
                <a:gd name="T4" fmla="*/ 122 w 150"/>
                <a:gd name="T5" fmla="*/ 34 h 119"/>
                <a:gd name="T6" fmla="*/ 137 w 150"/>
                <a:gd name="T7" fmla="*/ 67 h 119"/>
                <a:gd name="T8" fmla="*/ 137 w 150"/>
                <a:gd name="T9" fmla="*/ 83 h 119"/>
                <a:gd name="T10" fmla="*/ 122 w 150"/>
                <a:gd name="T11" fmla="*/ 119 h 119"/>
                <a:gd name="T12" fmla="*/ 150 w 150"/>
                <a:gd name="T13" fmla="*/ 112 h 119"/>
                <a:gd name="T14" fmla="*/ 150 w 150"/>
                <a:gd name="T15" fmla="*/ 43 h 119"/>
                <a:gd name="T16" fmla="*/ 121 w 150"/>
                <a:gd name="T17" fmla="*/ 0 h 119"/>
                <a:gd name="T18" fmla="*/ 75 w 150"/>
                <a:gd name="T19" fmla="*/ 10 h 119"/>
                <a:gd name="T20" fmla="*/ 122 w 150"/>
                <a:gd name="T21" fmla="*/ 27 h 119"/>
                <a:gd name="T22" fmla="*/ 75 w 150"/>
                <a:gd name="T23" fmla="*/ 95 h 119"/>
                <a:gd name="T24" fmla="*/ 114 w 150"/>
                <a:gd name="T25" fmla="*/ 112 h 119"/>
                <a:gd name="T26" fmla="*/ 122 w 150"/>
                <a:gd name="T27" fmla="*/ 119 h 119"/>
                <a:gd name="T28" fmla="*/ 107 w 150"/>
                <a:gd name="T29" fmla="*/ 83 h 119"/>
                <a:gd name="T30" fmla="*/ 122 w 150"/>
                <a:gd name="T31" fmla="*/ 67 h 119"/>
                <a:gd name="T32" fmla="*/ 75 w 150"/>
                <a:gd name="T33" fmla="*/ 34 h 119"/>
                <a:gd name="T34" fmla="*/ 75 w 150"/>
                <a:gd name="T35" fmla="*/ 0 h 119"/>
                <a:gd name="T36" fmla="*/ 29 w 150"/>
                <a:gd name="T37" fmla="*/ 1 h 119"/>
                <a:gd name="T38" fmla="*/ 38 w 150"/>
                <a:gd name="T39" fmla="*/ 10 h 119"/>
                <a:gd name="T40" fmla="*/ 75 w 150"/>
                <a:gd name="T41" fmla="*/ 10 h 119"/>
                <a:gd name="T42" fmla="*/ 29 w 150"/>
                <a:gd name="T43" fmla="*/ 119 h 119"/>
                <a:gd name="T44" fmla="*/ 36 w 150"/>
                <a:gd name="T45" fmla="*/ 112 h 119"/>
                <a:gd name="T46" fmla="*/ 75 w 150"/>
                <a:gd name="T47" fmla="*/ 95 h 119"/>
                <a:gd name="T48" fmla="*/ 29 w 150"/>
                <a:gd name="T49" fmla="*/ 34 h 119"/>
                <a:gd name="T50" fmla="*/ 44 w 150"/>
                <a:gd name="T51" fmla="*/ 67 h 119"/>
                <a:gd name="T52" fmla="*/ 44 w 150"/>
                <a:gd name="T53" fmla="*/ 83 h 119"/>
                <a:gd name="T54" fmla="*/ 29 w 150"/>
                <a:gd name="T55" fmla="*/ 119 h 119"/>
                <a:gd name="T56" fmla="*/ 15 w 150"/>
                <a:gd name="T57" fmla="*/ 27 h 119"/>
                <a:gd name="T58" fmla="*/ 0 w 150"/>
                <a:gd name="T59" fmla="*/ 91 h 119"/>
                <a:gd name="T60" fmla="*/ 0 w 150"/>
                <a:gd name="T61" fmla="*/ 112 h 119"/>
                <a:gd name="T62" fmla="*/ 29 w 150"/>
                <a:gd name="T63" fmla="*/ 119 h 119"/>
                <a:gd name="T64" fmla="*/ 14 w 150"/>
                <a:gd name="T65" fmla="*/ 83 h 119"/>
                <a:gd name="T66" fmla="*/ 29 w 150"/>
                <a:gd name="T67" fmla="*/ 67 h 119"/>
                <a:gd name="T68" fmla="*/ 25 w 150"/>
                <a:gd name="T69" fmla="*/ 34 h 119"/>
                <a:gd name="T70" fmla="*/ 29 w 150"/>
                <a:gd name="T71" fmla="*/ 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0" h="119">
                  <a:moveTo>
                    <a:pt x="150" y="43"/>
                  </a:moveTo>
                  <a:cubicBezTo>
                    <a:pt x="135" y="27"/>
                    <a:pt x="135" y="27"/>
                    <a:pt x="135" y="27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37" y="67"/>
                    <a:pt x="137" y="67"/>
                    <a:pt x="137" y="67"/>
                  </a:cubicBezTo>
                  <a:cubicBezTo>
                    <a:pt x="137" y="83"/>
                    <a:pt x="137" y="83"/>
                    <a:pt x="137" y="83"/>
                  </a:cubicBezTo>
                  <a:cubicBezTo>
                    <a:pt x="137" y="83"/>
                    <a:pt x="137" y="83"/>
                    <a:pt x="137" y="83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22" y="119"/>
                    <a:pt x="122" y="119"/>
                    <a:pt x="122" y="119"/>
                  </a:cubicBezTo>
                  <a:cubicBezTo>
                    <a:pt x="143" y="119"/>
                    <a:pt x="143" y="119"/>
                    <a:pt x="143" y="119"/>
                  </a:cubicBezTo>
                  <a:cubicBezTo>
                    <a:pt x="147" y="119"/>
                    <a:pt x="150" y="116"/>
                    <a:pt x="150" y="112"/>
                  </a:cubicBezTo>
                  <a:cubicBezTo>
                    <a:pt x="150" y="95"/>
                    <a:pt x="150" y="95"/>
                    <a:pt x="150" y="95"/>
                  </a:cubicBezTo>
                  <a:lnTo>
                    <a:pt x="150" y="43"/>
                  </a:lnTo>
                  <a:close/>
                  <a:moveTo>
                    <a:pt x="122" y="1"/>
                  </a:moveTo>
                  <a:cubicBezTo>
                    <a:pt x="121" y="0"/>
                    <a:pt x="121" y="0"/>
                    <a:pt x="12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22" y="1"/>
                    <a:pt x="122" y="1"/>
                    <a:pt x="122" y="1"/>
                  </a:cubicBezTo>
                  <a:close/>
                  <a:moveTo>
                    <a:pt x="75" y="95"/>
                  </a:moveTo>
                  <a:cubicBezTo>
                    <a:pt x="114" y="95"/>
                    <a:pt x="114" y="95"/>
                    <a:pt x="114" y="95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4" y="116"/>
                    <a:pt x="117" y="119"/>
                    <a:pt x="121" y="119"/>
                  </a:cubicBezTo>
                  <a:cubicBezTo>
                    <a:pt x="122" y="119"/>
                    <a:pt x="122" y="119"/>
                    <a:pt x="122" y="119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07" y="83"/>
                    <a:pt x="107" y="83"/>
                    <a:pt x="107" y="83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75" y="34"/>
                    <a:pt x="75" y="34"/>
                    <a:pt x="75" y="34"/>
                  </a:cubicBezTo>
                  <a:lnTo>
                    <a:pt x="75" y="95"/>
                  </a:lnTo>
                  <a:close/>
                  <a:moveTo>
                    <a:pt x="75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0"/>
                    <a:pt x="75" y="0"/>
                    <a:pt x="75" y="0"/>
                  </a:cubicBezTo>
                  <a:close/>
                  <a:moveTo>
                    <a:pt x="29" y="119"/>
                  </a:moveTo>
                  <a:cubicBezTo>
                    <a:pt x="29" y="119"/>
                    <a:pt x="29" y="119"/>
                    <a:pt x="29" y="119"/>
                  </a:cubicBezTo>
                  <a:cubicBezTo>
                    <a:pt x="33" y="119"/>
                    <a:pt x="36" y="116"/>
                    <a:pt x="36" y="112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75" y="95"/>
                    <a:pt x="75" y="95"/>
                    <a:pt x="75" y="95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29" y="83"/>
                    <a:pt x="29" y="83"/>
                    <a:pt x="29" y="83"/>
                  </a:cubicBezTo>
                  <a:lnTo>
                    <a:pt x="29" y="119"/>
                  </a:lnTo>
                  <a:close/>
                  <a:moveTo>
                    <a:pt x="29" y="1"/>
                  </a:moveTo>
                  <a:cubicBezTo>
                    <a:pt x="15" y="27"/>
                    <a:pt x="15" y="27"/>
                    <a:pt x="15" y="2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16"/>
                    <a:pt x="3" y="119"/>
                    <a:pt x="7" y="119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9" y="27"/>
                    <a:pt x="29" y="27"/>
                    <a:pt x="29" y="27"/>
                  </a:cubicBezTo>
                  <a:lnTo>
                    <a:pt x="29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9" name="Freeform 360"/>
            <p:cNvSpPr>
              <a:spLocks/>
            </p:cNvSpPr>
            <p:nvPr/>
          </p:nvSpPr>
          <p:spPr bwMode="auto">
            <a:xfrm>
              <a:off x="4849812" y="5561013"/>
              <a:ext cx="236538" cy="242888"/>
            </a:xfrm>
            <a:custGeom>
              <a:avLst/>
              <a:gdLst>
                <a:gd name="T0" fmla="*/ 14 w 63"/>
                <a:gd name="T1" fmla="*/ 59 h 65"/>
                <a:gd name="T2" fmla="*/ 31 w 63"/>
                <a:gd name="T3" fmla="*/ 65 h 65"/>
                <a:gd name="T4" fmla="*/ 63 w 63"/>
                <a:gd name="T5" fmla="*/ 33 h 65"/>
                <a:gd name="T6" fmla="*/ 31 w 63"/>
                <a:gd name="T7" fmla="*/ 0 h 65"/>
                <a:gd name="T8" fmla="*/ 0 w 63"/>
                <a:gd name="T9" fmla="*/ 28 h 65"/>
                <a:gd name="T10" fmla="*/ 31 w 63"/>
                <a:gd name="T11" fmla="*/ 28 h 65"/>
                <a:gd name="T12" fmla="*/ 42 w 63"/>
                <a:gd name="T13" fmla="*/ 28 h 65"/>
                <a:gd name="T14" fmla="*/ 35 w 63"/>
                <a:gd name="T15" fmla="*/ 36 h 65"/>
                <a:gd name="T16" fmla="*/ 14 w 63"/>
                <a:gd name="T17" fmla="*/ 5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65">
                  <a:moveTo>
                    <a:pt x="14" y="59"/>
                  </a:moveTo>
                  <a:cubicBezTo>
                    <a:pt x="19" y="63"/>
                    <a:pt x="25" y="65"/>
                    <a:pt x="31" y="65"/>
                  </a:cubicBezTo>
                  <a:cubicBezTo>
                    <a:pt x="49" y="65"/>
                    <a:pt x="63" y="50"/>
                    <a:pt x="63" y="33"/>
                  </a:cubicBezTo>
                  <a:cubicBezTo>
                    <a:pt x="63" y="15"/>
                    <a:pt x="49" y="0"/>
                    <a:pt x="31" y="0"/>
                  </a:cubicBezTo>
                  <a:cubicBezTo>
                    <a:pt x="15" y="0"/>
                    <a:pt x="2" y="12"/>
                    <a:pt x="0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35" y="36"/>
                    <a:pt x="35" y="36"/>
                    <a:pt x="35" y="36"/>
                  </a:cubicBezTo>
                  <a:lnTo>
                    <a:pt x="14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0" name="Freeform 361"/>
            <p:cNvSpPr>
              <a:spLocks/>
            </p:cNvSpPr>
            <p:nvPr/>
          </p:nvSpPr>
          <p:spPr bwMode="auto">
            <a:xfrm>
              <a:off x="4471987" y="5684838"/>
              <a:ext cx="495300" cy="465138"/>
            </a:xfrm>
            <a:custGeom>
              <a:avLst/>
              <a:gdLst>
                <a:gd name="T0" fmla="*/ 59 w 132"/>
                <a:gd name="T1" fmla="*/ 66 h 124"/>
                <a:gd name="T2" fmla="*/ 59 w 132"/>
                <a:gd name="T3" fmla="*/ 70 h 124"/>
                <a:gd name="T4" fmla="*/ 59 w 132"/>
                <a:gd name="T5" fmla="*/ 73 h 124"/>
                <a:gd name="T6" fmla="*/ 59 w 132"/>
                <a:gd name="T7" fmla="*/ 113 h 124"/>
                <a:gd name="T8" fmla="*/ 44 w 132"/>
                <a:gd name="T9" fmla="*/ 124 h 124"/>
                <a:gd name="T10" fmla="*/ 87 w 132"/>
                <a:gd name="T11" fmla="*/ 124 h 124"/>
                <a:gd name="T12" fmla="*/ 73 w 132"/>
                <a:gd name="T13" fmla="*/ 113 h 124"/>
                <a:gd name="T14" fmla="*/ 73 w 132"/>
                <a:gd name="T15" fmla="*/ 73 h 124"/>
                <a:gd name="T16" fmla="*/ 73 w 132"/>
                <a:gd name="T17" fmla="*/ 70 h 124"/>
                <a:gd name="T18" fmla="*/ 73 w 132"/>
                <a:gd name="T19" fmla="*/ 66 h 124"/>
                <a:gd name="T20" fmla="*/ 111 w 132"/>
                <a:gd name="T21" fmla="*/ 24 h 124"/>
                <a:gd name="T22" fmla="*/ 132 w 132"/>
                <a:gd name="T23" fmla="*/ 0 h 124"/>
                <a:gd name="T24" fmla="*/ 100 w 132"/>
                <a:gd name="T25" fmla="*/ 0 h 124"/>
                <a:gd name="T26" fmla="*/ 0 w 132"/>
                <a:gd name="T27" fmla="*/ 0 h 124"/>
                <a:gd name="T28" fmla="*/ 59 w 132"/>
                <a:gd name="T29" fmla="*/ 66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2" h="124">
                  <a:moveTo>
                    <a:pt x="59" y="66"/>
                  </a:moveTo>
                  <a:cubicBezTo>
                    <a:pt x="59" y="70"/>
                    <a:pt x="59" y="70"/>
                    <a:pt x="59" y="70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113"/>
                    <a:pt x="59" y="113"/>
                    <a:pt x="59" y="113"/>
                  </a:cubicBezTo>
                  <a:cubicBezTo>
                    <a:pt x="50" y="114"/>
                    <a:pt x="44" y="119"/>
                    <a:pt x="44" y="124"/>
                  </a:cubicBezTo>
                  <a:cubicBezTo>
                    <a:pt x="87" y="124"/>
                    <a:pt x="87" y="124"/>
                    <a:pt x="87" y="124"/>
                  </a:cubicBezTo>
                  <a:cubicBezTo>
                    <a:pt x="87" y="119"/>
                    <a:pt x="81" y="115"/>
                    <a:pt x="73" y="113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3" y="70"/>
                    <a:pt x="73" y="70"/>
                    <a:pt x="73" y="70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1" name="Rectangle 362"/>
            <p:cNvSpPr>
              <a:spLocks noChangeArrowheads="1"/>
            </p:cNvSpPr>
            <p:nvPr/>
          </p:nvSpPr>
          <p:spPr bwMode="auto">
            <a:xfrm>
              <a:off x="4868862" y="174625"/>
              <a:ext cx="585788" cy="6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2" name="Freeform 363"/>
            <p:cNvSpPr>
              <a:spLocks noEditPoints="1"/>
            </p:cNvSpPr>
            <p:nvPr/>
          </p:nvSpPr>
          <p:spPr bwMode="auto">
            <a:xfrm>
              <a:off x="4868862" y="312738"/>
              <a:ext cx="585788" cy="236538"/>
            </a:xfrm>
            <a:custGeom>
              <a:avLst/>
              <a:gdLst>
                <a:gd name="T0" fmla="*/ 312 w 369"/>
                <a:gd name="T1" fmla="*/ 149 h 149"/>
                <a:gd name="T2" fmla="*/ 369 w 369"/>
                <a:gd name="T3" fmla="*/ 149 h 149"/>
                <a:gd name="T4" fmla="*/ 369 w 369"/>
                <a:gd name="T5" fmla="*/ 0 h 149"/>
                <a:gd name="T6" fmla="*/ 312 w 369"/>
                <a:gd name="T7" fmla="*/ 0 h 149"/>
                <a:gd name="T8" fmla="*/ 312 w 369"/>
                <a:gd name="T9" fmla="*/ 71 h 149"/>
                <a:gd name="T10" fmla="*/ 312 w 369"/>
                <a:gd name="T11" fmla="*/ 71 h 149"/>
                <a:gd name="T12" fmla="*/ 341 w 369"/>
                <a:gd name="T13" fmla="*/ 100 h 149"/>
                <a:gd name="T14" fmla="*/ 312 w 369"/>
                <a:gd name="T15" fmla="*/ 126 h 149"/>
                <a:gd name="T16" fmla="*/ 312 w 369"/>
                <a:gd name="T17" fmla="*/ 149 h 149"/>
                <a:gd name="T18" fmla="*/ 0 w 369"/>
                <a:gd name="T19" fmla="*/ 149 h 149"/>
                <a:gd name="T20" fmla="*/ 312 w 369"/>
                <a:gd name="T21" fmla="*/ 149 h 149"/>
                <a:gd name="T22" fmla="*/ 312 w 369"/>
                <a:gd name="T23" fmla="*/ 126 h 149"/>
                <a:gd name="T24" fmla="*/ 286 w 369"/>
                <a:gd name="T25" fmla="*/ 100 h 149"/>
                <a:gd name="T26" fmla="*/ 312 w 369"/>
                <a:gd name="T27" fmla="*/ 71 h 149"/>
                <a:gd name="T28" fmla="*/ 312 w 369"/>
                <a:gd name="T29" fmla="*/ 0 h 149"/>
                <a:gd name="T30" fmla="*/ 0 w 369"/>
                <a:gd name="T31" fmla="*/ 0 h 149"/>
                <a:gd name="T32" fmla="*/ 0 w 369"/>
                <a:gd name="T33" fmla="*/ 149 h 149"/>
                <a:gd name="T34" fmla="*/ 0 w 369"/>
                <a:gd name="T35" fmla="*/ 149 h 149"/>
                <a:gd name="T36" fmla="*/ 312 w 369"/>
                <a:gd name="T37" fmla="*/ 71 h 149"/>
                <a:gd name="T38" fmla="*/ 312 w 369"/>
                <a:gd name="T39" fmla="*/ 7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9" h="149">
                  <a:moveTo>
                    <a:pt x="312" y="149"/>
                  </a:moveTo>
                  <a:lnTo>
                    <a:pt x="369" y="149"/>
                  </a:lnTo>
                  <a:lnTo>
                    <a:pt x="369" y="0"/>
                  </a:lnTo>
                  <a:lnTo>
                    <a:pt x="312" y="0"/>
                  </a:lnTo>
                  <a:lnTo>
                    <a:pt x="312" y="71"/>
                  </a:lnTo>
                  <a:lnTo>
                    <a:pt x="312" y="71"/>
                  </a:lnTo>
                  <a:lnTo>
                    <a:pt x="341" y="100"/>
                  </a:lnTo>
                  <a:lnTo>
                    <a:pt x="312" y="126"/>
                  </a:lnTo>
                  <a:lnTo>
                    <a:pt x="312" y="149"/>
                  </a:lnTo>
                  <a:close/>
                  <a:moveTo>
                    <a:pt x="0" y="149"/>
                  </a:moveTo>
                  <a:lnTo>
                    <a:pt x="312" y="149"/>
                  </a:lnTo>
                  <a:lnTo>
                    <a:pt x="312" y="126"/>
                  </a:lnTo>
                  <a:lnTo>
                    <a:pt x="286" y="100"/>
                  </a:lnTo>
                  <a:lnTo>
                    <a:pt x="312" y="71"/>
                  </a:lnTo>
                  <a:lnTo>
                    <a:pt x="312" y="0"/>
                  </a:lnTo>
                  <a:lnTo>
                    <a:pt x="0" y="0"/>
                  </a:lnTo>
                  <a:lnTo>
                    <a:pt x="0" y="149"/>
                  </a:lnTo>
                  <a:lnTo>
                    <a:pt x="0" y="149"/>
                  </a:lnTo>
                  <a:close/>
                  <a:moveTo>
                    <a:pt x="312" y="71"/>
                  </a:moveTo>
                  <a:lnTo>
                    <a:pt x="312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3" name="Freeform 364"/>
            <p:cNvSpPr>
              <a:spLocks noEditPoints="1"/>
            </p:cNvSpPr>
            <p:nvPr/>
          </p:nvSpPr>
          <p:spPr bwMode="auto">
            <a:xfrm>
              <a:off x="4868862" y="312738"/>
              <a:ext cx="585788" cy="236538"/>
            </a:xfrm>
            <a:custGeom>
              <a:avLst/>
              <a:gdLst>
                <a:gd name="T0" fmla="*/ 312 w 369"/>
                <a:gd name="T1" fmla="*/ 149 h 149"/>
                <a:gd name="T2" fmla="*/ 369 w 369"/>
                <a:gd name="T3" fmla="*/ 149 h 149"/>
                <a:gd name="T4" fmla="*/ 369 w 369"/>
                <a:gd name="T5" fmla="*/ 0 h 149"/>
                <a:gd name="T6" fmla="*/ 312 w 369"/>
                <a:gd name="T7" fmla="*/ 0 h 149"/>
                <a:gd name="T8" fmla="*/ 312 w 369"/>
                <a:gd name="T9" fmla="*/ 71 h 149"/>
                <a:gd name="T10" fmla="*/ 312 w 369"/>
                <a:gd name="T11" fmla="*/ 71 h 149"/>
                <a:gd name="T12" fmla="*/ 341 w 369"/>
                <a:gd name="T13" fmla="*/ 100 h 149"/>
                <a:gd name="T14" fmla="*/ 312 w 369"/>
                <a:gd name="T15" fmla="*/ 126 h 149"/>
                <a:gd name="T16" fmla="*/ 312 w 369"/>
                <a:gd name="T17" fmla="*/ 149 h 149"/>
                <a:gd name="T18" fmla="*/ 0 w 369"/>
                <a:gd name="T19" fmla="*/ 149 h 149"/>
                <a:gd name="T20" fmla="*/ 312 w 369"/>
                <a:gd name="T21" fmla="*/ 149 h 149"/>
                <a:gd name="T22" fmla="*/ 312 w 369"/>
                <a:gd name="T23" fmla="*/ 126 h 149"/>
                <a:gd name="T24" fmla="*/ 286 w 369"/>
                <a:gd name="T25" fmla="*/ 100 h 149"/>
                <a:gd name="T26" fmla="*/ 312 w 369"/>
                <a:gd name="T27" fmla="*/ 71 h 149"/>
                <a:gd name="T28" fmla="*/ 312 w 369"/>
                <a:gd name="T29" fmla="*/ 0 h 149"/>
                <a:gd name="T30" fmla="*/ 0 w 369"/>
                <a:gd name="T31" fmla="*/ 0 h 149"/>
                <a:gd name="T32" fmla="*/ 0 w 369"/>
                <a:gd name="T33" fmla="*/ 149 h 149"/>
                <a:gd name="T34" fmla="*/ 0 w 369"/>
                <a:gd name="T35" fmla="*/ 149 h 149"/>
                <a:gd name="T36" fmla="*/ 312 w 369"/>
                <a:gd name="T37" fmla="*/ 71 h 149"/>
                <a:gd name="T38" fmla="*/ 312 w 369"/>
                <a:gd name="T39" fmla="*/ 7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9" h="149">
                  <a:moveTo>
                    <a:pt x="312" y="149"/>
                  </a:moveTo>
                  <a:lnTo>
                    <a:pt x="369" y="149"/>
                  </a:lnTo>
                  <a:lnTo>
                    <a:pt x="369" y="0"/>
                  </a:lnTo>
                  <a:lnTo>
                    <a:pt x="312" y="0"/>
                  </a:lnTo>
                  <a:lnTo>
                    <a:pt x="312" y="71"/>
                  </a:lnTo>
                  <a:lnTo>
                    <a:pt x="312" y="71"/>
                  </a:lnTo>
                  <a:lnTo>
                    <a:pt x="341" y="100"/>
                  </a:lnTo>
                  <a:lnTo>
                    <a:pt x="312" y="126"/>
                  </a:lnTo>
                  <a:lnTo>
                    <a:pt x="312" y="149"/>
                  </a:lnTo>
                  <a:moveTo>
                    <a:pt x="0" y="149"/>
                  </a:moveTo>
                  <a:lnTo>
                    <a:pt x="312" y="149"/>
                  </a:lnTo>
                  <a:lnTo>
                    <a:pt x="312" y="126"/>
                  </a:lnTo>
                  <a:lnTo>
                    <a:pt x="286" y="100"/>
                  </a:lnTo>
                  <a:lnTo>
                    <a:pt x="312" y="71"/>
                  </a:lnTo>
                  <a:lnTo>
                    <a:pt x="312" y="0"/>
                  </a:lnTo>
                  <a:lnTo>
                    <a:pt x="0" y="0"/>
                  </a:lnTo>
                  <a:lnTo>
                    <a:pt x="0" y="149"/>
                  </a:lnTo>
                  <a:lnTo>
                    <a:pt x="0" y="149"/>
                  </a:lnTo>
                  <a:moveTo>
                    <a:pt x="312" y="71"/>
                  </a:moveTo>
                  <a:lnTo>
                    <a:pt x="312" y="71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4" name="Freeform 365"/>
            <p:cNvSpPr>
              <a:spLocks/>
            </p:cNvSpPr>
            <p:nvPr/>
          </p:nvSpPr>
          <p:spPr bwMode="auto">
            <a:xfrm>
              <a:off x="7432675" y="1597025"/>
              <a:ext cx="404813" cy="365125"/>
            </a:xfrm>
            <a:custGeom>
              <a:avLst/>
              <a:gdLst>
                <a:gd name="T0" fmla="*/ 0 w 255"/>
                <a:gd name="T1" fmla="*/ 93 h 230"/>
                <a:gd name="T2" fmla="*/ 0 w 255"/>
                <a:gd name="T3" fmla="*/ 197 h 230"/>
                <a:gd name="T4" fmla="*/ 5 w 255"/>
                <a:gd name="T5" fmla="*/ 197 h 230"/>
                <a:gd name="T6" fmla="*/ 40 w 255"/>
                <a:gd name="T7" fmla="*/ 197 h 230"/>
                <a:gd name="T8" fmla="*/ 52 w 255"/>
                <a:gd name="T9" fmla="*/ 197 h 230"/>
                <a:gd name="T10" fmla="*/ 52 w 255"/>
                <a:gd name="T11" fmla="*/ 209 h 230"/>
                <a:gd name="T12" fmla="*/ 52 w 255"/>
                <a:gd name="T13" fmla="*/ 230 h 230"/>
                <a:gd name="T14" fmla="*/ 64 w 255"/>
                <a:gd name="T15" fmla="*/ 230 h 230"/>
                <a:gd name="T16" fmla="*/ 64 w 255"/>
                <a:gd name="T17" fmla="*/ 209 h 230"/>
                <a:gd name="T18" fmla="*/ 64 w 255"/>
                <a:gd name="T19" fmla="*/ 197 h 230"/>
                <a:gd name="T20" fmla="*/ 76 w 255"/>
                <a:gd name="T21" fmla="*/ 197 h 230"/>
                <a:gd name="T22" fmla="*/ 111 w 255"/>
                <a:gd name="T23" fmla="*/ 197 h 230"/>
                <a:gd name="T24" fmla="*/ 120 w 255"/>
                <a:gd name="T25" fmla="*/ 197 h 230"/>
                <a:gd name="T26" fmla="*/ 120 w 255"/>
                <a:gd name="T27" fmla="*/ 209 h 230"/>
                <a:gd name="T28" fmla="*/ 120 w 255"/>
                <a:gd name="T29" fmla="*/ 230 h 230"/>
                <a:gd name="T30" fmla="*/ 135 w 255"/>
                <a:gd name="T31" fmla="*/ 230 h 230"/>
                <a:gd name="T32" fmla="*/ 135 w 255"/>
                <a:gd name="T33" fmla="*/ 209 h 230"/>
                <a:gd name="T34" fmla="*/ 135 w 255"/>
                <a:gd name="T35" fmla="*/ 197 h 230"/>
                <a:gd name="T36" fmla="*/ 144 w 255"/>
                <a:gd name="T37" fmla="*/ 197 h 230"/>
                <a:gd name="T38" fmla="*/ 182 w 255"/>
                <a:gd name="T39" fmla="*/ 197 h 230"/>
                <a:gd name="T40" fmla="*/ 191 w 255"/>
                <a:gd name="T41" fmla="*/ 197 h 230"/>
                <a:gd name="T42" fmla="*/ 191 w 255"/>
                <a:gd name="T43" fmla="*/ 209 h 230"/>
                <a:gd name="T44" fmla="*/ 191 w 255"/>
                <a:gd name="T45" fmla="*/ 230 h 230"/>
                <a:gd name="T46" fmla="*/ 206 w 255"/>
                <a:gd name="T47" fmla="*/ 230 h 230"/>
                <a:gd name="T48" fmla="*/ 206 w 255"/>
                <a:gd name="T49" fmla="*/ 209 h 230"/>
                <a:gd name="T50" fmla="*/ 206 w 255"/>
                <a:gd name="T51" fmla="*/ 197 h 230"/>
                <a:gd name="T52" fmla="*/ 215 w 255"/>
                <a:gd name="T53" fmla="*/ 197 h 230"/>
                <a:gd name="T54" fmla="*/ 251 w 255"/>
                <a:gd name="T55" fmla="*/ 197 h 230"/>
                <a:gd name="T56" fmla="*/ 255 w 255"/>
                <a:gd name="T57" fmla="*/ 197 h 230"/>
                <a:gd name="T58" fmla="*/ 255 w 255"/>
                <a:gd name="T59" fmla="*/ 93 h 230"/>
                <a:gd name="T60" fmla="*/ 239 w 255"/>
                <a:gd name="T61" fmla="*/ 93 h 230"/>
                <a:gd name="T62" fmla="*/ 239 w 255"/>
                <a:gd name="T63" fmla="*/ 116 h 230"/>
                <a:gd name="T64" fmla="*/ 215 w 255"/>
                <a:gd name="T65" fmla="*/ 116 h 230"/>
                <a:gd name="T66" fmla="*/ 215 w 255"/>
                <a:gd name="T67" fmla="*/ 93 h 230"/>
                <a:gd name="T68" fmla="*/ 189 w 255"/>
                <a:gd name="T69" fmla="*/ 93 h 230"/>
                <a:gd name="T70" fmla="*/ 189 w 255"/>
                <a:gd name="T71" fmla="*/ 116 h 230"/>
                <a:gd name="T72" fmla="*/ 165 w 255"/>
                <a:gd name="T73" fmla="*/ 116 h 230"/>
                <a:gd name="T74" fmla="*/ 165 w 255"/>
                <a:gd name="T75" fmla="*/ 93 h 230"/>
                <a:gd name="T76" fmla="*/ 144 w 255"/>
                <a:gd name="T77" fmla="*/ 93 h 230"/>
                <a:gd name="T78" fmla="*/ 144 w 255"/>
                <a:gd name="T79" fmla="*/ 0 h 230"/>
                <a:gd name="T80" fmla="*/ 111 w 255"/>
                <a:gd name="T81" fmla="*/ 0 h 230"/>
                <a:gd name="T82" fmla="*/ 111 w 255"/>
                <a:gd name="T83" fmla="*/ 93 h 230"/>
                <a:gd name="T84" fmla="*/ 90 w 255"/>
                <a:gd name="T85" fmla="*/ 93 h 230"/>
                <a:gd name="T86" fmla="*/ 90 w 255"/>
                <a:gd name="T87" fmla="*/ 116 h 230"/>
                <a:gd name="T88" fmla="*/ 66 w 255"/>
                <a:gd name="T89" fmla="*/ 116 h 230"/>
                <a:gd name="T90" fmla="*/ 66 w 255"/>
                <a:gd name="T91" fmla="*/ 93 h 230"/>
                <a:gd name="T92" fmla="*/ 40 w 255"/>
                <a:gd name="T93" fmla="*/ 93 h 230"/>
                <a:gd name="T94" fmla="*/ 40 w 255"/>
                <a:gd name="T95" fmla="*/ 116 h 230"/>
                <a:gd name="T96" fmla="*/ 16 w 255"/>
                <a:gd name="T97" fmla="*/ 116 h 230"/>
                <a:gd name="T98" fmla="*/ 16 w 255"/>
                <a:gd name="T99" fmla="*/ 93 h 230"/>
                <a:gd name="T100" fmla="*/ 0 w 255"/>
                <a:gd name="T101" fmla="*/ 9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5" h="230">
                  <a:moveTo>
                    <a:pt x="0" y="93"/>
                  </a:moveTo>
                  <a:lnTo>
                    <a:pt x="0" y="197"/>
                  </a:lnTo>
                  <a:lnTo>
                    <a:pt x="5" y="197"/>
                  </a:lnTo>
                  <a:lnTo>
                    <a:pt x="40" y="197"/>
                  </a:lnTo>
                  <a:lnTo>
                    <a:pt x="52" y="197"/>
                  </a:lnTo>
                  <a:lnTo>
                    <a:pt x="52" y="209"/>
                  </a:lnTo>
                  <a:lnTo>
                    <a:pt x="52" y="230"/>
                  </a:lnTo>
                  <a:lnTo>
                    <a:pt x="64" y="230"/>
                  </a:lnTo>
                  <a:lnTo>
                    <a:pt x="64" y="209"/>
                  </a:lnTo>
                  <a:lnTo>
                    <a:pt x="64" y="197"/>
                  </a:lnTo>
                  <a:lnTo>
                    <a:pt x="76" y="197"/>
                  </a:lnTo>
                  <a:lnTo>
                    <a:pt x="111" y="197"/>
                  </a:lnTo>
                  <a:lnTo>
                    <a:pt x="120" y="197"/>
                  </a:lnTo>
                  <a:lnTo>
                    <a:pt x="120" y="209"/>
                  </a:lnTo>
                  <a:lnTo>
                    <a:pt x="120" y="230"/>
                  </a:lnTo>
                  <a:lnTo>
                    <a:pt x="135" y="230"/>
                  </a:lnTo>
                  <a:lnTo>
                    <a:pt x="135" y="209"/>
                  </a:lnTo>
                  <a:lnTo>
                    <a:pt x="135" y="197"/>
                  </a:lnTo>
                  <a:lnTo>
                    <a:pt x="144" y="197"/>
                  </a:lnTo>
                  <a:lnTo>
                    <a:pt x="182" y="197"/>
                  </a:lnTo>
                  <a:lnTo>
                    <a:pt x="191" y="197"/>
                  </a:lnTo>
                  <a:lnTo>
                    <a:pt x="191" y="209"/>
                  </a:lnTo>
                  <a:lnTo>
                    <a:pt x="191" y="230"/>
                  </a:lnTo>
                  <a:lnTo>
                    <a:pt x="206" y="230"/>
                  </a:lnTo>
                  <a:lnTo>
                    <a:pt x="206" y="209"/>
                  </a:lnTo>
                  <a:lnTo>
                    <a:pt x="206" y="197"/>
                  </a:lnTo>
                  <a:lnTo>
                    <a:pt x="215" y="197"/>
                  </a:lnTo>
                  <a:lnTo>
                    <a:pt x="251" y="197"/>
                  </a:lnTo>
                  <a:lnTo>
                    <a:pt x="255" y="197"/>
                  </a:lnTo>
                  <a:lnTo>
                    <a:pt x="255" y="93"/>
                  </a:lnTo>
                  <a:lnTo>
                    <a:pt x="239" y="93"/>
                  </a:lnTo>
                  <a:lnTo>
                    <a:pt x="239" y="116"/>
                  </a:lnTo>
                  <a:lnTo>
                    <a:pt x="215" y="116"/>
                  </a:lnTo>
                  <a:lnTo>
                    <a:pt x="215" y="93"/>
                  </a:lnTo>
                  <a:lnTo>
                    <a:pt x="189" y="93"/>
                  </a:lnTo>
                  <a:lnTo>
                    <a:pt x="189" y="116"/>
                  </a:lnTo>
                  <a:lnTo>
                    <a:pt x="165" y="116"/>
                  </a:lnTo>
                  <a:lnTo>
                    <a:pt x="165" y="93"/>
                  </a:lnTo>
                  <a:lnTo>
                    <a:pt x="144" y="93"/>
                  </a:lnTo>
                  <a:lnTo>
                    <a:pt x="144" y="0"/>
                  </a:lnTo>
                  <a:lnTo>
                    <a:pt x="111" y="0"/>
                  </a:lnTo>
                  <a:lnTo>
                    <a:pt x="111" y="93"/>
                  </a:lnTo>
                  <a:lnTo>
                    <a:pt x="90" y="93"/>
                  </a:lnTo>
                  <a:lnTo>
                    <a:pt x="90" y="116"/>
                  </a:lnTo>
                  <a:lnTo>
                    <a:pt x="66" y="116"/>
                  </a:lnTo>
                  <a:lnTo>
                    <a:pt x="66" y="93"/>
                  </a:lnTo>
                  <a:lnTo>
                    <a:pt x="40" y="93"/>
                  </a:lnTo>
                  <a:lnTo>
                    <a:pt x="40" y="116"/>
                  </a:lnTo>
                  <a:lnTo>
                    <a:pt x="16" y="116"/>
                  </a:lnTo>
                  <a:lnTo>
                    <a:pt x="16" y="93"/>
                  </a:lnTo>
                  <a:lnTo>
                    <a:pt x="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5" name="Freeform 366"/>
            <p:cNvSpPr>
              <a:spLocks/>
            </p:cNvSpPr>
            <p:nvPr/>
          </p:nvSpPr>
          <p:spPr bwMode="auto">
            <a:xfrm>
              <a:off x="7346950" y="1928813"/>
              <a:ext cx="577850" cy="296863"/>
            </a:xfrm>
            <a:custGeom>
              <a:avLst/>
              <a:gdLst>
                <a:gd name="T0" fmla="*/ 364 w 364"/>
                <a:gd name="T1" fmla="*/ 0 h 187"/>
                <a:gd name="T2" fmla="*/ 340 w 364"/>
                <a:gd name="T3" fmla="*/ 0 h 187"/>
                <a:gd name="T4" fmla="*/ 340 w 364"/>
                <a:gd name="T5" fmla="*/ 30 h 187"/>
                <a:gd name="T6" fmla="*/ 309 w 364"/>
                <a:gd name="T7" fmla="*/ 30 h 187"/>
                <a:gd name="T8" fmla="*/ 305 w 364"/>
                <a:gd name="T9" fmla="*/ 30 h 187"/>
                <a:gd name="T10" fmla="*/ 305 w 364"/>
                <a:gd name="T11" fmla="*/ 0 h 187"/>
                <a:gd name="T12" fmla="*/ 269 w 364"/>
                <a:gd name="T13" fmla="*/ 0 h 187"/>
                <a:gd name="T14" fmla="*/ 269 w 364"/>
                <a:gd name="T15" fmla="*/ 30 h 187"/>
                <a:gd name="T16" fmla="*/ 236 w 364"/>
                <a:gd name="T17" fmla="*/ 30 h 187"/>
                <a:gd name="T18" fmla="*/ 236 w 364"/>
                <a:gd name="T19" fmla="*/ 0 h 187"/>
                <a:gd name="T20" fmla="*/ 198 w 364"/>
                <a:gd name="T21" fmla="*/ 0 h 187"/>
                <a:gd name="T22" fmla="*/ 198 w 364"/>
                <a:gd name="T23" fmla="*/ 30 h 187"/>
                <a:gd name="T24" fmla="*/ 165 w 364"/>
                <a:gd name="T25" fmla="*/ 30 h 187"/>
                <a:gd name="T26" fmla="*/ 165 w 364"/>
                <a:gd name="T27" fmla="*/ 0 h 187"/>
                <a:gd name="T28" fmla="*/ 130 w 364"/>
                <a:gd name="T29" fmla="*/ 0 h 187"/>
                <a:gd name="T30" fmla="*/ 130 w 364"/>
                <a:gd name="T31" fmla="*/ 30 h 187"/>
                <a:gd name="T32" fmla="*/ 94 w 364"/>
                <a:gd name="T33" fmla="*/ 30 h 187"/>
                <a:gd name="T34" fmla="*/ 94 w 364"/>
                <a:gd name="T35" fmla="*/ 0 h 187"/>
                <a:gd name="T36" fmla="*/ 59 w 364"/>
                <a:gd name="T37" fmla="*/ 0 h 187"/>
                <a:gd name="T38" fmla="*/ 59 w 364"/>
                <a:gd name="T39" fmla="*/ 30 h 187"/>
                <a:gd name="T40" fmla="*/ 54 w 364"/>
                <a:gd name="T41" fmla="*/ 30 h 187"/>
                <a:gd name="T42" fmla="*/ 26 w 364"/>
                <a:gd name="T43" fmla="*/ 30 h 187"/>
                <a:gd name="T44" fmla="*/ 26 w 364"/>
                <a:gd name="T45" fmla="*/ 0 h 187"/>
                <a:gd name="T46" fmla="*/ 0 w 364"/>
                <a:gd name="T47" fmla="*/ 0 h 187"/>
                <a:gd name="T48" fmla="*/ 0 w 364"/>
                <a:gd name="T49" fmla="*/ 187 h 187"/>
                <a:gd name="T50" fmla="*/ 139 w 364"/>
                <a:gd name="T51" fmla="*/ 187 h 187"/>
                <a:gd name="T52" fmla="*/ 139 w 364"/>
                <a:gd name="T53" fmla="*/ 113 h 187"/>
                <a:gd name="T54" fmla="*/ 234 w 364"/>
                <a:gd name="T55" fmla="*/ 113 h 187"/>
                <a:gd name="T56" fmla="*/ 234 w 364"/>
                <a:gd name="T57" fmla="*/ 187 h 187"/>
                <a:gd name="T58" fmla="*/ 364 w 364"/>
                <a:gd name="T59" fmla="*/ 187 h 187"/>
                <a:gd name="T60" fmla="*/ 364 w 364"/>
                <a:gd name="T61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64" h="187">
                  <a:moveTo>
                    <a:pt x="364" y="0"/>
                  </a:moveTo>
                  <a:lnTo>
                    <a:pt x="340" y="0"/>
                  </a:lnTo>
                  <a:lnTo>
                    <a:pt x="340" y="30"/>
                  </a:lnTo>
                  <a:lnTo>
                    <a:pt x="309" y="30"/>
                  </a:lnTo>
                  <a:lnTo>
                    <a:pt x="305" y="30"/>
                  </a:lnTo>
                  <a:lnTo>
                    <a:pt x="305" y="0"/>
                  </a:lnTo>
                  <a:lnTo>
                    <a:pt x="269" y="0"/>
                  </a:lnTo>
                  <a:lnTo>
                    <a:pt x="269" y="30"/>
                  </a:lnTo>
                  <a:lnTo>
                    <a:pt x="236" y="30"/>
                  </a:lnTo>
                  <a:lnTo>
                    <a:pt x="236" y="0"/>
                  </a:lnTo>
                  <a:lnTo>
                    <a:pt x="198" y="0"/>
                  </a:lnTo>
                  <a:lnTo>
                    <a:pt x="198" y="30"/>
                  </a:lnTo>
                  <a:lnTo>
                    <a:pt x="165" y="30"/>
                  </a:lnTo>
                  <a:lnTo>
                    <a:pt x="165" y="0"/>
                  </a:lnTo>
                  <a:lnTo>
                    <a:pt x="130" y="0"/>
                  </a:lnTo>
                  <a:lnTo>
                    <a:pt x="130" y="30"/>
                  </a:lnTo>
                  <a:lnTo>
                    <a:pt x="94" y="30"/>
                  </a:lnTo>
                  <a:lnTo>
                    <a:pt x="94" y="0"/>
                  </a:lnTo>
                  <a:lnTo>
                    <a:pt x="59" y="0"/>
                  </a:lnTo>
                  <a:lnTo>
                    <a:pt x="59" y="30"/>
                  </a:lnTo>
                  <a:lnTo>
                    <a:pt x="54" y="30"/>
                  </a:lnTo>
                  <a:lnTo>
                    <a:pt x="26" y="3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87"/>
                  </a:lnTo>
                  <a:lnTo>
                    <a:pt x="139" y="187"/>
                  </a:lnTo>
                  <a:lnTo>
                    <a:pt x="139" y="113"/>
                  </a:lnTo>
                  <a:lnTo>
                    <a:pt x="234" y="113"/>
                  </a:lnTo>
                  <a:lnTo>
                    <a:pt x="234" y="187"/>
                  </a:lnTo>
                  <a:lnTo>
                    <a:pt x="364" y="187"/>
                  </a:lnTo>
                  <a:lnTo>
                    <a:pt x="3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6" name="Freeform 367"/>
            <p:cNvSpPr>
              <a:spLocks/>
            </p:cNvSpPr>
            <p:nvPr/>
          </p:nvSpPr>
          <p:spPr bwMode="auto">
            <a:xfrm>
              <a:off x="7688262" y="1612900"/>
              <a:ext cx="165100" cy="104775"/>
            </a:xfrm>
            <a:custGeom>
              <a:avLst/>
              <a:gdLst>
                <a:gd name="T0" fmla="*/ 0 w 104"/>
                <a:gd name="T1" fmla="*/ 0 h 66"/>
                <a:gd name="T2" fmla="*/ 0 w 104"/>
                <a:gd name="T3" fmla="*/ 66 h 66"/>
                <a:gd name="T4" fmla="*/ 104 w 104"/>
                <a:gd name="T5" fmla="*/ 33 h 66"/>
                <a:gd name="T6" fmla="*/ 0 w 104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66">
                  <a:moveTo>
                    <a:pt x="0" y="0"/>
                  </a:moveTo>
                  <a:lnTo>
                    <a:pt x="0" y="66"/>
                  </a:lnTo>
                  <a:lnTo>
                    <a:pt x="104" y="3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7" name="Freeform 368"/>
            <p:cNvSpPr>
              <a:spLocks/>
            </p:cNvSpPr>
            <p:nvPr/>
          </p:nvSpPr>
          <p:spPr bwMode="auto">
            <a:xfrm>
              <a:off x="6862762" y="1241425"/>
              <a:ext cx="592138" cy="157163"/>
            </a:xfrm>
            <a:custGeom>
              <a:avLst/>
              <a:gdLst>
                <a:gd name="T0" fmla="*/ 49 w 373"/>
                <a:gd name="T1" fmla="*/ 99 h 99"/>
                <a:gd name="T2" fmla="*/ 59 w 373"/>
                <a:gd name="T3" fmla="*/ 99 h 99"/>
                <a:gd name="T4" fmla="*/ 314 w 373"/>
                <a:gd name="T5" fmla="*/ 99 h 99"/>
                <a:gd name="T6" fmla="*/ 319 w 373"/>
                <a:gd name="T7" fmla="*/ 99 h 99"/>
                <a:gd name="T8" fmla="*/ 373 w 373"/>
                <a:gd name="T9" fmla="*/ 0 h 99"/>
                <a:gd name="T10" fmla="*/ 371 w 373"/>
                <a:gd name="T11" fmla="*/ 0 h 99"/>
                <a:gd name="T12" fmla="*/ 316 w 373"/>
                <a:gd name="T13" fmla="*/ 0 h 99"/>
                <a:gd name="T14" fmla="*/ 271 w 373"/>
                <a:gd name="T15" fmla="*/ 0 h 99"/>
                <a:gd name="T16" fmla="*/ 99 w 373"/>
                <a:gd name="T17" fmla="*/ 0 h 99"/>
                <a:gd name="T18" fmla="*/ 56 w 373"/>
                <a:gd name="T19" fmla="*/ 0 h 99"/>
                <a:gd name="T20" fmla="*/ 0 w 373"/>
                <a:gd name="T21" fmla="*/ 0 h 99"/>
                <a:gd name="T22" fmla="*/ 49 w 373"/>
                <a:gd name="T23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3" h="99">
                  <a:moveTo>
                    <a:pt x="49" y="99"/>
                  </a:moveTo>
                  <a:lnTo>
                    <a:pt x="59" y="99"/>
                  </a:lnTo>
                  <a:lnTo>
                    <a:pt x="314" y="99"/>
                  </a:lnTo>
                  <a:lnTo>
                    <a:pt x="319" y="99"/>
                  </a:lnTo>
                  <a:lnTo>
                    <a:pt x="373" y="0"/>
                  </a:lnTo>
                  <a:lnTo>
                    <a:pt x="371" y="0"/>
                  </a:lnTo>
                  <a:lnTo>
                    <a:pt x="316" y="0"/>
                  </a:lnTo>
                  <a:lnTo>
                    <a:pt x="271" y="0"/>
                  </a:lnTo>
                  <a:lnTo>
                    <a:pt x="99" y="0"/>
                  </a:lnTo>
                  <a:lnTo>
                    <a:pt x="56" y="0"/>
                  </a:lnTo>
                  <a:lnTo>
                    <a:pt x="0" y="0"/>
                  </a:lnTo>
                  <a:lnTo>
                    <a:pt x="49" y="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8" name="Freeform 369"/>
            <p:cNvSpPr>
              <a:spLocks/>
            </p:cNvSpPr>
            <p:nvPr/>
          </p:nvSpPr>
          <p:spPr bwMode="auto">
            <a:xfrm>
              <a:off x="6858000" y="1274763"/>
              <a:ext cx="593725" cy="280988"/>
            </a:xfrm>
            <a:custGeom>
              <a:avLst/>
              <a:gdLst>
                <a:gd name="T0" fmla="*/ 0 w 158"/>
                <a:gd name="T1" fmla="*/ 75 h 75"/>
                <a:gd name="T2" fmla="*/ 158 w 158"/>
                <a:gd name="T3" fmla="*/ 75 h 75"/>
                <a:gd name="T4" fmla="*/ 158 w 158"/>
                <a:gd name="T5" fmla="*/ 0 h 75"/>
                <a:gd name="T6" fmla="*/ 140 w 158"/>
                <a:gd name="T7" fmla="*/ 35 h 75"/>
                <a:gd name="T8" fmla="*/ 139 w 158"/>
                <a:gd name="T9" fmla="*/ 37 h 75"/>
                <a:gd name="T10" fmla="*/ 136 w 158"/>
                <a:gd name="T11" fmla="*/ 37 h 75"/>
                <a:gd name="T12" fmla="*/ 131 w 158"/>
                <a:gd name="T13" fmla="*/ 37 h 75"/>
                <a:gd name="T14" fmla="*/ 92 w 158"/>
                <a:gd name="T15" fmla="*/ 37 h 75"/>
                <a:gd name="T16" fmla="*/ 92 w 158"/>
                <a:gd name="T17" fmla="*/ 39 h 75"/>
                <a:gd name="T18" fmla="*/ 90 w 158"/>
                <a:gd name="T19" fmla="*/ 46 h 75"/>
                <a:gd name="T20" fmla="*/ 80 w 158"/>
                <a:gd name="T21" fmla="*/ 51 h 75"/>
                <a:gd name="T22" fmla="*/ 69 w 158"/>
                <a:gd name="T23" fmla="*/ 46 h 75"/>
                <a:gd name="T24" fmla="*/ 67 w 158"/>
                <a:gd name="T25" fmla="*/ 39 h 75"/>
                <a:gd name="T26" fmla="*/ 68 w 158"/>
                <a:gd name="T27" fmla="*/ 37 h 75"/>
                <a:gd name="T28" fmla="*/ 29 w 158"/>
                <a:gd name="T29" fmla="*/ 37 h 75"/>
                <a:gd name="T30" fmla="*/ 22 w 158"/>
                <a:gd name="T31" fmla="*/ 37 h 75"/>
                <a:gd name="T32" fmla="*/ 19 w 158"/>
                <a:gd name="T33" fmla="*/ 37 h 75"/>
                <a:gd name="T34" fmla="*/ 18 w 158"/>
                <a:gd name="T35" fmla="*/ 35 h 75"/>
                <a:gd name="T36" fmla="*/ 0 w 158"/>
                <a:gd name="T37" fmla="*/ 1 h 75"/>
                <a:gd name="T38" fmla="*/ 0 w 158"/>
                <a:gd name="T3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" h="75">
                  <a:moveTo>
                    <a:pt x="0" y="75"/>
                  </a:moveTo>
                  <a:cubicBezTo>
                    <a:pt x="158" y="75"/>
                    <a:pt x="158" y="75"/>
                    <a:pt x="158" y="75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0" y="35"/>
                    <a:pt x="140" y="35"/>
                    <a:pt x="140" y="35"/>
                  </a:cubicBezTo>
                  <a:cubicBezTo>
                    <a:pt x="139" y="37"/>
                    <a:pt x="139" y="37"/>
                    <a:pt x="139" y="37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1" y="37"/>
                    <a:pt x="131" y="37"/>
                    <a:pt x="131" y="37"/>
                  </a:cubicBezTo>
                  <a:cubicBezTo>
                    <a:pt x="92" y="37"/>
                    <a:pt x="92" y="37"/>
                    <a:pt x="92" y="37"/>
                  </a:cubicBezTo>
                  <a:cubicBezTo>
                    <a:pt x="92" y="38"/>
                    <a:pt x="92" y="38"/>
                    <a:pt x="92" y="39"/>
                  </a:cubicBezTo>
                  <a:cubicBezTo>
                    <a:pt x="92" y="42"/>
                    <a:pt x="91" y="44"/>
                    <a:pt x="90" y="46"/>
                  </a:cubicBezTo>
                  <a:cubicBezTo>
                    <a:pt x="88" y="50"/>
                    <a:pt x="84" y="51"/>
                    <a:pt x="80" y="51"/>
                  </a:cubicBezTo>
                  <a:cubicBezTo>
                    <a:pt x="75" y="51"/>
                    <a:pt x="72" y="50"/>
                    <a:pt x="69" y="46"/>
                  </a:cubicBezTo>
                  <a:cubicBezTo>
                    <a:pt x="68" y="44"/>
                    <a:pt x="67" y="42"/>
                    <a:pt x="67" y="39"/>
                  </a:cubicBezTo>
                  <a:cubicBezTo>
                    <a:pt x="67" y="38"/>
                    <a:pt x="68" y="38"/>
                    <a:pt x="68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9" name="Freeform 370"/>
            <p:cNvSpPr>
              <a:spLocks/>
            </p:cNvSpPr>
            <p:nvPr/>
          </p:nvSpPr>
          <p:spPr bwMode="auto">
            <a:xfrm>
              <a:off x="6951662" y="1027113"/>
              <a:ext cx="412750" cy="195263"/>
            </a:xfrm>
            <a:custGeom>
              <a:avLst/>
              <a:gdLst>
                <a:gd name="T0" fmla="*/ 110 w 110"/>
                <a:gd name="T1" fmla="*/ 52 h 52"/>
                <a:gd name="T2" fmla="*/ 110 w 110"/>
                <a:gd name="T3" fmla="*/ 23 h 52"/>
                <a:gd name="T4" fmla="*/ 89 w 110"/>
                <a:gd name="T5" fmla="*/ 0 h 52"/>
                <a:gd name="T6" fmla="*/ 21 w 110"/>
                <a:gd name="T7" fmla="*/ 0 h 52"/>
                <a:gd name="T8" fmla="*/ 0 w 110"/>
                <a:gd name="T9" fmla="*/ 23 h 52"/>
                <a:gd name="T10" fmla="*/ 0 w 110"/>
                <a:gd name="T11" fmla="*/ 52 h 52"/>
                <a:gd name="T12" fmla="*/ 18 w 110"/>
                <a:gd name="T13" fmla="*/ 52 h 52"/>
                <a:gd name="T14" fmla="*/ 18 w 110"/>
                <a:gd name="T15" fmla="*/ 23 h 52"/>
                <a:gd name="T16" fmla="*/ 21 w 110"/>
                <a:gd name="T17" fmla="*/ 19 h 52"/>
                <a:gd name="T18" fmla="*/ 89 w 110"/>
                <a:gd name="T19" fmla="*/ 19 h 52"/>
                <a:gd name="T20" fmla="*/ 91 w 110"/>
                <a:gd name="T21" fmla="*/ 23 h 52"/>
                <a:gd name="T22" fmla="*/ 91 w 110"/>
                <a:gd name="T23" fmla="*/ 52 h 52"/>
                <a:gd name="T24" fmla="*/ 110 w 110"/>
                <a:gd name="T2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" h="52">
                  <a:moveTo>
                    <a:pt x="110" y="52"/>
                  </a:moveTo>
                  <a:cubicBezTo>
                    <a:pt x="110" y="23"/>
                    <a:pt x="110" y="23"/>
                    <a:pt x="110" y="23"/>
                  </a:cubicBezTo>
                  <a:cubicBezTo>
                    <a:pt x="110" y="11"/>
                    <a:pt x="101" y="0"/>
                    <a:pt x="89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1"/>
                    <a:pt x="0" y="23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1"/>
                    <a:pt x="19" y="19"/>
                    <a:pt x="21" y="19"/>
                  </a:cubicBezTo>
                  <a:cubicBezTo>
                    <a:pt x="89" y="19"/>
                    <a:pt x="89" y="19"/>
                    <a:pt x="89" y="19"/>
                  </a:cubicBezTo>
                  <a:cubicBezTo>
                    <a:pt x="90" y="19"/>
                    <a:pt x="91" y="21"/>
                    <a:pt x="91" y="23"/>
                  </a:cubicBezTo>
                  <a:cubicBezTo>
                    <a:pt x="91" y="52"/>
                    <a:pt x="91" y="52"/>
                    <a:pt x="91" y="52"/>
                  </a:cubicBezTo>
                  <a:lnTo>
                    <a:pt x="11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0" name="Freeform 371"/>
            <p:cNvSpPr>
              <a:spLocks/>
            </p:cNvSpPr>
            <p:nvPr/>
          </p:nvSpPr>
          <p:spPr bwMode="auto">
            <a:xfrm>
              <a:off x="6711950" y="628650"/>
              <a:ext cx="198438" cy="217488"/>
            </a:xfrm>
            <a:custGeom>
              <a:avLst/>
              <a:gdLst>
                <a:gd name="T0" fmla="*/ 34 w 53"/>
                <a:gd name="T1" fmla="*/ 0 h 58"/>
                <a:gd name="T2" fmla="*/ 15 w 53"/>
                <a:gd name="T3" fmla="*/ 15 h 58"/>
                <a:gd name="T4" fmla="*/ 7 w 53"/>
                <a:gd name="T5" fmla="*/ 17 h 58"/>
                <a:gd name="T6" fmla="*/ 7 w 53"/>
                <a:gd name="T7" fmla="*/ 18 h 58"/>
                <a:gd name="T8" fmla="*/ 15 w 53"/>
                <a:gd name="T9" fmla="*/ 53 h 58"/>
                <a:gd name="T10" fmla="*/ 46 w 53"/>
                <a:gd name="T11" fmla="*/ 36 h 58"/>
                <a:gd name="T12" fmla="*/ 39 w 53"/>
                <a:gd name="T13" fmla="*/ 1 h 58"/>
                <a:gd name="T14" fmla="*/ 34 w 53"/>
                <a:gd name="T1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8">
                  <a:moveTo>
                    <a:pt x="34" y="0"/>
                  </a:moveTo>
                  <a:cubicBezTo>
                    <a:pt x="30" y="7"/>
                    <a:pt x="23" y="12"/>
                    <a:pt x="15" y="15"/>
                  </a:cubicBezTo>
                  <a:cubicBezTo>
                    <a:pt x="12" y="16"/>
                    <a:pt x="10" y="17"/>
                    <a:pt x="7" y="17"/>
                  </a:cubicBezTo>
                  <a:cubicBezTo>
                    <a:pt x="7" y="17"/>
                    <a:pt x="7" y="18"/>
                    <a:pt x="7" y="18"/>
                  </a:cubicBezTo>
                  <a:cubicBezTo>
                    <a:pt x="0" y="32"/>
                    <a:pt x="4" y="47"/>
                    <a:pt x="15" y="53"/>
                  </a:cubicBezTo>
                  <a:cubicBezTo>
                    <a:pt x="25" y="58"/>
                    <a:pt x="40" y="50"/>
                    <a:pt x="46" y="36"/>
                  </a:cubicBezTo>
                  <a:cubicBezTo>
                    <a:pt x="53" y="22"/>
                    <a:pt x="50" y="7"/>
                    <a:pt x="39" y="1"/>
                  </a:cubicBezTo>
                  <a:cubicBezTo>
                    <a:pt x="37" y="1"/>
                    <a:pt x="36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1" name="Freeform 372"/>
            <p:cNvSpPr>
              <a:spLocks/>
            </p:cNvSpPr>
            <p:nvPr/>
          </p:nvSpPr>
          <p:spPr bwMode="auto">
            <a:xfrm>
              <a:off x="6467475" y="369888"/>
              <a:ext cx="398463" cy="311150"/>
            </a:xfrm>
            <a:custGeom>
              <a:avLst/>
              <a:gdLst>
                <a:gd name="T0" fmla="*/ 37 w 106"/>
                <a:gd name="T1" fmla="*/ 76 h 83"/>
                <a:gd name="T2" fmla="*/ 76 w 106"/>
                <a:gd name="T3" fmla="*/ 80 h 83"/>
                <a:gd name="T4" fmla="*/ 78 w 106"/>
                <a:gd name="T5" fmla="*/ 79 h 83"/>
                <a:gd name="T6" fmla="*/ 93 w 106"/>
                <a:gd name="T7" fmla="*/ 69 h 83"/>
                <a:gd name="T8" fmla="*/ 97 w 106"/>
                <a:gd name="T9" fmla="*/ 63 h 83"/>
                <a:gd name="T10" fmla="*/ 69 w 106"/>
                <a:gd name="T11" fmla="*/ 8 h 83"/>
                <a:gd name="T12" fmla="*/ 27 w 106"/>
                <a:gd name="T13" fmla="*/ 5 h 83"/>
                <a:gd name="T14" fmla="*/ 8 w 106"/>
                <a:gd name="T15" fmla="*/ 21 h 83"/>
                <a:gd name="T16" fmla="*/ 37 w 106"/>
                <a:gd name="T17" fmla="*/ 7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83">
                  <a:moveTo>
                    <a:pt x="37" y="76"/>
                  </a:moveTo>
                  <a:cubicBezTo>
                    <a:pt x="50" y="82"/>
                    <a:pt x="65" y="83"/>
                    <a:pt x="76" y="80"/>
                  </a:cubicBezTo>
                  <a:cubicBezTo>
                    <a:pt x="77" y="80"/>
                    <a:pt x="77" y="79"/>
                    <a:pt x="78" y="79"/>
                  </a:cubicBezTo>
                  <a:cubicBezTo>
                    <a:pt x="84" y="77"/>
                    <a:pt x="89" y="74"/>
                    <a:pt x="93" y="69"/>
                  </a:cubicBezTo>
                  <a:cubicBezTo>
                    <a:pt x="94" y="67"/>
                    <a:pt x="96" y="65"/>
                    <a:pt x="97" y="63"/>
                  </a:cubicBezTo>
                  <a:cubicBezTo>
                    <a:pt x="106" y="44"/>
                    <a:pt x="93" y="19"/>
                    <a:pt x="69" y="8"/>
                  </a:cubicBezTo>
                  <a:cubicBezTo>
                    <a:pt x="54" y="1"/>
                    <a:pt x="39" y="0"/>
                    <a:pt x="27" y="5"/>
                  </a:cubicBezTo>
                  <a:cubicBezTo>
                    <a:pt x="19" y="8"/>
                    <a:pt x="12" y="13"/>
                    <a:pt x="8" y="21"/>
                  </a:cubicBezTo>
                  <a:cubicBezTo>
                    <a:pt x="0" y="40"/>
                    <a:pt x="12" y="65"/>
                    <a:pt x="37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2" name="Freeform 373"/>
            <p:cNvSpPr>
              <a:spLocks/>
            </p:cNvSpPr>
            <p:nvPr/>
          </p:nvSpPr>
          <p:spPr bwMode="auto">
            <a:xfrm>
              <a:off x="6956425" y="560388"/>
              <a:ext cx="231775" cy="173038"/>
            </a:xfrm>
            <a:custGeom>
              <a:avLst/>
              <a:gdLst>
                <a:gd name="T0" fmla="*/ 56 w 62"/>
                <a:gd name="T1" fmla="*/ 32 h 46"/>
                <a:gd name="T2" fmla="*/ 40 w 62"/>
                <a:gd name="T3" fmla="*/ 0 h 46"/>
                <a:gd name="T4" fmla="*/ 40 w 62"/>
                <a:gd name="T5" fmla="*/ 0 h 46"/>
                <a:gd name="T6" fmla="*/ 33 w 62"/>
                <a:gd name="T7" fmla="*/ 3 h 46"/>
                <a:gd name="T8" fmla="*/ 8 w 62"/>
                <a:gd name="T9" fmla="*/ 4 h 46"/>
                <a:gd name="T10" fmla="*/ 5 w 62"/>
                <a:gd name="T11" fmla="*/ 8 h 46"/>
                <a:gd name="T12" fmla="*/ 22 w 62"/>
                <a:gd name="T13" fmla="*/ 40 h 46"/>
                <a:gd name="T14" fmla="*/ 56 w 62"/>
                <a:gd name="T15" fmla="*/ 3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46">
                  <a:moveTo>
                    <a:pt x="56" y="32"/>
                  </a:moveTo>
                  <a:cubicBezTo>
                    <a:pt x="62" y="21"/>
                    <a:pt x="54" y="7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7" y="1"/>
                    <a:pt x="35" y="2"/>
                    <a:pt x="33" y="3"/>
                  </a:cubicBezTo>
                  <a:cubicBezTo>
                    <a:pt x="24" y="6"/>
                    <a:pt x="16" y="7"/>
                    <a:pt x="8" y="4"/>
                  </a:cubicBezTo>
                  <a:cubicBezTo>
                    <a:pt x="7" y="5"/>
                    <a:pt x="6" y="7"/>
                    <a:pt x="5" y="8"/>
                  </a:cubicBezTo>
                  <a:cubicBezTo>
                    <a:pt x="0" y="19"/>
                    <a:pt x="7" y="33"/>
                    <a:pt x="22" y="40"/>
                  </a:cubicBezTo>
                  <a:cubicBezTo>
                    <a:pt x="36" y="46"/>
                    <a:pt x="51" y="43"/>
                    <a:pt x="5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3" name="Freeform 374"/>
            <p:cNvSpPr>
              <a:spLocks/>
            </p:cNvSpPr>
            <p:nvPr/>
          </p:nvSpPr>
          <p:spPr bwMode="auto">
            <a:xfrm>
              <a:off x="6884987" y="207963"/>
              <a:ext cx="341313" cy="357188"/>
            </a:xfrm>
            <a:custGeom>
              <a:avLst/>
              <a:gdLst>
                <a:gd name="T0" fmla="*/ 66 w 91"/>
                <a:gd name="T1" fmla="*/ 3 h 95"/>
                <a:gd name="T2" fmla="*/ 41 w 91"/>
                <a:gd name="T3" fmla="*/ 3 h 95"/>
                <a:gd name="T4" fmla="*/ 11 w 91"/>
                <a:gd name="T5" fmla="*/ 31 h 95"/>
                <a:gd name="T6" fmla="*/ 25 w 91"/>
                <a:gd name="T7" fmla="*/ 92 h 95"/>
                <a:gd name="T8" fmla="*/ 32 w 91"/>
                <a:gd name="T9" fmla="*/ 94 h 95"/>
                <a:gd name="T10" fmla="*/ 50 w 91"/>
                <a:gd name="T11" fmla="*/ 92 h 95"/>
                <a:gd name="T12" fmla="*/ 51 w 91"/>
                <a:gd name="T13" fmla="*/ 92 h 95"/>
                <a:gd name="T14" fmla="*/ 80 w 91"/>
                <a:gd name="T15" fmla="*/ 64 h 95"/>
                <a:gd name="T16" fmla="*/ 66 w 91"/>
                <a:gd name="T17" fmla="*/ 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5">
                  <a:moveTo>
                    <a:pt x="66" y="3"/>
                  </a:moveTo>
                  <a:cubicBezTo>
                    <a:pt x="58" y="0"/>
                    <a:pt x="49" y="0"/>
                    <a:pt x="41" y="3"/>
                  </a:cubicBezTo>
                  <a:cubicBezTo>
                    <a:pt x="29" y="7"/>
                    <a:pt x="18" y="17"/>
                    <a:pt x="11" y="31"/>
                  </a:cubicBezTo>
                  <a:cubicBezTo>
                    <a:pt x="0" y="56"/>
                    <a:pt x="6" y="83"/>
                    <a:pt x="25" y="92"/>
                  </a:cubicBezTo>
                  <a:cubicBezTo>
                    <a:pt x="27" y="93"/>
                    <a:pt x="29" y="94"/>
                    <a:pt x="32" y="94"/>
                  </a:cubicBezTo>
                  <a:cubicBezTo>
                    <a:pt x="38" y="95"/>
                    <a:pt x="44" y="94"/>
                    <a:pt x="50" y="92"/>
                  </a:cubicBezTo>
                  <a:cubicBezTo>
                    <a:pt x="50" y="92"/>
                    <a:pt x="51" y="92"/>
                    <a:pt x="51" y="92"/>
                  </a:cubicBezTo>
                  <a:cubicBezTo>
                    <a:pt x="63" y="87"/>
                    <a:pt x="73" y="77"/>
                    <a:pt x="80" y="64"/>
                  </a:cubicBezTo>
                  <a:cubicBezTo>
                    <a:pt x="91" y="39"/>
                    <a:pt x="85" y="12"/>
                    <a:pt x="6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4" name="Freeform 375"/>
            <p:cNvSpPr>
              <a:spLocks/>
            </p:cNvSpPr>
            <p:nvPr/>
          </p:nvSpPr>
          <p:spPr bwMode="auto">
            <a:xfrm>
              <a:off x="6756400" y="309563"/>
              <a:ext cx="236538" cy="458788"/>
            </a:xfrm>
            <a:custGeom>
              <a:avLst/>
              <a:gdLst>
                <a:gd name="T0" fmla="*/ 31 w 63"/>
                <a:gd name="T1" fmla="*/ 5 h 122"/>
                <a:gd name="T2" fmla="*/ 26 w 63"/>
                <a:gd name="T3" fmla="*/ 3 h 122"/>
                <a:gd name="T4" fmla="*/ 22 w 63"/>
                <a:gd name="T5" fmla="*/ 17 h 122"/>
                <a:gd name="T6" fmla="*/ 20 w 63"/>
                <a:gd name="T7" fmla="*/ 17 h 122"/>
                <a:gd name="T8" fmla="*/ 17 w 63"/>
                <a:gd name="T9" fmla="*/ 19 h 122"/>
                <a:gd name="T10" fmla="*/ 5 w 63"/>
                <a:gd name="T11" fmla="*/ 10 h 122"/>
                <a:gd name="T12" fmla="*/ 3 w 63"/>
                <a:gd name="T13" fmla="*/ 15 h 122"/>
                <a:gd name="T14" fmla="*/ 15 w 63"/>
                <a:gd name="T15" fmla="*/ 23 h 122"/>
                <a:gd name="T16" fmla="*/ 15 w 63"/>
                <a:gd name="T17" fmla="*/ 27 h 122"/>
                <a:gd name="T18" fmla="*/ 21 w 63"/>
                <a:gd name="T19" fmla="*/ 42 h 122"/>
                <a:gd name="T20" fmla="*/ 28 w 63"/>
                <a:gd name="T21" fmla="*/ 61 h 122"/>
                <a:gd name="T22" fmla="*/ 47 w 63"/>
                <a:gd name="T23" fmla="*/ 116 h 122"/>
                <a:gd name="T24" fmla="*/ 57 w 63"/>
                <a:gd name="T25" fmla="*/ 120 h 122"/>
                <a:gd name="T26" fmla="*/ 61 w 63"/>
                <a:gd name="T27" fmla="*/ 111 h 122"/>
                <a:gd name="T28" fmla="*/ 42 w 63"/>
                <a:gd name="T29" fmla="*/ 56 h 122"/>
                <a:gd name="T30" fmla="*/ 35 w 63"/>
                <a:gd name="T31" fmla="*/ 37 h 122"/>
                <a:gd name="T32" fmla="*/ 29 w 63"/>
                <a:gd name="T33" fmla="*/ 22 h 122"/>
                <a:gd name="T34" fmla="*/ 27 w 63"/>
                <a:gd name="T35" fmla="*/ 19 h 122"/>
                <a:gd name="T36" fmla="*/ 31 w 63"/>
                <a:gd name="T37" fmla="*/ 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3" h="122">
                  <a:moveTo>
                    <a:pt x="31" y="5"/>
                  </a:moveTo>
                  <a:cubicBezTo>
                    <a:pt x="32" y="2"/>
                    <a:pt x="28" y="0"/>
                    <a:pt x="26" y="3"/>
                  </a:cubicBezTo>
                  <a:cubicBezTo>
                    <a:pt x="24" y="7"/>
                    <a:pt x="23" y="12"/>
                    <a:pt x="22" y="17"/>
                  </a:cubicBezTo>
                  <a:cubicBezTo>
                    <a:pt x="21" y="17"/>
                    <a:pt x="20" y="17"/>
                    <a:pt x="20" y="17"/>
                  </a:cubicBezTo>
                  <a:cubicBezTo>
                    <a:pt x="19" y="18"/>
                    <a:pt x="18" y="18"/>
                    <a:pt x="17" y="19"/>
                  </a:cubicBezTo>
                  <a:cubicBezTo>
                    <a:pt x="14" y="15"/>
                    <a:pt x="10" y="12"/>
                    <a:pt x="5" y="10"/>
                  </a:cubicBezTo>
                  <a:cubicBezTo>
                    <a:pt x="2" y="9"/>
                    <a:pt x="0" y="14"/>
                    <a:pt x="3" y="15"/>
                  </a:cubicBezTo>
                  <a:cubicBezTo>
                    <a:pt x="8" y="17"/>
                    <a:pt x="11" y="20"/>
                    <a:pt x="15" y="23"/>
                  </a:cubicBezTo>
                  <a:cubicBezTo>
                    <a:pt x="15" y="24"/>
                    <a:pt x="15" y="26"/>
                    <a:pt x="15" y="27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47" y="116"/>
                    <a:pt x="47" y="116"/>
                    <a:pt x="47" y="116"/>
                  </a:cubicBezTo>
                  <a:cubicBezTo>
                    <a:pt x="49" y="120"/>
                    <a:pt x="53" y="122"/>
                    <a:pt x="57" y="120"/>
                  </a:cubicBezTo>
                  <a:cubicBezTo>
                    <a:pt x="61" y="119"/>
                    <a:pt x="63" y="115"/>
                    <a:pt x="61" y="111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1"/>
                    <a:pt x="28" y="20"/>
                    <a:pt x="27" y="19"/>
                  </a:cubicBezTo>
                  <a:cubicBezTo>
                    <a:pt x="27" y="14"/>
                    <a:pt x="29" y="10"/>
                    <a:pt x="3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5" name="Freeform 376"/>
            <p:cNvSpPr>
              <a:spLocks noEditPoints="1"/>
            </p:cNvSpPr>
            <p:nvPr/>
          </p:nvSpPr>
          <p:spPr bwMode="auto">
            <a:xfrm>
              <a:off x="10986294" y="605630"/>
              <a:ext cx="601663" cy="436563"/>
            </a:xfrm>
            <a:custGeom>
              <a:avLst/>
              <a:gdLst>
                <a:gd name="T0" fmla="*/ 107 w 160"/>
                <a:gd name="T1" fmla="*/ 116 h 116"/>
                <a:gd name="T2" fmla="*/ 160 w 160"/>
                <a:gd name="T3" fmla="*/ 116 h 116"/>
                <a:gd name="T4" fmla="*/ 160 w 160"/>
                <a:gd name="T5" fmla="*/ 0 h 116"/>
                <a:gd name="T6" fmla="*/ 107 w 160"/>
                <a:gd name="T7" fmla="*/ 0 h 116"/>
                <a:gd name="T8" fmla="*/ 107 w 160"/>
                <a:gd name="T9" fmla="*/ 49 h 116"/>
                <a:gd name="T10" fmla="*/ 145 w 160"/>
                <a:gd name="T11" fmla="*/ 102 h 116"/>
                <a:gd name="T12" fmla="*/ 107 w 160"/>
                <a:gd name="T13" fmla="*/ 102 h 116"/>
                <a:gd name="T14" fmla="*/ 107 w 160"/>
                <a:gd name="T15" fmla="*/ 116 h 116"/>
                <a:gd name="T16" fmla="*/ 73 w 160"/>
                <a:gd name="T17" fmla="*/ 116 h 116"/>
                <a:gd name="T18" fmla="*/ 107 w 160"/>
                <a:gd name="T19" fmla="*/ 116 h 116"/>
                <a:gd name="T20" fmla="*/ 107 w 160"/>
                <a:gd name="T21" fmla="*/ 102 h 116"/>
                <a:gd name="T22" fmla="*/ 83 w 160"/>
                <a:gd name="T23" fmla="*/ 102 h 116"/>
                <a:gd name="T24" fmla="*/ 81 w 160"/>
                <a:gd name="T25" fmla="*/ 100 h 116"/>
                <a:gd name="T26" fmla="*/ 73 w 160"/>
                <a:gd name="T27" fmla="*/ 88 h 116"/>
                <a:gd name="T28" fmla="*/ 73 w 160"/>
                <a:gd name="T29" fmla="*/ 96 h 116"/>
                <a:gd name="T30" fmla="*/ 78 w 160"/>
                <a:gd name="T31" fmla="*/ 102 h 116"/>
                <a:gd name="T32" fmla="*/ 73 w 160"/>
                <a:gd name="T33" fmla="*/ 102 h 116"/>
                <a:gd name="T34" fmla="*/ 73 w 160"/>
                <a:gd name="T35" fmla="*/ 116 h 116"/>
                <a:gd name="T36" fmla="*/ 107 w 160"/>
                <a:gd name="T37" fmla="*/ 0 h 116"/>
                <a:gd name="T38" fmla="*/ 73 w 160"/>
                <a:gd name="T39" fmla="*/ 0 h 116"/>
                <a:gd name="T40" fmla="*/ 73 w 160"/>
                <a:gd name="T41" fmla="*/ 75 h 116"/>
                <a:gd name="T42" fmla="*/ 99 w 160"/>
                <a:gd name="T43" fmla="*/ 38 h 116"/>
                <a:gd name="T44" fmla="*/ 99 w 160"/>
                <a:gd name="T45" fmla="*/ 38 h 116"/>
                <a:gd name="T46" fmla="*/ 107 w 160"/>
                <a:gd name="T47" fmla="*/ 49 h 116"/>
                <a:gd name="T48" fmla="*/ 107 w 160"/>
                <a:gd name="T49" fmla="*/ 0 h 116"/>
                <a:gd name="T50" fmla="*/ 46 w 160"/>
                <a:gd name="T51" fmla="*/ 116 h 116"/>
                <a:gd name="T52" fmla="*/ 73 w 160"/>
                <a:gd name="T53" fmla="*/ 116 h 116"/>
                <a:gd name="T54" fmla="*/ 73 w 160"/>
                <a:gd name="T55" fmla="*/ 102 h 116"/>
                <a:gd name="T56" fmla="*/ 53 w 160"/>
                <a:gd name="T57" fmla="*/ 102 h 116"/>
                <a:gd name="T58" fmla="*/ 46 w 160"/>
                <a:gd name="T59" fmla="*/ 102 h 116"/>
                <a:gd name="T60" fmla="*/ 46 w 160"/>
                <a:gd name="T61" fmla="*/ 116 h 116"/>
                <a:gd name="T62" fmla="*/ 73 w 160"/>
                <a:gd name="T63" fmla="*/ 0 h 116"/>
                <a:gd name="T64" fmla="*/ 46 w 160"/>
                <a:gd name="T65" fmla="*/ 0 h 116"/>
                <a:gd name="T66" fmla="*/ 46 w 160"/>
                <a:gd name="T67" fmla="*/ 20 h 116"/>
                <a:gd name="T68" fmla="*/ 48 w 160"/>
                <a:gd name="T69" fmla="*/ 28 h 116"/>
                <a:gd name="T70" fmla="*/ 46 w 160"/>
                <a:gd name="T71" fmla="*/ 36 h 116"/>
                <a:gd name="T72" fmla="*/ 46 w 160"/>
                <a:gd name="T73" fmla="*/ 58 h 116"/>
                <a:gd name="T74" fmla="*/ 46 w 160"/>
                <a:gd name="T75" fmla="*/ 58 h 116"/>
                <a:gd name="T76" fmla="*/ 65 w 160"/>
                <a:gd name="T77" fmla="*/ 85 h 116"/>
                <a:gd name="T78" fmla="*/ 73 w 160"/>
                <a:gd name="T79" fmla="*/ 96 h 116"/>
                <a:gd name="T80" fmla="*/ 73 w 160"/>
                <a:gd name="T81" fmla="*/ 88 h 116"/>
                <a:gd name="T82" fmla="*/ 68 w 160"/>
                <a:gd name="T83" fmla="*/ 81 h 116"/>
                <a:gd name="T84" fmla="*/ 73 w 160"/>
                <a:gd name="T85" fmla="*/ 75 h 116"/>
                <a:gd name="T86" fmla="*/ 73 w 160"/>
                <a:gd name="T87" fmla="*/ 0 h 116"/>
                <a:gd name="T88" fmla="*/ 0 w 160"/>
                <a:gd name="T89" fmla="*/ 116 h 116"/>
                <a:gd name="T90" fmla="*/ 46 w 160"/>
                <a:gd name="T91" fmla="*/ 116 h 116"/>
                <a:gd name="T92" fmla="*/ 46 w 160"/>
                <a:gd name="T93" fmla="*/ 102 h 116"/>
                <a:gd name="T94" fmla="*/ 14 w 160"/>
                <a:gd name="T95" fmla="*/ 102 h 116"/>
                <a:gd name="T96" fmla="*/ 14 w 160"/>
                <a:gd name="T97" fmla="*/ 102 h 116"/>
                <a:gd name="T98" fmla="*/ 46 w 160"/>
                <a:gd name="T99" fmla="*/ 58 h 116"/>
                <a:gd name="T100" fmla="*/ 46 w 160"/>
                <a:gd name="T101" fmla="*/ 36 h 116"/>
                <a:gd name="T102" fmla="*/ 36 w 160"/>
                <a:gd name="T103" fmla="*/ 40 h 116"/>
                <a:gd name="T104" fmla="*/ 23 w 160"/>
                <a:gd name="T105" fmla="*/ 28 h 116"/>
                <a:gd name="T106" fmla="*/ 36 w 160"/>
                <a:gd name="T107" fmla="*/ 15 h 116"/>
                <a:gd name="T108" fmla="*/ 36 w 160"/>
                <a:gd name="T109" fmla="*/ 15 h 116"/>
                <a:gd name="T110" fmla="*/ 46 w 160"/>
                <a:gd name="T111" fmla="*/ 20 h 116"/>
                <a:gd name="T112" fmla="*/ 46 w 160"/>
                <a:gd name="T113" fmla="*/ 0 h 116"/>
                <a:gd name="T114" fmla="*/ 0 w 160"/>
                <a:gd name="T115" fmla="*/ 0 h 116"/>
                <a:gd name="T116" fmla="*/ 0 w 160"/>
                <a:gd name="T117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0" h="116">
                  <a:moveTo>
                    <a:pt x="107" y="116"/>
                  </a:moveTo>
                  <a:cubicBezTo>
                    <a:pt x="160" y="116"/>
                    <a:pt x="160" y="116"/>
                    <a:pt x="160" y="116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45" y="102"/>
                    <a:pt x="145" y="102"/>
                    <a:pt x="145" y="102"/>
                  </a:cubicBezTo>
                  <a:cubicBezTo>
                    <a:pt x="107" y="102"/>
                    <a:pt x="107" y="102"/>
                    <a:pt x="107" y="102"/>
                  </a:cubicBezTo>
                  <a:lnTo>
                    <a:pt x="107" y="116"/>
                  </a:lnTo>
                  <a:close/>
                  <a:moveTo>
                    <a:pt x="73" y="116"/>
                  </a:moveTo>
                  <a:cubicBezTo>
                    <a:pt x="107" y="116"/>
                    <a:pt x="107" y="116"/>
                    <a:pt x="107" y="116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81" y="100"/>
                    <a:pt x="81" y="100"/>
                    <a:pt x="81" y="100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73" y="96"/>
                    <a:pt x="73" y="96"/>
                    <a:pt x="73" y="96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73" y="116"/>
                    <a:pt x="73" y="116"/>
                    <a:pt x="73" y="116"/>
                  </a:cubicBezTo>
                  <a:close/>
                  <a:moveTo>
                    <a:pt x="107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107" y="49"/>
                    <a:pt x="107" y="49"/>
                    <a:pt x="107" y="49"/>
                  </a:cubicBezTo>
                  <a:lnTo>
                    <a:pt x="107" y="0"/>
                  </a:lnTo>
                  <a:close/>
                  <a:moveTo>
                    <a:pt x="46" y="116"/>
                  </a:moveTo>
                  <a:cubicBezTo>
                    <a:pt x="73" y="116"/>
                    <a:pt x="73" y="116"/>
                    <a:pt x="73" y="116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16"/>
                    <a:pt x="46" y="116"/>
                    <a:pt x="46" y="116"/>
                  </a:cubicBezTo>
                  <a:close/>
                  <a:moveTo>
                    <a:pt x="73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7" y="22"/>
                    <a:pt x="48" y="25"/>
                    <a:pt x="48" y="28"/>
                  </a:cubicBezTo>
                  <a:cubicBezTo>
                    <a:pt x="48" y="31"/>
                    <a:pt x="47" y="33"/>
                    <a:pt x="46" y="36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3" y="96"/>
                    <a:pt x="73" y="96"/>
                    <a:pt x="73" y="96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73" y="75"/>
                    <a:pt x="73" y="75"/>
                    <a:pt x="73" y="75"/>
                  </a:cubicBezTo>
                  <a:lnTo>
                    <a:pt x="73" y="0"/>
                  </a:lnTo>
                  <a:close/>
                  <a:moveTo>
                    <a:pt x="0" y="116"/>
                  </a:moveTo>
                  <a:cubicBezTo>
                    <a:pt x="46" y="116"/>
                    <a:pt x="46" y="116"/>
                    <a:pt x="46" y="116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14" y="102"/>
                    <a:pt x="14" y="102"/>
                    <a:pt x="14" y="102"/>
                  </a:cubicBezTo>
                  <a:cubicBezTo>
                    <a:pt x="14" y="102"/>
                    <a:pt x="14" y="102"/>
                    <a:pt x="14" y="102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3" y="39"/>
                    <a:pt x="40" y="40"/>
                    <a:pt x="36" y="40"/>
                  </a:cubicBezTo>
                  <a:cubicBezTo>
                    <a:pt x="29" y="40"/>
                    <a:pt x="23" y="35"/>
                    <a:pt x="23" y="28"/>
                  </a:cubicBezTo>
                  <a:cubicBezTo>
                    <a:pt x="23" y="21"/>
                    <a:pt x="29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40" y="15"/>
                    <a:pt x="43" y="17"/>
                    <a:pt x="46" y="2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6" name="Freeform 377"/>
            <p:cNvSpPr>
              <a:spLocks/>
            </p:cNvSpPr>
            <p:nvPr/>
          </p:nvSpPr>
          <p:spPr bwMode="auto">
            <a:xfrm>
              <a:off x="6224587" y="3460750"/>
              <a:ext cx="212725" cy="319088"/>
            </a:xfrm>
            <a:custGeom>
              <a:avLst/>
              <a:gdLst>
                <a:gd name="T0" fmla="*/ 134 w 134"/>
                <a:gd name="T1" fmla="*/ 38 h 201"/>
                <a:gd name="T2" fmla="*/ 101 w 134"/>
                <a:gd name="T3" fmla="*/ 38 h 201"/>
                <a:gd name="T4" fmla="*/ 120 w 134"/>
                <a:gd name="T5" fmla="*/ 0 h 201"/>
                <a:gd name="T6" fmla="*/ 75 w 134"/>
                <a:gd name="T7" fmla="*/ 0 h 201"/>
                <a:gd name="T8" fmla="*/ 71 w 134"/>
                <a:gd name="T9" fmla="*/ 0 h 201"/>
                <a:gd name="T10" fmla="*/ 52 w 134"/>
                <a:gd name="T11" fmla="*/ 0 h 201"/>
                <a:gd name="T12" fmla="*/ 9 w 134"/>
                <a:gd name="T13" fmla="*/ 85 h 201"/>
                <a:gd name="T14" fmla="*/ 47 w 134"/>
                <a:gd name="T15" fmla="*/ 85 h 201"/>
                <a:gd name="T16" fmla="*/ 0 w 134"/>
                <a:gd name="T17" fmla="*/ 201 h 201"/>
                <a:gd name="T18" fmla="*/ 134 w 134"/>
                <a:gd name="T19" fmla="*/ 3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201">
                  <a:moveTo>
                    <a:pt x="134" y="38"/>
                  </a:moveTo>
                  <a:lnTo>
                    <a:pt x="101" y="38"/>
                  </a:lnTo>
                  <a:lnTo>
                    <a:pt x="120" y="0"/>
                  </a:lnTo>
                  <a:lnTo>
                    <a:pt x="75" y="0"/>
                  </a:lnTo>
                  <a:lnTo>
                    <a:pt x="71" y="0"/>
                  </a:lnTo>
                  <a:lnTo>
                    <a:pt x="52" y="0"/>
                  </a:lnTo>
                  <a:lnTo>
                    <a:pt x="9" y="85"/>
                  </a:lnTo>
                  <a:lnTo>
                    <a:pt x="47" y="85"/>
                  </a:lnTo>
                  <a:lnTo>
                    <a:pt x="0" y="201"/>
                  </a:lnTo>
                  <a:lnTo>
                    <a:pt x="134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7" name="Freeform 378"/>
            <p:cNvSpPr>
              <a:spLocks/>
            </p:cNvSpPr>
            <p:nvPr/>
          </p:nvSpPr>
          <p:spPr bwMode="auto">
            <a:xfrm>
              <a:off x="6100762" y="3078163"/>
              <a:ext cx="588963" cy="363538"/>
            </a:xfrm>
            <a:custGeom>
              <a:avLst/>
              <a:gdLst>
                <a:gd name="T0" fmla="*/ 0 w 157"/>
                <a:gd name="T1" fmla="*/ 80 h 97"/>
                <a:gd name="T2" fmla="*/ 17 w 157"/>
                <a:gd name="T3" fmla="*/ 97 h 97"/>
                <a:gd name="T4" fmla="*/ 57 w 157"/>
                <a:gd name="T5" fmla="*/ 97 h 97"/>
                <a:gd name="T6" fmla="*/ 63 w 157"/>
                <a:gd name="T7" fmla="*/ 97 h 97"/>
                <a:gd name="T8" fmla="*/ 65 w 157"/>
                <a:gd name="T9" fmla="*/ 97 h 97"/>
                <a:gd name="T10" fmla="*/ 86 w 157"/>
                <a:gd name="T11" fmla="*/ 97 h 97"/>
                <a:gd name="T12" fmla="*/ 129 w 157"/>
                <a:gd name="T13" fmla="*/ 97 h 97"/>
                <a:gd name="T14" fmla="*/ 157 w 157"/>
                <a:gd name="T15" fmla="*/ 69 h 97"/>
                <a:gd name="T16" fmla="*/ 129 w 157"/>
                <a:gd name="T17" fmla="*/ 41 h 97"/>
                <a:gd name="T18" fmla="*/ 111 w 157"/>
                <a:gd name="T19" fmla="*/ 48 h 97"/>
                <a:gd name="T20" fmla="*/ 63 w 157"/>
                <a:gd name="T21" fmla="*/ 0 h 97"/>
                <a:gd name="T22" fmla="*/ 15 w 157"/>
                <a:gd name="T23" fmla="*/ 49 h 97"/>
                <a:gd name="T24" fmla="*/ 17 w 157"/>
                <a:gd name="T25" fmla="*/ 63 h 97"/>
                <a:gd name="T26" fmla="*/ 0 w 157"/>
                <a:gd name="T27" fmla="*/ 8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7" h="97">
                  <a:moveTo>
                    <a:pt x="0" y="80"/>
                  </a:moveTo>
                  <a:cubicBezTo>
                    <a:pt x="0" y="89"/>
                    <a:pt x="8" y="97"/>
                    <a:pt x="17" y="97"/>
                  </a:cubicBezTo>
                  <a:cubicBezTo>
                    <a:pt x="57" y="97"/>
                    <a:pt x="57" y="97"/>
                    <a:pt x="57" y="97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65" y="97"/>
                    <a:pt x="65" y="97"/>
                    <a:pt x="65" y="97"/>
                  </a:cubicBezTo>
                  <a:cubicBezTo>
                    <a:pt x="86" y="97"/>
                    <a:pt x="86" y="97"/>
                    <a:pt x="86" y="97"/>
                  </a:cubicBezTo>
                  <a:cubicBezTo>
                    <a:pt x="129" y="97"/>
                    <a:pt x="129" y="97"/>
                    <a:pt x="129" y="97"/>
                  </a:cubicBezTo>
                  <a:cubicBezTo>
                    <a:pt x="145" y="97"/>
                    <a:pt x="157" y="84"/>
                    <a:pt x="157" y="69"/>
                  </a:cubicBezTo>
                  <a:cubicBezTo>
                    <a:pt x="157" y="54"/>
                    <a:pt x="145" y="41"/>
                    <a:pt x="129" y="41"/>
                  </a:cubicBezTo>
                  <a:cubicBezTo>
                    <a:pt x="122" y="41"/>
                    <a:pt x="116" y="44"/>
                    <a:pt x="111" y="48"/>
                  </a:cubicBezTo>
                  <a:cubicBezTo>
                    <a:pt x="111" y="21"/>
                    <a:pt x="89" y="0"/>
                    <a:pt x="63" y="0"/>
                  </a:cubicBezTo>
                  <a:cubicBezTo>
                    <a:pt x="36" y="0"/>
                    <a:pt x="15" y="22"/>
                    <a:pt x="15" y="49"/>
                  </a:cubicBezTo>
                  <a:cubicBezTo>
                    <a:pt x="15" y="54"/>
                    <a:pt x="15" y="58"/>
                    <a:pt x="17" y="63"/>
                  </a:cubicBezTo>
                  <a:cubicBezTo>
                    <a:pt x="8" y="63"/>
                    <a:pt x="0" y="70"/>
                    <a:pt x="0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8" name="Freeform 379"/>
            <p:cNvSpPr>
              <a:spLocks/>
            </p:cNvSpPr>
            <p:nvPr/>
          </p:nvSpPr>
          <p:spPr bwMode="auto">
            <a:xfrm>
              <a:off x="7050087" y="3103563"/>
              <a:ext cx="63500" cy="200025"/>
            </a:xfrm>
            <a:custGeom>
              <a:avLst/>
              <a:gdLst>
                <a:gd name="T0" fmla="*/ 17 w 17"/>
                <a:gd name="T1" fmla="*/ 53 h 53"/>
                <a:gd name="T2" fmla="*/ 17 w 17"/>
                <a:gd name="T3" fmla="*/ 0 h 53"/>
                <a:gd name="T4" fmla="*/ 9 w 17"/>
                <a:gd name="T5" fmla="*/ 0 h 53"/>
                <a:gd name="T6" fmla="*/ 0 w 17"/>
                <a:gd name="T7" fmla="*/ 0 h 53"/>
                <a:gd name="T8" fmla="*/ 0 w 17"/>
                <a:gd name="T9" fmla="*/ 53 h 53"/>
                <a:gd name="T10" fmla="*/ 9 w 17"/>
                <a:gd name="T11" fmla="*/ 52 h 53"/>
                <a:gd name="T12" fmla="*/ 17 w 17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3">
                  <a:moveTo>
                    <a:pt x="17" y="53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4" y="0"/>
                    <a:pt x="11" y="0"/>
                    <a:pt x="9" y="0"/>
                  </a:cubicBezTo>
                  <a:cubicBezTo>
                    <a:pt x="6" y="0"/>
                    <a:pt x="3" y="0"/>
                    <a:pt x="0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3" y="52"/>
                    <a:pt x="6" y="52"/>
                    <a:pt x="9" y="52"/>
                  </a:cubicBezTo>
                  <a:cubicBezTo>
                    <a:pt x="11" y="52"/>
                    <a:pt x="14" y="52"/>
                    <a:pt x="17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9" name="Freeform 380"/>
            <p:cNvSpPr>
              <a:spLocks/>
            </p:cNvSpPr>
            <p:nvPr/>
          </p:nvSpPr>
          <p:spPr bwMode="auto">
            <a:xfrm>
              <a:off x="6794500" y="2652713"/>
              <a:ext cx="574675" cy="431800"/>
            </a:xfrm>
            <a:custGeom>
              <a:avLst/>
              <a:gdLst>
                <a:gd name="T0" fmla="*/ 153 w 153"/>
                <a:gd name="T1" fmla="*/ 38 h 115"/>
                <a:gd name="T2" fmla="*/ 143 w 153"/>
                <a:gd name="T3" fmla="*/ 0 h 115"/>
                <a:gd name="T4" fmla="*/ 110 w 153"/>
                <a:gd name="T5" fmla="*/ 18 h 115"/>
                <a:gd name="T6" fmla="*/ 77 w 153"/>
                <a:gd name="T7" fmla="*/ 0 h 115"/>
                <a:gd name="T8" fmla="*/ 43 w 153"/>
                <a:gd name="T9" fmla="*/ 18 h 115"/>
                <a:gd name="T10" fmla="*/ 10 w 153"/>
                <a:gd name="T11" fmla="*/ 0 h 115"/>
                <a:gd name="T12" fmla="*/ 0 w 153"/>
                <a:gd name="T13" fmla="*/ 38 h 115"/>
                <a:gd name="T14" fmla="*/ 68 w 153"/>
                <a:gd name="T15" fmla="*/ 114 h 115"/>
                <a:gd name="T16" fmla="*/ 77 w 153"/>
                <a:gd name="T17" fmla="*/ 115 h 115"/>
                <a:gd name="T18" fmla="*/ 85 w 153"/>
                <a:gd name="T19" fmla="*/ 114 h 115"/>
                <a:gd name="T20" fmla="*/ 153 w 153"/>
                <a:gd name="T21" fmla="*/ 3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3" h="115">
                  <a:moveTo>
                    <a:pt x="153" y="38"/>
                  </a:moveTo>
                  <a:cubicBezTo>
                    <a:pt x="153" y="24"/>
                    <a:pt x="150" y="11"/>
                    <a:pt x="143" y="0"/>
                  </a:cubicBezTo>
                  <a:cubicBezTo>
                    <a:pt x="110" y="18"/>
                    <a:pt x="110" y="18"/>
                    <a:pt x="110" y="18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11"/>
                    <a:pt x="0" y="24"/>
                    <a:pt x="0" y="38"/>
                  </a:cubicBezTo>
                  <a:cubicBezTo>
                    <a:pt x="0" y="77"/>
                    <a:pt x="30" y="110"/>
                    <a:pt x="68" y="114"/>
                  </a:cubicBezTo>
                  <a:cubicBezTo>
                    <a:pt x="71" y="114"/>
                    <a:pt x="74" y="115"/>
                    <a:pt x="77" y="115"/>
                  </a:cubicBezTo>
                  <a:cubicBezTo>
                    <a:pt x="79" y="115"/>
                    <a:pt x="82" y="114"/>
                    <a:pt x="85" y="114"/>
                  </a:cubicBezTo>
                  <a:cubicBezTo>
                    <a:pt x="123" y="110"/>
                    <a:pt x="153" y="77"/>
                    <a:pt x="15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0" name="Freeform 381"/>
            <p:cNvSpPr>
              <a:spLocks/>
            </p:cNvSpPr>
            <p:nvPr/>
          </p:nvSpPr>
          <p:spPr bwMode="auto">
            <a:xfrm>
              <a:off x="6915150" y="3108325"/>
              <a:ext cx="119063" cy="119063"/>
            </a:xfrm>
            <a:custGeom>
              <a:avLst/>
              <a:gdLst>
                <a:gd name="T0" fmla="*/ 31 w 32"/>
                <a:gd name="T1" fmla="*/ 31 h 32"/>
                <a:gd name="T2" fmla="*/ 24 w 32"/>
                <a:gd name="T3" fmla="*/ 9 h 32"/>
                <a:gd name="T4" fmla="*/ 1 w 32"/>
                <a:gd name="T5" fmla="*/ 2 h 32"/>
                <a:gd name="T6" fmla="*/ 8 w 32"/>
                <a:gd name="T7" fmla="*/ 24 h 32"/>
                <a:gd name="T8" fmla="*/ 31 w 32"/>
                <a:gd name="T9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31" y="31"/>
                  </a:moveTo>
                  <a:cubicBezTo>
                    <a:pt x="32" y="23"/>
                    <a:pt x="30" y="15"/>
                    <a:pt x="24" y="9"/>
                  </a:cubicBezTo>
                  <a:cubicBezTo>
                    <a:pt x="18" y="3"/>
                    <a:pt x="9" y="0"/>
                    <a:pt x="1" y="2"/>
                  </a:cubicBezTo>
                  <a:cubicBezTo>
                    <a:pt x="0" y="10"/>
                    <a:pt x="2" y="18"/>
                    <a:pt x="8" y="24"/>
                  </a:cubicBezTo>
                  <a:cubicBezTo>
                    <a:pt x="14" y="30"/>
                    <a:pt x="23" y="32"/>
                    <a:pt x="3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1" name="Freeform 382"/>
            <p:cNvSpPr>
              <a:spLocks/>
            </p:cNvSpPr>
            <p:nvPr/>
          </p:nvSpPr>
          <p:spPr bwMode="auto">
            <a:xfrm>
              <a:off x="7127875" y="3108325"/>
              <a:ext cx="120650" cy="119063"/>
            </a:xfrm>
            <a:custGeom>
              <a:avLst/>
              <a:gdLst>
                <a:gd name="T0" fmla="*/ 24 w 32"/>
                <a:gd name="T1" fmla="*/ 24 h 32"/>
                <a:gd name="T2" fmla="*/ 31 w 32"/>
                <a:gd name="T3" fmla="*/ 2 h 32"/>
                <a:gd name="T4" fmla="*/ 8 w 32"/>
                <a:gd name="T5" fmla="*/ 9 h 32"/>
                <a:gd name="T6" fmla="*/ 2 w 32"/>
                <a:gd name="T7" fmla="*/ 31 h 32"/>
                <a:gd name="T8" fmla="*/ 24 w 32"/>
                <a:gd name="T9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24" y="24"/>
                  </a:moveTo>
                  <a:cubicBezTo>
                    <a:pt x="30" y="18"/>
                    <a:pt x="32" y="10"/>
                    <a:pt x="31" y="2"/>
                  </a:cubicBezTo>
                  <a:cubicBezTo>
                    <a:pt x="23" y="0"/>
                    <a:pt x="14" y="3"/>
                    <a:pt x="8" y="9"/>
                  </a:cubicBezTo>
                  <a:cubicBezTo>
                    <a:pt x="2" y="15"/>
                    <a:pt x="0" y="23"/>
                    <a:pt x="2" y="31"/>
                  </a:cubicBezTo>
                  <a:cubicBezTo>
                    <a:pt x="9" y="32"/>
                    <a:pt x="18" y="30"/>
                    <a:pt x="24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2" name="Freeform 383"/>
            <p:cNvSpPr>
              <a:spLocks/>
            </p:cNvSpPr>
            <p:nvPr/>
          </p:nvSpPr>
          <p:spPr bwMode="auto">
            <a:xfrm>
              <a:off x="6915150" y="3321050"/>
              <a:ext cx="336550" cy="98425"/>
            </a:xfrm>
            <a:custGeom>
              <a:avLst/>
              <a:gdLst>
                <a:gd name="T0" fmla="*/ 53 w 90"/>
                <a:gd name="T1" fmla="*/ 0 h 26"/>
                <a:gd name="T2" fmla="*/ 45 w 90"/>
                <a:gd name="T3" fmla="*/ 0 h 26"/>
                <a:gd name="T4" fmla="*/ 36 w 90"/>
                <a:gd name="T5" fmla="*/ 0 h 26"/>
                <a:gd name="T6" fmla="*/ 0 w 90"/>
                <a:gd name="T7" fmla="*/ 26 h 26"/>
                <a:gd name="T8" fmla="*/ 90 w 90"/>
                <a:gd name="T9" fmla="*/ 26 h 26"/>
                <a:gd name="T10" fmla="*/ 53 w 90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26">
                  <a:moveTo>
                    <a:pt x="53" y="0"/>
                  </a:moveTo>
                  <a:cubicBezTo>
                    <a:pt x="50" y="0"/>
                    <a:pt x="47" y="0"/>
                    <a:pt x="45" y="0"/>
                  </a:cubicBezTo>
                  <a:cubicBezTo>
                    <a:pt x="42" y="0"/>
                    <a:pt x="39" y="0"/>
                    <a:pt x="36" y="0"/>
                  </a:cubicBezTo>
                  <a:cubicBezTo>
                    <a:pt x="15" y="2"/>
                    <a:pt x="0" y="13"/>
                    <a:pt x="0" y="26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90" y="13"/>
                    <a:pt x="74" y="2"/>
                    <a:pt x="5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3" name="Freeform 384"/>
            <p:cNvSpPr>
              <a:spLocks noEditPoints="1"/>
            </p:cNvSpPr>
            <p:nvPr/>
          </p:nvSpPr>
          <p:spPr bwMode="auto">
            <a:xfrm>
              <a:off x="10693400" y="139700"/>
              <a:ext cx="555625" cy="279400"/>
            </a:xfrm>
            <a:custGeom>
              <a:avLst/>
              <a:gdLst>
                <a:gd name="T0" fmla="*/ 127 w 148"/>
                <a:gd name="T1" fmla="*/ 52 h 74"/>
                <a:gd name="T2" fmla="*/ 148 w 148"/>
                <a:gd name="T3" fmla="*/ 27 h 74"/>
                <a:gd name="T4" fmla="*/ 127 w 148"/>
                <a:gd name="T5" fmla="*/ 1 h 74"/>
                <a:gd name="T6" fmla="*/ 127 w 148"/>
                <a:gd name="T7" fmla="*/ 13 h 74"/>
                <a:gd name="T8" fmla="*/ 137 w 148"/>
                <a:gd name="T9" fmla="*/ 27 h 74"/>
                <a:gd name="T10" fmla="*/ 127 w 148"/>
                <a:gd name="T11" fmla="*/ 41 h 74"/>
                <a:gd name="T12" fmla="*/ 127 w 148"/>
                <a:gd name="T13" fmla="*/ 52 h 74"/>
                <a:gd name="T14" fmla="*/ 62 w 148"/>
                <a:gd name="T15" fmla="*/ 74 h 74"/>
                <a:gd name="T16" fmla="*/ 111 w 148"/>
                <a:gd name="T17" fmla="*/ 50 h 74"/>
                <a:gd name="T18" fmla="*/ 122 w 148"/>
                <a:gd name="T19" fmla="*/ 53 h 74"/>
                <a:gd name="T20" fmla="*/ 127 w 148"/>
                <a:gd name="T21" fmla="*/ 52 h 74"/>
                <a:gd name="T22" fmla="*/ 127 w 148"/>
                <a:gd name="T23" fmla="*/ 41 h 74"/>
                <a:gd name="T24" fmla="*/ 122 w 148"/>
                <a:gd name="T25" fmla="*/ 41 h 74"/>
                <a:gd name="T26" fmla="*/ 117 w 148"/>
                <a:gd name="T27" fmla="*/ 41 h 74"/>
                <a:gd name="T28" fmla="*/ 124 w 148"/>
                <a:gd name="T29" fmla="*/ 12 h 74"/>
                <a:gd name="T30" fmla="*/ 124 w 148"/>
                <a:gd name="T31" fmla="*/ 12 h 74"/>
                <a:gd name="T32" fmla="*/ 124 w 148"/>
                <a:gd name="T33" fmla="*/ 12 h 74"/>
                <a:gd name="T34" fmla="*/ 127 w 148"/>
                <a:gd name="T35" fmla="*/ 13 h 74"/>
                <a:gd name="T36" fmla="*/ 127 w 148"/>
                <a:gd name="T37" fmla="*/ 1 h 74"/>
                <a:gd name="T38" fmla="*/ 123 w 148"/>
                <a:gd name="T39" fmla="*/ 0 h 74"/>
                <a:gd name="T40" fmla="*/ 123 w 148"/>
                <a:gd name="T41" fmla="*/ 0 h 74"/>
                <a:gd name="T42" fmla="*/ 1 w 148"/>
                <a:gd name="T43" fmla="*/ 0 h 74"/>
                <a:gd name="T44" fmla="*/ 0 w 148"/>
                <a:gd name="T45" fmla="*/ 12 h 74"/>
                <a:gd name="T46" fmla="*/ 62 w 148"/>
                <a:gd name="T4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8" h="74">
                  <a:moveTo>
                    <a:pt x="127" y="52"/>
                  </a:moveTo>
                  <a:cubicBezTo>
                    <a:pt x="139" y="50"/>
                    <a:pt x="148" y="39"/>
                    <a:pt x="148" y="27"/>
                  </a:cubicBezTo>
                  <a:cubicBezTo>
                    <a:pt x="148" y="14"/>
                    <a:pt x="139" y="3"/>
                    <a:pt x="127" y="1"/>
                  </a:cubicBezTo>
                  <a:cubicBezTo>
                    <a:pt x="127" y="13"/>
                    <a:pt x="127" y="13"/>
                    <a:pt x="127" y="13"/>
                  </a:cubicBezTo>
                  <a:cubicBezTo>
                    <a:pt x="133" y="15"/>
                    <a:pt x="137" y="20"/>
                    <a:pt x="137" y="27"/>
                  </a:cubicBezTo>
                  <a:cubicBezTo>
                    <a:pt x="137" y="33"/>
                    <a:pt x="133" y="38"/>
                    <a:pt x="127" y="41"/>
                  </a:cubicBezTo>
                  <a:lnTo>
                    <a:pt x="127" y="52"/>
                  </a:lnTo>
                  <a:close/>
                  <a:moveTo>
                    <a:pt x="62" y="74"/>
                  </a:moveTo>
                  <a:cubicBezTo>
                    <a:pt x="82" y="74"/>
                    <a:pt x="100" y="65"/>
                    <a:pt x="111" y="50"/>
                  </a:cubicBezTo>
                  <a:cubicBezTo>
                    <a:pt x="114" y="52"/>
                    <a:pt x="118" y="53"/>
                    <a:pt x="122" y="53"/>
                  </a:cubicBezTo>
                  <a:cubicBezTo>
                    <a:pt x="124" y="53"/>
                    <a:pt x="125" y="53"/>
                    <a:pt x="127" y="52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5" y="41"/>
                    <a:pt x="124" y="41"/>
                    <a:pt x="122" y="41"/>
                  </a:cubicBezTo>
                  <a:cubicBezTo>
                    <a:pt x="120" y="41"/>
                    <a:pt x="119" y="41"/>
                    <a:pt x="117" y="41"/>
                  </a:cubicBezTo>
                  <a:cubicBezTo>
                    <a:pt x="122" y="32"/>
                    <a:pt x="124" y="22"/>
                    <a:pt x="124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5" y="12"/>
                    <a:pt x="126" y="12"/>
                    <a:pt x="127" y="13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6" y="0"/>
                    <a:pt x="124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0" y="12"/>
                  </a:cubicBezTo>
                  <a:cubicBezTo>
                    <a:pt x="0" y="46"/>
                    <a:pt x="28" y="74"/>
                    <a:pt x="62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4" name="Rectangle 385"/>
            <p:cNvSpPr>
              <a:spLocks noChangeArrowheads="1"/>
            </p:cNvSpPr>
            <p:nvPr/>
          </p:nvSpPr>
          <p:spPr bwMode="auto">
            <a:xfrm>
              <a:off x="10693400" y="444500"/>
              <a:ext cx="503238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5" name="Freeform 386"/>
            <p:cNvSpPr>
              <a:spLocks/>
            </p:cNvSpPr>
            <p:nvPr/>
          </p:nvSpPr>
          <p:spPr bwMode="auto">
            <a:xfrm>
              <a:off x="10810875" y="12700"/>
              <a:ext cx="88900" cy="112713"/>
            </a:xfrm>
            <a:custGeom>
              <a:avLst/>
              <a:gdLst>
                <a:gd name="T0" fmla="*/ 8 w 24"/>
                <a:gd name="T1" fmla="*/ 15 h 30"/>
                <a:gd name="T2" fmla="*/ 11 w 24"/>
                <a:gd name="T3" fmla="*/ 28 h 30"/>
                <a:gd name="T4" fmla="*/ 21 w 24"/>
                <a:gd name="T5" fmla="*/ 6 h 30"/>
                <a:gd name="T6" fmla="*/ 19 w 24"/>
                <a:gd name="T7" fmla="*/ 0 h 30"/>
                <a:gd name="T8" fmla="*/ 5 w 24"/>
                <a:gd name="T9" fmla="*/ 0 h 30"/>
                <a:gd name="T10" fmla="*/ 8 w 24"/>
                <a:gd name="T11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30">
                  <a:moveTo>
                    <a:pt x="8" y="15"/>
                  </a:moveTo>
                  <a:cubicBezTo>
                    <a:pt x="0" y="18"/>
                    <a:pt x="4" y="30"/>
                    <a:pt x="11" y="28"/>
                  </a:cubicBezTo>
                  <a:cubicBezTo>
                    <a:pt x="21" y="24"/>
                    <a:pt x="24" y="15"/>
                    <a:pt x="21" y="6"/>
                  </a:cubicBezTo>
                  <a:cubicBezTo>
                    <a:pt x="21" y="4"/>
                    <a:pt x="20" y="2"/>
                    <a:pt x="1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6"/>
                    <a:pt x="12" y="14"/>
                    <a:pt x="8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6" name="Freeform 387"/>
            <p:cNvSpPr>
              <a:spLocks/>
            </p:cNvSpPr>
            <p:nvPr/>
          </p:nvSpPr>
          <p:spPr bwMode="auto">
            <a:xfrm>
              <a:off x="10941050" y="12700"/>
              <a:ext cx="90488" cy="112713"/>
            </a:xfrm>
            <a:custGeom>
              <a:avLst/>
              <a:gdLst>
                <a:gd name="T0" fmla="*/ 8 w 24"/>
                <a:gd name="T1" fmla="*/ 15 h 30"/>
                <a:gd name="T2" fmla="*/ 11 w 24"/>
                <a:gd name="T3" fmla="*/ 28 h 30"/>
                <a:gd name="T4" fmla="*/ 21 w 24"/>
                <a:gd name="T5" fmla="*/ 6 h 30"/>
                <a:gd name="T6" fmla="*/ 19 w 24"/>
                <a:gd name="T7" fmla="*/ 0 h 30"/>
                <a:gd name="T8" fmla="*/ 5 w 24"/>
                <a:gd name="T9" fmla="*/ 0 h 30"/>
                <a:gd name="T10" fmla="*/ 8 w 24"/>
                <a:gd name="T11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30">
                  <a:moveTo>
                    <a:pt x="8" y="15"/>
                  </a:moveTo>
                  <a:cubicBezTo>
                    <a:pt x="0" y="18"/>
                    <a:pt x="4" y="30"/>
                    <a:pt x="11" y="28"/>
                  </a:cubicBezTo>
                  <a:cubicBezTo>
                    <a:pt x="21" y="24"/>
                    <a:pt x="24" y="15"/>
                    <a:pt x="21" y="6"/>
                  </a:cubicBezTo>
                  <a:cubicBezTo>
                    <a:pt x="21" y="4"/>
                    <a:pt x="20" y="2"/>
                    <a:pt x="1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6"/>
                    <a:pt x="12" y="14"/>
                    <a:pt x="8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7" name="Freeform 388"/>
            <p:cNvSpPr>
              <a:spLocks/>
            </p:cNvSpPr>
            <p:nvPr/>
          </p:nvSpPr>
          <p:spPr bwMode="auto">
            <a:xfrm>
              <a:off x="-17463" y="1477963"/>
              <a:ext cx="303214" cy="327025"/>
            </a:xfrm>
            <a:custGeom>
              <a:avLst/>
              <a:gdLst>
                <a:gd name="T0" fmla="*/ 35 w 81"/>
                <a:gd name="T1" fmla="*/ 86 h 87"/>
                <a:gd name="T2" fmla="*/ 38 w 81"/>
                <a:gd name="T3" fmla="*/ 87 h 87"/>
                <a:gd name="T4" fmla="*/ 81 w 81"/>
                <a:gd name="T5" fmla="*/ 43 h 87"/>
                <a:gd name="T6" fmla="*/ 38 w 81"/>
                <a:gd name="T7" fmla="*/ 0 h 87"/>
                <a:gd name="T8" fmla="*/ 0 w 81"/>
                <a:gd name="T9" fmla="*/ 22 h 87"/>
                <a:gd name="T10" fmla="*/ 0 w 81"/>
                <a:gd name="T11" fmla="*/ 45 h 87"/>
                <a:gd name="T12" fmla="*/ 18 w 81"/>
                <a:gd name="T13" fmla="*/ 57 h 87"/>
                <a:gd name="T14" fmla="*/ 35 w 81"/>
                <a:gd name="T15" fmla="*/ 8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87">
                  <a:moveTo>
                    <a:pt x="35" y="86"/>
                  </a:moveTo>
                  <a:cubicBezTo>
                    <a:pt x="36" y="86"/>
                    <a:pt x="37" y="87"/>
                    <a:pt x="38" y="87"/>
                  </a:cubicBezTo>
                  <a:cubicBezTo>
                    <a:pt x="61" y="87"/>
                    <a:pt x="81" y="67"/>
                    <a:pt x="81" y="43"/>
                  </a:cubicBezTo>
                  <a:cubicBezTo>
                    <a:pt x="81" y="20"/>
                    <a:pt x="61" y="0"/>
                    <a:pt x="38" y="0"/>
                  </a:cubicBezTo>
                  <a:cubicBezTo>
                    <a:pt x="22" y="0"/>
                    <a:pt x="8" y="9"/>
                    <a:pt x="0" y="22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7" y="48"/>
                    <a:pt x="13" y="52"/>
                    <a:pt x="18" y="57"/>
                  </a:cubicBezTo>
                  <a:cubicBezTo>
                    <a:pt x="27" y="65"/>
                    <a:pt x="33" y="75"/>
                    <a:pt x="35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8" name="Freeform 389"/>
            <p:cNvSpPr>
              <a:spLocks/>
            </p:cNvSpPr>
            <p:nvPr/>
          </p:nvSpPr>
          <p:spPr bwMode="auto">
            <a:xfrm>
              <a:off x="79375" y="1387475"/>
              <a:ext cx="90488" cy="71438"/>
            </a:xfrm>
            <a:custGeom>
              <a:avLst/>
              <a:gdLst>
                <a:gd name="T0" fmla="*/ 57 w 57"/>
                <a:gd name="T1" fmla="*/ 45 h 45"/>
                <a:gd name="T2" fmla="*/ 29 w 57"/>
                <a:gd name="T3" fmla="*/ 0 h 45"/>
                <a:gd name="T4" fmla="*/ 0 w 57"/>
                <a:gd name="T5" fmla="*/ 45 h 45"/>
                <a:gd name="T6" fmla="*/ 57 w 57"/>
                <a:gd name="T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45">
                  <a:moveTo>
                    <a:pt x="57" y="45"/>
                  </a:moveTo>
                  <a:lnTo>
                    <a:pt x="29" y="0"/>
                  </a:lnTo>
                  <a:lnTo>
                    <a:pt x="0" y="45"/>
                  </a:lnTo>
                  <a:lnTo>
                    <a:pt x="57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9" name="Freeform 390"/>
            <p:cNvSpPr>
              <a:spLocks/>
            </p:cNvSpPr>
            <p:nvPr/>
          </p:nvSpPr>
          <p:spPr bwMode="auto">
            <a:xfrm>
              <a:off x="304800" y="1593850"/>
              <a:ext cx="71438" cy="90488"/>
            </a:xfrm>
            <a:custGeom>
              <a:avLst/>
              <a:gdLst>
                <a:gd name="T0" fmla="*/ 0 w 45"/>
                <a:gd name="T1" fmla="*/ 57 h 57"/>
                <a:gd name="T2" fmla="*/ 45 w 45"/>
                <a:gd name="T3" fmla="*/ 28 h 57"/>
                <a:gd name="T4" fmla="*/ 0 w 45"/>
                <a:gd name="T5" fmla="*/ 0 h 57"/>
                <a:gd name="T6" fmla="*/ 0 w 45"/>
                <a:gd name="T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57">
                  <a:moveTo>
                    <a:pt x="0" y="57"/>
                  </a:moveTo>
                  <a:lnTo>
                    <a:pt x="45" y="28"/>
                  </a:lnTo>
                  <a:lnTo>
                    <a:pt x="0" y="0"/>
                  </a:lnTo>
                  <a:lnTo>
                    <a:pt x="0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90" name="Freeform 391"/>
            <p:cNvSpPr>
              <a:spLocks/>
            </p:cNvSpPr>
            <p:nvPr/>
          </p:nvSpPr>
          <p:spPr bwMode="auto">
            <a:xfrm>
              <a:off x="222250" y="1462088"/>
              <a:ext cx="82550" cy="79375"/>
            </a:xfrm>
            <a:custGeom>
              <a:avLst/>
              <a:gdLst>
                <a:gd name="T0" fmla="*/ 0 w 52"/>
                <a:gd name="T1" fmla="*/ 10 h 50"/>
                <a:gd name="T2" fmla="*/ 40 w 52"/>
                <a:gd name="T3" fmla="*/ 50 h 50"/>
                <a:gd name="T4" fmla="*/ 52 w 52"/>
                <a:gd name="T5" fmla="*/ 0 h 50"/>
                <a:gd name="T6" fmla="*/ 0 w 52"/>
                <a:gd name="T7" fmla="*/ 1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0">
                  <a:moveTo>
                    <a:pt x="0" y="10"/>
                  </a:moveTo>
                  <a:lnTo>
                    <a:pt x="40" y="50"/>
                  </a:lnTo>
                  <a:lnTo>
                    <a:pt x="5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91" name="Freeform 392"/>
            <p:cNvSpPr>
              <a:spLocks/>
            </p:cNvSpPr>
            <p:nvPr/>
          </p:nvSpPr>
          <p:spPr bwMode="auto">
            <a:xfrm>
              <a:off x="222250" y="1736725"/>
              <a:ext cx="82550" cy="82550"/>
            </a:xfrm>
            <a:custGeom>
              <a:avLst/>
              <a:gdLst>
                <a:gd name="T0" fmla="*/ 40 w 52"/>
                <a:gd name="T1" fmla="*/ 0 h 52"/>
                <a:gd name="T2" fmla="*/ 0 w 52"/>
                <a:gd name="T3" fmla="*/ 40 h 52"/>
                <a:gd name="T4" fmla="*/ 52 w 52"/>
                <a:gd name="T5" fmla="*/ 52 h 52"/>
                <a:gd name="T6" fmla="*/ 40 w 52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2">
                  <a:moveTo>
                    <a:pt x="40" y="0"/>
                  </a:moveTo>
                  <a:lnTo>
                    <a:pt x="0" y="40"/>
                  </a:lnTo>
                  <a:lnTo>
                    <a:pt x="52" y="52"/>
                  </a:ln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92" name="Freeform 393"/>
            <p:cNvSpPr>
              <a:spLocks/>
            </p:cNvSpPr>
            <p:nvPr/>
          </p:nvSpPr>
          <p:spPr bwMode="auto">
            <a:xfrm>
              <a:off x="-17463" y="1470025"/>
              <a:ext cx="44450" cy="52388"/>
            </a:xfrm>
            <a:custGeom>
              <a:avLst/>
              <a:gdLst>
                <a:gd name="T0" fmla="*/ 0 w 28"/>
                <a:gd name="T1" fmla="*/ 33 h 33"/>
                <a:gd name="T2" fmla="*/ 28 w 28"/>
                <a:gd name="T3" fmla="*/ 5 h 33"/>
                <a:gd name="T4" fmla="*/ 0 w 28"/>
                <a:gd name="T5" fmla="*/ 0 h 33"/>
                <a:gd name="T6" fmla="*/ 0 w 28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33">
                  <a:moveTo>
                    <a:pt x="0" y="33"/>
                  </a:moveTo>
                  <a:lnTo>
                    <a:pt x="28" y="5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2" name="Shape 1679"/>
          <p:cNvSpPr/>
          <p:nvPr/>
        </p:nvSpPr>
        <p:spPr>
          <a:xfrm>
            <a:off x="-29855" y="2277069"/>
            <a:ext cx="12215887" cy="2206899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pic>
        <p:nvPicPr>
          <p:cNvPr id="3" name="H0007(S3).png"/>
          <p:cNvPicPr/>
          <p:nvPr/>
        </p:nvPicPr>
        <p:blipFill>
          <a:blip r:embed="rId4" cstate="print">
            <a:extLst/>
          </a:blip>
          <a:srcRect b="16639"/>
          <a:stretch>
            <a:fillRect/>
          </a:stretch>
        </p:blipFill>
        <p:spPr>
          <a:xfrm>
            <a:off x="4558127" y="1108680"/>
            <a:ext cx="8089807" cy="5751552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文本框 9"/>
          <p:cNvSpPr txBox="1"/>
          <p:nvPr/>
        </p:nvSpPr>
        <p:spPr>
          <a:xfrm>
            <a:off x="6815286" y="2888794"/>
            <a:ext cx="2967136" cy="9002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5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第二章</a:t>
            </a:r>
            <a:endParaRPr lang="zh-CN" altLang="en-US" sz="5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3" name="文本框 9"/>
          <p:cNvSpPr txBox="1"/>
          <p:nvPr/>
        </p:nvSpPr>
        <p:spPr>
          <a:xfrm>
            <a:off x="190550" y="2964096"/>
            <a:ext cx="7153090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4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基于移动技术的分析挖掘</a:t>
            </a: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010609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25" name="Group 4"/>
          <p:cNvGrpSpPr>
            <a:grpSpLocks noChangeAspect="1"/>
          </p:cNvGrpSpPr>
          <p:nvPr/>
        </p:nvGrpSpPr>
        <p:grpSpPr bwMode="auto">
          <a:xfrm>
            <a:off x="957263" y="1940090"/>
            <a:ext cx="3697783" cy="4657262"/>
            <a:chOff x="579" y="587"/>
            <a:chExt cx="2243" cy="2825"/>
          </a:xfrm>
          <a:solidFill>
            <a:srgbClr val="0070C0"/>
          </a:solidFill>
        </p:grpSpPr>
        <p:grpSp>
          <p:nvGrpSpPr>
            <p:cNvPr id="26" name="Group 205"/>
            <p:cNvGrpSpPr>
              <a:grpSpLocks/>
            </p:cNvGrpSpPr>
            <p:nvPr/>
          </p:nvGrpSpPr>
          <p:grpSpPr bwMode="auto">
            <a:xfrm>
              <a:off x="579" y="597"/>
              <a:ext cx="2243" cy="2635"/>
              <a:chOff x="579" y="597"/>
              <a:chExt cx="2243" cy="2635"/>
            </a:xfrm>
            <a:grpFill/>
          </p:grpSpPr>
          <p:sp>
            <p:nvSpPr>
              <p:cNvPr id="430" name="Oval 5"/>
              <p:cNvSpPr>
                <a:spLocks noChangeArrowheads="1"/>
              </p:cNvSpPr>
              <p:nvPr/>
            </p:nvSpPr>
            <p:spPr bwMode="auto">
              <a:xfrm>
                <a:off x="960" y="874"/>
                <a:ext cx="1033" cy="80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31" name="Freeform 6"/>
              <p:cNvSpPr>
                <a:spLocks/>
              </p:cNvSpPr>
              <p:nvPr/>
            </p:nvSpPr>
            <p:spPr bwMode="auto">
              <a:xfrm>
                <a:off x="1470" y="1568"/>
                <a:ext cx="476" cy="179"/>
              </a:xfrm>
              <a:custGeom>
                <a:avLst/>
                <a:gdLst>
                  <a:gd name="T0" fmla="*/ 210 w 327"/>
                  <a:gd name="T1" fmla="*/ 16 h 123"/>
                  <a:gd name="T2" fmla="*/ 327 w 327"/>
                  <a:gd name="T3" fmla="*/ 99 h 123"/>
                  <a:gd name="T4" fmla="*/ 96 w 327"/>
                  <a:gd name="T5" fmla="*/ 62 h 123"/>
                  <a:gd name="T6" fmla="*/ 210 w 327"/>
                  <a:gd name="T7" fmla="*/ 16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7" h="123">
                    <a:moveTo>
                      <a:pt x="210" y="16"/>
                    </a:moveTo>
                    <a:cubicBezTo>
                      <a:pt x="210" y="16"/>
                      <a:pt x="265" y="86"/>
                      <a:pt x="327" y="99"/>
                    </a:cubicBezTo>
                    <a:cubicBezTo>
                      <a:pt x="327" y="99"/>
                      <a:pt x="192" y="123"/>
                      <a:pt x="96" y="62"/>
                    </a:cubicBezTo>
                    <a:cubicBezTo>
                      <a:pt x="0" y="0"/>
                      <a:pt x="210" y="16"/>
                      <a:pt x="21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32" name="Oval 7"/>
              <p:cNvSpPr>
                <a:spLocks noChangeArrowheads="1"/>
              </p:cNvSpPr>
              <p:nvPr/>
            </p:nvSpPr>
            <p:spPr bwMode="auto">
              <a:xfrm>
                <a:off x="1070" y="685"/>
                <a:ext cx="35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33" name="Freeform 8"/>
              <p:cNvSpPr>
                <a:spLocks/>
              </p:cNvSpPr>
              <p:nvPr/>
            </p:nvSpPr>
            <p:spPr bwMode="auto">
              <a:xfrm>
                <a:off x="1047" y="731"/>
                <a:ext cx="81" cy="189"/>
              </a:xfrm>
              <a:custGeom>
                <a:avLst/>
                <a:gdLst>
                  <a:gd name="T0" fmla="*/ 28 w 56"/>
                  <a:gd name="T1" fmla="*/ 72 h 130"/>
                  <a:gd name="T2" fmla="*/ 33 w 56"/>
                  <a:gd name="T3" fmla="*/ 130 h 130"/>
                  <a:gd name="T4" fmla="*/ 44 w 56"/>
                  <a:gd name="T5" fmla="*/ 130 h 130"/>
                  <a:gd name="T6" fmla="*/ 44 w 56"/>
                  <a:gd name="T7" fmla="*/ 62 h 130"/>
                  <a:gd name="T8" fmla="*/ 52 w 56"/>
                  <a:gd name="T9" fmla="*/ 62 h 130"/>
                  <a:gd name="T10" fmla="*/ 54 w 56"/>
                  <a:gd name="T11" fmla="*/ 23 h 130"/>
                  <a:gd name="T12" fmla="*/ 44 w 56"/>
                  <a:gd name="T13" fmla="*/ 1 h 130"/>
                  <a:gd name="T14" fmla="*/ 36 w 56"/>
                  <a:gd name="T15" fmla="*/ 0 h 130"/>
                  <a:gd name="T16" fmla="*/ 28 w 56"/>
                  <a:gd name="T17" fmla="*/ 0 h 130"/>
                  <a:gd name="T18" fmla="*/ 20 w 56"/>
                  <a:gd name="T19" fmla="*/ 0 h 130"/>
                  <a:gd name="T20" fmla="*/ 13 w 56"/>
                  <a:gd name="T21" fmla="*/ 1 h 130"/>
                  <a:gd name="T22" fmla="*/ 2 w 56"/>
                  <a:gd name="T23" fmla="*/ 23 h 130"/>
                  <a:gd name="T24" fmla="*/ 5 w 56"/>
                  <a:gd name="T25" fmla="*/ 62 h 130"/>
                  <a:gd name="T26" fmla="*/ 13 w 56"/>
                  <a:gd name="T27" fmla="*/ 62 h 130"/>
                  <a:gd name="T28" fmla="*/ 13 w 56"/>
                  <a:gd name="T29" fmla="*/ 130 h 130"/>
                  <a:gd name="T30" fmla="*/ 23 w 56"/>
                  <a:gd name="T31" fmla="*/ 130 h 130"/>
                  <a:gd name="T32" fmla="*/ 28 w 56"/>
                  <a:gd name="T33" fmla="*/ 72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6" h="130">
                    <a:moveTo>
                      <a:pt x="28" y="72"/>
                    </a:moveTo>
                    <a:cubicBezTo>
                      <a:pt x="33" y="130"/>
                      <a:pt x="33" y="130"/>
                      <a:pt x="33" y="130"/>
                    </a:cubicBezTo>
                    <a:cubicBezTo>
                      <a:pt x="44" y="130"/>
                      <a:pt x="44" y="130"/>
                      <a:pt x="44" y="130"/>
                    </a:cubicBezTo>
                    <a:cubicBezTo>
                      <a:pt x="44" y="62"/>
                      <a:pt x="44" y="62"/>
                      <a:pt x="44" y="62"/>
                    </a:cubicBezTo>
                    <a:cubicBezTo>
                      <a:pt x="52" y="62"/>
                      <a:pt x="52" y="62"/>
                      <a:pt x="52" y="62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4" y="23"/>
                      <a:pt x="56" y="6"/>
                      <a:pt x="44" y="1"/>
                    </a:cubicBezTo>
                    <a:cubicBezTo>
                      <a:pt x="42" y="0"/>
                      <a:pt x="39" y="0"/>
                      <a:pt x="36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7" y="0"/>
                      <a:pt x="15" y="0"/>
                      <a:pt x="13" y="1"/>
                    </a:cubicBezTo>
                    <a:cubicBezTo>
                      <a:pt x="0" y="6"/>
                      <a:pt x="2" y="23"/>
                      <a:pt x="2" y="23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13" y="62"/>
                      <a:pt x="13" y="62"/>
                      <a:pt x="13" y="62"/>
                    </a:cubicBezTo>
                    <a:cubicBezTo>
                      <a:pt x="13" y="130"/>
                      <a:pt x="13" y="130"/>
                      <a:pt x="13" y="130"/>
                    </a:cubicBezTo>
                    <a:cubicBezTo>
                      <a:pt x="23" y="130"/>
                      <a:pt x="23" y="130"/>
                      <a:pt x="23" y="130"/>
                    </a:cubicBezTo>
                    <a:lnTo>
                      <a:pt x="28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34" name="Oval 9"/>
              <p:cNvSpPr>
                <a:spLocks noChangeArrowheads="1"/>
              </p:cNvSpPr>
              <p:nvPr/>
            </p:nvSpPr>
            <p:spPr bwMode="auto">
              <a:xfrm>
                <a:off x="1108" y="2413"/>
                <a:ext cx="35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35" name="Freeform 10"/>
              <p:cNvSpPr>
                <a:spLocks/>
              </p:cNvSpPr>
              <p:nvPr/>
            </p:nvSpPr>
            <p:spPr bwMode="auto">
              <a:xfrm>
                <a:off x="1085" y="2457"/>
                <a:ext cx="81" cy="189"/>
              </a:xfrm>
              <a:custGeom>
                <a:avLst/>
                <a:gdLst>
                  <a:gd name="T0" fmla="*/ 28 w 56"/>
                  <a:gd name="T1" fmla="*/ 73 h 130"/>
                  <a:gd name="T2" fmla="*/ 33 w 56"/>
                  <a:gd name="T3" fmla="*/ 130 h 130"/>
                  <a:gd name="T4" fmla="*/ 44 w 56"/>
                  <a:gd name="T5" fmla="*/ 130 h 130"/>
                  <a:gd name="T6" fmla="*/ 44 w 56"/>
                  <a:gd name="T7" fmla="*/ 63 h 130"/>
                  <a:gd name="T8" fmla="*/ 52 w 56"/>
                  <a:gd name="T9" fmla="*/ 63 h 130"/>
                  <a:gd name="T10" fmla="*/ 54 w 56"/>
                  <a:gd name="T11" fmla="*/ 24 h 130"/>
                  <a:gd name="T12" fmla="*/ 44 w 56"/>
                  <a:gd name="T13" fmla="*/ 2 h 130"/>
                  <a:gd name="T14" fmla="*/ 36 w 56"/>
                  <a:gd name="T15" fmla="*/ 0 h 130"/>
                  <a:gd name="T16" fmla="*/ 28 w 56"/>
                  <a:gd name="T17" fmla="*/ 0 h 130"/>
                  <a:gd name="T18" fmla="*/ 20 w 56"/>
                  <a:gd name="T19" fmla="*/ 0 h 130"/>
                  <a:gd name="T20" fmla="*/ 13 w 56"/>
                  <a:gd name="T21" fmla="*/ 2 h 130"/>
                  <a:gd name="T22" fmla="*/ 2 w 56"/>
                  <a:gd name="T23" fmla="*/ 24 h 130"/>
                  <a:gd name="T24" fmla="*/ 5 w 56"/>
                  <a:gd name="T25" fmla="*/ 63 h 130"/>
                  <a:gd name="T26" fmla="*/ 13 w 56"/>
                  <a:gd name="T27" fmla="*/ 63 h 130"/>
                  <a:gd name="T28" fmla="*/ 13 w 56"/>
                  <a:gd name="T29" fmla="*/ 130 h 130"/>
                  <a:gd name="T30" fmla="*/ 23 w 56"/>
                  <a:gd name="T31" fmla="*/ 130 h 130"/>
                  <a:gd name="T32" fmla="*/ 28 w 56"/>
                  <a:gd name="T33" fmla="*/ 73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6" h="130">
                    <a:moveTo>
                      <a:pt x="28" y="73"/>
                    </a:moveTo>
                    <a:cubicBezTo>
                      <a:pt x="33" y="130"/>
                      <a:pt x="33" y="130"/>
                      <a:pt x="33" y="130"/>
                    </a:cubicBezTo>
                    <a:cubicBezTo>
                      <a:pt x="44" y="130"/>
                      <a:pt x="44" y="130"/>
                      <a:pt x="44" y="130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6" y="7"/>
                      <a:pt x="44" y="2"/>
                    </a:cubicBezTo>
                    <a:cubicBezTo>
                      <a:pt x="42" y="1"/>
                      <a:pt x="39" y="0"/>
                      <a:pt x="36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7" y="0"/>
                      <a:pt x="15" y="1"/>
                      <a:pt x="13" y="2"/>
                    </a:cubicBezTo>
                    <a:cubicBezTo>
                      <a:pt x="0" y="7"/>
                      <a:pt x="2" y="24"/>
                      <a:pt x="2" y="24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13" y="63"/>
                      <a:pt x="13" y="63"/>
                      <a:pt x="13" y="63"/>
                    </a:cubicBezTo>
                    <a:cubicBezTo>
                      <a:pt x="13" y="130"/>
                      <a:pt x="13" y="130"/>
                      <a:pt x="13" y="130"/>
                    </a:cubicBezTo>
                    <a:cubicBezTo>
                      <a:pt x="23" y="130"/>
                      <a:pt x="23" y="130"/>
                      <a:pt x="23" y="130"/>
                    </a:cubicBezTo>
                    <a:lnTo>
                      <a:pt x="28" y="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36" name="Oval 11"/>
              <p:cNvSpPr>
                <a:spLocks noChangeArrowheads="1"/>
              </p:cNvSpPr>
              <p:nvPr/>
            </p:nvSpPr>
            <p:spPr bwMode="auto">
              <a:xfrm>
                <a:off x="2281" y="1074"/>
                <a:ext cx="50" cy="5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37" name="Freeform 12"/>
              <p:cNvSpPr>
                <a:spLocks/>
              </p:cNvSpPr>
              <p:nvPr/>
            </p:nvSpPr>
            <p:spPr bwMode="auto">
              <a:xfrm>
                <a:off x="2247" y="1138"/>
                <a:ext cx="118" cy="276"/>
              </a:xfrm>
              <a:custGeom>
                <a:avLst/>
                <a:gdLst>
                  <a:gd name="T0" fmla="*/ 41 w 81"/>
                  <a:gd name="T1" fmla="*/ 106 h 190"/>
                  <a:gd name="T2" fmla="*/ 48 w 81"/>
                  <a:gd name="T3" fmla="*/ 190 h 190"/>
                  <a:gd name="T4" fmla="*/ 63 w 81"/>
                  <a:gd name="T5" fmla="*/ 190 h 190"/>
                  <a:gd name="T6" fmla="*/ 63 w 81"/>
                  <a:gd name="T7" fmla="*/ 91 h 190"/>
                  <a:gd name="T8" fmla="*/ 75 w 81"/>
                  <a:gd name="T9" fmla="*/ 91 h 190"/>
                  <a:gd name="T10" fmla="*/ 79 w 81"/>
                  <a:gd name="T11" fmla="*/ 34 h 190"/>
                  <a:gd name="T12" fmla="*/ 63 w 81"/>
                  <a:gd name="T13" fmla="*/ 2 h 190"/>
                  <a:gd name="T14" fmla="*/ 52 w 81"/>
                  <a:gd name="T15" fmla="*/ 0 h 190"/>
                  <a:gd name="T16" fmla="*/ 41 w 81"/>
                  <a:gd name="T17" fmla="*/ 0 h 190"/>
                  <a:gd name="T18" fmla="*/ 29 w 81"/>
                  <a:gd name="T19" fmla="*/ 0 h 190"/>
                  <a:gd name="T20" fmla="*/ 18 w 81"/>
                  <a:gd name="T21" fmla="*/ 2 h 190"/>
                  <a:gd name="T22" fmla="*/ 2 w 81"/>
                  <a:gd name="T23" fmla="*/ 34 h 190"/>
                  <a:gd name="T24" fmla="*/ 6 w 81"/>
                  <a:gd name="T25" fmla="*/ 91 h 190"/>
                  <a:gd name="T26" fmla="*/ 18 w 81"/>
                  <a:gd name="T27" fmla="*/ 91 h 190"/>
                  <a:gd name="T28" fmla="*/ 18 w 81"/>
                  <a:gd name="T29" fmla="*/ 190 h 190"/>
                  <a:gd name="T30" fmla="*/ 33 w 81"/>
                  <a:gd name="T31" fmla="*/ 190 h 190"/>
                  <a:gd name="T32" fmla="*/ 41 w 81"/>
                  <a:gd name="T33" fmla="*/ 106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1" h="190">
                    <a:moveTo>
                      <a:pt x="41" y="106"/>
                    </a:moveTo>
                    <a:cubicBezTo>
                      <a:pt x="48" y="190"/>
                      <a:pt x="48" y="190"/>
                      <a:pt x="48" y="190"/>
                    </a:cubicBezTo>
                    <a:cubicBezTo>
                      <a:pt x="63" y="190"/>
                      <a:pt x="63" y="190"/>
                      <a:pt x="63" y="190"/>
                    </a:cubicBezTo>
                    <a:cubicBezTo>
                      <a:pt x="63" y="91"/>
                      <a:pt x="63" y="91"/>
                      <a:pt x="63" y="91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79" y="34"/>
                      <a:pt x="81" y="9"/>
                      <a:pt x="63" y="2"/>
                    </a:cubicBezTo>
                    <a:cubicBezTo>
                      <a:pt x="60" y="1"/>
                      <a:pt x="56" y="0"/>
                      <a:pt x="52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5" y="0"/>
                      <a:pt x="21" y="1"/>
                      <a:pt x="18" y="2"/>
                    </a:cubicBezTo>
                    <a:cubicBezTo>
                      <a:pt x="0" y="9"/>
                      <a:pt x="2" y="34"/>
                      <a:pt x="2" y="34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18" y="91"/>
                      <a:pt x="18" y="91"/>
                      <a:pt x="18" y="91"/>
                    </a:cubicBezTo>
                    <a:cubicBezTo>
                      <a:pt x="18" y="190"/>
                      <a:pt x="18" y="190"/>
                      <a:pt x="18" y="190"/>
                    </a:cubicBezTo>
                    <a:cubicBezTo>
                      <a:pt x="33" y="190"/>
                      <a:pt x="33" y="190"/>
                      <a:pt x="33" y="190"/>
                    </a:cubicBezTo>
                    <a:lnTo>
                      <a:pt x="41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38" name="Oval 13"/>
              <p:cNvSpPr>
                <a:spLocks noChangeArrowheads="1"/>
              </p:cNvSpPr>
              <p:nvPr/>
            </p:nvSpPr>
            <p:spPr bwMode="auto">
              <a:xfrm>
                <a:off x="2342" y="2039"/>
                <a:ext cx="46" cy="4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39" name="Freeform 14"/>
              <p:cNvSpPr>
                <a:spLocks/>
              </p:cNvSpPr>
              <p:nvPr/>
            </p:nvSpPr>
            <p:spPr bwMode="auto">
              <a:xfrm>
                <a:off x="2311" y="2099"/>
                <a:ext cx="108" cy="250"/>
              </a:xfrm>
              <a:custGeom>
                <a:avLst/>
                <a:gdLst>
                  <a:gd name="T0" fmla="*/ 37 w 74"/>
                  <a:gd name="T1" fmla="*/ 96 h 172"/>
                  <a:gd name="T2" fmla="*/ 44 w 74"/>
                  <a:gd name="T3" fmla="*/ 172 h 172"/>
                  <a:gd name="T4" fmla="*/ 58 w 74"/>
                  <a:gd name="T5" fmla="*/ 172 h 172"/>
                  <a:gd name="T6" fmla="*/ 58 w 74"/>
                  <a:gd name="T7" fmla="*/ 82 h 172"/>
                  <a:gd name="T8" fmla="*/ 68 w 74"/>
                  <a:gd name="T9" fmla="*/ 82 h 172"/>
                  <a:gd name="T10" fmla="*/ 71 w 74"/>
                  <a:gd name="T11" fmla="*/ 31 h 172"/>
                  <a:gd name="T12" fmla="*/ 57 w 74"/>
                  <a:gd name="T13" fmla="*/ 2 h 172"/>
                  <a:gd name="T14" fmla="*/ 47 w 74"/>
                  <a:gd name="T15" fmla="*/ 0 h 172"/>
                  <a:gd name="T16" fmla="*/ 37 w 74"/>
                  <a:gd name="T17" fmla="*/ 0 h 172"/>
                  <a:gd name="T18" fmla="*/ 26 w 74"/>
                  <a:gd name="T19" fmla="*/ 0 h 172"/>
                  <a:gd name="T20" fmla="*/ 16 w 74"/>
                  <a:gd name="T21" fmla="*/ 2 h 172"/>
                  <a:gd name="T22" fmla="*/ 2 w 74"/>
                  <a:gd name="T23" fmla="*/ 31 h 172"/>
                  <a:gd name="T24" fmla="*/ 6 w 74"/>
                  <a:gd name="T25" fmla="*/ 82 h 172"/>
                  <a:gd name="T26" fmla="*/ 16 w 74"/>
                  <a:gd name="T27" fmla="*/ 82 h 172"/>
                  <a:gd name="T28" fmla="*/ 16 w 74"/>
                  <a:gd name="T29" fmla="*/ 172 h 172"/>
                  <a:gd name="T30" fmla="*/ 30 w 74"/>
                  <a:gd name="T31" fmla="*/ 172 h 172"/>
                  <a:gd name="T32" fmla="*/ 37 w 74"/>
                  <a:gd name="T33" fmla="*/ 9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172">
                    <a:moveTo>
                      <a:pt x="37" y="96"/>
                    </a:moveTo>
                    <a:cubicBezTo>
                      <a:pt x="44" y="172"/>
                      <a:pt x="44" y="172"/>
                      <a:pt x="44" y="172"/>
                    </a:cubicBezTo>
                    <a:cubicBezTo>
                      <a:pt x="58" y="172"/>
                      <a:pt x="58" y="172"/>
                      <a:pt x="58" y="172"/>
                    </a:cubicBezTo>
                    <a:cubicBezTo>
                      <a:pt x="58" y="82"/>
                      <a:pt x="58" y="82"/>
                      <a:pt x="58" y="82"/>
                    </a:cubicBezTo>
                    <a:cubicBezTo>
                      <a:pt x="68" y="82"/>
                      <a:pt x="68" y="82"/>
                      <a:pt x="68" y="82"/>
                    </a:cubicBezTo>
                    <a:cubicBezTo>
                      <a:pt x="71" y="31"/>
                      <a:pt x="71" y="31"/>
                      <a:pt x="71" y="31"/>
                    </a:cubicBezTo>
                    <a:cubicBezTo>
                      <a:pt x="71" y="31"/>
                      <a:pt x="74" y="8"/>
                      <a:pt x="57" y="2"/>
                    </a:cubicBezTo>
                    <a:cubicBezTo>
                      <a:pt x="55" y="0"/>
                      <a:pt x="51" y="0"/>
                      <a:pt x="4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0"/>
                      <a:pt x="16" y="2"/>
                    </a:cubicBezTo>
                    <a:cubicBezTo>
                      <a:pt x="0" y="8"/>
                      <a:pt x="2" y="31"/>
                      <a:pt x="2" y="31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16" y="82"/>
                      <a:pt x="16" y="82"/>
                      <a:pt x="16" y="82"/>
                    </a:cubicBezTo>
                    <a:cubicBezTo>
                      <a:pt x="16" y="172"/>
                      <a:pt x="16" y="172"/>
                      <a:pt x="16" y="172"/>
                    </a:cubicBezTo>
                    <a:cubicBezTo>
                      <a:pt x="30" y="172"/>
                      <a:pt x="30" y="172"/>
                      <a:pt x="30" y="172"/>
                    </a:cubicBezTo>
                    <a:lnTo>
                      <a:pt x="37" y="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40" name="Oval 15"/>
              <p:cNvSpPr>
                <a:spLocks noChangeArrowheads="1"/>
              </p:cNvSpPr>
              <p:nvPr/>
            </p:nvSpPr>
            <p:spPr bwMode="auto">
              <a:xfrm>
                <a:off x="1654" y="2276"/>
                <a:ext cx="52" cy="5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41" name="Freeform 16"/>
              <p:cNvSpPr>
                <a:spLocks/>
              </p:cNvSpPr>
              <p:nvPr/>
            </p:nvSpPr>
            <p:spPr bwMode="auto">
              <a:xfrm>
                <a:off x="1619" y="2342"/>
                <a:ext cx="122" cy="282"/>
              </a:xfrm>
              <a:custGeom>
                <a:avLst/>
                <a:gdLst>
                  <a:gd name="T0" fmla="*/ 42 w 84"/>
                  <a:gd name="T1" fmla="*/ 109 h 194"/>
                  <a:gd name="T2" fmla="*/ 50 w 84"/>
                  <a:gd name="T3" fmla="*/ 194 h 194"/>
                  <a:gd name="T4" fmla="*/ 65 w 84"/>
                  <a:gd name="T5" fmla="*/ 194 h 194"/>
                  <a:gd name="T6" fmla="*/ 65 w 84"/>
                  <a:gd name="T7" fmla="*/ 93 h 194"/>
                  <a:gd name="T8" fmla="*/ 77 w 84"/>
                  <a:gd name="T9" fmla="*/ 93 h 194"/>
                  <a:gd name="T10" fmla="*/ 81 w 84"/>
                  <a:gd name="T11" fmla="*/ 35 h 194"/>
                  <a:gd name="T12" fmla="*/ 65 w 84"/>
                  <a:gd name="T13" fmla="*/ 2 h 194"/>
                  <a:gd name="T14" fmla="*/ 54 w 84"/>
                  <a:gd name="T15" fmla="*/ 0 h 194"/>
                  <a:gd name="T16" fmla="*/ 42 w 84"/>
                  <a:gd name="T17" fmla="*/ 0 h 194"/>
                  <a:gd name="T18" fmla="*/ 30 w 84"/>
                  <a:gd name="T19" fmla="*/ 0 h 194"/>
                  <a:gd name="T20" fmla="*/ 19 w 84"/>
                  <a:gd name="T21" fmla="*/ 2 h 194"/>
                  <a:gd name="T22" fmla="*/ 3 w 84"/>
                  <a:gd name="T23" fmla="*/ 35 h 194"/>
                  <a:gd name="T24" fmla="*/ 7 w 84"/>
                  <a:gd name="T25" fmla="*/ 93 h 194"/>
                  <a:gd name="T26" fmla="*/ 19 w 84"/>
                  <a:gd name="T27" fmla="*/ 93 h 194"/>
                  <a:gd name="T28" fmla="*/ 19 w 84"/>
                  <a:gd name="T29" fmla="*/ 194 h 194"/>
                  <a:gd name="T30" fmla="*/ 34 w 84"/>
                  <a:gd name="T31" fmla="*/ 194 h 194"/>
                  <a:gd name="T32" fmla="*/ 42 w 84"/>
                  <a:gd name="T33" fmla="*/ 109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4" h="194">
                    <a:moveTo>
                      <a:pt x="42" y="109"/>
                    </a:moveTo>
                    <a:cubicBezTo>
                      <a:pt x="50" y="194"/>
                      <a:pt x="50" y="194"/>
                      <a:pt x="50" y="194"/>
                    </a:cubicBezTo>
                    <a:cubicBezTo>
                      <a:pt x="65" y="194"/>
                      <a:pt x="65" y="194"/>
                      <a:pt x="65" y="194"/>
                    </a:cubicBezTo>
                    <a:cubicBezTo>
                      <a:pt x="65" y="93"/>
                      <a:pt x="65" y="93"/>
                      <a:pt x="65" y="93"/>
                    </a:cubicBezTo>
                    <a:cubicBezTo>
                      <a:pt x="77" y="93"/>
                      <a:pt x="77" y="93"/>
                      <a:pt x="77" y="93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81" y="35"/>
                      <a:pt x="84" y="9"/>
                      <a:pt x="65" y="2"/>
                    </a:cubicBezTo>
                    <a:cubicBezTo>
                      <a:pt x="62" y="1"/>
                      <a:pt x="58" y="0"/>
                      <a:pt x="54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6" y="0"/>
                      <a:pt x="22" y="1"/>
                      <a:pt x="19" y="2"/>
                    </a:cubicBezTo>
                    <a:cubicBezTo>
                      <a:pt x="0" y="9"/>
                      <a:pt x="3" y="35"/>
                      <a:pt x="3" y="35"/>
                    </a:cubicBezTo>
                    <a:cubicBezTo>
                      <a:pt x="7" y="93"/>
                      <a:pt x="7" y="93"/>
                      <a:pt x="7" y="93"/>
                    </a:cubicBezTo>
                    <a:cubicBezTo>
                      <a:pt x="19" y="93"/>
                      <a:pt x="19" y="93"/>
                      <a:pt x="19" y="93"/>
                    </a:cubicBezTo>
                    <a:cubicBezTo>
                      <a:pt x="19" y="194"/>
                      <a:pt x="19" y="194"/>
                      <a:pt x="19" y="194"/>
                    </a:cubicBezTo>
                    <a:cubicBezTo>
                      <a:pt x="34" y="194"/>
                      <a:pt x="34" y="194"/>
                      <a:pt x="34" y="194"/>
                    </a:cubicBezTo>
                    <a:lnTo>
                      <a:pt x="42" y="1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42" name="Oval 17"/>
              <p:cNvSpPr>
                <a:spLocks noChangeArrowheads="1"/>
              </p:cNvSpPr>
              <p:nvPr/>
            </p:nvSpPr>
            <p:spPr bwMode="auto">
              <a:xfrm>
                <a:off x="615" y="1446"/>
                <a:ext cx="35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43" name="Freeform 18"/>
              <p:cNvSpPr>
                <a:spLocks/>
              </p:cNvSpPr>
              <p:nvPr/>
            </p:nvSpPr>
            <p:spPr bwMode="auto">
              <a:xfrm>
                <a:off x="579" y="1485"/>
                <a:ext cx="125" cy="191"/>
              </a:xfrm>
              <a:custGeom>
                <a:avLst/>
                <a:gdLst>
                  <a:gd name="T0" fmla="*/ 86 w 86"/>
                  <a:gd name="T1" fmla="*/ 49 h 131"/>
                  <a:gd name="T2" fmla="*/ 54 w 86"/>
                  <a:gd name="T3" fmla="*/ 9 h 131"/>
                  <a:gd name="T4" fmla="*/ 38 w 86"/>
                  <a:gd name="T5" fmla="*/ 1 h 131"/>
                  <a:gd name="T6" fmla="*/ 28 w 86"/>
                  <a:gd name="T7" fmla="*/ 5 h 131"/>
                  <a:gd name="T8" fmla="*/ 21 w 86"/>
                  <a:gd name="T9" fmla="*/ 29 h 131"/>
                  <a:gd name="T10" fmla="*/ 21 w 86"/>
                  <a:gd name="T11" fmla="*/ 30 h 131"/>
                  <a:gd name="T12" fmla="*/ 0 w 86"/>
                  <a:gd name="T13" fmla="*/ 58 h 131"/>
                  <a:gd name="T14" fmla="*/ 6 w 86"/>
                  <a:gd name="T15" fmla="*/ 63 h 131"/>
                  <a:gd name="T16" fmla="*/ 21 w 86"/>
                  <a:gd name="T17" fmla="*/ 48 h 131"/>
                  <a:gd name="T18" fmla="*/ 21 w 86"/>
                  <a:gd name="T19" fmla="*/ 63 h 131"/>
                  <a:gd name="T20" fmla="*/ 8 w 86"/>
                  <a:gd name="T21" fmla="*/ 128 h 131"/>
                  <a:gd name="T22" fmla="*/ 17 w 86"/>
                  <a:gd name="T23" fmla="*/ 131 h 131"/>
                  <a:gd name="T24" fmla="*/ 35 w 86"/>
                  <a:gd name="T25" fmla="*/ 85 h 131"/>
                  <a:gd name="T26" fmla="*/ 44 w 86"/>
                  <a:gd name="T27" fmla="*/ 104 h 131"/>
                  <a:gd name="T28" fmla="*/ 70 w 86"/>
                  <a:gd name="T29" fmla="*/ 130 h 131"/>
                  <a:gd name="T30" fmla="*/ 77 w 86"/>
                  <a:gd name="T31" fmla="*/ 123 h 131"/>
                  <a:gd name="T32" fmla="*/ 58 w 86"/>
                  <a:gd name="T33" fmla="*/ 99 h 131"/>
                  <a:gd name="T34" fmla="*/ 53 w 86"/>
                  <a:gd name="T35" fmla="*/ 62 h 131"/>
                  <a:gd name="T36" fmla="*/ 53 w 86"/>
                  <a:gd name="T37" fmla="*/ 27 h 131"/>
                  <a:gd name="T38" fmla="*/ 79 w 86"/>
                  <a:gd name="T39" fmla="*/ 55 h 131"/>
                  <a:gd name="T40" fmla="*/ 86 w 86"/>
                  <a:gd name="T41" fmla="*/ 49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131">
                    <a:moveTo>
                      <a:pt x="86" y="49"/>
                    </a:moveTo>
                    <a:cubicBezTo>
                      <a:pt x="86" y="49"/>
                      <a:pt x="68" y="24"/>
                      <a:pt x="54" y="9"/>
                    </a:cubicBezTo>
                    <a:cubicBezTo>
                      <a:pt x="46" y="0"/>
                      <a:pt x="38" y="1"/>
                      <a:pt x="38" y="1"/>
                    </a:cubicBezTo>
                    <a:cubicBezTo>
                      <a:pt x="37" y="1"/>
                      <a:pt x="32" y="1"/>
                      <a:pt x="28" y="5"/>
                    </a:cubicBezTo>
                    <a:cubicBezTo>
                      <a:pt x="23" y="10"/>
                      <a:pt x="21" y="18"/>
                      <a:pt x="21" y="29"/>
                    </a:cubicBezTo>
                    <a:cubicBezTo>
                      <a:pt x="21" y="29"/>
                      <a:pt x="21" y="29"/>
                      <a:pt x="21" y="3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21" y="48"/>
                      <a:pt x="21" y="48"/>
                      <a:pt x="21" y="48"/>
                    </a:cubicBezTo>
                    <a:cubicBezTo>
                      <a:pt x="21" y="56"/>
                      <a:pt x="21" y="63"/>
                      <a:pt x="21" y="63"/>
                    </a:cubicBezTo>
                    <a:cubicBezTo>
                      <a:pt x="8" y="128"/>
                      <a:pt x="8" y="128"/>
                      <a:pt x="8" y="128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35" y="85"/>
                      <a:pt x="35" y="85"/>
                      <a:pt x="35" y="85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70" y="130"/>
                      <a:pt x="70" y="130"/>
                      <a:pt x="70" y="130"/>
                    </a:cubicBezTo>
                    <a:cubicBezTo>
                      <a:pt x="77" y="123"/>
                      <a:pt x="77" y="123"/>
                      <a:pt x="77" y="123"/>
                    </a:cubicBezTo>
                    <a:cubicBezTo>
                      <a:pt x="77" y="123"/>
                      <a:pt x="58" y="99"/>
                      <a:pt x="58" y="99"/>
                    </a:cubicBezTo>
                    <a:cubicBezTo>
                      <a:pt x="58" y="98"/>
                      <a:pt x="53" y="62"/>
                      <a:pt x="53" y="62"/>
                    </a:cubicBezTo>
                    <a:cubicBezTo>
                      <a:pt x="53" y="27"/>
                      <a:pt x="53" y="27"/>
                      <a:pt x="53" y="27"/>
                    </a:cubicBezTo>
                    <a:cubicBezTo>
                      <a:pt x="79" y="55"/>
                      <a:pt x="79" y="55"/>
                      <a:pt x="79" y="55"/>
                    </a:cubicBezTo>
                    <a:lnTo>
                      <a:pt x="86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44" name="Freeform 19"/>
              <p:cNvSpPr>
                <a:spLocks/>
              </p:cNvSpPr>
              <p:nvPr/>
            </p:nvSpPr>
            <p:spPr bwMode="auto">
              <a:xfrm>
                <a:off x="781" y="1660"/>
                <a:ext cx="14" cy="16"/>
              </a:xfrm>
              <a:custGeom>
                <a:avLst/>
                <a:gdLst>
                  <a:gd name="T0" fmla="*/ 2 w 10"/>
                  <a:gd name="T1" fmla="*/ 2 h 11"/>
                  <a:gd name="T2" fmla="*/ 1 w 10"/>
                  <a:gd name="T3" fmla="*/ 8 h 11"/>
                  <a:gd name="T4" fmla="*/ 8 w 10"/>
                  <a:gd name="T5" fmla="*/ 9 h 11"/>
                  <a:gd name="T6" fmla="*/ 9 w 10"/>
                  <a:gd name="T7" fmla="*/ 2 h 11"/>
                  <a:gd name="T8" fmla="*/ 2 w 10"/>
                  <a:gd name="T9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1">
                    <a:moveTo>
                      <a:pt x="2" y="2"/>
                    </a:moveTo>
                    <a:cubicBezTo>
                      <a:pt x="0" y="3"/>
                      <a:pt x="0" y="6"/>
                      <a:pt x="1" y="8"/>
                    </a:cubicBezTo>
                    <a:cubicBezTo>
                      <a:pt x="3" y="10"/>
                      <a:pt x="6" y="11"/>
                      <a:pt x="8" y="9"/>
                    </a:cubicBezTo>
                    <a:cubicBezTo>
                      <a:pt x="10" y="8"/>
                      <a:pt x="10" y="5"/>
                      <a:pt x="9" y="2"/>
                    </a:cubicBezTo>
                    <a:cubicBezTo>
                      <a:pt x="7" y="0"/>
                      <a:pt x="4" y="0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45" name="Freeform 20"/>
              <p:cNvSpPr>
                <a:spLocks/>
              </p:cNvSpPr>
              <p:nvPr/>
            </p:nvSpPr>
            <p:spPr bwMode="auto">
              <a:xfrm>
                <a:off x="801" y="1644"/>
                <a:ext cx="15" cy="16"/>
              </a:xfrm>
              <a:custGeom>
                <a:avLst/>
                <a:gdLst>
                  <a:gd name="T0" fmla="*/ 2 w 10"/>
                  <a:gd name="T1" fmla="*/ 2 h 11"/>
                  <a:gd name="T2" fmla="*/ 1 w 10"/>
                  <a:gd name="T3" fmla="*/ 8 h 11"/>
                  <a:gd name="T4" fmla="*/ 8 w 10"/>
                  <a:gd name="T5" fmla="*/ 9 h 11"/>
                  <a:gd name="T6" fmla="*/ 9 w 10"/>
                  <a:gd name="T7" fmla="*/ 2 h 11"/>
                  <a:gd name="T8" fmla="*/ 2 w 10"/>
                  <a:gd name="T9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1">
                    <a:moveTo>
                      <a:pt x="2" y="2"/>
                    </a:moveTo>
                    <a:cubicBezTo>
                      <a:pt x="0" y="3"/>
                      <a:pt x="0" y="6"/>
                      <a:pt x="1" y="8"/>
                    </a:cubicBezTo>
                    <a:cubicBezTo>
                      <a:pt x="3" y="10"/>
                      <a:pt x="6" y="11"/>
                      <a:pt x="8" y="9"/>
                    </a:cubicBezTo>
                    <a:cubicBezTo>
                      <a:pt x="10" y="7"/>
                      <a:pt x="10" y="4"/>
                      <a:pt x="9" y="2"/>
                    </a:cubicBezTo>
                    <a:cubicBezTo>
                      <a:pt x="7" y="0"/>
                      <a:pt x="4" y="0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46" name="Freeform 21"/>
              <p:cNvSpPr>
                <a:spLocks/>
              </p:cNvSpPr>
              <p:nvPr/>
            </p:nvSpPr>
            <p:spPr bwMode="auto">
              <a:xfrm>
                <a:off x="699" y="1565"/>
                <a:ext cx="105" cy="95"/>
              </a:xfrm>
              <a:custGeom>
                <a:avLst/>
                <a:gdLst>
                  <a:gd name="T0" fmla="*/ 66 w 105"/>
                  <a:gd name="T1" fmla="*/ 21 h 95"/>
                  <a:gd name="T2" fmla="*/ 40 w 105"/>
                  <a:gd name="T3" fmla="*/ 42 h 95"/>
                  <a:gd name="T4" fmla="*/ 5 w 105"/>
                  <a:gd name="T5" fmla="*/ 0 h 95"/>
                  <a:gd name="T6" fmla="*/ 0 w 105"/>
                  <a:gd name="T7" fmla="*/ 3 h 95"/>
                  <a:gd name="T8" fmla="*/ 75 w 105"/>
                  <a:gd name="T9" fmla="*/ 95 h 95"/>
                  <a:gd name="T10" fmla="*/ 79 w 105"/>
                  <a:gd name="T11" fmla="*/ 92 h 95"/>
                  <a:gd name="T12" fmla="*/ 105 w 105"/>
                  <a:gd name="T13" fmla="*/ 70 h 95"/>
                  <a:gd name="T14" fmla="*/ 66 w 105"/>
                  <a:gd name="T15" fmla="*/ 2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5" h="95">
                    <a:moveTo>
                      <a:pt x="66" y="21"/>
                    </a:moveTo>
                    <a:lnTo>
                      <a:pt x="40" y="42"/>
                    </a:lnTo>
                    <a:lnTo>
                      <a:pt x="5" y="0"/>
                    </a:lnTo>
                    <a:lnTo>
                      <a:pt x="0" y="3"/>
                    </a:lnTo>
                    <a:lnTo>
                      <a:pt x="75" y="95"/>
                    </a:lnTo>
                    <a:lnTo>
                      <a:pt x="79" y="92"/>
                    </a:lnTo>
                    <a:lnTo>
                      <a:pt x="105" y="70"/>
                    </a:lnTo>
                    <a:lnTo>
                      <a:pt x="66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47" name="Oval 22"/>
              <p:cNvSpPr>
                <a:spLocks noChangeArrowheads="1"/>
              </p:cNvSpPr>
              <p:nvPr/>
            </p:nvSpPr>
            <p:spPr bwMode="auto">
              <a:xfrm>
                <a:off x="2544" y="2225"/>
                <a:ext cx="41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48" name="Freeform 23"/>
              <p:cNvSpPr>
                <a:spLocks noEditPoints="1"/>
              </p:cNvSpPr>
              <p:nvPr/>
            </p:nvSpPr>
            <p:spPr bwMode="auto">
              <a:xfrm>
                <a:off x="2471" y="2272"/>
                <a:ext cx="196" cy="221"/>
              </a:xfrm>
              <a:custGeom>
                <a:avLst/>
                <a:gdLst>
                  <a:gd name="T0" fmla="*/ 79 w 135"/>
                  <a:gd name="T1" fmla="*/ 82 h 152"/>
                  <a:gd name="T2" fmla="*/ 85 w 135"/>
                  <a:gd name="T3" fmla="*/ 75 h 152"/>
                  <a:gd name="T4" fmla="*/ 90 w 135"/>
                  <a:gd name="T5" fmla="*/ 72 h 152"/>
                  <a:gd name="T6" fmla="*/ 102 w 135"/>
                  <a:gd name="T7" fmla="*/ 69 h 152"/>
                  <a:gd name="T8" fmla="*/ 97 w 135"/>
                  <a:gd name="T9" fmla="*/ 77 h 152"/>
                  <a:gd name="T10" fmla="*/ 85 w 135"/>
                  <a:gd name="T11" fmla="*/ 78 h 152"/>
                  <a:gd name="T12" fmla="*/ 81 w 135"/>
                  <a:gd name="T13" fmla="*/ 82 h 152"/>
                  <a:gd name="T14" fmla="*/ 86 w 135"/>
                  <a:gd name="T15" fmla="*/ 117 h 152"/>
                  <a:gd name="T16" fmla="*/ 135 w 135"/>
                  <a:gd name="T17" fmla="*/ 113 h 152"/>
                  <a:gd name="T18" fmla="*/ 133 w 135"/>
                  <a:gd name="T19" fmla="*/ 78 h 152"/>
                  <a:gd name="T20" fmla="*/ 118 w 135"/>
                  <a:gd name="T21" fmla="*/ 77 h 152"/>
                  <a:gd name="T22" fmla="*/ 118 w 135"/>
                  <a:gd name="T23" fmla="*/ 75 h 152"/>
                  <a:gd name="T24" fmla="*/ 92 w 135"/>
                  <a:gd name="T25" fmla="*/ 10 h 152"/>
                  <a:gd name="T26" fmla="*/ 54 w 135"/>
                  <a:gd name="T27" fmla="*/ 8 h 152"/>
                  <a:gd name="T28" fmla="*/ 49 w 135"/>
                  <a:gd name="T29" fmla="*/ 0 h 152"/>
                  <a:gd name="T30" fmla="*/ 22 w 135"/>
                  <a:gd name="T31" fmla="*/ 16 h 152"/>
                  <a:gd name="T32" fmla="*/ 0 w 135"/>
                  <a:gd name="T33" fmla="*/ 7 h 152"/>
                  <a:gd name="T34" fmla="*/ 9 w 135"/>
                  <a:gd name="T35" fmla="*/ 44 h 152"/>
                  <a:gd name="T36" fmla="*/ 44 w 135"/>
                  <a:gd name="T37" fmla="*/ 57 h 152"/>
                  <a:gd name="T38" fmla="*/ 52 w 135"/>
                  <a:gd name="T39" fmla="*/ 73 h 152"/>
                  <a:gd name="T40" fmla="*/ 45 w 135"/>
                  <a:gd name="T41" fmla="*/ 152 h 152"/>
                  <a:gd name="T42" fmla="*/ 79 w 135"/>
                  <a:gd name="T43" fmla="*/ 121 h 152"/>
                  <a:gd name="T44" fmla="*/ 118 w 135"/>
                  <a:gd name="T45" fmla="*/ 144 h 152"/>
                  <a:gd name="T46" fmla="*/ 86 w 135"/>
                  <a:gd name="T47" fmla="*/ 120 h 152"/>
                  <a:gd name="T48" fmla="*/ 114 w 135"/>
                  <a:gd name="T49" fmla="*/ 75 h 152"/>
                  <a:gd name="T50" fmla="*/ 114 w 135"/>
                  <a:gd name="T51" fmla="*/ 78 h 152"/>
                  <a:gd name="T52" fmla="*/ 101 w 135"/>
                  <a:gd name="T53" fmla="*/ 77 h 152"/>
                  <a:gd name="T54" fmla="*/ 108 w 135"/>
                  <a:gd name="T55" fmla="*/ 72 h 152"/>
                  <a:gd name="T56" fmla="*/ 30 w 135"/>
                  <a:gd name="T57" fmla="*/ 52 h 152"/>
                  <a:gd name="T58" fmla="*/ 47 w 135"/>
                  <a:gd name="T59" fmla="*/ 4 h 152"/>
                  <a:gd name="T60" fmla="*/ 30 w 135"/>
                  <a:gd name="T61" fmla="*/ 52 h 152"/>
                  <a:gd name="T62" fmla="*/ 27 w 135"/>
                  <a:gd name="T63" fmla="*/ 51 h 152"/>
                  <a:gd name="T64" fmla="*/ 3 w 135"/>
                  <a:gd name="T65" fmla="*/ 1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5" h="152">
                    <a:moveTo>
                      <a:pt x="79" y="113"/>
                    </a:moveTo>
                    <a:cubicBezTo>
                      <a:pt x="79" y="82"/>
                      <a:pt x="79" y="82"/>
                      <a:pt x="79" y="82"/>
                    </a:cubicBezTo>
                    <a:cubicBezTo>
                      <a:pt x="79" y="80"/>
                      <a:pt x="79" y="78"/>
                      <a:pt x="81" y="77"/>
                    </a:cubicBezTo>
                    <a:cubicBezTo>
                      <a:pt x="82" y="76"/>
                      <a:pt x="84" y="75"/>
                      <a:pt x="85" y="75"/>
                    </a:cubicBezTo>
                    <a:cubicBezTo>
                      <a:pt x="85" y="75"/>
                      <a:pt x="87" y="75"/>
                      <a:pt x="91" y="75"/>
                    </a:cubicBezTo>
                    <a:cubicBezTo>
                      <a:pt x="90" y="73"/>
                      <a:pt x="90" y="72"/>
                      <a:pt x="90" y="72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102" y="69"/>
                      <a:pt x="102" y="69"/>
                      <a:pt x="102" y="69"/>
                    </a:cubicBezTo>
                    <a:cubicBezTo>
                      <a:pt x="100" y="71"/>
                      <a:pt x="98" y="73"/>
                      <a:pt x="97" y="75"/>
                    </a:cubicBezTo>
                    <a:cubicBezTo>
                      <a:pt x="97" y="76"/>
                      <a:pt x="97" y="76"/>
                      <a:pt x="97" y="77"/>
                    </a:cubicBezTo>
                    <a:cubicBezTo>
                      <a:pt x="97" y="78"/>
                      <a:pt x="97" y="78"/>
                      <a:pt x="97" y="78"/>
                    </a:cubicBezTo>
                    <a:cubicBezTo>
                      <a:pt x="90" y="78"/>
                      <a:pt x="85" y="78"/>
                      <a:pt x="85" y="78"/>
                    </a:cubicBezTo>
                    <a:cubicBezTo>
                      <a:pt x="84" y="78"/>
                      <a:pt x="83" y="78"/>
                      <a:pt x="83" y="79"/>
                    </a:cubicBezTo>
                    <a:cubicBezTo>
                      <a:pt x="82" y="80"/>
                      <a:pt x="81" y="81"/>
                      <a:pt x="81" y="82"/>
                    </a:cubicBezTo>
                    <a:cubicBezTo>
                      <a:pt x="82" y="113"/>
                      <a:pt x="82" y="113"/>
                      <a:pt x="82" y="113"/>
                    </a:cubicBezTo>
                    <a:cubicBezTo>
                      <a:pt x="82" y="115"/>
                      <a:pt x="84" y="117"/>
                      <a:pt x="86" y="117"/>
                    </a:cubicBezTo>
                    <a:cubicBezTo>
                      <a:pt x="131" y="117"/>
                      <a:pt x="131" y="117"/>
                      <a:pt x="131" y="117"/>
                    </a:cubicBezTo>
                    <a:cubicBezTo>
                      <a:pt x="133" y="117"/>
                      <a:pt x="135" y="115"/>
                      <a:pt x="135" y="113"/>
                    </a:cubicBezTo>
                    <a:cubicBezTo>
                      <a:pt x="134" y="81"/>
                      <a:pt x="134" y="81"/>
                      <a:pt x="134" y="81"/>
                    </a:cubicBezTo>
                    <a:cubicBezTo>
                      <a:pt x="134" y="80"/>
                      <a:pt x="134" y="79"/>
                      <a:pt x="133" y="78"/>
                    </a:cubicBezTo>
                    <a:cubicBezTo>
                      <a:pt x="132" y="78"/>
                      <a:pt x="131" y="77"/>
                      <a:pt x="130" y="77"/>
                    </a:cubicBezTo>
                    <a:cubicBezTo>
                      <a:pt x="130" y="77"/>
                      <a:pt x="125" y="77"/>
                      <a:pt x="118" y="77"/>
                    </a:cubicBezTo>
                    <a:cubicBezTo>
                      <a:pt x="119" y="77"/>
                      <a:pt x="119" y="77"/>
                      <a:pt x="119" y="77"/>
                    </a:cubicBezTo>
                    <a:cubicBezTo>
                      <a:pt x="119" y="76"/>
                      <a:pt x="118" y="75"/>
                      <a:pt x="118" y="75"/>
                    </a:cubicBezTo>
                    <a:cubicBezTo>
                      <a:pt x="117" y="72"/>
                      <a:pt x="115" y="69"/>
                      <a:pt x="111" y="68"/>
                    </a:cubicBezTo>
                    <a:cubicBezTo>
                      <a:pt x="110" y="60"/>
                      <a:pt x="106" y="26"/>
                      <a:pt x="92" y="10"/>
                    </a:cubicBezTo>
                    <a:cubicBezTo>
                      <a:pt x="84" y="0"/>
                      <a:pt x="73" y="1"/>
                      <a:pt x="72" y="1"/>
                    </a:cubicBezTo>
                    <a:cubicBezTo>
                      <a:pt x="71" y="1"/>
                      <a:pt x="61" y="0"/>
                      <a:pt x="54" y="8"/>
                    </a:cubicBezTo>
                    <a:cubicBezTo>
                      <a:pt x="54" y="8"/>
                      <a:pt x="52" y="9"/>
                      <a:pt x="51" y="11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7" y="1"/>
                      <a:pt x="32" y="8"/>
                      <a:pt x="22" y="16"/>
                    </a:cubicBezTo>
                    <a:cubicBezTo>
                      <a:pt x="19" y="14"/>
                      <a:pt x="10" y="9"/>
                      <a:pt x="2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9" y="44"/>
                      <a:pt x="9" y="44"/>
                      <a:pt x="9" y="44"/>
                    </a:cubicBezTo>
                    <a:cubicBezTo>
                      <a:pt x="9" y="44"/>
                      <a:pt x="17" y="46"/>
                      <a:pt x="26" y="53"/>
                    </a:cubicBezTo>
                    <a:cubicBezTo>
                      <a:pt x="35" y="70"/>
                      <a:pt x="44" y="57"/>
                      <a:pt x="44" y="57"/>
                    </a:cubicBezTo>
                    <a:cubicBezTo>
                      <a:pt x="46" y="55"/>
                      <a:pt x="51" y="45"/>
                      <a:pt x="51" y="45"/>
                    </a:cubicBezTo>
                    <a:cubicBezTo>
                      <a:pt x="51" y="54"/>
                      <a:pt x="52" y="73"/>
                      <a:pt x="52" y="73"/>
                    </a:cubicBezTo>
                    <a:cubicBezTo>
                      <a:pt x="34" y="148"/>
                      <a:pt x="34" y="148"/>
                      <a:pt x="34" y="148"/>
                    </a:cubicBezTo>
                    <a:cubicBezTo>
                      <a:pt x="45" y="152"/>
                      <a:pt x="45" y="152"/>
                      <a:pt x="45" y="152"/>
                    </a:cubicBezTo>
                    <a:cubicBezTo>
                      <a:pt x="45" y="152"/>
                      <a:pt x="67" y="100"/>
                      <a:pt x="69" y="96"/>
                    </a:cubicBezTo>
                    <a:cubicBezTo>
                      <a:pt x="70" y="100"/>
                      <a:pt x="79" y="121"/>
                      <a:pt x="79" y="121"/>
                    </a:cubicBezTo>
                    <a:cubicBezTo>
                      <a:pt x="109" y="152"/>
                      <a:pt x="109" y="152"/>
                      <a:pt x="109" y="152"/>
                    </a:cubicBezTo>
                    <a:cubicBezTo>
                      <a:pt x="118" y="144"/>
                      <a:pt x="118" y="144"/>
                      <a:pt x="118" y="144"/>
                    </a:cubicBezTo>
                    <a:cubicBezTo>
                      <a:pt x="118" y="144"/>
                      <a:pt x="106" y="128"/>
                      <a:pt x="99" y="120"/>
                    </a:cubicBezTo>
                    <a:cubicBezTo>
                      <a:pt x="86" y="120"/>
                      <a:pt x="86" y="120"/>
                      <a:pt x="86" y="120"/>
                    </a:cubicBezTo>
                    <a:cubicBezTo>
                      <a:pt x="82" y="120"/>
                      <a:pt x="79" y="117"/>
                      <a:pt x="79" y="113"/>
                    </a:cubicBezTo>
                    <a:close/>
                    <a:moveTo>
                      <a:pt x="114" y="75"/>
                    </a:moveTo>
                    <a:cubicBezTo>
                      <a:pt x="114" y="75"/>
                      <a:pt x="114" y="76"/>
                      <a:pt x="114" y="77"/>
                    </a:cubicBezTo>
                    <a:cubicBezTo>
                      <a:pt x="114" y="78"/>
                      <a:pt x="114" y="78"/>
                      <a:pt x="114" y="78"/>
                    </a:cubicBezTo>
                    <a:cubicBezTo>
                      <a:pt x="110" y="78"/>
                      <a:pt x="106" y="78"/>
                      <a:pt x="101" y="78"/>
                    </a:cubicBezTo>
                    <a:cubicBezTo>
                      <a:pt x="101" y="77"/>
                      <a:pt x="101" y="77"/>
                      <a:pt x="101" y="77"/>
                    </a:cubicBezTo>
                    <a:cubicBezTo>
                      <a:pt x="101" y="76"/>
                      <a:pt x="101" y="76"/>
                      <a:pt x="102" y="75"/>
                    </a:cubicBezTo>
                    <a:cubicBezTo>
                      <a:pt x="103" y="73"/>
                      <a:pt x="105" y="72"/>
                      <a:pt x="108" y="72"/>
                    </a:cubicBezTo>
                    <a:cubicBezTo>
                      <a:pt x="111" y="72"/>
                      <a:pt x="113" y="73"/>
                      <a:pt x="114" y="75"/>
                    </a:cubicBezTo>
                    <a:close/>
                    <a:moveTo>
                      <a:pt x="30" y="52"/>
                    </a:moveTo>
                    <a:cubicBezTo>
                      <a:pt x="24" y="18"/>
                      <a:pt x="24" y="18"/>
                      <a:pt x="24" y="18"/>
                    </a:cubicBezTo>
                    <a:cubicBezTo>
                      <a:pt x="31" y="12"/>
                      <a:pt x="43" y="6"/>
                      <a:pt x="47" y="4"/>
                    </a:cubicBezTo>
                    <a:cubicBezTo>
                      <a:pt x="47" y="7"/>
                      <a:pt x="51" y="35"/>
                      <a:pt x="52" y="37"/>
                    </a:cubicBezTo>
                    <a:cubicBezTo>
                      <a:pt x="40" y="43"/>
                      <a:pt x="33" y="49"/>
                      <a:pt x="30" y="52"/>
                    </a:cubicBezTo>
                    <a:close/>
                    <a:moveTo>
                      <a:pt x="21" y="18"/>
                    </a:moveTo>
                    <a:cubicBezTo>
                      <a:pt x="27" y="51"/>
                      <a:pt x="27" y="51"/>
                      <a:pt x="27" y="51"/>
                    </a:cubicBezTo>
                    <a:cubicBezTo>
                      <a:pt x="19" y="45"/>
                      <a:pt x="12" y="42"/>
                      <a:pt x="10" y="42"/>
                    </a:cubicBezTo>
                    <a:cubicBezTo>
                      <a:pt x="10" y="40"/>
                      <a:pt x="4" y="14"/>
                      <a:pt x="3" y="10"/>
                    </a:cubicBezTo>
                    <a:cubicBezTo>
                      <a:pt x="11" y="12"/>
                      <a:pt x="19" y="17"/>
                      <a:pt x="21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49" name="Freeform 24"/>
              <p:cNvSpPr>
                <a:spLocks/>
              </p:cNvSpPr>
              <p:nvPr/>
            </p:nvSpPr>
            <p:spPr bwMode="auto">
              <a:xfrm>
                <a:off x="2512" y="2295"/>
                <a:ext cx="10" cy="13"/>
              </a:xfrm>
              <a:custGeom>
                <a:avLst/>
                <a:gdLst>
                  <a:gd name="T0" fmla="*/ 4 w 10"/>
                  <a:gd name="T1" fmla="*/ 12 h 13"/>
                  <a:gd name="T2" fmla="*/ 3 w 10"/>
                  <a:gd name="T3" fmla="*/ 6 h 13"/>
                  <a:gd name="T4" fmla="*/ 4 w 10"/>
                  <a:gd name="T5" fmla="*/ 12 h 13"/>
                  <a:gd name="T6" fmla="*/ 7 w 10"/>
                  <a:gd name="T7" fmla="*/ 10 h 13"/>
                  <a:gd name="T8" fmla="*/ 7 w 10"/>
                  <a:gd name="T9" fmla="*/ 3 h 13"/>
                  <a:gd name="T10" fmla="*/ 9 w 10"/>
                  <a:gd name="T11" fmla="*/ 10 h 13"/>
                  <a:gd name="T12" fmla="*/ 10 w 10"/>
                  <a:gd name="T13" fmla="*/ 9 h 13"/>
                  <a:gd name="T14" fmla="*/ 9 w 10"/>
                  <a:gd name="T15" fmla="*/ 0 h 13"/>
                  <a:gd name="T16" fmla="*/ 6 w 10"/>
                  <a:gd name="T17" fmla="*/ 2 h 13"/>
                  <a:gd name="T18" fmla="*/ 6 w 10"/>
                  <a:gd name="T19" fmla="*/ 8 h 13"/>
                  <a:gd name="T20" fmla="*/ 3 w 10"/>
                  <a:gd name="T21" fmla="*/ 3 h 13"/>
                  <a:gd name="T22" fmla="*/ 0 w 10"/>
                  <a:gd name="T23" fmla="*/ 5 h 13"/>
                  <a:gd name="T24" fmla="*/ 1 w 10"/>
                  <a:gd name="T25" fmla="*/ 13 h 13"/>
                  <a:gd name="T26" fmla="*/ 4 w 10"/>
                  <a:gd name="T27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" h="13">
                    <a:moveTo>
                      <a:pt x="4" y="12"/>
                    </a:moveTo>
                    <a:lnTo>
                      <a:pt x="3" y="6"/>
                    </a:lnTo>
                    <a:lnTo>
                      <a:pt x="4" y="12"/>
                    </a:lnTo>
                    <a:lnTo>
                      <a:pt x="7" y="10"/>
                    </a:lnTo>
                    <a:lnTo>
                      <a:pt x="7" y="3"/>
                    </a:lnTo>
                    <a:lnTo>
                      <a:pt x="9" y="10"/>
                    </a:lnTo>
                    <a:lnTo>
                      <a:pt x="10" y="9"/>
                    </a:lnTo>
                    <a:lnTo>
                      <a:pt x="9" y="0"/>
                    </a:lnTo>
                    <a:lnTo>
                      <a:pt x="6" y="2"/>
                    </a:lnTo>
                    <a:lnTo>
                      <a:pt x="6" y="8"/>
                    </a:lnTo>
                    <a:lnTo>
                      <a:pt x="3" y="3"/>
                    </a:lnTo>
                    <a:lnTo>
                      <a:pt x="0" y="5"/>
                    </a:lnTo>
                    <a:lnTo>
                      <a:pt x="1" y="13"/>
                    </a:lnTo>
                    <a:lnTo>
                      <a:pt x="4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50" name="Freeform 25"/>
              <p:cNvSpPr>
                <a:spLocks noEditPoints="1"/>
              </p:cNvSpPr>
              <p:nvPr/>
            </p:nvSpPr>
            <p:spPr bwMode="auto">
              <a:xfrm>
                <a:off x="2522" y="2291"/>
                <a:ext cx="9" cy="12"/>
              </a:xfrm>
              <a:custGeom>
                <a:avLst/>
                <a:gdLst>
                  <a:gd name="T0" fmla="*/ 3 w 9"/>
                  <a:gd name="T1" fmla="*/ 9 h 12"/>
                  <a:gd name="T2" fmla="*/ 6 w 9"/>
                  <a:gd name="T3" fmla="*/ 7 h 12"/>
                  <a:gd name="T4" fmla="*/ 6 w 9"/>
                  <a:gd name="T5" fmla="*/ 9 h 12"/>
                  <a:gd name="T6" fmla="*/ 9 w 9"/>
                  <a:gd name="T7" fmla="*/ 7 h 12"/>
                  <a:gd name="T8" fmla="*/ 4 w 9"/>
                  <a:gd name="T9" fmla="*/ 0 h 12"/>
                  <a:gd name="T10" fmla="*/ 1 w 9"/>
                  <a:gd name="T11" fmla="*/ 1 h 12"/>
                  <a:gd name="T12" fmla="*/ 0 w 9"/>
                  <a:gd name="T13" fmla="*/ 12 h 12"/>
                  <a:gd name="T14" fmla="*/ 3 w 9"/>
                  <a:gd name="T15" fmla="*/ 12 h 12"/>
                  <a:gd name="T16" fmla="*/ 3 w 9"/>
                  <a:gd name="T17" fmla="*/ 9 h 12"/>
                  <a:gd name="T18" fmla="*/ 3 w 9"/>
                  <a:gd name="T19" fmla="*/ 3 h 12"/>
                  <a:gd name="T20" fmla="*/ 4 w 9"/>
                  <a:gd name="T21" fmla="*/ 6 h 12"/>
                  <a:gd name="T22" fmla="*/ 3 w 9"/>
                  <a:gd name="T23" fmla="*/ 7 h 12"/>
                  <a:gd name="T24" fmla="*/ 3 w 9"/>
                  <a:gd name="T25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12">
                    <a:moveTo>
                      <a:pt x="3" y="9"/>
                    </a:moveTo>
                    <a:lnTo>
                      <a:pt x="6" y="7"/>
                    </a:lnTo>
                    <a:lnTo>
                      <a:pt x="6" y="9"/>
                    </a:lnTo>
                    <a:lnTo>
                      <a:pt x="9" y="7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12"/>
                    </a:lnTo>
                    <a:lnTo>
                      <a:pt x="3" y="12"/>
                    </a:lnTo>
                    <a:lnTo>
                      <a:pt x="3" y="9"/>
                    </a:lnTo>
                    <a:close/>
                    <a:moveTo>
                      <a:pt x="3" y="3"/>
                    </a:moveTo>
                    <a:lnTo>
                      <a:pt x="4" y="6"/>
                    </a:lnTo>
                    <a:lnTo>
                      <a:pt x="3" y="7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51" name="Freeform 26"/>
              <p:cNvSpPr>
                <a:spLocks noEditPoints="1"/>
              </p:cNvSpPr>
              <p:nvPr/>
            </p:nvSpPr>
            <p:spPr bwMode="auto">
              <a:xfrm>
                <a:off x="2529" y="2287"/>
                <a:ext cx="8" cy="11"/>
              </a:xfrm>
              <a:custGeom>
                <a:avLst/>
                <a:gdLst>
                  <a:gd name="T0" fmla="*/ 3 w 5"/>
                  <a:gd name="T1" fmla="*/ 7 h 8"/>
                  <a:gd name="T2" fmla="*/ 3 w 5"/>
                  <a:gd name="T3" fmla="*/ 5 h 8"/>
                  <a:gd name="T4" fmla="*/ 3 w 5"/>
                  <a:gd name="T5" fmla="*/ 4 h 8"/>
                  <a:gd name="T6" fmla="*/ 5 w 5"/>
                  <a:gd name="T7" fmla="*/ 3 h 8"/>
                  <a:gd name="T8" fmla="*/ 5 w 5"/>
                  <a:gd name="T9" fmla="*/ 1 h 8"/>
                  <a:gd name="T10" fmla="*/ 4 w 5"/>
                  <a:gd name="T11" fmla="*/ 0 h 8"/>
                  <a:gd name="T12" fmla="*/ 3 w 5"/>
                  <a:gd name="T13" fmla="*/ 0 h 8"/>
                  <a:gd name="T14" fmla="*/ 0 w 5"/>
                  <a:gd name="T15" fmla="*/ 2 h 8"/>
                  <a:gd name="T16" fmla="*/ 1 w 5"/>
                  <a:gd name="T17" fmla="*/ 8 h 8"/>
                  <a:gd name="T18" fmla="*/ 3 w 5"/>
                  <a:gd name="T19" fmla="*/ 7 h 8"/>
                  <a:gd name="T20" fmla="*/ 3 w 5"/>
                  <a:gd name="T21" fmla="*/ 2 h 8"/>
                  <a:gd name="T22" fmla="*/ 3 w 5"/>
                  <a:gd name="T23" fmla="*/ 2 h 8"/>
                  <a:gd name="T24" fmla="*/ 3 w 5"/>
                  <a:gd name="T25" fmla="*/ 2 h 8"/>
                  <a:gd name="T26" fmla="*/ 3 w 5"/>
                  <a:gd name="T27" fmla="*/ 3 h 8"/>
                  <a:gd name="T28" fmla="*/ 3 w 5"/>
                  <a:gd name="T29" fmla="*/ 3 h 8"/>
                  <a:gd name="T30" fmla="*/ 2 w 5"/>
                  <a:gd name="T31" fmla="*/ 4 h 8"/>
                  <a:gd name="T32" fmla="*/ 2 w 5"/>
                  <a:gd name="T33" fmla="*/ 2 h 8"/>
                  <a:gd name="T34" fmla="*/ 3 w 5"/>
                  <a:gd name="T3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" h="8">
                    <a:moveTo>
                      <a:pt x="3" y="7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5" y="4"/>
                      <a:pt x="5" y="3"/>
                    </a:cubicBezTo>
                    <a:cubicBezTo>
                      <a:pt x="5" y="3"/>
                      <a:pt x="5" y="2"/>
                      <a:pt x="5" y="1"/>
                    </a:cubicBezTo>
                    <a:cubicBezTo>
                      <a:pt x="5" y="1"/>
                      <a:pt x="5" y="0"/>
                      <a:pt x="4" y="0"/>
                    </a:cubicBezTo>
                    <a:cubicBezTo>
                      <a:pt x="4" y="0"/>
                      <a:pt x="4" y="0"/>
                      <a:pt x="3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8"/>
                      <a:pt x="1" y="8"/>
                      <a:pt x="1" y="8"/>
                    </a:cubicBezTo>
                    <a:lnTo>
                      <a:pt x="3" y="7"/>
                    </a:lnTo>
                    <a:close/>
                    <a:moveTo>
                      <a:pt x="3" y="2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2"/>
                      <a:pt x="2" y="2"/>
                      <a:pt x="2" y="2"/>
                    </a:cubicBezTo>
                    <a:lnTo>
                      <a:pt x="3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52" name="Rectangle 27"/>
              <p:cNvSpPr>
                <a:spLocks noChangeArrowheads="1"/>
              </p:cNvSpPr>
              <p:nvPr/>
            </p:nvSpPr>
            <p:spPr bwMode="auto">
              <a:xfrm>
                <a:off x="814" y="3150"/>
                <a:ext cx="34" cy="8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53" name="Rectangle 28"/>
              <p:cNvSpPr>
                <a:spLocks noChangeArrowheads="1"/>
              </p:cNvSpPr>
              <p:nvPr/>
            </p:nvSpPr>
            <p:spPr bwMode="auto">
              <a:xfrm>
                <a:off x="867" y="3117"/>
                <a:ext cx="33" cy="11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54" name="Rectangle 29"/>
              <p:cNvSpPr>
                <a:spLocks noChangeArrowheads="1"/>
              </p:cNvSpPr>
              <p:nvPr/>
            </p:nvSpPr>
            <p:spPr bwMode="auto">
              <a:xfrm>
                <a:off x="919" y="3088"/>
                <a:ext cx="33" cy="14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55" name="Rectangle 30"/>
              <p:cNvSpPr>
                <a:spLocks noChangeArrowheads="1"/>
              </p:cNvSpPr>
              <p:nvPr/>
            </p:nvSpPr>
            <p:spPr bwMode="auto">
              <a:xfrm>
                <a:off x="1753" y="3097"/>
                <a:ext cx="24" cy="9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56" name="Rectangle 31"/>
              <p:cNvSpPr>
                <a:spLocks noChangeArrowheads="1"/>
              </p:cNvSpPr>
              <p:nvPr/>
            </p:nvSpPr>
            <p:spPr bwMode="auto">
              <a:xfrm>
                <a:off x="1796" y="3060"/>
                <a:ext cx="26" cy="12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57" name="Rectangle 32"/>
              <p:cNvSpPr>
                <a:spLocks noChangeArrowheads="1"/>
              </p:cNvSpPr>
              <p:nvPr/>
            </p:nvSpPr>
            <p:spPr bwMode="auto">
              <a:xfrm>
                <a:off x="1841" y="3098"/>
                <a:ext cx="25" cy="9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58" name="Rectangle 33"/>
              <p:cNvSpPr>
                <a:spLocks noChangeArrowheads="1"/>
              </p:cNvSpPr>
              <p:nvPr/>
            </p:nvSpPr>
            <p:spPr bwMode="auto">
              <a:xfrm>
                <a:off x="1885" y="3098"/>
                <a:ext cx="26" cy="9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59" name="Rectangle 34"/>
              <p:cNvSpPr>
                <a:spLocks noChangeArrowheads="1"/>
              </p:cNvSpPr>
              <p:nvPr/>
            </p:nvSpPr>
            <p:spPr bwMode="auto">
              <a:xfrm>
                <a:off x="2094" y="2826"/>
                <a:ext cx="27" cy="11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60" name="Rectangle 35"/>
              <p:cNvSpPr>
                <a:spLocks noChangeArrowheads="1"/>
              </p:cNvSpPr>
              <p:nvPr/>
            </p:nvSpPr>
            <p:spPr bwMode="auto">
              <a:xfrm>
                <a:off x="2051" y="2852"/>
                <a:ext cx="24" cy="8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61" name="Rectangle 36"/>
              <p:cNvSpPr>
                <a:spLocks noChangeArrowheads="1"/>
              </p:cNvSpPr>
              <p:nvPr/>
            </p:nvSpPr>
            <p:spPr bwMode="auto">
              <a:xfrm>
                <a:off x="2006" y="2867"/>
                <a:ext cx="26" cy="7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62" name="Rectangle 37"/>
              <p:cNvSpPr>
                <a:spLocks noChangeArrowheads="1"/>
              </p:cNvSpPr>
              <p:nvPr/>
            </p:nvSpPr>
            <p:spPr bwMode="auto">
              <a:xfrm>
                <a:off x="1744" y="3200"/>
                <a:ext cx="182" cy="2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63" name="Rectangle 38"/>
              <p:cNvSpPr>
                <a:spLocks noChangeArrowheads="1"/>
              </p:cNvSpPr>
              <p:nvPr/>
            </p:nvSpPr>
            <p:spPr bwMode="auto">
              <a:xfrm>
                <a:off x="2238" y="2407"/>
                <a:ext cx="25" cy="9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64" name="Rectangle 39"/>
              <p:cNvSpPr>
                <a:spLocks noChangeArrowheads="1"/>
              </p:cNvSpPr>
              <p:nvPr/>
            </p:nvSpPr>
            <p:spPr bwMode="auto">
              <a:xfrm>
                <a:off x="2282" y="2371"/>
                <a:ext cx="25" cy="12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65" name="Rectangle 40"/>
              <p:cNvSpPr>
                <a:spLocks noChangeArrowheads="1"/>
              </p:cNvSpPr>
              <p:nvPr/>
            </p:nvSpPr>
            <p:spPr bwMode="auto">
              <a:xfrm>
                <a:off x="2326" y="2409"/>
                <a:ext cx="26" cy="9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66" name="Rectangle 41"/>
              <p:cNvSpPr>
                <a:spLocks noChangeArrowheads="1"/>
              </p:cNvSpPr>
              <p:nvPr/>
            </p:nvSpPr>
            <p:spPr bwMode="auto">
              <a:xfrm>
                <a:off x="2596" y="1714"/>
                <a:ext cx="32" cy="19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67" name="Rectangle 42"/>
              <p:cNvSpPr>
                <a:spLocks noChangeArrowheads="1"/>
              </p:cNvSpPr>
              <p:nvPr/>
            </p:nvSpPr>
            <p:spPr bwMode="auto">
              <a:xfrm>
                <a:off x="2651" y="1779"/>
                <a:ext cx="32" cy="12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68" name="Rectangle 43"/>
              <p:cNvSpPr>
                <a:spLocks noChangeArrowheads="1"/>
              </p:cNvSpPr>
              <p:nvPr/>
            </p:nvSpPr>
            <p:spPr bwMode="auto">
              <a:xfrm>
                <a:off x="2708" y="1817"/>
                <a:ext cx="32" cy="9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69" name="Rectangle 44"/>
              <p:cNvSpPr>
                <a:spLocks noChangeArrowheads="1"/>
              </p:cNvSpPr>
              <p:nvPr/>
            </p:nvSpPr>
            <p:spPr bwMode="auto">
              <a:xfrm>
                <a:off x="2531" y="1283"/>
                <a:ext cx="24" cy="9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70" name="Freeform 45"/>
              <p:cNvSpPr>
                <a:spLocks/>
              </p:cNvSpPr>
              <p:nvPr/>
            </p:nvSpPr>
            <p:spPr bwMode="auto">
              <a:xfrm>
                <a:off x="2487" y="1295"/>
                <a:ext cx="26" cy="87"/>
              </a:xfrm>
              <a:custGeom>
                <a:avLst/>
                <a:gdLst>
                  <a:gd name="T0" fmla="*/ 0 w 26"/>
                  <a:gd name="T1" fmla="*/ 87 h 87"/>
                  <a:gd name="T2" fmla="*/ 25 w 26"/>
                  <a:gd name="T3" fmla="*/ 87 h 87"/>
                  <a:gd name="T4" fmla="*/ 26 w 26"/>
                  <a:gd name="T5" fmla="*/ 0 h 87"/>
                  <a:gd name="T6" fmla="*/ 2 w 26"/>
                  <a:gd name="T7" fmla="*/ 0 h 87"/>
                  <a:gd name="T8" fmla="*/ 0 w 26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87">
                    <a:moveTo>
                      <a:pt x="0" y="87"/>
                    </a:moveTo>
                    <a:lnTo>
                      <a:pt x="25" y="87"/>
                    </a:lnTo>
                    <a:lnTo>
                      <a:pt x="26" y="0"/>
                    </a:lnTo>
                    <a:lnTo>
                      <a:pt x="2" y="0"/>
                    </a:lnTo>
                    <a:lnTo>
                      <a:pt x="0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71" name="Freeform 46"/>
              <p:cNvSpPr>
                <a:spLocks/>
              </p:cNvSpPr>
              <p:nvPr/>
            </p:nvSpPr>
            <p:spPr bwMode="auto">
              <a:xfrm>
                <a:off x="2445" y="1312"/>
                <a:ext cx="25" cy="70"/>
              </a:xfrm>
              <a:custGeom>
                <a:avLst/>
                <a:gdLst>
                  <a:gd name="T0" fmla="*/ 0 w 25"/>
                  <a:gd name="T1" fmla="*/ 69 h 70"/>
                  <a:gd name="T2" fmla="*/ 25 w 25"/>
                  <a:gd name="T3" fmla="*/ 70 h 70"/>
                  <a:gd name="T4" fmla="*/ 25 w 25"/>
                  <a:gd name="T5" fmla="*/ 0 h 70"/>
                  <a:gd name="T6" fmla="*/ 0 w 25"/>
                  <a:gd name="T7" fmla="*/ 0 h 70"/>
                  <a:gd name="T8" fmla="*/ 0 w 25"/>
                  <a:gd name="T9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70">
                    <a:moveTo>
                      <a:pt x="0" y="69"/>
                    </a:moveTo>
                    <a:lnTo>
                      <a:pt x="25" y="70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72" name="Rectangle 47"/>
              <p:cNvSpPr>
                <a:spLocks noChangeArrowheads="1"/>
              </p:cNvSpPr>
              <p:nvPr/>
            </p:nvSpPr>
            <p:spPr bwMode="auto">
              <a:xfrm>
                <a:off x="2371" y="2409"/>
                <a:ext cx="24" cy="9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73" name="Rectangle 48"/>
              <p:cNvSpPr>
                <a:spLocks noChangeArrowheads="1"/>
              </p:cNvSpPr>
              <p:nvPr/>
            </p:nvSpPr>
            <p:spPr bwMode="auto">
              <a:xfrm>
                <a:off x="2230" y="2510"/>
                <a:ext cx="180" cy="2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74" name="Freeform 49"/>
              <p:cNvSpPr>
                <a:spLocks noEditPoints="1"/>
              </p:cNvSpPr>
              <p:nvPr/>
            </p:nvSpPr>
            <p:spPr bwMode="auto">
              <a:xfrm>
                <a:off x="2395" y="2515"/>
                <a:ext cx="235" cy="234"/>
              </a:xfrm>
              <a:custGeom>
                <a:avLst/>
                <a:gdLst>
                  <a:gd name="T0" fmla="*/ 134 w 161"/>
                  <a:gd name="T1" fmla="*/ 46 h 161"/>
                  <a:gd name="T2" fmla="*/ 129 w 161"/>
                  <a:gd name="T3" fmla="*/ 40 h 161"/>
                  <a:gd name="T4" fmla="*/ 136 w 161"/>
                  <a:gd name="T5" fmla="*/ 23 h 161"/>
                  <a:gd name="T6" fmla="*/ 125 w 161"/>
                  <a:gd name="T7" fmla="*/ 13 h 161"/>
                  <a:gd name="T8" fmla="*/ 110 w 161"/>
                  <a:gd name="T9" fmla="*/ 24 h 161"/>
                  <a:gd name="T10" fmla="*/ 103 w 161"/>
                  <a:gd name="T11" fmla="*/ 21 h 161"/>
                  <a:gd name="T12" fmla="*/ 100 w 161"/>
                  <a:gd name="T13" fmla="*/ 3 h 161"/>
                  <a:gd name="T14" fmla="*/ 86 w 161"/>
                  <a:gd name="T15" fmla="*/ 0 h 161"/>
                  <a:gd name="T16" fmla="*/ 78 w 161"/>
                  <a:gd name="T17" fmla="*/ 17 h 161"/>
                  <a:gd name="T18" fmla="*/ 70 w 161"/>
                  <a:gd name="T19" fmla="*/ 18 h 161"/>
                  <a:gd name="T20" fmla="*/ 59 w 161"/>
                  <a:gd name="T21" fmla="*/ 4 h 161"/>
                  <a:gd name="T22" fmla="*/ 45 w 161"/>
                  <a:gd name="T23" fmla="*/ 8 h 161"/>
                  <a:gd name="T24" fmla="*/ 46 w 161"/>
                  <a:gd name="T25" fmla="*/ 27 h 161"/>
                  <a:gd name="T26" fmla="*/ 40 w 161"/>
                  <a:gd name="T27" fmla="*/ 32 h 161"/>
                  <a:gd name="T28" fmla="*/ 23 w 161"/>
                  <a:gd name="T29" fmla="*/ 25 h 161"/>
                  <a:gd name="T30" fmla="*/ 13 w 161"/>
                  <a:gd name="T31" fmla="*/ 36 h 161"/>
                  <a:gd name="T32" fmla="*/ 24 w 161"/>
                  <a:gd name="T33" fmla="*/ 51 h 161"/>
                  <a:gd name="T34" fmla="*/ 22 w 161"/>
                  <a:gd name="T35" fmla="*/ 59 h 161"/>
                  <a:gd name="T36" fmla="*/ 3 w 161"/>
                  <a:gd name="T37" fmla="*/ 61 h 161"/>
                  <a:gd name="T38" fmla="*/ 0 w 161"/>
                  <a:gd name="T39" fmla="*/ 76 h 161"/>
                  <a:gd name="T40" fmla="*/ 17 w 161"/>
                  <a:gd name="T41" fmla="*/ 83 h 161"/>
                  <a:gd name="T42" fmla="*/ 19 w 161"/>
                  <a:gd name="T43" fmla="*/ 91 h 161"/>
                  <a:gd name="T44" fmla="*/ 4 w 161"/>
                  <a:gd name="T45" fmla="*/ 103 h 161"/>
                  <a:gd name="T46" fmla="*/ 9 w 161"/>
                  <a:gd name="T47" fmla="*/ 117 h 161"/>
                  <a:gd name="T48" fmla="*/ 27 w 161"/>
                  <a:gd name="T49" fmla="*/ 115 h 161"/>
                  <a:gd name="T50" fmla="*/ 32 w 161"/>
                  <a:gd name="T51" fmla="*/ 121 h 161"/>
                  <a:gd name="T52" fmla="*/ 25 w 161"/>
                  <a:gd name="T53" fmla="*/ 138 h 161"/>
                  <a:gd name="T54" fmla="*/ 36 w 161"/>
                  <a:gd name="T55" fmla="*/ 148 h 161"/>
                  <a:gd name="T56" fmla="*/ 51 w 161"/>
                  <a:gd name="T57" fmla="*/ 137 h 161"/>
                  <a:gd name="T58" fmla="*/ 59 w 161"/>
                  <a:gd name="T59" fmla="*/ 140 h 161"/>
                  <a:gd name="T60" fmla="*/ 61 w 161"/>
                  <a:gd name="T61" fmla="*/ 158 h 161"/>
                  <a:gd name="T62" fmla="*/ 76 w 161"/>
                  <a:gd name="T63" fmla="*/ 161 h 161"/>
                  <a:gd name="T64" fmla="*/ 83 w 161"/>
                  <a:gd name="T65" fmla="*/ 144 h 161"/>
                  <a:gd name="T66" fmla="*/ 92 w 161"/>
                  <a:gd name="T67" fmla="*/ 143 h 161"/>
                  <a:gd name="T68" fmla="*/ 103 w 161"/>
                  <a:gd name="T69" fmla="*/ 157 h 161"/>
                  <a:gd name="T70" fmla="*/ 117 w 161"/>
                  <a:gd name="T71" fmla="*/ 152 h 161"/>
                  <a:gd name="T72" fmla="*/ 115 w 161"/>
                  <a:gd name="T73" fmla="*/ 134 h 161"/>
                  <a:gd name="T74" fmla="*/ 121 w 161"/>
                  <a:gd name="T75" fmla="*/ 129 h 161"/>
                  <a:gd name="T76" fmla="*/ 139 w 161"/>
                  <a:gd name="T77" fmla="*/ 136 h 161"/>
                  <a:gd name="T78" fmla="*/ 148 w 161"/>
                  <a:gd name="T79" fmla="*/ 125 h 161"/>
                  <a:gd name="T80" fmla="*/ 137 w 161"/>
                  <a:gd name="T81" fmla="*/ 110 h 161"/>
                  <a:gd name="T82" fmla="*/ 140 w 161"/>
                  <a:gd name="T83" fmla="*/ 102 h 161"/>
                  <a:gd name="T84" fmla="*/ 158 w 161"/>
                  <a:gd name="T85" fmla="*/ 100 h 161"/>
                  <a:gd name="T86" fmla="*/ 161 w 161"/>
                  <a:gd name="T87" fmla="*/ 85 h 161"/>
                  <a:gd name="T88" fmla="*/ 144 w 161"/>
                  <a:gd name="T89" fmla="*/ 78 h 161"/>
                  <a:gd name="T90" fmla="*/ 143 w 161"/>
                  <a:gd name="T91" fmla="*/ 70 h 161"/>
                  <a:gd name="T92" fmla="*/ 158 w 161"/>
                  <a:gd name="T93" fmla="*/ 58 h 161"/>
                  <a:gd name="T94" fmla="*/ 153 w 161"/>
                  <a:gd name="T95" fmla="*/ 44 h 161"/>
                  <a:gd name="T96" fmla="*/ 88 w 161"/>
                  <a:gd name="T97" fmla="*/ 104 h 161"/>
                  <a:gd name="T98" fmla="*/ 68 w 161"/>
                  <a:gd name="T99" fmla="*/ 54 h 161"/>
                  <a:gd name="T100" fmla="*/ 88 w 161"/>
                  <a:gd name="T101" fmla="*/ 104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1" h="161">
                    <a:moveTo>
                      <a:pt x="152" y="44"/>
                    </a:moveTo>
                    <a:cubicBezTo>
                      <a:pt x="134" y="46"/>
                      <a:pt x="134" y="46"/>
                      <a:pt x="134" y="46"/>
                    </a:cubicBezTo>
                    <a:cubicBezTo>
                      <a:pt x="133" y="46"/>
                      <a:pt x="133" y="46"/>
                      <a:pt x="133" y="46"/>
                    </a:cubicBezTo>
                    <a:cubicBezTo>
                      <a:pt x="129" y="40"/>
                      <a:pt x="129" y="40"/>
                      <a:pt x="129" y="40"/>
                    </a:cubicBezTo>
                    <a:cubicBezTo>
                      <a:pt x="129" y="39"/>
                      <a:pt x="129" y="39"/>
                      <a:pt x="129" y="39"/>
                    </a:cubicBezTo>
                    <a:cubicBezTo>
                      <a:pt x="136" y="23"/>
                      <a:pt x="136" y="23"/>
                      <a:pt x="136" y="23"/>
                    </a:cubicBezTo>
                    <a:cubicBezTo>
                      <a:pt x="136" y="22"/>
                      <a:pt x="136" y="22"/>
                      <a:pt x="136" y="22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4" y="13"/>
                      <a:pt x="124" y="13"/>
                      <a:pt x="124" y="13"/>
                    </a:cubicBezTo>
                    <a:cubicBezTo>
                      <a:pt x="110" y="24"/>
                      <a:pt x="110" y="24"/>
                      <a:pt x="110" y="24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103" y="21"/>
                      <a:pt x="103" y="21"/>
                      <a:pt x="103" y="21"/>
                    </a:cubicBezTo>
                    <a:cubicBezTo>
                      <a:pt x="102" y="20"/>
                      <a:pt x="102" y="20"/>
                      <a:pt x="102" y="20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99" y="2"/>
                      <a:pt x="99" y="2"/>
                      <a:pt x="99" y="2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7" y="18"/>
                      <a:pt x="77" y="18"/>
                      <a:pt x="77" y="18"/>
                    </a:cubicBezTo>
                    <a:cubicBezTo>
                      <a:pt x="70" y="18"/>
                      <a:pt x="70" y="18"/>
                      <a:pt x="70" y="18"/>
                    </a:cubicBezTo>
                    <a:cubicBezTo>
                      <a:pt x="69" y="18"/>
                      <a:pt x="69" y="18"/>
                      <a:pt x="69" y="18"/>
                    </a:cubicBezTo>
                    <a:cubicBezTo>
                      <a:pt x="59" y="4"/>
                      <a:pt x="59" y="4"/>
                      <a:pt x="59" y="4"/>
                    </a:cubicBezTo>
                    <a:cubicBezTo>
                      <a:pt x="58" y="3"/>
                      <a:pt x="58" y="3"/>
                      <a:pt x="58" y="3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1" y="59"/>
                      <a:pt x="21" y="59"/>
                      <a:pt x="21" y="59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" y="77"/>
                      <a:pt x="1" y="77"/>
                      <a:pt x="1" y="77"/>
                    </a:cubicBezTo>
                    <a:cubicBezTo>
                      <a:pt x="17" y="83"/>
                      <a:pt x="17" y="83"/>
                      <a:pt x="17" y="83"/>
                    </a:cubicBezTo>
                    <a:cubicBezTo>
                      <a:pt x="18" y="84"/>
                      <a:pt x="18" y="84"/>
                      <a:pt x="18" y="84"/>
                    </a:cubicBezTo>
                    <a:cubicBezTo>
                      <a:pt x="19" y="91"/>
                      <a:pt x="19" y="91"/>
                      <a:pt x="19" y="91"/>
                    </a:cubicBezTo>
                    <a:cubicBezTo>
                      <a:pt x="18" y="92"/>
                      <a:pt x="18" y="92"/>
                      <a:pt x="18" y="92"/>
                    </a:cubicBezTo>
                    <a:cubicBezTo>
                      <a:pt x="4" y="103"/>
                      <a:pt x="4" y="103"/>
                      <a:pt x="4" y="103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9" y="117"/>
                      <a:pt x="9" y="117"/>
                      <a:pt x="9" y="117"/>
                    </a:cubicBezTo>
                    <a:cubicBezTo>
                      <a:pt x="10" y="117"/>
                      <a:pt x="10" y="117"/>
                      <a:pt x="10" y="117"/>
                    </a:cubicBezTo>
                    <a:cubicBezTo>
                      <a:pt x="27" y="115"/>
                      <a:pt x="27" y="115"/>
                      <a:pt x="27" y="115"/>
                    </a:cubicBezTo>
                    <a:cubicBezTo>
                      <a:pt x="28" y="115"/>
                      <a:pt x="28" y="115"/>
                      <a:pt x="28" y="115"/>
                    </a:cubicBezTo>
                    <a:cubicBezTo>
                      <a:pt x="32" y="121"/>
                      <a:pt x="32" y="121"/>
                      <a:pt x="32" y="121"/>
                    </a:cubicBezTo>
                    <a:cubicBezTo>
                      <a:pt x="33" y="122"/>
                      <a:pt x="33" y="122"/>
                      <a:pt x="33" y="122"/>
                    </a:cubicBezTo>
                    <a:cubicBezTo>
                      <a:pt x="25" y="138"/>
                      <a:pt x="25" y="138"/>
                      <a:pt x="25" y="138"/>
                    </a:cubicBezTo>
                    <a:cubicBezTo>
                      <a:pt x="26" y="139"/>
                      <a:pt x="26" y="139"/>
                      <a:pt x="26" y="139"/>
                    </a:cubicBezTo>
                    <a:cubicBezTo>
                      <a:pt x="36" y="148"/>
                      <a:pt x="36" y="148"/>
                      <a:pt x="36" y="148"/>
                    </a:cubicBezTo>
                    <a:cubicBezTo>
                      <a:pt x="37" y="148"/>
                      <a:pt x="37" y="148"/>
                      <a:pt x="37" y="148"/>
                    </a:cubicBezTo>
                    <a:cubicBezTo>
                      <a:pt x="51" y="137"/>
                      <a:pt x="51" y="137"/>
                      <a:pt x="51" y="137"/>
                    </a:cubicBezTo>
                    <a:cubicBezTo>
                      <a:pt x="53" y="137"/>
                      <a:pt x="53" y="137"/>
                      <a:pt x="53" y="137"/>
                    </a:cubicBezTo>
                    <a:cubicBezTo>
                      <a:pt x="59" y="140"/>
                      <a:pt x="59" y="140"/>
                      <a:pt x="59" y="140"/>
                    </a:cubicBezTo>
                    <a:cubicBezTo>
                      <a:pt x="60" y="141"/>
                      <a:pt x="60" y="141"/>
                      <a:pt x="60" y="141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62" y="159"/>
                      <a:pt x="62" y="159"/>
                      <a:pt x="62" y="159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77" y="160"/>
                      <a:pt x="77" y="160"/>
                      <a:pt x="77" y="160"/>
                    </a:cubicBezTo>
                    <a:cubicBezTo>
                      <a:pt x="83" y="144"/>
                      <a:pt x="83" y="144"/>
                      <a:pt x="83" y="144"/>
                    </a:cubicBezTo>
                    <a:cubicBezTo>
                      <a:pt x="84" y="143"/>
                      <a:pt x="84" y="143"/>
                      <a:pt x="84" y="143"/>
                    </a:cubicBezTo>
                    <a:cubicBezTo>
                      <a:pt x="92" y="143"/>
                      <a:pt x="92" y="143"/>
                      <a:pt x="92" y="143"/>
                    </a:cubicBezTo>
                    <a:cubicBezTo>
                      <a:pt x="92" y="143"/>
                      <a:pt x="92" y="143"/>
                      <a:pt x="93" y="143"/>
                    </a:cubicBezTo>
                    <a:cubicBezTo>
                      <a:pt x="103" y="157"/>
                      <a:pt x="103" y="157"/>
                      <a:pt x="103" y="157"/>
                    </a:cubicBezTo>
                    <a:cubicBezTo>
                      <a:pt x="104" y="158"/>
                      <a:pt x="104" y="158"/>
                      <a:pt x="104" y="158"/>
                    </a:cubicBezTo>
                    <a:cubicBezTo>
                      <a:pt x="117" y="152"/>
                      <a:pt x="117" y="152"/>
                      <a:pt x="117" y="152"/>
                    </a:cubicBezTo>
                    <a:cubicBezTo>
                      <a:pt x="117" y="152"/>
                      <a:pt x="117" y="152"/>
                      <a:pt x="117" y="152"/>
                    </a:cubicBezTo>
                    <a:cubicBezTo>
                      <a:pt x="115" y="134"/>
                      <a:pt x="115" y="134"/>
                      <a:pt x="115" y="134"/>
                    </a:cubicBezTo>
                    <a:cubicBezTo>
                      <a:pt x="115" y="133"/>
                      <a:pt x="115" y="133"/>
                      <a:pt x="115" y="133"/>
                    </a:cubicBezTo>
                    <a:cubicBezTo>
                      <a:pt x="121" y="129"/>
                      <a:pt x="121" y="129"/>
                      <a:pt x="121" y="129"/>
                    </a:cubicBezTo>
                    <a:cubicBezTo>
                      <a:pt x="122" y="129"/>
                      <a:pt x="122" y="129"/>
                      <a:pt x="122" y="129"/>
                    </a:cubicBezTo>
                    <a:cubicBezTo>
                      <a:pt x="139" y="136"/>
                      <a:pt x="139" y="136"/>
                      <a:pt x="139" y="136"/>
                    </a:cubicBezTo>
                    <a:cubicBezTo>
                      <a:pt x="140" y="136"/>
                      <a:pt x="140" y="136"/>
                      <a:pt x="140" y="136"/>
                    </a:cubicBezTo>
                    <a:cubicBezTo>
                      <a:pt x="148" y="125"/>
                      <a:pt x="148" y="125"/>
                      <a:pt x="148" y="125"/>
                    </a:cubicBezTo>
                    <a:cubicBezTo>
                      <a:pt x="148" y="124"/>
                      <a:pt x="148" y="124"/>
                      <a:pt x="148" y="124"/>
                    </a:cubicBezTo>
                    <a:cubicBezTo>
                      <a:pt x="137" y="110"/>
                      <a:pt x="137" y="110"/>
                      <a:pt x="137" y="110"/>
                    </a:cubicBezTo>
                    <a:cubicBezTo>
                      <a:pt x="137" y="109"/>
                      <a:pt x="137" y="109"/>
                      <a:pt x="137" y="109"/>
                    </a:cubicBezTo>
                    <a:cubicBezTo>
                      <a:pt x="140" y="102"/>
                      <a:pt x="140" y="102"/>
                      <a:pt x="140" y="102"/>
                    </a:cubicBezTo>
                    <a:cubicBezTo>
                      <a:pt x="141" y="102"/>
                      <a:pt x="141" y="102"/>
                      <a:pt x="141" y="102"/>
                    </a:cubicBezTo>
                    <a:cubicBezTo>
                      <a:pt x="158" y="100"/>
                      <a:pt x="158" y="100"/>
                      <a:pt x="158" y="100"/>
                    </a:cubicBezTo>
                    <a:cubicBezTo>
                      <a:pt x="159" y="100"/>
                      <a:pt x="159" y="99"/>
                      <a:pt x="159" y="99"/>
                    </a:cubicBezTo>
                    <a:cubicBezTo>
                      <a:pt x="161" y="85"/>
                      <a:pt x="161" y="85"/>
                      <a:pt x="161" y="85"/>
                    </a:cubicBezTo>
                    <a:cubicBezTo>
                      <a:pt x="161" y="84"/>
                      <a:pt x="161" y="84"/>
                      <a:pt x="161" y="84"/>
                    </a:cubicBezTo>
                    <a:cubicBezTo>
                      <a:pt x="144" y="78"/>
                      <a:pt x="144" y="78"/>
                      <a:pt x="144" y="78"/>
                    </a:cubicBezTo>
                    <a:cubicBezTo>
                      <a:pt x="144" y="77"/>
                      <a:pt x="144" y="77"/>
                      <a:pt x="144" y="77"/>
                    </a:cubicBezTo>
                    <a:cubicBezTo>
                      <a:pt x="143" y="70"/>
                      <a:pt x="143" y="70"/>
                      <a:pt x="143" y="70"/>
                    </a:cubicBezTo>
                    <a:cubicBezTo>
                      <a:pt x="143" y="69"/>
                      <a:pt x="143" y="69"/>
                      <a:pt x="143" y="69"/>
                    </a:cubicBezTo>
                    <a:cubicBezTo>
                      <a:pt x="158" y="58"/>
                      <a:pt x="158" y="58"/>
                      <a:pt x="158" y="58"/>
                    </a:cubicBezTo>
                    <a:cubicBezTo>
                      <a:pt x="158" y="57"/>
                      <a:pt x="158" y="57"/>
                      <a:pt x="158" y="57"/>
                    </a:cubicBezTo>
                    <a:cubicBezTo>
                      <a:pt x="153" y="44"/>
                      <a:pt x="153" y="44"/>
                      <a:pt x="153" y="44"/>
                    </a:cubicBezTo>
                    <a:lnTo>
                      <a:pt x="152" y="44"/>
                    </a:lnTo>
                    <a:close/>
                    <a:moveTo>
                      <a:pt x="88" y="104"/>
                    </a:moveTo>
                    <a:cubicBezTo>
                      <a:pt x="74" y="109"/>
                      <a:pt x="59" y="103"/>
                      <a:pt x="53" y="89"/>
                    </a:cubicBezTo>
                    <a:cubicBezTo>
                      <a:pt x="48" y="75"/>
                      <a:pt x="55" y="60"/>
                      <a:pt x="68" y="54"/>
                    </a:cubicBezTo>
                    <a:cubicBezTo>
                      <a:pt x="82" y="49"/>
                      <a:pt x="98" y="56"/>
                      <a:pt x="103" y="69"/>
                    </a:cubicBezTo>
                    <a:cubicBezTo>
                      <a:pt x="109" y="83"/>
                      <a:pt x="102" y="99"/>
                      <a:pt x="88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75" name="Freeform 50"/>
              <p:cNvSpPr>
                <a:spLocks noEditPoints="1"/>
              </p:cNvSpPr>
              <p:nvPr/>
            </p:nvSpPr>
            <p:spPr bwMode="auto">
              <a:xfrm>
                <a:off x="2017" y="2955"/>
                <a:ext cx="117" cy="117"/>
              </a:xfrm>
              <a:custGeom>
                <a:avLst/>
                <a:gdLst>
                  <a:gd name="T0" fmla="*/ 67 w 80"/>
                  <a:gd name="T1" fmla="*/ 23 h 80"/>
                  <a:gd name="T2" fmla="*/ 64 w 80"/>
                  <a:gd name="T3" fmla="*/ 20 h 80"/>
                  <a:gd name="T4" fmla="*/ 68 w 80"/>
                  <a:gd name="T5" fmla="*/ 11 h 80"/>
                  <a:gd name="T6" fmla="*/ 62 w 80"/>
                  <a:gd name="T7" fmla="*/ 6 h 80"/>
                  <a:gd name="T8" fmla="*/ 55 w 80"/>
                  <a:gd name="T9" fmla="*/ 12 h 80"/>
                  <a:gd name="T10" fmla="*/ 51 w 80"/>
                  <a:gd name="T11" fmla="*/ 10 h 80"/>
                  <a:gd name="T12" fmla="*/ 50 w 80"/>
                  <a:gd name="T13" fmla="*/ 1 h 80"/>
                  <a:gd name="T14" fmla="*/ 43 w 80"/>
                  <a:gd name="T15" fmla="*/ 0 h 80"/>
                  <a:gd name="T16" fmla="*/ 39 w 80"/>
                  <a:gd name="T17" fmla="*/ 8 h 80"/>
                  <a:gd name="T18" fmla="*/ 35 w 80"/>
                  <a:gd name="T19" fmla="*/ 9 h 80"/>
                  <a:gd name="T20" fmla="*/ 29 w 80"/>
                  <a:gd name="T21" fmla="*/ 2 h 80"/>
                  <a:gd name="T22" fmla="*/ 22 w 80"/>
                  <a:gd name="T23" fmla="*/ 4 h 80"/>
                  <a:gd name="T24" fmla="*/ 23 w 80"/>
                  <a:gd name="T25" fmla="*/ 13 h 80"/>
                  <a:gd name="T26" fmla="*/ 20 w 80"/>
                  <a:gd name="T27" fmla="*/ 16 h 80"/>
                  <a:gd name="T28" fmla="*/ 11 w 80"/>
                  <a:gd name="T29" fmla="*/ 12 h 80"/>
                  <a:gd name="T30" fmla="*/ 7 w 80"/>
                  <a:gd name="T31" fmla="*/ 18 h 80"/>
                  <a:gd name="T32" fmla="*/ 12 w 80"/>
                  <a:gd name="T33" fmla="*/ 25 h 80"/>
                  <a:gd name="T34" fmla="*/ 11 w 80"/>
                  <a:gd name="T35" fmla="*/ 29 h 80"/>
                  <a:gd name="T36" fmla="*/ 2 w 80"/>
                  <a:gd name="T37" fmla="*/ 30 h 80"/>
                  <a:gd name="T38" fmla="*/ 0 w 80"/>
                  <a:gd name="T39" fmla="*/ 37 h 80"/>
                  <a:gd name="T40" fmla="*/ 9 w 80"/>
                  <a:gd name="T41" fmla="*/ 41 h 80"/>
                  <a:gd name="T42" fmla="*/ 9 w 80"/>
                  <a:gd name="T43" fmla="*/ 45 h 80"/>
                  <a:gd name="T44" fmla="*/ 2 w 80"/>
                  <a:gd name="T45" fmla="*/ 51 h 80"/>
                  <a:gd name="T46" fmla="*/ 4 w 80"/>
                  <a:gd name="T47" fmla="*/ 58 h 80"/>
                  <a:gd name="T48" fmla="*/ 14 w 80"/>
                  <a:gd name="T49" fmla="*/ 57 h 80"/>
                  <a:gd name="T50" fmla="*/ 16 w 80"/>
                  <a:gd name="T51" fmla="*/ 60 h 80"/>
                  <a:gd name="T52" fmla="*/ 13 w 80"/>
                  <a:gd name="T53" fmla="*/ 68 h 80"/>
                  <a:gd name="T54" fmla="*/ 18 w 80"/>
                  <a:gd name="T55" fmla="*/ 73 h 80"/>
                  <a:gd name="T56" fmla="*/ 26 w 80"/>
                  <a:gd name="T57" fmla="*/ 68 h 80"/>
                  <a:gd name="T58" fmla="*/ 29 w 80"/>
                  <a:gd name="T59" fmla="*/ 69 h 80"/>
                  <a:gd name="T60" fmla="*/ 31 w 80"/>
                  <a:gd name="T61" fmla="*/ 78 h 80"/>
                  <a:gd name="T62" fmla="*/ 38 w 80"/>
                  <a:gd name="T63" fmla="*/ 80 h 80"/>
                  <a:gd name="T64" fmla="*/ 42 w 80"/>
                  <a:gd name="T65" fmla="*/ 71 h 80"/>
                  <a:gd name="T66" fmla="*/ 46 w 80"/>
                  <a:gd name="T67" fmla="*/ 71 h 80"/>
                  <a:gd name="T68" fmla="*/ 51 w 80"/>
                  <a:gd name="T69" fmla="*/ 78 h 80"/>
                  <a:gd name="T70" fmla="*/ 58 w 80"/>
                  <a:gd name="T71" fmla="*/ 76 h 80"/>
                  <a:gd name="T72" fmla="*/ 57 w 80"/>
                  <a:gd name="T73" fmla="*/ 67 h 80"/>
                  <a:gd name="T74" fmla="*/ 60 w 80"/>
                  <a:gd name="T75" fmla="*/ 64 h 80"/>
                  <a:gd name="T76" fmla="*/ 69 w 80"/>
                  <a:gd name="T77" fmla="*/ 67 h 80"/>
                  <a:gd name="T78" fmla="*/ 74 w 80"/>
                  <a:gd name="T79" fmla="*/ 62 h 80"/>
                  <a:gd name="T80" fmla="*/ 68 w 80"/>
                  <a:gd name="T81" fmla="*/ 54 h 80"/>
                  <a:gd name="T82" fmla="*/ 70 w 80"/>
                  <a:gd name="T83" fmla="*/ 51 h 80"/>
                  <a:gd name="T84" fmla="*/ 79 w 80"/>
                  <a:gd name="T85" fmla="*/ 49 h 80"/>
                  <a:gd name="T86" fmla="*/ 80 w 80"/>
                  <a:gd name="T87" fmla="*/ 42 h 80"/>
                  <a:gd name="T88" fmla="*/ 72 w 80"/>
                  <a:gd name="T89" fmla="*/ 38 h 80"/>
                  <a:gd name="T90" fmla="*/ 71 w 80"/>
                  <a:gd name="T91" fmla="*/ 34 h 80"/>
                  <a:gd name="T92" fmla="*/ 79 w 80"/>
                  <a:gd name="T93" fmla="*/ 29 h 80"/>
                  <a:gd name="T94" fmla="*/ 76 w 80"/>
                  <a:gd name="T95" fmla="*/ 22 h 80"/>
                  <a:gd name="T96" fmla="*/ 27 w 80"/>
                  <a:gd name="T97" fmla="*/ 44 h 80"/>
                  <a:gd name="T98" fmla="*/ 51 w 80"/>
                  <a:gd name="T99" fmla="*/ 34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80" h="80">
                    <a:moveTo>
                      <a:pt x="76" y="22"/>
                    </a:moveTo>
                    <a:cubicBezTo>
                      <a:pt x="67" y="23"/>
                      <a:pt x="67" y="23"/>
                      <a:pt x="67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9"/>
                      <a:pt x="64" y="19"/>
                      <a:pt x="64" y="19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2" y="51"/>
                      <a:pt x="2" y="51"/>
                      <a:pt x="2" y="51"/>
                    </a:cubicBezTo>
                    <a:cubicBezTo>
                      <a:pt x="2" y="51"/>
                      <a:pt x="2" y="51"/>
                      <a:pt x="2" y="51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8" y="73"/>
                      <a:pt x="18" y="73"/>
                      <a:pt x="18" y="73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9" y="69"/>
                      <a:pt x="29" y="69"/>
                      <a:pt x="29" y="69"/>
                    </a:cubicBezTo>
                    <a:cubicBezTo>
                      <a:pt x="30" y="70"/>
                      <a:pt x="30" y="70"/>
                      <a:pt x="30" y="70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31" y="79"/>
                      <a:pt x="31" y="79"/>
                      <a:pt x="31" y="79"/>
                    </a:cubicBezTo>
                    <a:cubicBezTo>
                      <a:pt x="38" y="80"/>
                      <a:pt x="38" y="80"/>
                      <a:pt x="38" y="80"/>
                    </a:cubicBezTo>
                    <a:cubicBezTo>
                      <a:pt x="38" y="80"/>
                      <a:pt x="38" y="80"/>
                      <a:pt x="38" y="80"/>
                    </a:cubicBezTo>
                    <a:cubicBezTo>
                      <a:pt x="42" y="71"/>
                      <a:pt x="42" y="71"/>
                      <a:pt x="42" y="71"/>
                    </a:cubicBezTo>
                    <a:cubicBezTo>
                      <a:pt x="42" y="71"/>
                      <a:pt x="42" y="71"/>
                      <a:pt x="42" y="71"/>
                    </a:cubicBezTo>
                    <a:cubicBezTo>
                      <a:pt x="46" y="71"/>
                      <a:pt x="46" y="71"/>
                      <a:pt x="46" y="71"/>
                    </a:cubicBezTo>
                    <a:cubicBezTo>
                      <a:pt x="46" y="71"/>
                      <a:pt x="46" y="71"/>
                      <a:pt x="46" y="71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8" y="76"/>
                      <a:pt x="58" y="76"/>
                      <a:pt x="58" y="76"/>
                    </a:cubicBezTo>
                    <a:cubicBezTo>
                      <a:pt x="58" y="75"/>
                      <a:pt x="58" y="75"/>
                      <a:pt x="58" y="75"/>
                    </a:cubicBezTo>
                    <a:cubicBezTo>
                      <a:pt x="57" y="67"/>
                      <a:pt x="57" y="67"/>
                      <a:pt x="57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60" y="64"/>
                      <a:pt x="60" y="64"/>
                      <a:pt x="60" y="64"/>
                    </a:cubicBezTo>
                    <a:cubicBezTo>
                      <a:pt x="61" y="64"/>
                      <a:pt x="61" y="64"/>
                      <a:pt x="61" y="64"/>
                    </a:cubicBezTo>
                    <a:cubicBezTo>
                      <a:pt x="69" y="67"/>
                      <a:pt x="69" y="67"/>
                      <a:pt x="69" y="67"/>
                    </a:cubicBezTo>
                    <a:cubicBezTo>
                      <a:pt x="70" y="67"/>
                      <a:pt x="70" y="67"/>
                      <a:pt x="70" y="67"/>
                    </a:cubicBezTo>
                    <a:cubicBezTo>
                      <a:pt x="74" y="62"/>
                      <a:pt x="74" y="62"/>
                      <a:pt x="74" y="62"/>
                    </a:cubicBezTo>
                    <a:cubicBezTo>
                      <a:pt x="74" y="61"/>
                      <a:pt x="74" y="61"/>
                      <a:pt x="74" y="61"/>
                    </a:cubicBezTo>
                    <a:cubicBezTo>
                      <a:pt x="68" y="54"/>
                      <a:pt x="68" y="54"/>
                      <a:pt x="68" y="54"/>
                    </a:cubicBezTo>
                    <a:cubicBezTo>
                      <a:pt x="68" y="54"/>
                      <a:pt x="68" y="54"/>
                      <a:pt x="68" y="54"/>
                    </a:cubicBezTo>
                    <a:cubicBezTo>
                      <a:pt x="70" y="51"/>
                      <a:pt x="70" y="51"/>
                      <a:pt x="70" y="51"/>
                    </a:cubicBezTo>
                    <a:cubicBezTo>
                      <a:pt x="70" y="50"/>
                      <a:pt x="70" y="50"/>
                      <a:pt x="70" y="50"/>
                    </a:cubicBezTo>
                    <a:cubicBezTo>
                      <a:pt x="79" y="49"/>
                      <a:pt x="79" y="49"/>
                      <a:pt x="79" y="49"/>
                    </a:cubicBezTo>
                    <a:cubicBezTo>
                      <a:pt x="79" y="49"/>
                      <a:pt x="79" y="49"/>
                      <a:pt x="79" y="49"/>
                    </a:cubicBezTo>
                    <a:cubicBezTo>
                      <a:pt x="80" y="42"/>
                      <a:pt x="80" y="42"/>
                      <a:pt x="80" y="42"/>
                    </a:cubicBezTo>
                    <a:cubicBezTo>
                      <a:pt x="80" y="42"/>
                      <a:pt x="80" y="42"/>
                      <a:pt x="80" y="42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79" y="29"/>
                      <a:pt x="79" y="29"/>
                      <a:pt x="79" y="29"/>
                    </a:cubicBezTo>
                    <a:cubicBezTo>
                      <a:pt x="79" y="28"/>
                      <a:pt x="79" y="28"/>
                      <a:pt x="79" y="28"/>
                    </a:cubicBezTo>
                    <a:cubicBezTo>
                      <a:pt x="76" y="22"/>
                      <a:pt x="76" y="22"/>
                      <a:pt x="76" y="22"/>
                    </a:cubicBezTo>
                    <a:close/>
                    <a:moveTo>
                      <a:pt x="44" y="52"/>
                    </a:moveTo>
                    <a:cubicBezTo>
                      <a:pt x="37" y="54"/>
                      <a:pt x="29" y="51"/>
                      <a:pt x="27" y="44"/>
                    </a:cubicBezTo>
                    <a:cubicBezTo>
                      <a:pt x="24" y="37"/>
                      <a:pt x="27" y="30"/>
                      <a:pt x="34" y="27"/>
                    </a:cubicBezTo>
                    <a:cubicBezTo>
                      <a:pt x="41" y="24"/>
                      <a:pt x="49" y="27"/>
                      <a:pt x="51" y="34"/>
                    </a:cubicBezTo>
                    <a:cubicBezTo>
                      <a:pt x="54" y="41"/>
                      <a:pt x="51" y="49"/>
                      <a:pt x="44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76" name="Freeform 51"/>
              <p:cNvSpPr>
                <a:spLocks noEditPoints="1"/>
              </p:cNvSpPr>
              <p:nvPr/>
            </p:nvSpPr>
            <p:spPr bwMode="auto">
              <a:xfrm>
                <a:off x="2065" y="2474"/>
                <a:ext cx="138" cy="137"/>
              </a:xfrm>
              <a:custGeom>
                <a:avLst/>
                <a:gdLst>
                  <a:gd name="T0" fmla="*/ 79 w 95"/>
                  <a:gd name="T1" fmla="*/ 27 h 94"/>
                  <a:gd name="T2" fmla="*/ 76 w 95"/>
                  <a:gd name="T3" fmla="*/ 23 h 94"/>
                  <a:gd name="T4" fmla="*/ 80 w 95"/>
                  <a:gd name="T5" fmla="*/ 13 h 94"/>
                  <a:gd name="T6" fmla="*/ 73 w 95"/>
                  <a:gd name="T7" fmla="*/ 7 h 94"/>
                  <a:gd name="T8" fmla="*/ 65 w 95"/>
                  <a:gd name="T9" fmla="*/ 14 h 94"/>
                  <a:gd name="T10" fmla="*/ 60 w 95"/>
                  <a:gd name="T11" fmla="*/ 12 h 94"/>
                  <a:gd name="T12" fmla="*/ 59 w 95"/>
                  <a:gd name="T13" fmla="*/ 1 h 94"/>
                  <a:gd name="T14" fmla="*/ 50 w 95"/>
                  <a:gd name="T15" fmla="*/ 0 h 94"/>
                  <a:gd name="T16" fmla="*/ 46 w 95"/>
                  <a:gd name="T17" fmla="*/ 9 h 94"/>
                  <a:gd name="T18" fmla="*/ 41 w 95"/>
                  <a:gd name="T19" fmla="*/ 10 h 94"/>
                  <a:gd name="T20" fmla="*/ 34 w 95"/>
                  <a:gd name="T21" fmla="*/ 2 h 94"/>
                  <a:gd name="T22" fmla="*/ 26 w 95"/>
                  <a:gd name="T23" fmla="*/ 4 h 94"/>
                  <a:gd name="T24" fmla="*/ 27 w 95"/>
                  <a:gd name="T25" fmla="*/ 15 h 94"/>
                  <a:gd name="T26" fmla="*/ 23 w 95"/>
                  <a:gd name="T27" fmla="*/ 18 h 94"/>
                  <a:gd name="T28" fmla="*/ 13 w 95"/>
                  <a:gd name="T29" fmla="*/ 14 h 94"/>
                  <a:gd name="T30" fmla="*/ 8 w 95"/>
                  <a:gd name="T31" fmla="*/ 21 h 94"/>
                  <a:gd name="T32" fmla="*/ 14 w 95"/>
                  <a:gd name="T33" fmla="*/ 30 h 94"/>
                  <a:gd name="T34" fmla="*/ 12 w 95"/>
                  <a:gd name="T35" fmla="*/ 34 h 94"/>
                  <a:gd name="T36" fmla="*/ 2 w 95"/>
                  <a:gd name="T37" fmla="*/ 35 h 94"/>
                  <a:gd name="T38" fmla="*/ 0 w 95"/>
                  <a:gd name="T39" fmla="*/ 44 h 94"/>
                  <a:gd name="T40" fmla="*/ 10 w 95"/>
                  <a:gd name="T41" fmla="*/ 48 h 94"/>
                  <a:gd name="T42" fmla="*/ 11 w 95"/>
                  <a:gd name="T43" fmla="*/ 53 h 94"/>
                  <a:gd name="T44" fmla="*/ 2 w 95"/>
                  <a:gd name="T45" fmla="*/ 60 h 94"/>
                  <a:gd name="T46" fmla="*/ 5 w 95"/>
                  <a:gd name="T47" fmla="*/ 68 h 94"/>
                  <a:gd name="T48" fmla="*/ 16 w 95"/>
                  <a:gd name="T49" fmla="*/ 67 h 94"/>
                  <a:gd name="T50" fmla="*/ 19 w 95"/>
                  <a:gd name="T51" fmla="*/ 71 h 94"/>
                  <a:gd name="T52" fmla="*/ 15 w 95"/>
                  <a:gd name="T53" fmla="*/ 81 h 94"/>
                  <a:gd name="T54" fmla="*/ 21 w 95"/>
                  <a:gd name="T55" fmla="*/ 86 h 94"/>
                  <a:gd name="T56" fmla="*/ 30 w 95"/>
                  <a:gd name="T57" fmla="*/ 80 h 94"/>
                  <a:gd name="T58" fmla="*/ 34 w 95"/>
                  <a:gd name="T59" fmla="*/ 82 h 94"/>
                  <a:gd name="T60" fmla="*/ 36 w 95"/>
                  <a:gd name="T61" fmla="*/ 93 h 94"/>
                  <a:gd name="T62" fmla="*/ 44 w 95"/>
                  <a:gd name="T63" fmla="*/ 94 h 94"/>
                  <a:gd name="T64" fmla="*/ 49 w 95"/>
                  <a:gd name="T65" fmla="*/ 84 h 94"/>
                  <a:gd name="T66" fmla="*/ 54 w 95"/>
                  <a:gd name="T67" fmla="*/ 83 h 94"/>
                  <a:gd name="T68" fmla="*/ 60 w 95"/>
                  <a:gd name="T69" fmla="*/ 92 h 94"/>
                  <a:gd name="T70" fmla="*/ 68 w 95"/>
                  <a:gd name="T71" fmla="*/ 89 h 94"/>
                  <a:gd name="T72" fmla="*/ 67 w 95"/>
                  <a:gd name="T73" fmla="*/ 78 h 94"/>
                  <a:gd name="T74" fmla="*/ 71 w 95"/>
                  <a:gd name="T75" fmla="*/ 75 h 94"/>
                  <a:gd name="T76" fmla="*/ 81 w 95"/>
                  <a:gd name="T77" fmla="*/ 79 h 94"/>
                  <a:gd name="T78" fmla="*/ 87 w 95"/>
                  <a:gd name="T79" fmla="*/ 73 h 94"/>
                  <a:gd name="T80" fmla="*/ 81 w 95"/>
                  <a:gd name="T81" fmla="*/ 64 h 94"/>
                  <a:gd name="T82" fmla="*/ 82 w 95"/>
                  <a:gd name="T83" fmla="*/ 60 h 94"/>
                  <a:gd name="T84" fmla="*/ 93 w 95"/>
                  <a:gd name="T85" fmla="*/ 58 h 94"/>
                  <a:gd name="T86" fmla="*/ 95 w 95"/>
                  <a:gd name="T87" fmla="*/ 50 h 94"/>
                  <a:gd name="T88" fmla="*/ 85 w 95"/>
                  <a:gd name="T89" fmla="*/ 45 h 94"/>
                  <a:gd name="T90" fmla="*/ 84 w 95"/>
                  <a:gd name="T91" fmla="*/ 40 h 94"/>
                  <a:gd name="T92" fmla="*/ 93 w 95"/>
                  <a:gd name="T93" fmla="*/ 34 h 94"/>
                  <a:gd name="T94" fmla="*/ 90 w 95"/>
                  <a:gd name="T95" fmla="*/ 26 h 94"/>
                  <a:gd name="T96" fmla="*/ 52 w 95"/>
                  <a:gd name="T97" fmla="*/ 61 h 94"/>
                  <a:gd name="T98" fmla="*/ 40 w 95"/>
                  <a:gd name="T99" fmla="*/ 31 h 94"/>
                  <a:gd name="T100" fmla="*/ 52 w 95"/>
                  <a:gd name="T101" fmla="*/ 6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95" h="94">
                    <a:moveTo>
                      <a:pt x="89" y="25"/>
                    </a:moveTo>
                    <a:cubicBezTo>
                      <a:pt x="79" y="27"/>
                      <a:pt x="79" y="27"/>
                      <a:pt x="79" y="27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0" y="12"/>
                      <a:pt x="80" y="12"/>
                      <a:pt x="80" y="12"/>
                    </a:cubicBezTo>
                    <a:cubicBezTo>
                      <a:pt x="73" y="7"/>
                      <a:pt x="73" y="7"/>
                      <a:pt x="73" y="7"/>
                    </a:cubicBezTo>
                    <a:cubicBezTo>
                      <a:pt x="73" y="7"/>
                      <a:pt x="73" y="7"/>
                      <a:pt x="73" y="7"/>
                    </a:cubicBezTo>
                    <a:cubicBezTo>
                      <a:pt x="65" y="14"/>
                      <a:pt x="65" y="14"/>
                      <a:pt x="65" y="14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60" y="11"/>
                      <a:pt x="60" y="11"/>
                      <a:pt x="60" y="11"/>
                    </a:cubicBezTo>
                    <a:cubicBezTo>
                      <a:pt x="59" y="1"/>
                      <a:pt x="59" y="1"/>
                      <a:pt x="59" y="1"/>
                    </a:cubicBezTo>
                    <a:cubicBezTo>
                      <a:pt x="58" y="1"/>
                      <a:pt x="58" y="1"/>
                      <a:pt x="58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0" y="54"/>
                      <a:pt x="10" y="54"/>
                      <a:pt x="10" y="54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16" y="67"/>
                      <a:pt x="16" y="67"/>
                      <a:pt x="16" y="67"/>
                    </a:cubicBezTo>
                    <a:cubicBezTo>
                      <a:pt x="16" y="67"/>
                      <a:pt x="16" y="67"/>
                      <a:pt x="16" y="67"/>
                    </a:cubicBezTo>
                    <a:cubicBezTo>
                      <a:pt x="19" y="71"/>
                      <a:pt x="19" y="71"/>
                      <a:pt x="19" y="71"/>
                    </a:cubicBezTo>
                    <a:cubicBezTo>
                      <a:pt x="19" y="71"/>
                      <a:pt x="19" y="71"/>
                      <a:pt x="19" y="71"/>
                    </a:cubicBezTo>
                    <a:cubicBezTo>
                      <a:pt x="15" y="81"/>
                      <a:pt x="15" y="81"/>
                      <a:pt x="15" y="81"/>
                    </a:cubicBezTo>
                    <a:cubicBezTo>
                      <a:pt x="15" y="81"/>
                      <a:pt x="15" y="81"/>
                      <a:pt x="15" y="81"/>
                    </a:cubicBezTo>
                    <a:cubicBezTo>
                      <a:pt x="21" y="86"/>
                      <a:pt x="21" y="86"/>
                      <a:pt x="21" y="86"/>
                    </a:cubicBezTo>
                    <a:cubicBezTo>
                      <a:pt x="22" y="86"/>
                      <a:pt x="22" y="86"/>
                      <a:pt x="22" y="86"/>
                    </a:cubicBezTo>
                    <a:cubicBezTo>
                      <a:pt x="30" y="80"/>
                      <a:pt x="30" y="80"/>
                      <a:pt x="30" y="80"/>
                    </a:cubicBezTo>
                    <a:cubicBezTo>
                      <a:pt x="31" y="80"/>
                      <a:pt x="31" y="80"/>
                      <a:pt x="31" y="80"/>
                    </a:cubicBezTo>
                    <a:cubicBezTo>
                      <a:pt x="34" y="82"/>
                      <a:pt x="34" y="82"/>
                      <a:pt x="34" y="82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6" y="93"/>
                      <a:pt x="36" y="93"/>
                      <a:pt x="36" y="93"/>
                    </a:cubicBezTo>
                    <a:cubicBezTo>
                      <a:pt x="36" y="93"/>
                      <a:pt x="36" y="93"/>
                      <a:pt x="36" y="93"/>
                    </a:cubicBezTo>
                    <a:cubicBezTo>
                      <a:pt x="44" y="94"/>
                      <a:pt x="44" y="94"/>
                      <a:pt x="44" y="94"/>
                    </a:cubicBezTo>
                    <a:cubicBezTo>
                      <a:pt x="45" y="94"/>
                      <a:pt x="45" y="94"/>
                      <a:pt x="45" y="94"/>
                    </a:cubicBezTo>
                    <a:cubicBezTo>
                      <a:pt x="49" y="84"/>
                      <a:pt x="49" y="84"/>
                      <a:pt x="49" y="84"/>
                    </a:cubicBezTo>
                    <a:cubicBezTo>
                      <a:pt x="49" y="84"/>
                      <a:pt x="49" y="84"/>
                      <a:pt x="49" y="84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54" y="84"/>
                      <a:pt x="54" y="84"/>
                      <a:pt x="54" y="84"/>
                    </a:cubicBezTo>
                    <a:cubicBezTo>
                      <a:pt x="60" y="92"/>
                      <a:pt x="60" y="92"/>
                      <a:pt x="60" y="92"/>
                    </a:cubicBezTo>
                    <a:cubicBezTo>
                      <a:pt x="61" y="92"/>
                      <a:pt x="61" y="92"/>
                      <a:pt x="61" y="92"/>
                    </a:cubicBezTo>
                    <a:cubicBezTo>
                      <a:pt x="68" y="89"/>
                      <a:pt x="68" y="89"/>
                      <a:pt x="68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67" y="78"/>
                      <a:pt x="67" y="78"/>
                      <a:pt x="67" y="78"/>
                    </a:cubicBezTo>
                    <a:cubicBezTo>
                      <a:pt x="68" y="78"/>
                      <a:pt x="68" y="78"/>
                      <a:pt x="68" y="78"/>
                    </a:cubicBezTo>
                    <a:cubicBezTo>
                      <a:pt x="71" y="75"/>
                      <a:pt x="71" y="75"/>
                      <a:pt x="71" y="75"/>
                    </a:cubicBezTo>
                    <a:cubicBezTo>
                      <a:pt x="72" y="75"/>
                      <a:pt x="72" y="75"/>
                      <a:pt x="72" y="75"/>
                    </a:cubicBezTo>
                    <a:cubicBezTo>
                      <a:pt x="81" y="79"/>
                      <a:pt x="81" y="79"/>
                      <a:pt x="81" y="79"/>
                    </a:cubicBezTo>
                    <a:cubicBezTo>
                      <a:pt x="82" y="79"/>
                      <a:pt x="82" y="79"/>
                      <a:pt x="82" y="79"/>
                    </a:cubicBezTo>
                    <a:cubicBezTo>
                      <a:pt x="87" y="73"/>
                      <a:pt x="87" y="73"/>
                      <a:pt x="87" y="73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1" y="64"/>
                      <a:pt x="81" y="64"/>
                      <a:pt x="81" y="64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2" y="60"/>
                      <a:pt x="82" y="60"/>
                      <a:pt x="82" y="60"/>
                    </a:cubicBezTo>
                    <a:cubicBezTo>
                      <a:pt x="83" y="59"/>
                      <a:pt x="83" y="59"/>
                      <a:pt x="83" y="59"/>
                    </a:cubicBezTo>
                    <a:cubicBezTo>
                      <a:pt x="93" y="58"/>
                      <a:pt x="93" y="58"/>
                      <a:pt x="93" y="58"/>
                    </a:cubicBezTo>
                    <a:cubicBezTo>
                      <a:pt x="93" y="58"/>
                      <a:pt x="93" y="58"/>
                      <a:pt x="93" y="58"/>
                    </a:cubicBezTo>
                    <a:cubicBezTo>
                      <a:pt x="95" y="50"/>
                      <a:pt x="95" y="50"/>
                      <a:pt x="95" y="50"/>
                    </a:cubicBezTo>
                    <a:cubicBezTo>
                      <a:pt x="94" y="49"/>
                      <a:pt x="94" y="49"/>
                      <a:pt x="94" y="49"/>
                    </a:cubicBezTo>
                    <a:cubicBezTo>
                      <a:pt x="85" y="45"/>
                      <a:pt x="85" y="45"/>
                      <a:pt x="85" y="45"/>
                    </a:cubicBezTo>
                    <a:cubicBezTo>
                      <a:pt x="84" y="45"/>
                      <a:pt x="84" y="45"/>
                      <a:pt x="84" y="45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3" y="33"/>
                      <a:pt x="93" y="33"/>
                      <a:pt x="93" y="33"/>
                    </a:cubicBezTo>
                    <a:cubicBezTo>
                      <a:pt x="90" y="26"/>
                      <a:pt x="90" y="26"/>
                      <a:pt x="90" y="26"/>
                    </a:cubicBezTo>
                    <a:lnTo>
                      <a:pt x="89" y="25"/>
                    </a:lnTo>
                    <a:close/>
                    <a:moveTo>
                      <a:pt x="52" y="61"/>
                    </a:moveTo>
                    <a:cubicBezTo>
                      <a:pt x="44" y="64"/>
                      <a:pt x="34" y="60"/>
                      <a:pt x="31" y="52"/>
                    </a:cubicBezTo>
                    <a:cubicBezTo>
                      <a:pt x="28" y="44"/>
                      <a:pt x="32" y="35"/>
                      <a:pt x="40" y="31"/>
                    </a:cubicBezTo>
                    <a:cubicBezTo>
                      <a:pt x="48" y="28"/>
                      <a:pt x="57" y="32"/>
                      <a:pt x="60" y="40"/>
                    </a:cubicBezTo>
                    <a:cubicBezTo>
                      <a:pt x="64" y="48"/>
                      <a:pt x="60" y="57"/>
                      <a:pt x="52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77" name="Freeform 52"/>
              <p:cNvSpPr>
                <a:spLocks noEditPoints="1"/>
              </p:cNvSpPr>
              <p:nvPr/>
            </p:nvSpPr>
            <p:spPr bwMode="auto">
              <a:xfrm>
                <a:off x="1114" y="2833"/>
                <a:ext cx="99" cy="99"/>
              </a:xfrm>
              <a:custGeom>
                <a:avLst/>
                <a:gdLst>
                  <a:gd name="T0" fmla="*/ 57 w 68"/>
                  <a:gd name="T1" fmla="*/ 20 h 68"/>
                  <a:gd name="T2" fmla="*/ 55 w 68"/>
                  <a:gd name="T3" fmla="*/ 17 h 68"/>
                  <a:gd name="T4" fmla="*/ 58 w 68"/>
                  <a:gd name="T5" fmla="*/ 10 h 68"/>
                  <a:gd name="T6" fmla="*/ 53 w 68"/>
                  <a:gd name="T7" fmla="*/ 6 h 68"/>
                  <a:gd name="T8" fmla="*/ 47 w 68"/>
                  <a:gd name="T9" fmla="*/ 11 h 68"/>
                  <a:gd name="T10" fmla="*/ 44 w 68"/>
                  <a:gd name="T11" fmla="*/ 9 h 68"/>
                  <a:gd name="T12" fmla="*/ 43 w 68"/>
                  <a:gd name="T13" fmla="*/ 2 h 68"/>
                  <a:gd name="T14" fmla="*/ 37 w 68"/>
                  <a:gd name="T15" fmla="*/ 0 h 68"/>
                  <a:gd name="T16" fmla="*/ 33 w 68"/>
                  <a:gd name="T17" fmla="*/ 8 h 68"/>
                  <a:gd name="T18" fmla="*/ 30 w 68"/>
                  <a:gd name="T19" fmla="*/ 8 h 68"/>
                  <a:gd name="T20" fmla="*/ 25 w 68"/>
                  <a:gd name="T21" fmla="*/ 2 h 68"/>
                  <a:gd name="T22" fmla="*/ 19 w 68"/>
                  <a:gd name="T23" fmla="*/ 4 h 68"/>
                  <a:gd name="T24" fmla="*/ 20 w 68"/>
                  <a:gd name="T25" fmla="*/ 12 h 68"/>
                  <a:gd name="T26" fmla="*/ 17 w 68"/>
                  <a:gd name="T27" fmla="*/ 14 h 68"/>
                  <a:gd name="T28" fmla="*/ 10 w 68"/>
                  <a:gd name="T29" fmla="*/ 11 h 68"/>
                  <a:gd name="T30" fmla="*/ 6 w 68"/>
                  <a:gd name="T31" fmla="*/ 16 h 68"/>
                  <a:gd name="T32" fmla="*/ 11 w 68"/>
                  <a:gd name="T33" fmla="*/ 22 h 68"/>
                  <a:gd name="T34" fmla="*/ 9 w 68"/>
                  <a:gd name="T35" fmla="*/ 25 h 68"/>
                  <a:gd name="T36" fmla="*/ 2 w 68"/>
                  <a:gd name="T37" fmla="*/ 26 h 68"/>
                  <a:gd name="T38" fmla="*/ 0 w 68"/>
                  <a:gd name="T39" fmla="*/ 32 h 68"/>
                  <a:gd name="T40" fmla="*/ 8 w 68"/>
                  <a:gd name="T41" fmla="*/ 36 h 68"/>
                  <a:gd name="T42" fmla="*/ 8 w 68"/>
                  <a:gd name="T43" fmla="*/ 39 h 68"/>
                  <a:gd name="T44" fmla="*/ 2 w 68"/>
                  <a:gd name="T45" fmla="*/ 44 h 68"/>
                  <a:gd name="T46" fmla="*/ 4 w 68"/>
                  <a:gd name="T47" fmla="*/ 50 h 68"/>
                  <a:gd name="T48" fmla="*/ 12 w 68"/>
                  <a:gd name="T49" fmla="*/ 49 h 68"/>
                  <a:gd name="T50" fmla="*/ 14 w 68"/>
                  <a:gd name="T51" fmla="*/ 52 h 68"/>
                  <a:gd name="T52" fmla="*/ 11 w 68"/>
                  <a:gd name="T53" fmla="*/ 59 h 68"/>
                  <a:gd name="T54" fmla="*/ 16 w 68"/>
                  <a:gd name="T55" fmla="*/ 63 h 68"/>
                  <a:gd name="T56" fmla="*/ 22 w 68"/>
                  <a:gd name="T57" fmla="*/ 58 h 68"/>
                  <a:gd name="T58" fmla="*/ 25 w 68"/>
                  <a:gd name="T59" fmla="*/ 59 h 68"/>
                  <a:gd name="T60" fmla="*/ 26 w 68"/>
                  <a:gd name="T61" fmla="*/ 67 h 68"/>
                  <a:gd name="T62" fmla="*/ 32 w 68"/>
                  <a:gd name="T63" fmla="*/ 68 h 68"/>
                  <a:gd name="T64" fmla="*/ 36 w 68"/>
                  <a:gd name="T65" fmla="*/ 61 h 68"/>
                  <a:gd name="T66" fmla="*/ 39 w 68"/>
                  <a:gd name="T67" fmla="*/ 61 h 68"/>
                  <a:gd name="T68" fmla="*/ 44 w 68"/>
                  <a:gd name="T69" fmla="*/ 67 h 68"/>
                  <a:gd name="T70" fmla="*/ 50 w 68"/>
                  <a:gd name="T71" fmla="*/ 65 h 68"/>
                  <a:gd name="T72" fmla="*/ 49 w 68"/>
                  <a:gd name="T73" fmla="*/ 57 h 68"/>
                  <a:gd name="T74" fmla="*/ 52 w 68"/>
                  <a:gd name="T75" fmla="*/ 55 h 68"/>
                  <a:gd name="T76" fmla="*/ 59 w 68"/>
                  <a:gd name="T77" fmla="*/ 58 h 68"/>
                  <a:gd name="T78" fmla="*/ 63 w 68"/>
                  <a:gd name="T79" fmla="*/ 53 h 68"/>
                  <a:gd name="T80" fmla="*/ 58 w 68"/>
                  <a:gd name="T81" fmla="*/ 47 h 68"/>
                  <a:gd name="T82" fmla="*/ 60 w 68"/>
                  <a:gd name="T83" fmla="*/ 44 h 68"/>
                  <a:gd name="T84" fmla="*/ 67 w 68"/>
                  <a:gd name="T85" fmla="*/ 43 h 68"/>
                  <a:gd name="T86" fmla="*/ 68 w 68"/>
                  <a:gd name="T87" fmla="*/ 37 h 68"/>
                  <a:gd name="T88" fmla="*/ 61 w 68"/>
                  <a:gd name="T89" fmla="*/ 33 h 68"/>
                  <a:gd name="T90" fmla="*/ 61 w 68"/>
                  <a:gd name="T91" fmla="*/ 30 h 68"/>
                  <a:gd name="T92" fmla="*/ 67 w 68"/>
                  <a:gd name="T93" fmla="*/ 25 h 68"/>
                  <a:gd name="T94" fmla="*/ 65 w 68"/>
                  <a:gd name="T95" fmla="*/ 19 h 68"/>
                  <a:gd name="T96" fmla="*/ 23 w 68"/>
                  <a:gd name="T97" fmla="*/ 38 h 68"/>
                  <a:gd name="T98" fmla="*/ 44 w 68"/>
                  <a:gd name="T99" fmla="*/ 3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8" h="68">
                    <a:moveTo>
                      <a:pt x="65" y="19"/>
                    </a:moveTo>
                    <a:cubicBezTo>
                      <a:pt x="57" y="20"/>
                      <a:pt x="57" y="20"/>
                      <a:pt x="57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58" y="10"/>
                      <a:pt x="58" y="10"/>
                      <a:pt x="58" y="10"/>
                    </a:cubicBezTo>
                    <a:cubicBezTo>
                      <a:pt x="58" y="10"/>
                      <a:pt x="58" y="10"/>
                      <a:pt x="58" y="10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2"/>
                      <a:pt x="43" y="2"/>
                      <a:pt x="43" y="2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3" y="68"/>
                      <a:pt x="33" y="68"/>
                      <a:pt x="33" y="68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44" y="67"/>
                      <a:pt x="44" y="67"/>
                      <a:pt x="44" y="67"/>
                    </a:cubicBezTo>
                    <a:cubicBezTo>
                      <a:pt x="44" y="67"/>
                      <a:pt x="44" y="67"/>
                      <a:pt x="44" y="67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49" y="57"/>
                      <a:pt x="49" y="57"/>
                      <a:pt x="49" y="57"/>
                    </a:cubicBezTo>
                    <a:cubicBezTo>
                      <a:pt x="49" y="57"/>
                      <a:pt x="49" y="57"/>
                      <a:pt x="49" y="57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63" y="53"/>
                      <a:pt x="63" y="53"/>
                      <a:pt x="63" y="53"/>
                    </a:cubicBezTo>
                    <a:cubicBezTo>
                      <a:pt x="63" y="53"/>
                      <a:pt x="63" y="53"/>
                      <a:pt x="63" y="53"/>
                    </a:cubicBezTo>
                    <a:cubicBezTo>
                      <a:pt x="58" y="47"/>
                      <a:pt x="58" y="47"/>
                      <a:pt x="58" y="47"/>
                    </a:cubicBezTo>
                    <a:cubicBezTo>
                      <a:pt x="58" y="46"/>
                      <a:pt x="58" y="46"/>
                      <a:pt x="58" y="46"/>
                    </a:cubicBezTo>
                    <a:cubicBezTo>
                      <a:pt x="60" y="44"/>
                      <a:pt x="60" y="44"/>
                      <a:pt x="60" y="44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8" y="42"/>
                      <a:pt x="68" y="42"/>
                      <a:pt x="68" y="42"/>
                    </a:cubicBezTo>
                    <a:cubicBezTo>
                      <a:pt x="68" y="37"/>
                      <a:pt x="68" y="37"/>
                      <a:pt x="68" y="37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1" y="33"/>
                      <a:pt x="61" y="33"/>
                      <a:pt x="61" y="33"/>
                    </a:cubicBezTo>
                    <a:cubicBezTo>
                      <a:pt x="61" y="33"/>
                      <a:pt x="61" y="33"/>
                      <a:pt x="61" y="33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1" y="29"/>
                      <a:pt x="61" y="29"/>
                      <a:pt x="61" y="29"/>
                    </a:cubicBezTo>
                    <a:cubicBezTo>
                      <a:pt x="67" y="25"/>
                      <a:pt x="67" y="25"/>
                      <a:pt x="67" y="25"/>
                    </a:cubicBezTo>
                    <a:cubicBezTo>
                      <a:pt x="67" y="25"/>
                      <a:pt x="67" y="25"/>
                      <a:pt x="67" y="25"/>
                    </a:cubicBezTo>
                    <a:cubicBezTo>
                      <a:pt x="65" y="19"/>
                      <a:pt x="65" y="19"/>
                      <a:pt x="65" y="19"/>
                    </a:cubicBezTo>
                    <a:close/>
                    <a:moveTo>
                      <a:pt x="38" y="44"/>
                    </a:moveTo>
                    <a:cubicBezTo>
                      <a:pt x="32" y="47"/>
                      <a:pt x="25" y="44"/>
                      <a:pt x="23" y="38"/>
                    </a:cubicBezTo>
                    <a:cubicBezTo>
                      <a:pt x="21" y="32"/>
                      <a:pt x="23" y="26"/>
                      <a:pt x="29" y="23"/>
                    </a:cubicBezTo>
                    <a:cubicBezTo>
                      <a:pt x="35" y="21"/>
                      <a:pt x="42" y="24"/>
                      <a:pt x="44" y="30"/>
                    </a:cubicBezTo>
                    <a:cubicBezTo>
                      <a:pt x="46" y="36"/>
                      <a:pt x="43" y="42"/>
                      <a:pt x="38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78" name="Freeform 53"/>
              <p:cNvSpPr>
                <a:spLocks noEditPoints="1"/>
              </p:cNvSpPr>
              <p:nvPr/>
            </p:nvSpPr>
            <p:spPr bwMode="auto">
              <a:xfrm>
                <a:off x="875" y="2182"/>
                <a:ext cx="111" cy="110"/>
              </a:xfrm>
              <a:custGeom>
                <a:avLst/>
                <a:gdLst>
                  <a:gd name="T0" fmla="*/ 63 w 76"/>
                  <a:gd name="T1" fmla="*/ 22 h 76"/>
                  <a:gd name="T2" fmla="*/ 61 w 76"/>
                  <a:gd name="T3" fmla="*/ 19 h 76"/>
                  <a:gd name="T4" fmla="*/ 64 w 76"/>
                  <a:gd name="T5" fmla="*/ 11 h 76"/>
                  <a:gd name="T6" fmla="*/ 59 w 76"/>
                  <a:gd name="T7" fmla="*/ 6 h 76"/>
                  <a:gd name="T8" fmla="*/ 52 w 76"/>
                  <a:gd name="T9" fmla="*/ 11 h 76"/>
                  <a:gd name="T10" fmla="*/ 48 w 76"/>
                  <a:gd name="T11" fmla="*/ 10 h 76"/>
                  <a:gd name="T12" fmla="*/ 47 w 76"/>
                  <a:gd name="T13" fmla="*/ 1 h 76"/>
                  <a:gd name="T14" fmla="*/ 40 w 76"/>
                  <a:gd name="T15" fmla="*/ 0 h 76"/>
                  <a:gd name="T16" fmla="*/ 37 w 76"/>
                  <a:gd name="T17" fmla="*/ 8 h 76"/>
                  <a:gd name="T18" fmla="*/ 33 w 76"/>
                  <a:gd name="T19" fmla="*/ 9 h 76"/>
                  <a:gd name="T20" fmla="*/ 27 w 76"/>
                  <a:gd name="T21" fmla="*/ 2 h 76"/>
                  <a:gd name="T22" fmla="*/ 21 w 76"/>
                  <a:gd name="T23" fmla="*/ 4 h 76"/>
                  <a:gd name="T24" fmla="*/ 22 w 76"/>
                  <a:gd name="T25" fmla="*/ 13 h 76"/>
                  <a:gd name="T26" fmla="*/ 19 w 76"/>
                  <a:gd name="T27" fmla="*/ 15 h 76"/>
                  <a:gd name="T28" fmla="*/ 11 w 76"/>
                  <a:gd name="T29" fmla="*/ 12 h 76"/>
                  <a:gd name="T30" fmla="*/ 6 w 76"/>
                  <a:gd name="T31" fmla="*/ 17 h 76"/>
                  <a:gd name="T32" fmla="*/ 11 w 76"/>
                  <a:gd name="T33" fmla="*/ 24 h 76"/>
                  <a:gd name="T34" fmla="*/ 10 w 76"/>
                  <a:gd name="T35" fmla="*/ 28 h 76"/>
                  <a:gd name="T36" fmla="*/ 1 w 76"/>
                  <a:gd name="T37" fmla="*/ 29 h 76"/>
                  <a:gd name="T38" fmla="*/ 0 w 76"/>
                  <a:gd name="T39" fmla="*/ 36 h 76"/>
                  <a:gd name="T40" fmla="*/ 8 w 76"/>
                  <a:gd name="T41" fmla="*/ 39 h 76"/>
                  <a:gd name="T42" fmla="*/ 9 w 76"/>
                  <a:gd name="T43" fmla="*/ 43 h 76"/>
                  <a:gd name="T44" fmla="*/ 2 w 76"/>
                  <a:gd name="T45" fmla="*/ 49 h 76"/>
                  <a:gd name="T46" fmla="*/ 4 w 76"/>
                  <a:gd name="T47" fmla="*/ 55 h 76"/>
                  <a:gd name="T48" fmla="*/ 13 w 76"/>
                  <a:gd name="T49" fmla="*/ 54 h 76"/>
                  <a:gd name="T50" fmla="*/ 15 w 76"/>
                  <a:gd name="T51" fmla="*/ 57 h 76"/>
                  <a:gd name="T52" fmla="*/ 12 w 76"/>
                  <a:gd name="T53" fmla="*/ 65 h 76"/>
                  <a:gd name="T54" fmla="*/ 17 w 76"/>
                  <a:gd name="T55" fmla="*/ 70 h 76"/>
                  <a:gd name="T56" fmla="*/ 24 w 76"/>
                  <a:gd name="T57" fmla="*/ 65 h 76"/>
                  <a:gd name="T58" fmla="*/ 28 w 76"/>
                  <a:gd name="T59" fmla="*/ 66 h 76"/>
                  <a:gd name="T60" fmla="*/ 29 w 76"/>
                  <a:gd name="T61" fmla="*/ 75 h 76"/>
                  <a:gd name="T62" fmla="*/ 36 w 76"/>
                  <a:gd name="T63" fmla="*/ 76 h 76"/>
                  <a:gd name="T64" fmla="*/ 39 w 76"/>
                  <a:gd name="T65" fmla="*/ 68 h 76"/>
                  <a:gd name="T66" fmla="*/ 43 w 76"/>
                  <a:gd name="T67" fmla="*/ 67 h 76"/>
                  <a:gd name="T68" fmla="*/ 48 w 76"/>
                  <a:gd name="T69" fmla="*/ 74 h 76"/>
                  <a:gd name="T70" fmla="*/ 55 w 76"/>
                  <a:gd name="T71" fmla="*/ 72 h 76"/>
                  <a:gd name="T72" fmla="*/ 54 w 76"/>
                  <a:gd name="T73" fmla="*/ 63 h 76"/>
                  <a:gd name="T74" fmla="*/ 57 w 76"/>
                  <a:gd name="T75" fmla="*/ 61 h 76"/>
                  <a:gd name="T76" fmla="*/ 65 w 76"/>
                  <a:gd name="T77" fmla="*/ 64 h 76"/>
                  <a:gd name="T78" fmla="*/ 70 w 76"/>
                  <a:gd name="T79" fmla="*/ 59 h 76"/>
                  <a:gd name="T80" fmla="*/ 65 w 76"/>
                  <a:gd name="T81" fmla="*/ 52 h 76"/>
                  <a:gd name="T82" fmla="*/ 66 w 76"/>
                  <a:gd name="T83" fmla="*/ 48 h 76"/>
                  <a:gd name="T84" fmla="*/ 75 w 76"/>
                  <a:gd name="T85" fmla="*/ 47 h 76"/>
                  <a:gd name="T86" fmla="*/ 76 w 76"/>
                  <a:gd name="T87" fmla="*/ 40 h 76"/>
                  <a:gd name="T88" fmla="*/ 68 w 76"/>
                  <a:gd name="T89" fmla="*/ 37 h 76"/>
                  <a:gd name="T90" fmla="*/ 67 w 76"/>
                  <a:gd name="T91" fmla="*/ 33 h 76"/>
                  <a:gd name="T92" fmla="*/ 74 w 76"/>
                  <a:gd name="T93" fmla="*/ 28 h 76"/>
                  <a:gd name="T94" fmla="*/ 72 w 76"/>
                  <a:gd name="T95" fmla="*/ 21 h 76"/>
                  <a:gd name="T96" fmla="*/ 25 w 76"/>
                  <a:gd name="T97" fmla="*/ 42 h 76"/>
                  <a:gd name="T98" fmla="*/ 48 w 76"/>
                  <a:gd name="T99" fmla="*/ 33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76" h="76">
                    <a:moveTo>
                      <a:pt x="72" y="21"/>
                    </a:moveTo>
                    <a:cubicBezTo>
                      <a:pt x="63" y="22"/>
                      <a:pt x="63" y="22"/>
                      <a:pt x="63" y="22"/>
                    </a:cubicBezTo>
                    <a:cubicBezTo>
                      <a:pt x="63" y="22"/>
                      <a:pt x="63" y="22"/>
                      <a:pt x="63" y="22"/>
                    </a:cubicBezTo>
                    <a:cubicBezTo>
                      <a:pt x="61" y="19"/>
                      <a:pt x="61" y="19"/>
                      <a:pt x="61" y="19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4" y="10"/>
                      <a:pt x="64" y="10"/>
                      <a:pt x="64" y="10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58" y="6"/>
                      <a:pt x="58" y="6"/>
                      <a:pt x="58" y="6"/>
                    </a:cubicBezTo>
                    <a:cubicBezTo>
                      <a:pt x="52" y="11"/>
                      <a:pt x="52" y="11"/>
                      <a:pt x="52" y="11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3" y="55"/>
                      <a:pt x="13" y="55"/>
                      <a:pt x="13" y="55"/>
                    </a:cubicBezTo>
                    <a:cubicBezTo>
                      <a:pt x="15" y="57"/>
                      <a:pt x="15" y="57"/>
                      <a:pt x="15" y="57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2" y="66"/>
                      <a:pt x="12" y="66"/>
                      <a:pt x="12" y="66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24" y="65"/>
                      <a:pt x="24" y="65"/>
                      <a:pt x="24" y="65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28" y="66"/>
                      <a:pt x="28" y="66"/>
                      <a:pt x="28" y="66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6" y="76"/>
                      <a:pt x="36" y="76"/>
                      <a:pt x="36" y="76"/>
                    </a:cubicBezTo>
                    <a:cubicBezTo>
                      <a:pt x="36" y="76"/>
                      <a:pt x="36" y="76"/>
                      <a:pt x="36" y="76"/>
                    </a:cubicBezTo>
                    <a:cubicBezTo>
                      <a:pt x="39" y="68"/>
                      <a:pt x="39" y="68"/>
                      <a:pt x="39" y="68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43" y="68"/>
                      <a:pt x="43" y="68"/>
                      <a:pt x="43" y="68"/>
                    </a:cubicBezTo>
                    <a:cubicBezTo>
                      <a:pt x="48" y="74"/>
                      <a:pt x="48" y="74"/>
                      <a:pt x="48" y="74"/>
                    </a:cubicBezTo>
                    <a:cubicBezTo>
                      <a:pt x="49" y="75"/>
                      <a:pt x="49" y="75"/>
                      <a:pt x="49" y="75"/>
                    </a:cubicBezTo>
                    <a:cubicBezTo>
                      <a:pt x="55" y="72"/>
                      <a:pt x="55" y="72"/>
                      <a:pt x="55" y="72"/>
                    </a:cubicBezTo>
                    <a:cubicBezTo>
                      <a:pt x="55" y="72"/>
                      <a:pt x="55" y="72"/>
                      <a:pt x="55" y="72"/>
                    </a:cubicBezTo>
                    <a:cubicBezTo>
                      <a:pt x="54" y="63"/>
                      <a:pt x="54" y="63"/>
                      <a:pt x="54" y="63"/>
                    </a:cubicBezTo>
                    <a:cubicBezTo>
                      <a:pt x="54" y="63"/>
                      <a:pt x="54" y="63"/>
                      <a:pt x="54" y="63"/>
                    </a:cubicBezTo>
                    <a:cubicBezTo>
                      <a:pt x="57" y="61"/>
                      <a:pt x="57" y="61"/>
                      <a:pt x="57" y="61"/>
                    </a:cubicBezTo>
                    <a:cubicBezTo>
                      <a:pt x="58" y="61"/>
                      <a:pt x="58" y="61"/>
                      <a:pt x="58" y="61"/>
                    </a:cubicBezTo>
                    <a:cubicBezTo>
                      <a:pt x="65" y="64"/>
                      <a:pt x="65" y="64"/>
                      <a:pt x="65" y="64"/>
                    </a:cubicBezTo>
                    <a:cubicBezTo>
                      <a:pt x="66" y="64"/>
                      <a:pt x="66" y="64"/>
                      <a:pt x="66" y="64"/>
                    </a:cubicBezTo>
                    <a:cubicBezTo>
                      <a:pt x="70" y="59"/>
                      <a:pt x="70" y="59"/>
                      <a:pt x="70" y="59"/>
                    </a:cubicBezTo>
                    <a:cubicBezTo>
                      <a:pt x="70" y="59"/>
                      <a:pt x="70" y="59"/>
                      <a:pt x="70" y="59"/>
                    </a:cubicBezTo>
                    <a:cubicBezTo>
                      <a:pt x="65" y="52"/>
                      <a:pt x="65" y="52"/>
                      <a:pt x="65" y="52"/>
                    </a:cubicBezTo>
                    <a:cubicBezTo>
                      <a:pt x="65" y="51"/>
                      <a:pt x="65" y="51"/>
                      <a:pt x="65" y="51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6" y="40"/>
                      <a:pt x="76" y="40"/>
                      <a:pt x="76" y="40"/>
                    </a:cubicBezTo>
                    <a:cubicBezTo>
                      <a:pt x="76" y="40"/>
                      <a:pt x="76" y="40"/>
                      <a:pt x="76" y="40"/>
                    </a:cubicBezTo>
                    <a:cubicBezTo>
                      <a:pt x="68" y="37"/>
                      <a:pt x="68" y="37"/>
                      <a:pt x="68" y="37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74" y="28"/>
                      <a:pt x="74" y="28"/>
                      <a:pt x="74" y="28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72" y="21"/>
                      <a:pt x="72" y="21"/>
                      <a:pt x="72" y="21"/>
                    </a:cubicBezTo>
                    <a:close/>
                    <a:moveTo>
                      <a:pt x="41" y="49"/>
                    </a:moveTo>
                    <a:cubicBezTo>
                      <a:pt x="35" y="52"/>
                      <a:pt x="28" y="49"/>
                      <a:pt x="25" y="42"/>
                    </a:cubicBezTo>
                    <a:cubicBezTo>
                      <a:pt x="22" y="36"/>
                      <a:pt x="26" y="28"/>
                      <a:pt x="32" y="26"/>
                    </a:cubicBezTo>
                    <a:cubicBezTo>
                      <a:pt x="39" y="23"/>
                      <a:pt x="46" y="26"/>
                      <a:pt x="48" y="33"/>
                    </a:cubicBezTo>
                    <a:cubicBezTo>
                      <a:pt x="51" y="39"/>
                      <a:pt x="48" y="47"/>
                      <a:pt x="41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79" name="Freeform 54"/>
              <p:cNvSpPr>
                <a:spLocks noEditPoints="1"/>
              </p:cNvSpPr>
              <p:nvPr/>
            </p:nvSpPr>
            <p:spPr bwMode="auto">
              <a:xfrm>
                <a:off x="1102" y="2961"/>
                <a:ext cx="99" cy="99"/>
              </a:xfrm>
              <a:custGeom>
                <a:avLst/>
                <a:gdLst>
                  <a:gd name="T0" fmla="*/ 57 w 68"/>
                  <a:gd name="T1" fmla="*/ 19 h 68"/>
                  <a:gd name="T2" fmla="*/ 55 w 68"/>
                  <a:gd name="T3" fmla="*/ 17 h 68"/>
                  <a:gd name="T4" fmla="*/ 58 w 68"/>
                  <a:gd name="T5" fmla="*/ 9 h 68"/>
                  <a:gd name="T6" fmla="*/ 53 w 68"/>
                  <a:gd name="T7" fmla="*/ 5 h 68"/>
                  <a:gd name="T8" fmla="*/ 47 w 68"/>
                  <a:gd name="T9" fmla="*/ 10 h 68"/>
                  <a:gd name="T10" fmla="*/ 44 w 68"/>
                  <a:gd name="T11" fmla="*/ 9 h 68"/>
                  <a:gd name="T12" fmla="*/ 43 w 68"/>
                  <a:gd name="T13" fmla="*/ 1 h 68"/>
                  <a:gd name="T14" fmla="*/ 36 w 68"/>
                  <a:gd name="T15" fmla="*/ 0 h 68"/>
                  <a:gd name="T16" fmla="*/ 33 w 68"/>
                  <a:gd name="T17" fmla="*/ 7 h 68"/>
                  <a:gd name="T18" fmla="*/ 30 w 68"/>
                  <a:gd name="T19" fmla="*/ 7 h 68"/>
                  <a:gd name="T20" fmla="*/ 25 w 68"/>
                  <a:gd name="T21" fmla="*/ 1 h 68"/>
                  <a:gd name="T22" fmla="*/ 19 w 68"/>
                  <a:gd name="T23" fmla="*/ 3 h 68"/>
                  <a:gd name="T24" fmla="*/ 20 w 68"/>
                  <a:gd name="T25" fmla="*/ 11 h 68"/>
                  <a:gd name="T26" fmla="*/ 17 w 68"/>
                  <a:gd name="T27" fmla="*/ 13 h 68"/>
                  <a:gd name="T28" fmla="*/ 10 w 68"/>
                  <a:gd name="T29" fmla="*/ 10 h 68"/>
                  <a:gd name="T30" fmla="*/ 6 w 68"/>
                  <a:gd name="T31" fmla="*/ 15 h 68"/>
                  <a:gd name="T32" fmla="*/ 10 w 68"/>
                  <a:gd name="T33" fmla="*/ 21 h 68"/>
                  <a:gd name="T34" fmla="*/ 9 w 68"/>
                  <a:gd name="T35" fmla="*/ 25 h 68"/>
                  <a:gd name="T36" fmla="*/ 2 w 68"/>
                  <a:gd name="T37" fmla="*/ 26 h 68"/>
                  <a:gd name="T38" fmla="*/ 0 w 68"/>
                  <a:gd name="T39" fmla="*/ 32 h 68"/>
                  <a:gd name="T40" fmla="*/ 7 w 68"/>
                  <a:gd name="T41" fmla="*/ 35 h 68"/>
                  <a:gd name="T42" fmla="*/ 8 w 68"/>
                  <a:gd name="T43" fmla="*/ 38 h 68"/>
                  <a:gd name="T44" fmla="*/ 2 w 68"/>
                  <a:gd name="T45" fmla="*/ 43 h 68"/>
                  <a:gd name="T46" fmla="*/ 4 w 68"/>
                  <a:gd name="T47" fmla="*/ 49 h 68"/>
                  <a:gd name="T48" fmla="*/ 12 w 68"/>
                  <a:gd name="T49" fmla="*/ 48 h 68"/>
                  <a:gd name="T50" fmla="*/ 14 w 68"/>
                  <a:gd name="T51" fmla="*/ 51 h 68"/>
                  <a:gd name="T52" fmla="*/ 11 w 68"/>
                  <a:gd name="T53" fmla="*/ 58 h 68"/>
                  <a:gd name="T54" fmla="*/ 16 w 68"/>
                  <a:gd name="T55" fmla="*/ 62 h 68"/>
                  <a:gd name="T56" fmla="*/ 22 w 68"/>
                  <a:gd name="T57" fmla="*/ 58 h 68"/>
                  <a:gd name="T58" fmla="*/ 25 w 68"/>
                  <a:gd name="T59" fmla="*/ 59 h 68"/>
                  <a:gd name="T60" fmla="*/ 26 w 68"/>
                  <a:gd name="T61" fmla="*/ 67 h 68"/>
                  <a:gd name="T62" fmla="*/ 32 w 68"/>
                  <a:gd name="T63" fmla="*/ 68 h 68"/>
                  <a:gd name="T64" fmla="*/ 36 w 68"/>
                  <a:gd name="T65" fmla="*/ 61 h 68"/>
                  <a:gd name="T66" fmla="*/ 39 w 68"/>
                  <a:gd name="T67" fmla="*/ 60 h 68"/>
                  <a:gd name="T68" fmla="*/ 44 w 68"/>
                  <a:gd name="T69" fmla="*/ 66 h 68"/>
                  <a:gd name="T70" fmla="*/ 50 w 68"/>
                  <a:gd name="T71" fmla="*/ 64 h 68"/>
                  <a:gd name="T72" fmla="*/ 49 w 68"/>
                  <a:gd name="T73" fmla="*/ 56 h 68"/>
                  <a:gd name="T74" fmla="*/ 52 w 68"/>
                  <a:gd name="T75" fmla="*/ 54 h 68"/>
                  <a:gd name="T76" fmla="*/ 59 w 68"/>
                  <a:gd name="T77" fmla="*/ 57 h 68"/>
                  <a:gd name="T78" fmla="*/ 63 w 68"/>
                  <a:gd name="T79" fmla="*/ 52 h 68"/>
                  <a:gd name="T80" fmla="*/ 58 w 68"/>
                  <a:gd name="T81" fmla="*/ 46 h 68"/>
                  <a:gd name="T82" fmla="*/ 59 w 68"/>
                  <a:gd name="T83" fmla="*/ 43 h 68"/>
                  <a:gd name="T84" fmla="*/ 67 w 68"/>
                  <a:gd name="T85" fmla="*/ 42 h 68"/>
                  <a:gd name="T86" fmla="*/ 68 w 68"/>
                  <a:gd name="T87" fmla="*/ 36 h 68"/>
                  <a:gd name="T88" fmla="*/ 61 w 68"/>
                  <a:gd name="T89" fmla="*/ 33 h 68"/>
                  <a:gd name="T90" fmla="*/ 61 w 68"/>
                  <a:gd name="T91" fmla="*/ 29 h 68"/>
                  <a:gd name="T92" fmla="*/ 67 w 68"/>
                  <a:gd name="T93" fmla="*/ 24 h 68"/>
                  <a:gd name="T94" fmla="*/ 65 w 68"/>
                  <a:gd name="T95" fmla="*/ 19 h 68"/>
                  <a:gd name="T96" fmla="*/ 37 w 68"/>
                  <a:gd name="T97" fmla="*/ 44 h 68"/>
                  <a:gd name="T98" fmla="*/ 29 w 68"/>
                  <a:gd name="T99" fmla="*/ 23 h 68"/>
                  <a:gd name="T100" fmla="*/ 37 w 68"/>
                  <a:gd name="T101" fmla="*/ 4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8" h="68">
                    <a:moveTo>
                      <a:pt x="64" y="18"/>
                    </a:moveTo>
                    <a:cubicBezTo>
                      <a:pt x="57" y="19"/>
                      <a:pt x="57" y="19"/>
                      <a:pt x="57" y="19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8" y="9"/>
                      <a:pt x="58" y="9"/>
                      <a:pt x="58" y="9"/>
                    </a:cubicBezTo>
                    <a:cubicBezTo>
                      <a:pt x="58" y="9"/>
                      <a:pt x="58" y="9"/>
                      <a:pt x="58" y="9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3" y="68"/>
                      <a:pt x="33" y="68"/>
                      <a:pt x="33" y="68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0"/>
                      <a:pt x="36" y="60"/>
                      <a:pt x="36" y="60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50" y="64"/>
                      <a:pt x="50" y="64"/>
                      <a:pt x="50" y="64"/>
                    </a:cubicBezTo>
                    <a:cubicBezTo>
                      <a:pt x="50" y="64"/>
                      <a:pt x="50" y="64"/>
                      <a:pt x="50" y="64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52" y="54"/>
                      <a:pt x="52" y="54"/>
                      <a:pt x="52" y="54"/>
                    </a:cubicBezTo>
                    <a:cubicBezTo>
                      <a:pt x="52" y="54"/>
                      <a:pt x="52" y="54"/>
                      <a:pt x="52" y="54"/>
                    </a:cubicBezTo>
                    <a:cubicBezTo>
                      <a:pt x="59" y="57"/>
                      <a:pt x="59" y="57"/>
                      <a:pt x="59" y="57"/>
                    </a:cubicBezTo>
                    <a:cubicBezTo>
                      <a:pt x="59" y="57"/>
                      <a:pt x="59" y="57"/>
                      <a:pt x="59" y="57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58" y="46"/>
                      <a:pt x="58" y="46"/>
                      <a:pt x="58" y="46"/>
                    </a:cubicBezTo>
                    <a:cubicBezTo>
                      <a:pt x="58" y="46"/>
                      <a:pt x="58" y="46"/>
                      <a:pt x="58" y="46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67" y="42"/>
                      <a:pt x="67" y="42"/>
                      <a:pt x="67" y="42"/>
                    </a:cubicBezTo>
                    <a:cubicBezTo>
                      <a:pt x="68" y="42"/>
                      <a:pt x="68" y="42"/>
                      <a:pt x="68" y="42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8" y="35"/>
                      <a:pt x="68" y="35"/>
                      <a:pt x="68" y="35"/>
                    </a:cubicBezTo>
                    <a:cubicBezTo>
                      <a:pt x="61" y="33"/>
                      <a:pt x="61" y="33"/>
                      <a:pt x="61" y="33"/>
                    </a:cubicBezTo>
                    <a:cubicBezTo>
                      <a:pt x="61" y="32"/>
                      <a:pt x="61" y="32"/>
                      <a:pt x="61" y="32"/>
                    </a:cubicBezTo>
                    <a:cubicBezTo>
                      <a:pt x="61" y="29"/>
                      <a:pt x="61" y="29"/>
                      <a:pt x="61" y="29"/>
                    </a:cubicBezTo>
                    <a:cubicBezTo>
                      <a:pt x="61" y="29"/>
                      <a:pt x="61" y="29"/>
                      <a:pt x="61" y="29"/>
                    </a:cubicBezTo>
                    <a:cubicBezTo>
                      <a:pt x="67" y="24"/>
                      <a:pt x="67" y="24"/>
                      <a:pt x="67" y="24"/>
                    </a:cubicBezTo>
                    <a:cubicBezTo>
                      <a:pt x="67" y="24"/>
                      <a:pt x="67" y="24"/>
                      <a:pt x="67" y="24"/>
                    </a:cubicBezTo>
                    <a:cubicBezTo>
                      <a:pt x="65" y="19"/>
                      <a:pt x="65" y="19"/>
                      <a:pt x="65" y="19"/>
                    </a:cubicBezTo>
                    <a:lnTo>
                      <a:pt x="64" y="18"/>
                    </a:lnTo>
                    <a:close/>
                    <a:moveTo>
                      <a:pt x="37" y="44"/>
                    </a:moveTo>
                    <a:cubicBezTo>
                      <a:pt x="32" y="46"/>
                      <a:pt x="25" y="43"/>
                      <a:pt x="23" y="37"/>
                    </a:cubicBezTo>
                    <a:cubicBezTo>
                      <a:pt x="21" y="32"/>
                      <a:pt x="23" y="25"/>
                      <a:pt x="29" y="23"/>
                    </a:cubicBezTo>
                    <a:cubicBezTo>
                      <a:pt x="35" y="20"/>
                      <a:pt x="42" y="23"/>
                      <a:pt x="44" y="29"/>
                    </a:cubicBezTo>
                    <a:cubicBezTo>
                      <a:pt x="46" y="35"/>
                      <a:pt x="43" y="41"/>
                      <a:pt x="37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80" name="Freeform 55"/>
              <p:cNvSpPr>
                <a:spLocks noEditPoints="1"/>
              </p:cNvSpPr>
              <p:nvPr/>
            </p:nvSpPr>
            <p:spPr bwMode="auto">
              <a:xfrm>
                <a:off x="2080" y="2057"/>
                <a:ext cx="222" cy="222"/>
              </a:xfrm>
              <a:custGeom>
                <a:avLst/>
                <a:gdLst>
                  <a:gd name="T0" fmla="*/ 128 w 153"/>
                  <a:gd name="T1" fmla="*/ 44 h 153"/>
                  <a:gd name="T2" fmla="*/ 123 w 153"/>
                  <a:gd name="T3" fmla="*/ 38 h 153"/>
                  <a:gd name="T4" fmla="*/ 130 w 153"/>
                  <a:gd name="T5" fmla="*/ 21 h 153"/>
                  <a:gd name="T6" fmla="*/ 119 w 153"/>
                  <a:gd name="T7" fmla="*/ 12 h 153"/>
                  <a:gd name="T8" fmla="*/ 105 w 153"/>
                  <a:gd name="T9" fmla="*/ 22 h 153"/>
                  <a:gd name="T10" fmla="*/ 98 w 153"/>
                  <a:gd name="T11" fmla="*/ 20 h 153"/>
                  <a:gd name="T12" fmla="*/ 95 w 153"/>
                  <a:gd name="T13" fmla="*/ 2 h 153"/>
                  <a:gd name="T14" fmla="*/ 82 w 153"/>
                  <a:gd name="T15" fmla="*/ 0 h 153"/>
                  <a:gd name="T16" fmla="*/ 74 w 153"/>
                  <a:gd name="T17" fmla="*/ 16 h 153"/>
                  <a:gd name="T18" fmla="*/ 66 w 153"/>
                  <a:gd name="T19" fmla="*/ 17 h 153"/>
                  <a:gd name="T20" fmla="*/ 56 w 153"/>
                  <a:gd name="T21" fmla="*/ 3 h 153"/>
                  <a:gd name="T22" fmla="*/ 43 w 153"/>
                  <a:gd name="T23" fmla="*/ 8 h 153"/>
                  <a:gd name="T24" fmla="*/ 44 w 153"/>
                  <a:gd name="T25" fmla="*/ 25 h 153"/>
                  <a:gd name="T26" fmla="*/ 38 w 153"/>
                  <a:gd name="T27" fmla="*/ 30 h 153"/>
                  <a:gd name="T28" fmla="*/ 22 w 153"/>
                  <a:gd name="T29" fmla="*/ 23 h 153"/>
                  <a:gd name="T30" fmla="*/ 13 w 153"/>
                  <a:gd name="T31" fmla="*/ 34 h 153"/>
                  <a:gd name="T32" fmla="*/ 23 w 153"/>
                  <a:gd name="T33" fmla="*/ 48 h 153"/>
                  <a:gd name="T34" fmla="*/ 20 w 153"/>
                  <a:gd name="T35" fmla="*/ 55 h 153"/>
                  <a:gd name="T36" fmla="*/ 3 w 153"/>
                  <a:gd name="T37" fmla="*/ 58 h 153"/>
                  <a:gd name="T38" fmla="*/ 0 w 153"/>
                  <a:gd name="T39" fmla="*/ 71 h 153"/>
                  <a:gd name="T40" fmla="*/ 16 w 153"/>
                  <a:gd name="T41" fmla="*/ 79 h 153"/>
                  <a:gd name="T42" fmla="*/ 18 w 153"/>
                  <a:gd name="T43" fmla="*/ 86 h 153"/>
                  <a:gd name="T44" fmla="*/ 4 w 153"/>
                  <a:gd name="T45" fmla="*/ 97 h 153"/>
                  <a:gd name="T46" fmla="*/ 8 w 153"/>
                  <a:gd name="T47" fmla="*/ 110 h 153"/>
                  <a:gd name="T48" fmla="*/ 26 w 153"/>
                  <a:gd name="T49" fmla="*/ 109 h 153"/>
                  <a:gd name="T50" fmla="*/ 31 w 153"/>
                  <a:gd name="T51" fmla="*/ 115 h 153"/>
                  <a:gd name="T52" fmla="*/ 24 w 153"/>
                  <a:gd name="T53" fmla="*/ 131 h 153"/>
                  <a:gd name="T54" fmla="*/ 35 w 153"/>
                  <a:gd name="T55" fmla="*/ 140 h 153"/>
                  <a:gd name="T56" fmla="*/ 49 w 153"/>
                  <a:gd name="T57" fmla="*/ 130 h 153"/>
                  <a:gd name="T58" fmla="*/ 56 w 153"/>
                  <a:gd name="T59" fmla="*/ 132 h 153"/>
                  <a:gd name="T60" fmla="*/ 58 w 153"/>
                  <a:gd name="T61" fmla="*/ 150 h 153"/>
                  <a:gd name="T62" fmla="*/ 72 w 153"/>
                  <a:gd name="T63" fmla="*/ 153 h 153"/>
                  <a:gd name="T64" fmla="*/ 79 w 153"/>
                  <a:gd name="T65" fmla="*/ 137 h 153"/>
                  <a:gd name="T66" fmla="*/ 87 w 153"/>
                  <a:gd name="T67" fmla="*/ 135 h 153"/>
                  <a:gd name="T68" fmla="*/ 98 w 153"/>
                  <a:gd name="T69" fmla="*/ 149 h 153"/>
                  <a:gd name="T70" fmla="*/ 111 w 153"/>
                  <a:gd name="T71" fmla="*/ 145 h 153"/>
                  <a:gd name="T72" fmla="*/ 109 w 153"/>
                  <a:gd name="T73" fmla="*/ 127 h 153"/>
                  <a:gd name="T74" fmla="*/ 115 w 153"/>
                  <a:gd name="T75" fmla="*/ 122 h 153"/>
                  <a:gd name="T76" fmla="*/ 132 w 153"/>
                  <a:gd name="T77" fmla="*/ 129 h 153"/>
                  <a:gd name="T78" fmla="*/ 141 w 153"/>
                  <a:gd name="T79" fmla="*/ 118 h 153"/>
                  <a:gd name="T80" fmla="*/ 131 w 153"/>
                  <a:gd name="T81" fmla="*/ 104 h 153"/>
                  <a:gd name="T82" fmla="*/ 133 w 153"/>
                  <a:gd name="T83" fmla="*/ 97 h 153"/>
                  <a:gd name="T84" fmla="*/ 151 w 153"/>
                  <a:gd name="T85" fmla="*/ 94 h 153"/>
                  <a:gd name="T86" fmla="*/ 153 w 153"/>
                  <a:gd name="T87" fmla="*/ 81 h 153"/>
                  <a:gd name="T88" fmla="*/ 137 w 153"/>
                  <a:gd name="T89" fmla="*/ 73 h 153"/>
                  <a:gd name="T90" fmla="*/ 136 w 153"/>
                  <a:gd name="T91" fmla="*/ 66 h 153"/>
                  <a:gd name="T92" fmla="*/ 150 w 153"/>
                  <a:gd name="T93" fmla="*/ 55 h 153"/>
                  <a:gd name="T94" fmla="*/ 145 w 153"/>
                  <a:gd name="T95" fmla="*/ 42 h 153"/>
                  <a:gd name="T96" fmla="*/ 84 w 153"/>
                  <a:gd name="T97" fmla="*/ 98 h 153"/>
                  <a:gd name="T98" fmla="*/ 65 w 153"/>
                  <a:gd name="T99" fmla="*/ 51 h 153"/>
                  <a:gd name="T100" fmla="*/ 84 w 153"/>
                  <a:gd name="T101" fmla="*/ 98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3" h="153">
                    <a:moveTo>
                      <a:pt x="144" y="41"/>
                    </a:moveTo>
                    <a:cubicBezTo>
                      <a:pt x="128" y="44"/>
                      <a:pt x="128" y="44"/>
                      <a:pt x="128" y="44"/>
                    </a:cubicBezTo>
                    <a:cubicBezTo>
                      <a:pt x="127" y="43"/>
                      <a:pt x="127" y="43"/>
                      <a:pt x="127" y="43"/>
                    </a:cubicBezTo>
                    <a:cubicBezTo>
                      <a:pt x="123" y="38"/>
                      <a:pt x="123" y="38"/>
                      <a:pt x="123" y="38"/>
                    </a:cubicBezTo>
                    <a:cubicBezTo>
                      <a:pt x="123" y="37"/>
                      <a:pt x="123" y="37"/>
                      <a:pt x="123" y="37"/>
                    </a:cubicBezTo>
                    <a:cubicBezTo>
                      <a:pt x="130" y="21"/>
                      <a:pt x="130" y="21"/>
                      <a:pt x="130" y="21"/>
                    </a:cubicBezTo>
                    <a:cubicBezTo>
                      <a:pt x="129" y="20"/>
                      <a:pt x="129" y="20"/>
                      <a:pt x="129" y="20"/>
                    </a:cubicBezTo>
                    <a:cubicBezTo>
                      <a:pt x="119" y="12"/>
                      <a:pt x="119" y="12"/>
                      <a:pt x="119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05" y="22"/>
                      <a:pt x="105" y="22"/>
                      <a:pt x="105" y="22"/>
                    </a:cubicBezTo>
                    <a:cubicBezTo>
                      <a:pt x="104" y="22"/>
                      <a:pt x="104" y="22"/>
                      <a:pt x="104" y="22"/>
                    </a:cubicBezTo>
                    <a:cubicBezTo>
                      <a:pt x="98" y="20"/>
                      <a:pt x="98" y="20"/>
                      <a:pt x="98" y="20"/>
                    </a:cubicBezTo>
                    <a:cubicBezTo>
                      <a:pt x="97" y="19"/>
                      <a:pt x="97" y="19"/>
                      <a:pt x="97" y="19"/>
                    </a:cubicBezTo>
                    <a:cubicBezTo>
                      <a:pt x="95" y="2"/>
                      <a:pt x="95" y="2"/>
                      <a:pt x="95" y="2"/>
                    </a:cubicBezTo>
                    <a:cubicBezTo>
                      <a:pt x="95" y="2"/>
                      <a:pt x="95" y="2"/>
                      <a:pt x="95" y="2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5" y="3"/>
                      <a:pt x="55" y="3"/>
                      <a:pt x="55" y="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37" y="30"/>
                      <a:pt x="37" y="30"/>
                      <a:pt x="37" y="30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23" y="49"/>
                      <a:pt x="23" y="49"/>
                      <a:pt x="23" y="49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16" y="79"/>
                      <a:pt x="16" y="79"/>
                      <a:pt x="16" y="79"/>
                    </a:cubicBezTo>
                    <a:cubicBezTo>
                      <a:pt x="17" y="80"/>
                      <a:pt x="17" y="80"/>
                      <a:pt x="17" y="80"/>
                    </a:cubicBezTo>
                    <a:cubicBezTo>
                      <a:pt x="18" y="86"/>
                      <a:pt x="18" y="86"/>
                      <a:pt x="18" y="86"/>
                    </a:cubicBezTo>
                    <a:cubicBezTo>
                      <a:pt x="17" y="87"/>
                      <a:pt x="17" y="87"/>
                      <a:pt x="17" y="87"/>
                    </a:cubicBezTo>
                    <a:cubicBezTo>
                      <a:pt x="4" y="97"/>
                      <a:pt x="4" y="97"/>
                      <a:pt x="4" y="97"/>
                    </a:cubicBezTo>
                    <a:cubicBezTo>
                      <a:pt x="3" y="98"/>
                      <a:pt x="3" y="98"/>
                      <a:pt x="3" y="98"/>
                    </a:cubicBezTo>
                    <a:cubicBezTo>
                      <a:pt x="8" y="110"/>
                      <a:pt x="8" y="110"/>
                      <a:pt x="8" y="110"/>
                    </a:cubicBezTo>
                    <a:cubicBezTo>
                      <a:pt x="9" y="111"/>
                      <a:pt x="9" y="111"/>
                      <a:pt x="9" y="111"/>
                    </a:cubicBezTo>
                    <a:cubicBezTo>
                      <a:pt x="26" y="109"/>
                      <a:pt x="26" y="109"/>
                      <a:pt x="26" y="109"/>
                    </a:cubicBezTo>
                    <a:cubicBezTo>
                      <a:pt x="27" y="109"/>
                      <a:pt x="27" y="109"/>
                      <a:pt x="27" y="109"/>
                    </a:cubicBezTo>
                    <a:cubicBezTo>
                      <a:pt x="31" y="115"/>
                      <a:pt x="31" y="115"/>
                      <a:pt x="31" y="115"/>
                    </a:cubicBezTo>
                    <a:cubicBezTo>
                      <a:pt x="31" y="116"/>
                      <a:pt x="31" y="116"/>
                      <a:pt x="31" y="116"/>
                    </a:cubicBezTo>
                    <a:cubicBezTo>
                      <a:pt x="24" y="131"/>
                      <a:pt x="24" y="131"/>
                      <a:pt x="24" y="131"/>
                    </a:cubicBezTo>
                    <a:cubicBezTo>
                      <a:pt x="24" y="132"/>
                      <a:pt x="24" y="132"/>
                      <a:pt x="24" y="132"/>
                    </a:cubicBezTo>
                    <a:cubicBezTo>
                      <a:pt x="35" y="140"/>
                      <a:pt x="35" y="140"/>
                      <a:pt x="35" y="140"/>
                    </a:cubicBezTo>
                    <a:cubicBezTo>
                      <a:pt x="36" y="140"/>
                      <a:pt x="36" y="140"/>
                      <a:pt x="36" y="140"/>
                    </a:cubicBezTo>
                    <a:cubicBezTo>
                      <a:pt x="49" y="130"/>
                      <a:pt x="49" y="130"/>
                      <a:pt x="49" y="130"/>
                    </a:cubicBezTo>
                    <a:cubicBezTo>
                      <a:pt x="50" y="130"/>
                      <a:pt x="50" y="130"/>
                      <a:pt x="50" y="130"/>
                    </a:cubicBezTo>
                    <a:cubicBezTo>
                      <a:pt x="56" y="132"/>
                      <a:pt x="56" y="132"/>
                      <a:pt x="56" y="132"/>
                    </a:cubicBezTo>
                    <a:cubicBezTo>
                      <a:pt x="57" y="133"/>
                      <a:pt x="57" y="133"/>
                      <a:pt x="57" y="133"/>
                    </a:cubicBezTo>
                    <a:cubicBezTo>
                      <a:pt x="58" y="150"/>
                      <a:pt x="58" y="150"/>
                      <a:pt x="58" y="150"/>
                    </a:cubicBezTo>
                    <a:cubicBezTo>
                      <a:pt x="59" y="151"/>
                      <a:pt x="59" y="151"/>
                      <a:pt x="59" y="151"/>
                    </a:cubicBezTo>
                    <a:cubicBezTo>
                      <a:pt x="72" y="153"/>
                      <a:pt x="72" y="153"/>
                      <a:pt x="72" y="153"/>
                    </a:cubicBezTo>
                    <a:cubicBezTo>
                      <a:pt x="73" y="152"/>
                      <a:pt x="73" y="152"/>
                      <a:pt x="73" y="152"/>
                    </a:cubicBezTo>
                    <a:cubicBezTo>
                      <a:pt x="79" y="137"/>
                      <a:pt x="79" y="137"/>
                      <a:pt x="79" y="137"/>
                    </a:cubicBezTo>
                    <a:cubicBezTo>
                      <a:pt x="80" y="136"/>
                      <a:pt x="80" y="136"/>
                      <a:pt x="80" y="136"/>
                    </a:cubicBezTo>
                    <a:cubicBezTo>
                      <a:pt x="87" y="135"/>
                      <a:pt x="87" y="135"/>
                      <a:pt x="87" y="135"/>
                    </a:cubicBezTo>
                    <a:cubicBezTo>
                      <a:pt x="88" y="136"/>
                      <a:pt x="88" y="136"/>
                      <a:pt x="88" y="136"/>
                    </a:cubicBezTo>
                    <a:cubicBezTo>
                      <a:pt x="98" y="149"/>
                      <a:pt x="98" y="149"/>
                      <a:pt x="98" y="149"/>
                    </a:cubicBezTo>
                    <a:cubicBezTo>
                      <a:pt x="99" y="149"/>
                      <a:pt x="99" y="149"/>
                      <a:pt x="99" y="149"/>
                    </a:cubicBezTo>
                    <a:cubicBezTo>
                      <a:pt x="111" y="145"/>
                      <a:pt x="111" y="145"/>
                      <a:pt x="111" y="145"/>
                    </a:cubicBezTo>
                    <a:cubicBezTo>
                      <a:pt x="112" y="144"/>
                      <a:pt x="112" y="144"/>
                      <a:pt x="112" y="144"/>
                    </a:cubicBezTo>
                    <a:cubicBezTo>
                      <a:pt x="109" y="127"/>
                      <a:pt x="109" y="127"/>
                      <a:pt x="109" y="127"/>
                    </a:cubicBezTo>
                    <a:cubicBezTo>
                      <a:pt x="110" y="126"/>
                      <a:pt x="110" y="126"/>
                      <a:pt x="110" y="126"/>
                    </a:cubicBezTo>
                    <a:cubicBezTo>
                      <a:pt x="115" y="122"/>
                      <a:pt x="115" y="122"/>
                      <a:pt x="115" y="122"/>
                    </a:cubicBezTo>
                    <a:cubicBezTo>
                      <a:pt x="116" y="122"/>
                      <a:pt x="116" y="122"/>
                      <a:pt x="116" y="122"/>
                    </a:cubicBezTo>
                    <a:cubicBezTo>
                      <a:pt x="132" y="129"/>
                      <a:pt x="132" y="129"/>
                      <a:pt x="132" y="129"/>
                    </a:cubicBezTo>
                    <a:cubicBezTo>
                      <a:pt x="133" y="128"/>
                      <a:pt x="133" y="128"/>
                      <a:pt x="133" y="128"/>
                    </a:cubicBezTo>
                    <a:cubicBezTo>
                      <a:pt x="141" y="118"/>
                      <a:pt x="141" y="118"/>
                      <a:pt x="141" y="118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31" y="104"/>
                      <a:pt x="131" y="104"/>
                      <a:pt x="131" y="104"/>
                    </a:cubicBezTo>
                    <a:cubicBezTo>
                      <a:pt x="130" y="103"/>
                      <a:pt x="130" y="103"/>
                      <a:pt x="130" y="103"/>
                    </a:cubicBezTo>
                    <a:cubicBezTo>
                      <a:pt x="133" y="97"/>
                      <a:pt x="133" y="97"/>
                      <a:pt x="133" y="97"/>
                    </a:cubicBezTo>
                    <a:cubicBezTo>
                      <a:pt x="134" y="96"/>
                      <a:pt x="134" y="96"/>
                      <a:pt x="134" y="96"/>
                    </a:cubicBezTo>
                    <a:cubicBezTo>
                      <a:pt x="151" y="94"/>
                      <a:pt x="151" y="94"/>
                      <a:pt x="151" y="94"/>
                    </a:cubicBezTo>
                    <a:cubicBezTo>
                      <a:pt x="151" y="94"/>
                      <a:pt x="151" y="94"/>
                      <a:pt x="151" y="94"/>
                    </a:cubicBezTo>
                    <a:cubicBezTo>
                      <a:pt x="153" y="81"/>
                      <a:pt x="153" y="81"/>
                      <a:pt x="153" y="81"/>
                    </a:cubicBezTo>
                    <a:cubicBezTo>
                      <a:pt x="153" y="80"/>
                      <a:pt x="153" y="80"/>
                      <a:pt x="153" y="80"/>
                    </a:cubicBezTo>
                    <a:cubicBezTo>
                      <a:pt x="137" y="73"/>
                      <a:pt x="137" y="73"/>
                      <a:pt x="137" y="73"/>
                    </a:cubicBezTo>
                    <a:cubicBezTo>
                      <a:pt x="137" y="73"/>
                      <a:pt x="137" y="73"/>
                      <a:pt x="137" y="73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36" y="65"/>
                      <a:pt x="136" y="65"/>
                      <a:pt x="136" y="65"/>
                    </a:cubicBezTo>
                    <a:cubicBezTo>
                      <a:pt x="150" y="55"/>
                      <a:pt x="150" y="55"/>
                      <a:pt x="150" y="55"/>
                    </a:cubicBezTo>
                    <a:cubicBezTo>
                      <a:pt x="150" y="54"/>
                      <a:pt x="150" y="54"/>
                      <a:pt x="150" y="54"/>
                    </a:cubicBezTo>
                    <a:cubicBezTo>
                      <a:pt x="145" y="42"/>
                      <a:pt x="145" y="42"/>
                      <a:pt x="145" y="42"/>
                    </a:cubicBezTo>
                    <a:lnTo>
                      <a:pt x="144" y="41"/>
                    </a:lnTo>
                    <a:close/>
                    <a:moveTo>
                      <a:pt x="84" y="98"/>
                    </a:moveTo>
                    <a:cubicBezTo>
                      <a:pt x="71" y="104"/>
                      <a:pt x="56" y="97"/>
                      <a:pt x="51" y="84"/>
                    </a:cubicBezTo>
                    <a:cubicBezTo>
                      <a:pt x="46" y="71"/>
                      <a:pt x="52" y="56"/>
                      <a:pt x="65" y="51"/>
                    </a:cubicBezTo>
                    <a:cubicBezTo>
                      <a:pt x="78" y="46"/>
                      <a:pt x="93" y="53"/>
                      <a:pt x="98" y="66"/>
                    </a:cubicBezTo>
                    <a:cubicBezTo>
                      <a:pt x="103" y="79"/>
                      <a:pt x="97" y="93"/>
                      <a:pt x="84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81" name="Freeform 56"/>
              <p:cNvSpPr>
                <a:spLocks noEditPoints="1"/>
              </p:cNvSpPr>
              <p:nvPr/>
            </p:nvSpPr>
            <p:spPr bwMode="auto">
              <a:xfrm>
                <a:off x="1239" y="1703"/>
                <a:ext cx="131" cy="133"/>
              </a:xfrm>
              <a:custGeom>
                <a:avLst/>
                <a:gdLst>
                  <a:gd name="T0" fmla="*/ 75 w 90"/>
                  <a:gd name="T1" fmla="*/ 26 h 91"/>
                  <a:gd name="T2" fmla="*/ 72 w 90"/>
                  <a:gd name="T3" fmla="*/ 23 h 91"/>
                  <a:gd name="T4" fmla="*/ 76 w 90"/>
                  <a:gd name="T5" fmla="*/ 13 h 91"/>
                  <a:gd name="T6" fmla="*/ 70 w 90"/>
                  <a:gd name="T7" fmla="*/ 8 h 91"/>
                  <a:gd name="T8" fmla="*/ 62 w 90"/>
                  <a:gd name="T9" fmla="*/ 14 h 91"/>
                  <a:gd name="T10" fmla="*/ 57 w 90"/>
                  <a:gd name="T11" fmla="*/ 12 h 91"/>
                  <a:gd name="T12" fmla="*/ 56 w 90"/>
                  <a:gd name="T13" fmla="*/ 2 h 91"/>
                  <a:gd name="T14" fmla="*/ 48 w 90"/>
                  <a:gd name="T15" fmla="*/ 0 h 91"/>
                  <a:gd name="T16" fmla="*/ 44 w 90"/>
                  <a:gd name="T17" fmla="*/ 10 h 91"/>
                  <a:gd name="T18" fmla="*/ 39 w 90"/>
                  <a:gd name="T19" fmla="*/ 11 h 91"/>
                  <a:gd name="T20" fmla="*/ 33 w 90"/>
                  <a:gd name="T21" fmla="*/ 2 h 91"/>
                  <a:gd name="T22" fmla="*/ 25 w 90"/>
                  <a:gd name="T23" fmla="*/ 5 h 91"/>
                  <a:gd name="T24" fmla="*/ 26 w 90"/>
                  <a:gd name="T25" fmla="*/ 15 h 91"/>
                  <a:gd name="T26" fmla="*/ 22 w 90"/>
                  <a:gd name="T27" fmla="*/ 18 h 91"/>
                  <a:gd name="T28" fmla="*/ 13 w 90"/>
                  <a:gd name="T29" fmla="*/ 14 h 91"/>
                  <a:gd name="T30" fmla="*/ 7 w 90"/>
                  <a:gd name="T31" fmla="*/ 21 h 91"/>
                  <a:gd name="T32" fmla="*/ 13 w 90"/>
                  <a:gd name="T33" fmla="*/ 29 h 91"/>
                  <a:gd name="T34" fmla="*/ 12 w 90"/>
                  <a:gd name="T35" fmla="*/ 33 h 91"/>
                  <a:gd name="T36" fmla="*/ 2 w 90"/>
                  <a:gd name="T37" fmla="*/ 35 h 91"/>
                  <a:gd name="T38" fmla="*/ 0 w 90"/>
                  <a:gd name="T39" fmla="*/ 43 h 91"/>
                  <a:gd name="T40" fmla="*/ 9 w 90"/>
                  <a:gd name="T41" fmla="*/ 47 h 91"/>
                  <a:gd name="T42" fmla="*/ 10 w 90"/>
                  <a:gd name="T43" fmla="*/ 52 h 91"/>
                  <a:gd name="T44" fmla="*/ 2 w 90"/>
                  <a:gd name="T45" fmla="*/ 58 h 91"/>
                  <a:gd name="T46" fmla="*/ 5 w 90"/>
                  <a:gd name="T47" fmla="*/ 66 h 91"/>
                  <a:gd name="T48" fmla="*/ 15 w 90"/>
                  <a:gd name="T49" fmla="*/ 65 h 91"/>
                  <a:gd name="T50" fmla="*/ 18 w 90"/>
                  <a:gd name="T51" fmla="*/ 68 h 91"/>
                  <a:gd name="T52" fmla="*/ 14 w 90"/>
                  <a:gd name="T53" fmla="*/ 78 h 91"/>
                  <a:gd name="T54" fmla="*/ 20 w 90"/>
                  <a:gd name="T55" fmla="*/ 83 h 91"/>
                  <a:gd name="T56" fmla="*/ 29 w 90"/>
                  <a:gd name="T57" fmla="*/ 77 h 91"/>
                  <a:gd name="T58" fmla="*/ 33 w 90"/>
                  <a:gd name="T59" fmla="*/ 79 h 91"/>
                  <a:gd name="T60" fmla="*/ 34 w 90"/>
                  <a:gd name="T61" fmla="*/ 89 h 91"/>
                  <a:gd name="T62" fmla="*/ 42 w 90"/>
                  <a:gd name="T63" fmla="*/ 91 h 91"/>
                  <a:gd name="T64" fmla="*/ 47 w 90"/>
                  <a:gd name="T65" fmla="*/ 81 h 91"/>
                  <a:gd name="T66" fmla="*/ 51 w 90"/>
                  <a:gd name="T67" fmla="*/ 80 h 91"/>
                  <a:gd name="T68" fmla="*/ 58 w 90"/>
                  <a:gd name="T69" fmla="*/ 89 h 91"/>
                  <a:gd name="T70" fmla="*/ 65 w 90"/>
                  <a:gd name="T71" fmla="*/ 86 h 91"/>
                  <a:gd name="T72" fmla="*/ 64 w 90"/>
                  <a:gd name="T73" fmla="*/ 76 h 91"/>
                  <a:gd name="T74" fmla="*/ 68 w 90"/>
                  <a:gd name="T75" fmla="*/ 73 h 91"/>
                  <a:gd name="T76" fmla="*/ 78 w 90"/>
                  <a:gd name="T77" fmla="*/ 77 h 91"/>
                  <a:gd name="T78" fmla="*/ 83 w 90"/>
                  <a:gd name="T79" fmla="*/ 70 h 91"/>
                  <a:gd name="T80" fmla="*/ 77 w 90"/>
                  <a:gd name="T81" fmla="*/ 62 h 91"/>
                  <a:gd name="T82" fmla="*/ 78 w 90"/>
                  <a:gd name="T83" fmla="*/ 58 h 91"/>
                  <a:gd name="T84" fmla="*/ 89 w 90"/>
                  <a:gd name="T85" fmla="*/ 56 h 91"/>
                  <a:gd name="T86" fmla="*/ 90 w 90"/>
                  <a:gd name="T87" fmla="*/ 48 h 91"/>
                  <a:gd name="T88" fmla="*/ 81 w 90"/>
                  <a:gd name="T89" fmla="*/ 44 h 91"/>
                  <a:gd name="T90" fmla="*/ 80 w 90"/>
                  <a:gd name="T91" fmla="*/ 39 h 91"/>
                  <a:gd name="T92" fmla="*/ 88 w 90"/>
                  <a:gd name="T93" fmla="*/ 33 h 91"/>
                  <a:gd name="T94" fmla="*/ 86 w 90"/>
                  <a:gd name="T95" fmla="*/ 25 h 91"/>
                  <a:gd name="T96" fmla="*/ 49 w 90"/>
                  <a:gd name="T97" fmla="*/ 59 h 91"/>
                  <a:gd name="T98" fmla="*/ 38 w 90"/>
                  <a:gd name="T99" fmla="*/ 31 h 91"/>
                  <a:gd name="T100" fmla="*/ 49 w 90"/>
                  <a:gd name="T101" fmla="*/ 59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90" h="91">
                    <a:moveTo>
                      <a:pt x="85" y="25"/>
                    </a:moveTo>
                    <a:cubicBezTo>
                      <a:pt x="75" y="26"/>
                      <a:pt x="75" y="26"/>
                      <a:pt x="75" y="26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72" y="23"/>
                      <a:pt x="72" y="23"/>
                      <a:pt x="72" y="23"/>
                    </a:cubicBezTo>
                    <a:cubicBezTo>
                      <a:pt x="72" y="22"/>
                      <a:pt x="72" y="22"/>
                      <a:pt x="72" y="22"/>
                    </a:cubicBezTo>
                    <a:cubicBezTo>
                      <a:pt x="76" y="13"/>
                      <a:pt x="76" y="13"/>
                      <a:pt x="76" y="13"/>
                    </a:cubicBezTo>
                    <a:cubicBezTo>
                      <a:pt x="76" y="13"/>
                      <a:pt x="76" y="13"/>
                      <a:pt x="76" y="13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56" y="2"/>
                      <a:pt x="56" y="2"/>
                      <a:pt x="56" y="2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5" y="66"/>
                      <a:pt x="5" y="66"/>
                      <a:pt x="5" y="66"/>
                    </a:cubicBezTo>
                    <a:cubicBezTo>
                      <a:pt x="5" y="66"/>
                      <a:pt x="5" y="66"/>
                      <a:pt x="5" y="66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9"/>
                      <a:pt x="18" y="69"/>
                      <a:pt x="18" y="69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20" y="83"/>
                      <a:pt x="20" y="83"/>
                      <a:pt x="20" y="83"/>
                    </a:cubicBezTo>
                    <a:cubicBezTo>
                      <a:pt x="21" y="83"/>
                      <a:pt x="21" y="83"/>
                      <a:pt x="21" y="83"/>
                    </a:cubicBezTo>
                    <a:cubicBezTo>
                      <a:pt x="29" y="77"/>
                      <a:pt x="29" y="77"/>
                      <a:pt x="29" y="77"/>
                    </a:cubicBezTo>
                    <a:cubicBezTo>
                      <a:pt x="29" y="77"/>
                      <a:pt x="29" y="77"/>
                      <a:pt x="29" y="77"/>
                    </a:cubicBezTo>
                    <a:cubicBezTo>
                      <a:pt x="33" y="79"/>
                      <a:pt x="33" y="79"/>
                      <a:pt x="33" y="79"/>
                    </a:cubicBezTo>
                    <a:cubicBezTo>
                      <a:pt x="33" y="79"/>
                      <a:pt x="33" y="79"/>
                      <a:pt x="33" y="79"/>
                    </a:cubicBezTo>
                    <a:cubicBezTo>
                      <a:pt x="34" y="89"/>
                      <a:pt x="34" y="89"/>
                      <a:pt x="34" y="89"/>
                    </a:cubicBezTo>
                    <a:cubicBezTo>
                      <a:pt x="35" y="89"/>
                      <a:pt x="35" y="89"/>
                      <a:pt x="35" y="89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7" y="81"/>
                      <a:pt x="47" y="81"/>
                      <a:pt x="47" y="81"/>
                    </a:cubicBezTo>
                    <a:cubicBezTo>
                      <a:pt x="47" y="81"/>
                      <a:pt x="47" y="81"/>
                      <a:pt x="47" y="81"/>
                    </a:cubicBezTo>
                    <a:cubicBezTo>
                      <a:pt x="51" y="80"/>
                      <a:pt x="51" y="80"/>
                      <a:pt x="51" y="80"/>
                    </a:cubicBezTo>
                    <a:cubicBezTo>
                      <a:pt x="52" y="81"/>
                      <a:pt x="52" y="81"/>
                      <a:pt x="52" y="81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65" y="86"/>
                      <a:pt x="65" y="86"/>
                      <a:pt x="65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5" y="75"/>
                      <a:pt x="65" y="75"/>
                      <a:pt x="65" y="75"/>
                    </a:cubicBezTo>
                    <a:cubicBezTo>
                      <a:pt x="68" y="73"/>
                      <a:pt x="68" y="73"/>
                      <a:pt x="68" y="7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78" y="77"/>
                      <a:pt x="78" y="77"/>
                      <a:pt x="78" y="77"/>
                    </a:cubicBezTo>
                    <a:cubicBezTo>
                      <a:pt x="78" y="76"/>
                      <a:pt x="78" y="76"/>
                      <a:pt x="78" y="76"/>
                    </a:cubicBezTo>
                    <a:cubicBezTo>
                      <a:pt x="83" y="70"/>
                      <a:pt x="83" y="70"/>
                      <a:pt x="83" y="70"/>
                    </a:cubicBezTo>
                    <a:cubicBezTo>
                      <a:pt x="83" y="70"/>
                      <a:pt x="83" y="70"/>
                      <a:pt x="83" y="70"/>
                    </a:cubicBezTo>
                    <a:cubicBezTo>
                      <a:pt x="77" y="62"/>
                      <a:pt x="77" y="62"/>
                      <a:pt x="77" y="62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8" y="58"/>
                      <a:pt x="78" y="58"/>
                      <a:pt x="78" y="58"/>
                    </a:cubicBezTo>
                    <a:cubicBezTo>
                      <a:pt x="79" y="57"/>
                      <a:pt x="79" y="57"/>
                      <a:pt x="79" y="57"/>
                    </a:cubicBezTo>
                    <a:cubicBezTo>
                      <a:pt x="89" y="56"/>
                      <a:pt x="89" y="56"/>
                      <a:pt x="89" y="56"/>
                    </a:cubicBezTo>
                    <a:cubicBezTo>
                      <a:pt x="89" y="56"/>
                      <a:pt x="89" y="56"/>
                      <a:pt x="89" y="56"/>
                    </a:cubicBezTo>
                    <a:cubicBezTo>
                      <a:pt x="90" y="48"/>
                      <a:pt x="90" y="48"/>
                      <a:pt x="90" y="48"/>
                    </a:cubicBezTo>
                    <a:cubicBezTo>
                      <a:pt x="90" y="48"/>
                      <a:pt x="90" y="48"/>
                      <a:pt x="90" y="48"/>
                    </a:cubicBezTo>
                    <a:cubicBezTo>
                      <a:pt x="81" y="44"/>
                      <a:pt x="81" y="44"/>
                      <a:pt x="81" y="44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80" y="39"/>
                      <a:pt x="80" y="39"/>
                      <a:pt x="80" y="39"/>
                    </a:cubicBezTo>
                    <a:cubicBezTo>
                      <a:pt x="80" y="39"/>
                      <a:pt x="80" y="39"/>
                      <a:pt x="80" y="39"/>
                    </a:cubicBezTo>
                    <a:cubicBezTo>
                      <a:pt x="88" y="33"/>
                      <a:pt x="88" y="33"/>
                      <a:pt x="88" y="33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6" y="25"/>
                      <a:pt x="86" y="25"/>
                      <a:pt x="86" y="25"/>
                    </a:cubicBezTo>
                    <a:lnTo>
                      <a:pt x="85" y="25"/>
                    </a:lnTo>
                    <a:close/>
                    <a:moveTo>
                      <a:pt x="49" y="59"/>
                    </a:moveTo>
                    <a:cubicBezTo>
                      <a:pt x="42" y="62"/>
                      <a:pt x="33" y="58"/>
                      <a:pt x="30" y="50"/>
                    </a:cubicBezTo>
                    <a:cubicBezTo>
                      <a:pt x="27" y="43"/>
                      <a:pt x="31" y="34"/>
                      <a:pt x="38" y="31"/>
                    </a:cubicBezTo>
                    <a:cubicBezTo>
                      <a:pt x="46" y="28"/>
                      <a:pt x="55" y="32"/>
                      <a:pt x="58" y="39"/>
                    </a:cubicBezTo>
                    <a:cubicBezTo>
                      <a:pt x="61" y="47"/>
                      <a:pt x="57" y="56"/>
                      <a:pt x="49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82" name="Freeform 57"/>
              <p:cNvSpPr>
                <a:spLocks noEditPoints="1"/>
              </p:cNvSpPr>
              <p:nvPr/>
            </p:nvSpPr>
            <p:spPr bwMode="auto">
              <a:xfrm>
                <a:off x="2611" y="2208"/>
                <a:ext cx="70" cy="70"/>
              </a:xfrm>
              <a:custGeom>
                <a:avLst/>
                <a:gdLst>
                  <a:gd name="T0" fmla="*/ 40 w 48"/>
                  <a:gd name="T1" fmla="*/ 14 h 48"/>
                  <a:gd name="T2" fmla="*/ 38 w 48"/>
                  <a:gd name="T3" fmla="*/ 12 h 48"/>
                  <a:gd name="T4" fmla="*/ 40 w 48"/>
                  <a:gd name="T5" fmla="*/ 7 h 48"/>
                  <a:gd name="T6" fmla="*/ 37 w 48"/>
                  <a:gd name="T7" fmla="*/ 4 h 48"/>
                  <a:gd name="T8" fmla="*/ 33 w 48"/>
                  <a:gd name="T9" fmla="*/ 7 h 48"/>
                  <a:gd name="T10" fmla="*/ 30 w 48"/>
                  <a:gd name="T11" fmla="*/ 7 h 48"/>
                  <a:gd name="T12" fmla="*/ 30 w 48"/>
                  <a:gd name="T13" fmla="*/ 1 h 48"/>
                  <a:gd name="T14" fmla="*/ 25 w 48"/>
                  <a:gd name="T15" fmla="*/ 0 h 48"/>
                  <a:gd name="T16" fmla="*/ 23 w 48"/>
                  <a:gd name="T17" fmla="*/ 5 h 48"/>
                  <a:gd name="T18" fmla="*/ 21 w 48"/>
                  <a:gd name="T19" fmla="*/ 6 h 48"/>
                  <a:gd name="T20" fmla="*/ 17 w 48"/>
                  <a:gd name="T21" fmla="*/ 1 h 48"/>
                  <a:gd name="T22" fmla="*/ 13 w 48"/>
                  <a:gd name="T23" fmla="*/ 3 h 48"/>
                  <a:gd name="T24" fmla="*/ 14 w 48"/>
                  <a:gd name="T25" fmla="*/ 8 h 48"/>
                  <a:gd name="T26" fmla="*/ 12 w 48"/>
                  <a:gd name="T27" fmla="*/ 10 h 48"/>
                  <a:gd name="T28" fmla="*/ 7 w 48"/>
                  <a:gd name="T29" fmla="*/ 8 h 48"/>
                  <a:gd name="T30" fmla="*/ 4 w 48"/>
                  <a:gd name="T31" fmla="*/ 11 h 48"/>
                  <a:gd name="T32" fmla="*/ 7 w 48"/>
                  <a:gd name="T33" fmla="*/ 15 h 48"/>
                  <a:gd name="T34" fmla="*/ 6 w 48"/>
                  <a:gd name="T35" fmla="*/ 18 h 48"/>
                  <a:gd name="T36" fmla="*/ 1 w 48"/>
                  <a:gd name="T37" fmla="*/ 18 h 48"/>
                  <a:gd name="T38" fmla="*/ 0 w 48"/>
                  <a:gd name="T39" fmla="*/ 23 h 48"/>
                  <a:gd name="T40" fmla="*/ 5 w 48"/>
                  <a:gd name="T41" fmla="*/ 25 h 48"/>
                  <a:gd name="T42" fmla="*/ 6 w 48"/>
                  <a:gd name="T43" fmla="*/ 27 h 48"/>
                  <a:gd name="T44" fmla="*/ 1 w 48"/>
                  <a:gd name="T45" fmla="*/ 31 h 48"/>
                  <a:gd name="T46" fmla="*/ 3 w 48"/>
                  <a:gd name="T47" fmla="*/ 35 h 48"/>
                  <a:gd name="T48" fmla="*/ 8 w 48"/>
                  <a:gd name="T49" fmla="*/ 34 h 48"/>
                  <a:gd name="T50" fmla="*/ 10 w 48"/>
                  <a:gd name="T51" fmla="*/ 36 h 48"/>
                  <a:gd name="T52" fmla="*/ 8 w 48"/>
                  <a:gd name="T53" fmla="*/ 41 h 48"/>
                  <a:gd name="T54" fmla="*/ 11 w 48"/>
                  <a:gd name="T55" fmla="*/ 44 h 48"/>
                  <a:gd name="T56" fmla="*/ 15 w 48"/>
                  <a:gd name="T57" fmla="*/ 41 h 48"/>
                  <a:gd name="T58" fmla="*/ 17 w 48"/>
                  <a:gd name="T59" fmla="*/ 42 h 48"/>
                  <a:gd name="T60" fmla="*/ 18 w 48"/>
                  <a:gd name="T61" fmla="*/ 47 h 48"/>
                  <a:gd name="T62" fmla="*/ 22 w 48"/>
                  <a:gd name="T63" fmla="*/ 48 h 48"/>
                  <a:gd name="T64" fmla="*/ 25 w 48"/>
                  <a:gd name="T65" fmla="*/ 43 h 48"/>
                  <a:gd name="T66" fmla="*/ 27 w 48"/>
                  <a:gd name="T67" fmla="*/ 42 h 48"/>
                  <a:gd name="T68" fmla="*/ 30 w 48"/>
                  <a:gd name="T69" fmla="*/ 47 h 48"/>
                  <a:gd name="T70" fmla="*/ 35 w 48"/>
                  <a:gd name="T71" fmla="*/ 45 h 48"/>
                  <a:gd name="T72" fmla="*/ 34 w 48"/>
                  <a:gd name="T73" fmla="*/ 40 h 48"/>
                  <a:gd name="T74" fmla="*/ 36 w 48"/>
                  <a:gd name="T75" fmla="*/ 38 h 48"/>
                  <a:gd name="T76" fmla="*/ 41 w 48"/>
                  <a:gd name="T77" fmla="*/ 40 h 48"/>
                  <a:gd name="T78" fmla="*/ 44 w 48"/>
                  <a:gd name="T79" fmla="*/ 37 h 48"/>
                  <a:gd name="T80" fmla="*/ 41 w 48"/>
                  <a:gd name="T81" fmla="*/ 33 h 48"/>
                  <a:gd name="T82" fmla="*/ 41 w 48"/>
                  <a:gd name="T83" fmla="*/ 30 h 48"/>
                  <a:gd name="T84" fmla="*/ 47 w 48"/>
                  <a:gd name="T85" fmla="*/ 30 h 48"/>
                  <a:gd name="T86" fmla="*/ 48 w 48"/>
                  <a:gd name="T87" fmla="*/ 25 h 48"/>
                  <a:gd name="T88" fmla="*/ 43 w 48"/>
                  <a:gd name="T89" fmla="*/ 23 h 48"/>
                  <a:gd name="T90" fmla="*/ 42 w 48"/>
                  <a:gd name="T91" fmla="*/ 21 h 48"/>
                  <a:gd name="T92" fmla="*/ 47 w 48"/>
                  <a:gd name="T93" fmla="*/ 18 h 48"/>
                  <a:gd name="T94" fmla="*/ 45 w 48"/>
                  <a:gd name="T95" fmla="*/ 13 h 48"/>
                  <a:gd name="T96" fmla="*/ 16 w 48"/>
                  <a:gd name="T97" fmla="*/ 27 h 48"/>
                  <a:gd name="T98" fmla="*/ 31 w 48"/>
                  <a:gd name="T99" fmla="*/ 2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8" h="48">
                    <a:moveTo>
                      <a:pt x="45" y="13"/>
                    </a:moveTo>
                    <a:cubicBezTo>
                      <a:pt x="40" y="14"/>
                      <a:pt x="40" y="14"/>
                      <a:pt x="40" y="14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25" y="43"/>
                      <a:pt x="25" y="43"/>
                      <a:pt x="25" y="43"/>
                    </a:cubicBezTo>
                    <a:cubicBezTo>
                      <a:pt x="25" y="43"/>
                      <a:pt x="25" y="43"/>
                      <a:pt x="25" y="43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41" y="40"/>
                      <a:pt x="41" y="40"/>
                      <a:pt x="41" y="40"/>
                    </a:cubicBezTo>
                    <a:cubicBezTo>
                      <a:pt x="41" y="40"/>
                      <a:pt x="41" y="40"/>
                      <a:pt x="41" y="40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1" y="33"/>
                      <a:pt x="41" y="33"/>
                      <a:pt x="41" y="33"/>
                    </a:cubicBezTo>
                    <a:cubicBezTo>
                      <a:pt x="41" y="32"/>
                      <a:pt x="41" y="32"/>
                      <a:pt x="41" y="32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47" y="17"/>
                      <a:pt x="47" y="17"/>
                      <a:pt x="47" y="17"/>
                    </a:cubicBezTo>
                    <a:cubicBezTo>
                      <a:pt x="45" y="13"/>
                      <a:pt x="45" y="13"/>
                      <a:pt x="45" y="13"/>
                    </a:cubicBezTo>
                    <a:close/>
                    <a:moveTo>
                      <a:pt x="26" y="31"/>
                    </a:moveTo>
                    <a:cubicBezTo>
                      <a:pt x="22" y="33"/>
                      <a:pt x="17" y="31"/>
                      <a:pt x="16" y="27"/>
                    </a:cubicBezTo>
                    <a:cubicBezTo>
                      <a:pt x="14" y="23"/>
                      <a:pt x="16" y="18"/>
                      <a:pt x="20" y="16"/>
                    </a:cubicBezTo>
                    <a:cubicBezTo>
                      <a:pt x="24" y="15"/>
                      <a:pt x="29" y="17"/>
                      <a:pt x="31" y="21"/>
                    </a:cubicBezTo>
                    <a:cubicBezTo>
                      <a:pt x="32" y="25"/>
                      <a:pt x="30" y="29"/>
                      <a:pt x="2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83" name="Freeform 58"/>
              <p:cNvSpPr>
                <a:spLocks noEditPoints="1"/>
              </p:cNvSpPr>
              <p:nvPr/>
            </p:nvSpPr>
            <p:spPr bwMode="auto">
              <a:xfrm>
                <a:off x="810" y="1523"/>
                <a:ext cx="131" cy="131"/>
              </a:xfrm>
              <a:custGeom>
                <a:avLst/>
                <a:gdLst>
                  <a:gd name="T0" fmla="*/ 75 w 90"/>
                  <a:gd name="T1" fmla="*/ 26 h 90"/>
                  <a:gd name="T2" fmla="*/ 72 w 90"/>
                  <a:gd name="T3" fmla="*/ 22 h 90"/>
                  <a:gd name="T4" fmla="*/ 76 w 90"/>
                  <a:gd name="T5" fmla="*/ 13 h 90"/>
                  <a:gd name="T6" fmla="*/ 70 w 90"/>
                  <a:gd name="T7" fmla="*/ 7 h 90"/>
                  <a:gd name="T8" fmla="*/ 61 w 90"/>
                  <a:gd name="T9" fmla="*/ 13 h 90"/>
                  <a:gd name="T10" fmla="*/ 57 w 90"/>
                  <a:gd name="T11" fmla="*/ 12 h 90"/>
                  <a:gd name="T12" fmla="*/ 56 w 90"/>
                  <a:gd name="T13" fmla="*/ 2 h 90"/>
                  <a:gd name="T14" fmla="*/ 48 w 90"/>
                  <a:gd name="T15" fmla="*/ 0 h 90"/>
                  <a:gd name="T16" fmla="*/ 43 w 90"/>
                  <a:gd name="T17" fmla="*/ 9 h 90"/>
                  <a:gd name="T18" fmla="*/ 39 w 90"/>
                  <a:gd name="T19" fmla="*/ 10 h 90"/>
                  <a:gd name="T20" fmla="*/ 32 w 90"/>
                  <a:gd name="T21" fmla="*/ 2 h 90"/>
                  <a:gd name="T22" fmla="*/ 25 w 90"/>
                  <a:gd name="T23" fmla="*/ 5 h 90"/>
                  <a:gd name="T24" fmla="*/ 26 w 90"/>
                  <a:gd name="T25" fmla="*/ 15 h 90"/>
                  <a:gd name="T26" fmla="*/ 22 w 90"/>
                  <a:gd name="T27" fmla="*/ 18 h 90"/>
                  <a:gd name="T28" fmla="*/ 12 w 90"/>
                  <a:gd name="T29" fmla="*/ 14 h 90"/>
                  <a:gd name="T30" fmla="*/ 7 w 90"/>
                  <a:gd name="T31" fmla="*/ 20 h 90"/>
                  <a:gd name="T32" fmla="*/ 13 w 90"/>
                  <a:gd name="T33" fmla="*/ 29 h 90"/>
                  <a:gd name="T34" fmla="*/ 12 w 90"/>
                  <a:gd name="T35" fmla="*/ 33 h 90"/>
                  <a:gd name="T36" fmla="*/ 1 w 90"/>
                  <a:gd name="T37" fmla="*/ 34 h 90"/>
                  <a:gd name="T38" fmla="*/ 0 w 90"/>
                  <a:gd name="T39" fmla="*/ 42 h 90"/>
                  <a:gd name="T40" fmla="*/ 9 w 90"/>
                  <a:gd name="T41" fmla="*/ 47 h 90"/>
                  <a:gd name="T42" fmla="*/ 10 w 90"/>
                  <a:gd name="T43" fmla="*/ 51 h 90"/>
                  <a:gd name="T44" fmla="*/ 2 w 90"/>
                  <a:gd name="T45" fmla="*/ 58 h 90"/>
                  <a:gd name="T46" fmla="*/ 4 w 90"/>
                  <a:gd name="T47" fmla="*/ 65 h 90"/>
                  <a:gd name="T48" fmla="*/ 15 w 90"/>
                  <a:gd name="T49" fmla="*/ 64 h 90"/>
                  <a:gd name="T50" fmla="*/ 18 w 90"/>
                  <a:gd name="T51" fmla="*/ 68 h 90"/>
                  <a:gd name="T52" fmla="*/ 14 w 90"/>
                  <a:gd name="T53" fmla="*/ 77 h 90"/>
                  <a:gd name="T54" fmla="*/ 20 w 90"/>
                  <a:gd name="T55" fmla="*/ 83 h 90"/>
                  <a:gd name="T56" fmla="*/ 28 w 90"/>
                  <a:gd name="T57" fmla="*/ 77 h 90"/>
                  <a:gd name="T58" fmla="*/ 33 w 90"/>
                  <a:gd name="T59" fmla="*/ 78 h 90"/>
                  <a:gd name="T60" fmla="*/ 34 w 90"/>
                  <a:gd name="T61" fmla="*/ 89 h 90"/>
                  <a:gd name="T62" fmla="*/ 42 w 90"/>
                  <a:gd name="T63" fmla="*/ 90 h 90"/>
                  <a:gd name="T64" fmla="*/ 46 w 90"/>
                  <a:gd name="T65" fmla="*/ 81 h 90"/>
                  <a:gd name="T66" fmla="*/ 51 w 90"/>
                  <a:gd name="T67" fmla="*/ 80 h 90"/>
                  <a:gd name="T68" fmla="*/ 57 w 90"/>
                  <a:gd name="T69" fmla="*/ 88 h 90"/>
                  <a:gd name="T70" fmla="*/ 65 w 90"/>
                  <a:gd name="T71" fmla="*/ 86 h 90"/>
                  <a:gd name="T72" fmla="*/ 64 w 90"/>
                  <a:gd name="T73" fmla="*/ 75 h 90"/>
                  <a:gd name="T74" fmla="*/ 68 w 90"/>
                  <a:gd name="T75" fmla="*/ 72 h 90"/>
                  <a:gd name="T76" fmla="*/ 77 w 90"/>
                  <a:gd name="T77" fmla="*/ 76 h 90"/>
                  <a:gd name="T78" fmla="*/ 83 w 90"/>
                  <a:gd name="T79" fmla="*/ 70 h 90"/>
                  <a:gd name="T80" fmla="*/ 77 w 90"/>
                  <a:gd name="T81" fmla="*/ 61 h 90"/>
                  <a:gd name="T82" fmla="*/ 78 w 90"/>
                  <a:gd name="T83" fmla="*/ 57 h 90"/>
                  <a:gd name="T84" fmla="*/ 88 w 90"/>
                  <a:gd name="T85" fmla="*/ 56 h 90"/>
                  <a:gd name="T86" fmla="*/ 90 w 90"/>
                  <a:gd name="T87" fmla="*/ 48 h 90"/>
                  <a:gd name="T88" fmla="*/ 81 w 90"/>
                  <a:gd name="T89" fmla="*/ 44 h 90"/>
                  <a:gd name="T90" fmla="*/ 80 w 90"/>
                  <a:gd name="T91" fmla="*/ 39 h 90"/>
                  <a:gd name="T92" fmla="*/ 88 w 90"/>
                  <a:gd name="T93" fmla="*/ 33 h 90"/>
                  <a:gd name="T94" fmla="*/ 85 w 90"/>
                  <a:gd name="T95" fmla="*/ 25 h 90"/>
                  <a:gd name="T96" fmla="*/ 30 w 90"/>
                  <a:gd name="T97" fmla="*/ 50 h 90"/>
                  <a:gd name="T98" fmla="*/ 57 w 90"/>
                  <a:gd name="T99" fmla="*/ 3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0" h="90">
                    <a:moveTo>
                      <a:pt x="85" y="25"/>
                    </a:moveTo>
                    <a:cubicBezTo>
                      <a:pt x="75" y="26"/>
                      <a:pt x="75" y="26"/>
                      <a:pt x="75" y="26"/>
                    </a:cubicBezTo>
                    <a:cubicBezTo>
                      <a:pt x="74" y="26"/>
                      <a:pt x="74" y="26"/>
                      <a:pt x="74" y="26"/>
                    </a:cubicBezTo>
                    <a:cubicBezTo>
                      <a:pt x="72" y="22"/>
                      <a:pt x="72" y="22"/>
                      <a:pt x="72" y="22"/>
                    </a:cubicBezTo>
                    <a:cubicBezTo>
                      <a:pt x="72" y="22"/>
                      <a:pt x="72" y="22"/>
                      <a:pt x="72" y="22"/>
                    </a:cubicBezTo>
                    <a:cubicBezTo>
                      <a:pt x="76" y="13"/>
                      <a:pt x="76" y="13"/>
                      <a:pt x="76" y="13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0" y="7"/>
                      <a:pt x="70" y="7"/>
                      <a:pt x="70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6" y="2"/>
                      <a:pt x="56" y="2"/>
                      <a:pt x="56" y="2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" y="34"/>
                      <a:pt x="1" y="34"/>
                      <a:pt x="1" y="34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51"/>
                      <a:pt x="10" y="51"/>
                      <a:pt x="10" y="51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4" y="65"/>
                      <a:pt x="4" y="65"/>
                      <a:pt x="4" y="65"/>
                    </a:cubicBezTo>
                    <a:cubicBezTo>
                      <a:pt x="5" y="66"/>
                      <a:pt x="5" y="66"/>
                      <a:pt x="5" y="66"/>
                    </a:cubicBezTo>
                    <a:cubicBezTo>
                      <a:pt x="15" y="64"/>
                      <a:pt x="15" y="64"/>
                      <a:pt x="15" y="64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4" y="77"/>
                      <a:pt x="14" y="77"/>
                      <a:pt x="14" y="77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20" y="83"/>
                      <a:pt x="20" y="83"/>
                      <a:pt x="20" y="83"/>
                    </a:cubicBezTo>
                    <a:cubicBezTo>
                      <a:pt x="21" y="83"/>
                      <a:pt x="21" y="83"/>
                      <a:pt x="21" y="83"/>
                    </a:cubicBezTo>
                    <a:cubicBezTo>
                      <a:pt x="28" y="77"/>
                      <a:pt x="28" y="77"/>
                      <a:pt x="28" y="77"/>
                    </a:cubicBezTo>
                    <a:cubicBezTo>
                      <a:pt x="29" y="77"/>
                      <a:pt x="29" y="77"/>
                      <a:pt x="29" y="77"/>
                    </a:cubicBezTo>
                    <a:cubicBezTo>
                      <a:pt x="33" y="78"/>
                      <a:pt x="33" y="78"/>
                      <a:pt x="33" y="78"/>
                    </a:cubicBezTo>
                    <a:cubicBezTo>
                      <a:pt x="33" y="79"/>
                      <a:pt x="33" y="79"/>
                      <a:pt x="33" y="79"/>
                    </a:cubicBezTo>
                    <a:cubicBezTo>
                      <a:pt x="34" y="89"/>
                      <a:pt x="34" y="89"/>
                      <a:pt x="34" y="89"/>
                    </a:cubicBezTo>
                    <a:cubicBezTo>
                      <a:pt x="34" y="89"/>
                      <a:pt x="34" y="89"/>
                      <a:pt x="34" y="89"/>
                    </a:cubicBezTo>
                    <a:cubicBezTo>
                      <a:pt x="42" y="90"/>
                      <a:pt x="42" y="90"/>
                      <a:pt x="42" y="90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6" y="81"/>
                      <a:pt x="46" y="81"/>
                      <a:pt x="46" y="81"/>
                    </a:cubicBezTo>
                    <a:cubicBezTo>
                      <a:pt x="47" y="80"/>
                      <a:pt x="47" y="80"/>
                      <a:pt x="47" y="80"/>
                    </a:cubicBezTo>
                    <a:cubicBezTo>
                      <a:pt x="51" y="80"/>
                      <a:pt x="51" y="80"/>
                      <a:pt x="51" y="80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58" y="88"/>
                      <a:pt x="58" y="88"/>
                      <a:pt x="58" y="88"/>
                    </a:cubicBezTo>
                    <a:cubicBezTo>
                      <a:pt x="65" y="86"/>
                      <a:pt x="65" y="86"/>
                      <a:pt x="65" y="86"/>
                    </a:cubicBezTo>
                    <a:cubicBezTo>
                      <a:pt x="65" y="85"/>
                      <a:pt x="65" y="85"/>
                      <a:pt x="65" y="85"/>
                    </a:cubicBezTo>
                    <a:cubicBezTo>
                      <a:pt x="64" y="75"/>
                      <a:pt x="64" y="75"/>
                      <a:pt x="64" y="75"/>
                    </a:cubicBezTo>
                    <a:cubicBezTo>
                      <a:pt x="64" y="75"/>
                      <a:pt x="64" y="75"/>
                      <a:pt x="64" y="75"/>
                    </a:cubicBezTo>
                    <a:cubicBezTo>
                      <a:pt x="68" y="72"/>
                      <a:pt x="68" y="72"/>
                      <a:pt x="68" y="72"/>
                    </a:cubicBezTo>
                    <a:cubicBezTo>
                      <a:pt x="68" y="72"/>
                      <a:pt x="68" y="72"/>
                      <a:pt x="68" y="72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78" y="76"/>
                      <a:pt x="78" y="76"/>
                      <a:pt x="78" y="76"/>
                    </a:cubicBezTo>
                    <a:cubicBezTo>
                      <a:pt x="83" y="70"/>
                      <a:pt x="83" y="70"/>
                      <a:pt x="83" y="70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8" y="57"/>
                      <a:pt x="78" y="57"/>
                      <a:pt x="78" y="57"/>
                    </a:cubicBezTo>
                    <a:cubicBezTo>
                      <a:pt x="79" y="57"/>
                      <a:pt x="79" y="57"/>
                      <a:pt x="79" y="57"/>
                    </a:cubicBezTo>
                    <a:cubicBezTo>
                      <a:pt x="88" y="56"/>
                      <a:pt x="88" y="56"/>
                      <a:pt x="88" y="56"/>
                    </a:cubicBezTo>
                    <a:cubicBezTo>
                      <a:pt x="89" y="56"/>
                      <a:pt x="89" y="56"/>
                      <a:pt x="89" y="56"/>
                    </a:cubicBezTo>
                    <a:cubicBezTo>
                      <a:pt x="90" y="48"/>
                      <a:pt x="90" y="48"/>
                      <a:pt x="90" y="48"/>
                    </a:cubicBezTo>
                    <a:cubicBezTo>
                      <a:pt x="90" y="47"/>
                      <a:pt x="90" y="47"/>
                      <a:pt x="90" y="47"/>
                    </a:cubicBezTo>
                    <a:cubicBezTo>
                      <a:pt x="81" y="44"/>
                      <a:pt x="81" y="44"/>
                      <a:pt x="81" y="44"/>
                    </a:cubicBezTo>
                    <a:cubicBezTo>
                      <a:pt x="80" y="43"/>
                      <a:pt x="80" y="43"/>
                      <a:pt x="80" y="43"/>
                    </a:cubicBezTo>
                    <a:cubicBezTo>
                      <a:pt x="80" y="39"/>
                      <a:pt x="80" y="39"/>
                      <a:pt x="80" y="39"/>
                    </a:cubicBezTo>
                    <a:cubicBezTo>
                      <a:pt x="80" y="38"/>
                      <a:pt x="80" y="38"/>
                      <a:pt x="80" y="38"/>
                    </a:cubicBezTo>
                    <a:cubicBezTo>
                      <a:pt x="88" y="33"/>
                      <a:pt x="88" y="33"/>
                      <a:pt x="88" y="33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5" y="25"/>
                      <a:pt x="85" y="25"/>
                      <a:pt x="85" y="25"/>
                    </a:cubicBezTo>
                    <a:close/>
                    <a:moveTo>
                      <a:pt x="49" y="58"/>
                    </a:moveTo>
                    <a:cubicBezTo>
                      <a:pt x="41" y="61"/>
                      <a:pt x="33" y="58"/>
                      <a:pt x="30" y="50"/>
                    </a:cubicBezTo>
                    <a:cubicBezTo>
                      <a:pt x="27" y="42"/>
                      <a:pt x="30" y="33"/>
                      <a:pt x="38" y="30"/>
                    </a:cubicBezTo>
                    <a:cubicBezTo>
                      <a:pt x="46" y="27"/>
                      <a:pt x="54" y="31"/>
                      <a:pt x="57" y="39"/>
                    </a:cubicBezTo>
                    <a:cubicBezTo>
                      <a:pt x="60" y="47"/>
                      <a:pt x="57" y="55"/>
                      <a:pt x="49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84" name="Freeform 59"/>
              <p:cNvSpPr>
                <a:spLocks noEditPoints="1"/>
              </p:cNvSpPr>
              <p:nvPr/>
            </p:nvSpPr>
            <p:spPr bwMode="auto">
              <a:xfrm>
                <a:off x="813" y="2170"/>
                <a:ext cx="58" cy="58"/>
              </a:xfrm>
              <a:custGeom>
                <a:avLst/>
                <a:gdLst>
                  <a:gd name="T0" fmla="*/ 33 w 40"/>
                  <a:gd name="T1" fmla="*/ 12 h 40"/>
                  <a:gd name="T2" fmla="*/ 32 w 40"/>
                  <a:gd name="T3" fmla="*/ 10 h 40"/>
                  <a:gd name="T4" fmla="*/ 34 w 40"/>
                  <a:gd name="T5" fmla="*/ 6 h 40"/>
                  <a:gd name="T6" fmla="*/ 31 w 40"/>
                  <a:gd name="T7" fmla="*/ 4 h 40"/>
                  <a:gd name="T8" fmla="*/ 27 w 40"/>
                  <a:gd name="T9" fmla="*/ 6 h 40"/>
                  <a:gd name="T10" fmla="*/ 25 w 40"/>
                  <a:gd name="T11" fmla="*/ 6 h 40"/>
                  <a:gd name="T12" fmla="*/ 25 w 40"/>
                  <a:gd name="T13" fmla="*/ 1 h 40"/>
                  <a:gd name="T14" fmla="*/ 21 w 40"/>
                  <a:gd name="T15" fmla="*/ 0 h 40"/>
                  <a:gd name="T16" fmla="*/ 19 w 40"/>
                  <a:gd name="T17" fmla="*/ 4 h 40"/>
                  <a:gd name="T18" fmla="*/ 17 w 40"/>
                  <a:gd name="T19" fmla="*/ 5 h 40"/>
                  <a:gd name="T20" fmla="*/ 15 w 40"/>
                  <a:gd name="T21" fmla="*/ 1 h 40"/>
                  <a:gd name="T22" fmla="*/ 11 w 40"/>
                  <a:gd name="T23" fmla="*/ 2 h 40"/>
                  <a:gd name="T24" fmla="*/ 12 w 40"/>
                  <a:gd name="T25" fmla="*/ 7 h 40"/>
                  <a:gd name="T26" fmla="*/ 10 w 40"/>
                  <a:gd name="T27" fmla="*/ 8 h 40"/>
                  <a:gd name="T28" fmla="*/ 6 w 40"/>
                  <a:gd name="T29" fmla="*/ 7 h 40"/>
                  <a:gd name="T30" fmla="*/ 3 w 40"/>
                  <a:gd name="T31" fmla="*/ 9 h 40"/>
                  <a:gd name="T32" fmla="*/ 6 w 40"/>
                  <a:gd name="T33" fmla="*/ 13 h 40"/>
                  <a:gd name="T34" fmla="*/ 5 w 40"/>
                  <a:gd name="T35" fmla="*/ 15 h 40"/>
                  <a:gd name="T36" fmla="*/ 1 w 40"/>
                  <a:gd name="T37" fmla="*/ 15 h 40"/>
                  <a:gd name="T38" fmla="*/ 0 w 40"/>
                  <a:gd name="T39" fmla="*/ 19 h 40"/>
                  <a:gd name="T40" fmla="*/ 4 w 40"/>
                  <a:gd name="T41" fmla="*/ 21 h 40"/>
                  <a:gd name="T42" fmla="*/ 5 w 40"/>
                  <a:gd name="T43" fmla="*/ 23 h 40"/>
                  <a:gd name="T44" fmla="*/ 1 w 40"/>
                  <a:gd name="T45" fmla="*/ 26 h 40"/>
                  <a:gd name="T46" fmla="*/ 2 w 40"/>
                  <a:gd name="T47" fmla="*/ 29 h 40"/>
                  <a:gd name="T48" fmla="*/ 7 w 40"/>
                  <a:gd name="T49" fmla="*/ 29 h 40"/>
                  <a:gd name="T50" fmla="*/ 8 w 40"/>
                  <a:gd name="T51" fmla="*/ 30 h 40"/>
                  <a:gd name="T52" fmla="*/ 6 w 40"/>
                  <a:gd name="T53" fmla="*/ 35 h 40"/>
                  <a:gd name="T54" fmla="*/ 9 w 40"/>
                  <a:gd name="T55" fmla="*/ 37 h 40"/>
                  <a:gd name="T56" fmla="*/ 13 w 40"/>
                  <a:gd name="T57" fmla="*/ 34 h 40"/>
                  <a:gd name="T58" fmla="*/ 15 w 40"/>
                  <a:gd name="T59" fmla="*/ 35 h 40"/>
                  <a:gd name="T60" fmla="*/ 15 w 40"/>
                  <a:gd name="T61" fmla="*/ 39 h 40"/>
                  <a:gd name="T62" fmla="*/ 19 w 40"/>
                  <a:gd name="T63" fmla="*/ 40 h 40"/>
                  <a:gd name="T64" fmla="*/ 21 w 40"/>
                  <a:gd name="T65" fmla="*/ 36 h 40"/>
                  <a:gd name="T66" fmla="*/ 23 w 40"/>
                  <a:gd name="T67" fmla="*/ 36 h 40"/>
                  <a:gd name="T68" fmla="*/ 25 w 40"/>
                  <a:gd name="T69" fmla="*/ 39 h 40"/>
                  <a:gd name="T70" fmla="*/ 29 w 40"/>
                  <a:gd name="T71" fmla="*/ 38 h 40"/>
                  <a:gd name="T72" fmla="*/ 28 w 40"/>
                  <a:gd name="T73" fmla="*/ 34 h 40"/>
                  <a:gd name="T74" fmla="*/ 30 w 40"/>
                  <a:gd name="T75" fmla="*/ 32 h 40"/>
                  <a:gd name="T76" fmla="*/ 34 w 40"/>
                  <a:gd name="T77" fmla="*/ 34 h 40"/>
                  <a:gd name="T78" fmla="*/ 37 w 40"/>
                  <a:gd name="T79" fmla="*/ 31 h 40"/>
                  <a:gd name="T80" fmla="*/ 34 w 40"/>
                  <a:gd name="T81" fmla="*/ 27 h 40"/>
                  <a:gd name="T82" fmla="*/ 35 w 40"/>
                  <a:gd name="T83" fmla="*/ 26 h 40"/>
                  <a:gd name="T84" fmla="*/ 39 w 40"/>
                  <a:gd name="T85" fmla="*/ 25 h 40"/>
                  <a:gd name="T86" fmla="*/ 40 w 40"/>
                  <a:gd name="T87" fmla="*/ 21 h 40"/>
                  <a:gd name="T88" fmla="*/ 36 w 40"/>
                  <a:gd name="T89" fmla="*/ 20 h 40"/>
                  <a:gd name="T90" fmla="*/ 35 w 40"/>
                  <a:gd name="T91" fmla="*/ 18 h 40"/>
                  <a:gd name="T92" fmla="*/ 39 w 40"/>
                  <a:gd name="T93" fmla="*/ 15 h 40"/>
                  <a:gd name="T94" fmla="*/ 38 w 40"/>
                  <a:gd name="T95" fmla="*/ 11 h 40"/>
                  <a:gd name="T96" fmla="*/ 13 w 40"/>
                  <a:gd name="T97" fmla="*/ 22 h 40"/>
                  <a:gd name="T98" fmla="*/ 26 w 40"/>
                  <a:gd name="T99" fmla="*/ 1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0" h="40">
                    <a:moveTo>
                      <a:pt x="38" y="11"/>
                    </a:moveTo>
                    <a:cubicBezTo>
                      <a:pt x="33" y="12"/>
                      <a:pt x="33" y="12"/>
                      <a:pt x="33" y="12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3"/>
                      <a:pt x="29" y="33"/>
                      <a:pt x="29" y="33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8" y="11"/>
                      <a:pt x="38" y="11"/>
                      <a:pt x="38" y="11"/>
                    </a:cubicBezTo>
                    <a:close/>
                    <a:moveTo>
                      <a:pt x="22" y="26"/>
                    </a:moveTo>
                    <a:cubicBezTo>
                      <a:pt x="18" y="27"/>
                      <a:pt x="15" y="26"/>
                      <a:pt x="13" y="22"/>
                    </a:cubicBezTo>
                    <a:cubicBezTo>
                      <a:pt x="12" y="19"/>
                      <a:pt x="14" y="15"/>
                      <a:pt x="17" y="14"/>
                    </a:cubicBezTo>
                    <a:cubicBezTo>
                      <a:pt x="20" y="12"/>
                      <a:pt x="24" y="14"/>
                      <a:pt x="26" y="17"/>
                    </a:cubicBezTo>
                    <a:cubicBezTo>
                      <a:pt x="27" y="21"/>
                      <a:pt x="25" y="25"/>
                      <a:pt x="22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85" name="Freeform 60"/>
              <p:cNvSpPr>
                <a:spLocks noEditPoints="1"/>
              </p:cNvSpPr>
              <p:nvPr/>
            </p:nvSpPr>
            <p:spPr bwMode="auto">
              <a:xfrm>
                <a:off x="2182" y="1299"/>
                <a:ext cx="67" cy="67"/>
              </a:xfrm>
              <a:custGeom>
                <a:avLst/>
                <a:gdLst>
                  <a:gd name="T0" fmla="*/ 38 w 46"/>
                  <a:gd name="T1" fmla="*/ 13 h 46"/>
                  <a:gd name="T2" fmla="*/ 37 w 46"/>
                  <a:gd name="T3" fmla="*/ 11 h 46"/>
                  <a:gd name="T4" fmla="*/ 39 w 46"/>
                  <a:gd name="T5" fmla="*/ 7 h 46"/>
                  <a:gd name="T6" fmla="*/ 36 w 46"/>
                  <a:gd name="T7" fmla="*/ 4 h 46"/>
                  <a:gd name="T8" fmla="*/ 31 w 46"/>
                  <a:gd name="T9" fmla="*/ 7 h 46"/>
                  <a:gd name="T10" fmla="*/ 29 w 46"/>
                  <a:gd name="T11" fmla="*/ 6 h 46"/>
                  <a:gd name="T12" fmla="*/ 29 w 46"/>
                  <a:gd name="T13" fmla="*/ 1 h 46"/>
                  <a:gd name="T14" fmla="*/ 25 w 46"/>
                  <a:gd name="T15" fmla="*/ 0 h 46"/>
                  <a:gd name="T16" fmla="*/ 22 w 46"/>
                  <a:gd name="T17" fmla="*/ 5 h 46"/>
                  <a:gd name="T18" fmla="*/ 20 w 46"/>
                  <a:gd name="T19" fmla="*/ 5 h 46"/>
                  <a:gd name="T20" fmla="*/ 17 w 46"/>
                  <a:gd name="T21" fmla="*/ 1 h 46"/>
                  <a:gd name="T22" fmla="*/ 13 w 46"/>
                  <a:gd name="T23" fmla="*/ 2 h 46"/>
                  <a:gd name="T24" fmla="*/ 13 w 46"/>
                  <a:gd name="T25" fmla="*/ 8 h 46"/>
                  <a:gd name="T26" fmla="*/ 11 w 46"/>
                  <a:gd name="T27" fmla="*/ 9 h 46"/>
                  <a:gd name="T28" fmla="*/ 7 w 46"/>
                  <a:gd name="T29" fmla="*/ 7 h 46"/>
                  <a:gd name="T30" fmla="*/ 4 w 46"/>
                  <a:gd name="T31" fmla="*/ 10 h 46"/>
                  <a:gd name="T32" fmla="*/ 7 w 46"/>
                  <a:gd name="T33" fmla="*/ 15 h 46"/>
                  <a:gd name="T34" fmla="*/ 6 w 46"/>
                  <a:gd name="T35" fmla="*/ 17 h 46"/>
                  <a:gd name="T36" fmla="*/ 1 w 46"/>
                  <a:gd name="T37" fmla="*/ 18 h 46"/>
                  <a:gd name="T38" fmla="*/ 0 w 46"/>
                  <a:gd name="T39" fmla="*/ 22 h 46"/>
                  <a:gd name="T40" fmla="*/ 5 w 46"/>
                  <a:gd name="T41" fmla="*/ 24 h 46"/>
                  <a:gd name="T42" fmla="*/ 5 w 46"/>
                  <a:gd name="T43" fmla="*/ 26 h 46"/>
                  <a:gd name="T44" fmla="*/ 1 w 46"/>
                  <a:gd name="T45" fmla="*/ 29 h 46"/>
                  <a:gd name="T46" fmla="*/ 2 w 46"/>
                  <a:gd name="T47" fmla="*/ 33 h 46"/>
                  <a:gd name="T48" fmla="*/ 8 w 46"/>
                  <a:gd name="T49" fmla="*/ 33 h 46"/>
                  <a:gd name="T50" fmla="*/ 9 w 46"/>
                  <a:gd name="T51" fmla="*/ 35 h 46"/>
                  <a:gd name="T52" fmla="*/ 7 w 46"/>
                  <a:gd name="T53" fmla="*/ 40 h 46"/>
                  <a:gd name="T54" fmla="*/ 10 w 46"/>
                  <a:gd name="T55" fmla="*/ 42 h 46"/>
                  <a:gd name="T56" fmla="*/ 15 w 46"/>
                  <a:gd name="T57" fmla="*/ 39 h 46"/>
                  <a:gd name="T58" fmla="*/ 17 w 46"/>
                  <a:gd name="T59" fmla="*/ 40 h 46"/>
                  <a:gd name="T60" fmla="*/ 18 w 46"/>
                  <a:gd name="T61" fmla="*/ 45 h 46"/>
                  <a:gd name="T62" fmla="*/ 22 w 46"/>
                  <a:gd name="T63" fmla="*/ 46 h 46"/>
                  <a:gd name="T64" fmla="*/ 24 w 46"/>
                  <a:gd name="T65" fmla="*/ 41 h 46"/>
                  <a:gd name="T66" fmla="*/ 26 w 46"/>
                  <a:gd name="T67" fmla="*/ 41 h 46"/>
                  <a:gd name="T68" fmla="*/ 29 w 46"/>
                  <a:gd name="T69" fmla="*/ 45 h 46"/>
                  <a:gd name="T70" fmla="*/ 33 w 46"/>
                  <a:gd name="T71" fmla="*/ 44 h 46"/>
                  <a:gd name="T72" fmla="*/ 33 w 46"/>
                  <a:gd name="T73" fmla="*/ 38 h 46"/>
                  <a:gd name="T74" fmla="*/ 35 w 46"/>
                  <a:gd name="T75" fmla="*/ 37 h 46"/>
                  <a:gd name="T76" fmla="*/ 40 w 46"/>
                  <a:gd name="T77" fmla="*/ 39 h 46"/>
                  <a:gd name="T78" fmla="*/ 42 w 46"/>
                  <a:gd name="T79" fmla="*/ 36 h 46"/>
                  <a:gd name="T80" fmla="*/ 39 w 46"/>
                  <a:gd name="T81" fmla="*/ 31 h 46"/>
                  <a:gd name="T82" fmla="*/ 40 w 46"/>
                  <a:gd name="T83" fmla="*/ 29 h 46"/>
                  <a:gd name="T84" fmla="*/ 45 w 46"/>
                  <a:gd name="T85" fmla="*/ 29 h 46"/>
                  <a:gd name="T86" fmla="*/ 46 w 46"/>
                  <a:gd name="T87" fmla="*/ 24 h 46"/>
                  <a:gd name="T88" fmla="*/ 41 w 46"/>
                  <a:gd name="T89" fmla="*/ 22 h 46"/>
                  <a:gd name="T90" fmla="*/ 41 w 46"/>
                  <a:gd name="T91" fmla="*/ 20 h 46"/>
                  <a:gd name="T92" fmla="*/ 45 w 46"/>
                  <a:gd name="T93" fmla="*/ 17 h 46"/>
                  <a:gd name="T94" fmla="*/ 44 w 46"/>
                  <a:gd name="T95" fmla="*/ 13 h 46"/>
                  <a:gd name="T96" fmla="*/ 25 w 46"/>
                  <a:gd name="T97" fmla="*/ 30 h 46"/>
                  <a:gd name="T98" fmla="*/ 20 w 46"/>
                  <a:gd name="T99" fmla="*/ 16 h 46"/>
                  <a:gd name="T100" fmla="*/ 25 w 46"/>
                  <a:gd name="T101" fmla="*/ 3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6" h="46">
                    <a:moveTo>
                      <a:pt x="43" y="13"/>
                    </a:move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3" y="34"/>
                      <a:pt x="3" y="34"/>
                      <a:pt x="3" y="34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3" y="38"/>
                      <a:pt x="33" y="38"/>
                      <a:pt x="33" y="38"/>
                    </a:cubicBezTo>
                    <a:cubicBezTo>
                      <a:pt x="33" y="38"/>
                      <a:pt x="33" y="38"/>
                      <a:pt x="33" y="38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2" y="36"/>
                      <a:pt x="42" y="36"/>
                      <a:pt x="42" y="36"/>
                    </a:cubicBezTo>
                    <a:cubicBezTo>
                      <a:pt x="42" y="35"/>
                      <a:pt x="42" y="35"/>
                      <a:pt x="42" y="35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45" y="29"/>
                      <a:pt x="45" y="29"/>
                      <a:pt x="45" y="29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1" y="22"/>
                      <a:pt x="41" y="22"/>
                      <a:pt x="41" y="22"/>
                    </a:cubicBezTo>
                    <a:cubicBezTo>
                      <a:pt x="41" y="22"/>
                      <a:pt x="41" y="22"/>
                      <a:pt x="41" y="22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4" y="13"/>
                      <a:pt x="44" y="13"/>
                      <a:pt x="44" y="13"/>
                    </a:cubicBezTo>
                    <a:lnTo>
                      <a:pt x="43" y="13"/>
                    </a:lnTo>
                    <a:close/>
                    <a:moveTo>
                      <a:pt x="25" y="30"/>
                    </a:moveTo>
                    <a:cubicBezTo>
                      <a:pt x="21" y="31"/>
                      <a:pt x="17" y="29"/>
                      <a:pt x="15" y="26"/>
                    </a:cubicBezTo>
                    <a:cubicBezTo>
                      <a:pt x="14" y="22"/>
                      <a:pt x="16" y="17"/>
                      <a:pt x="20" y="16"/>
                    </a:cubicBezTo>
                    <a:cubicBezTo>
                      <a:pt x="23" y="14"/>
                      <a:pt x="28" y="16"/>
                      <a:pt x="29" y="20"/>
                    </a:cubicBezTo>
                    <a:cubicBezTo>
                      <a:pt x="31" y="24"/>
                      <a:pt x="29" y="28"/>
                      <a:pt x="25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86" name="Freeform 61"/>
              <p:cNvSpPr>
                <a:spLocks noEditPoints="1"/>
              </p:cNvSpPr>
              <p:nvPr/>
            </p:nvSpPr>
            <p:spPr bwMode="auto">
              <a:xfrm>
                <a:off x="2279" y="1559"/>
                <a:ext cx="183" cy="184"/>
              </a:xfrm>
              <a:custGeom>
                <a:avLst/>
                <a:gdLst>
                  <a:gd name="T0" fmla="*/ 105 w 126"/>
                  <a:gd name="T1" fmla="*/ 36 h 126"/>
                  <a:gd name="T2" fmla="*/ 101 w 126"/>
                  <a:gd name="T3" fmla="*/ 31 h 126"/>
                  <a:gd name="T4" fmla="*/ 106 w 126"/>
                  <a:gd name="T5" fmla="*/ 18 h 126"/>
                  <a:gd name="T6" fmla="*/ 98 w 126"/>
                  <a:gd name="T7" fmla="*/ 10 h 126"/>
                  <a:gd name="T8" fmla="*/ 86 w 126"/>
                  <a:gd name="T9" fmla="*/ 19 h 126"/>
                  <a:gd name="T10" fmla="*/ 80 w 126"/>
                  <a:gd name="T11" fmla="*/ 17 h 126"/>
                  <a:gd name="T12" fmla="*/ 78 w 126"/>
                  <a:gd name="T13" fmla="*/ 2 h 126"/>
                  <a:gd name="T14" fmla="*/ 67 w 126"/>
                  <a:gd name="T15" fmla="*/ 0 h 126"/>
                  <a:gd name="T16" fmla="*/ 61 w 126"/>
                  <a:gd name="T17" fmla="*/ 13 h 126"/>
                  <a:gd name="T18" fmla="*/ 54 w 126"/>
                  <a:gd name="T19" fmla="*/ 14 h 126"/>
                  <a:gd name="T20" fmla="*/ 45 w 126"/>
                  <a:gd name="T21" fmla="*/ 3 h 126"/>
                  <a:gd name="T22" fmla="*/ 34 w 126"/>
                  <a:gd name="T23" fmla="*/ 7 h 126"/>
                  <a:gd name="T24" fmla="*/ 36 w 126"/>
                  <a:gd name="T25" fmla="*/ 21 h 126"/>
                  <a:gd name="T26" fmla="*/ 31 w 126"/>
                  <a:gd name="T27" fmla="*/ 25 h 126"/>
                  <a:gd name="T28" fmla="*/ 17 w 126"/>
                  <a:gd name="T29" fmla="*/ 20 h 126"/>
                  <a:gd name="T30" fmla="*/ 10 w 126"/>
                  <a:gd name="T31" fmla="*/ 29 h 126"/>
                  <a:gd name="T32" fmla="*/ 18 w 126"/>
                  <a:gd name="T33" fmla="*/ 40 h 126"/>
                  <a:gd name="T34" fmla="*/ 16 w 126"/>
                  <a:gd name="T35" fmla="*/ 46 h 126"/>
                  <a:gd name="T36" fmla="*/ 2 w 126"/>
                  <a:gd name="T37" fmla="*/ 48 h 126"/>
                  <a:gd name="T38" fmla="*/ 0 w 126"/>
                  <a:gd name="T39" fmla="*/ 59 h 126"/>
                  <a:gd name="T40" fmla="*/ 13 w 126"/>
                  <a:gd name="T41" fmla="*/ 65 h 126"/>
                  <a:gd name="T42" fmla="*/ 14 w 126"/>
                  <a:gd name="T43" fmla="*/ 72 h 126"/>
                  <a:gd name="T44" fmla="*/ 2 w 126"/>
                  <a:gd name="T45" fmla="*/ 81 h 126"/>
                  <a:gd name="T46" fmla="*/ 6 w 126"/>
                  <a:gd name="T47" fmla="*/ 92 h 126"/>
                  <a:gd name="T48" fmla="*/ 21 w 126"/>
                  <a:gd name="T49" fmla="*/ 90 h 126"/>
                  <a:gd name="T50" fmla="*/ 25 w 126"/>
                  <a:gd name="T51" fmla="*/ 95 h 126"/>
                  <a:gd name="T52" fmla="*/ 19 w 126"/>
                  <a:gd name="T53" fmla="*/ 109 h 126"/>
                  <a:gd name="T54" fmla="*/ 28 w 126"/>
                  <a:gd name="T55" fmla="*/ 116 h 126"/>
                  <a:gd name="T56" fmla="*/ 40 w 126"/>
                  <a:gd name="T57" fmla="*/ 108 h 126"/>
                  <a:gd name="T58" fmla="*/ 46 w 126"/>
                  <a:gd name="T59" fmla="*/ 110 h 126"/>
                  <a:gd name="T60" fmla="*/ 48 w 126"/>
                  <a:gd name="T61" fmla="*/ 124 h 126"/>
                  <a:gd name="T62" fmla="*/ 59 w 126"/>
                  <a:gd name="T63" fmla="*/ 126 h 126"/>
                  <a:gd name="T64" fmla="*/ 65 w 126"/>
                  <a:gd name="T65" fmla="*/ 113 h 126"/>
                  <a:gd name="T66" fmla="*/ 71 w 126"/>
                  <a:gd name="T67" fmla="*/ 112 h 126"/>
                  <a:gd name="T68" fmla="*/ 80 w 126"/>
                  <a:gd name="T69" fmla="*/ 124 h 126"/>
                  <a:gd name="T70" fmla="*/ 91 w 126"/>
                  <a:gd name="T71" fmla="*/ 120 h 126"/>
                  <a:gd name="T72" fmla="*/ 90 w 126"/>
                  <a:gd name="T73" fmla="*/ 105 h 126"/>
                  <a:gd name="T74" fmla="*/ 95 w 126"/>
                  <a:gd name="T75" fmla="*/ 101 h 126"/>
                  <a:gd name="T76" fmla="*/ 108 w 126"/>
                  <a:gd name="T77" fmla="*/ 107 h 126"/>
                  <a:gd name="T78" fmla="*/ 116 w 126"/>
                  <a:gd name="T79" fmla="*/ 98 h 126"/>
                  <a:gd name="T80" fmla="*/ 107 w 126"/>
                  <a:gd name="T81" fmla="*/ 86 h 126"/>
                  <a:gd name="T82" fmla="*/ 109 w 126"/>
                  <a:gd name="T83" fmla="*/ 80 h 126"/>
                  <a:gd name="T84" fmla="*/ 124 w 126"/>
                  <a:gd name="T85" fmla="*/ 78 h 126"/>
                  <a:gd name="T86" fmla="*/ 126 w 126"/>
                  <a:gd name="T87" fmla="*/ 67 h 126"/>
                  <a:gd name="T88" fmla="*/ 113 w 126"/>
                  <a:gd name="T89" fmla="*/ 61 h 126"/>
                  <a:gd name="T90" fmla="*/ 112 w 126"/>
                  <a:gd name="T91" fmla="*/ 55 h 126"/>
                  <a:gd name="T92" fmla="*/ 123 w 126"/>
                  <a:gd name="T93" fmla="*/ 46 h 126"/>
                  <a:gd name="T94" fmla="*/ 119 w 126"/>
                  <a:gd name="T95" fmla="*/ 35 h 126"/>
                  <a:gd name="T96" fmla="*/ 41 w 126"/>
                  <a:gd name="T97" fmla="*/ 70 h 126"/>
                  <a:gd name="T98" fmla="*/ 80 w 126"/>
                  <a:gd name="T99" fmla="*/ 5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26" h="126">
                    <a:moveTo>
                      <a:pt x="119" y="35"/>
                    </a:moveTo>
                    <a:cubicBezTo>
                      <a:pt x="105" y="36"/>
                      <a:pt x="105" y="36"/>
                      <a:pt x="105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1" y="31"/>
                      <a:pt x="101" y="31"/>
                      <a:pt x="101" y="31"/>
                    </a:cubicBezTo>
                    <a:cubicBezTo>
                      <a:pt x="101" y="31"/>
                      <a:pt x="101" y="31"/>
                      <a:pt x="101" y="31"/>
                    </a:cubicBezTo>
                    <a:cubicBezTo>
                      <a:pt x="106" y="18"/>
                      <a:pt x="106" y="18"/>
                      <a:pt x="106" y="18"/>
                    </a:cubicBezTo>
                    <a:cubicBezTo>
                      <a:pt x="106" y="17"/>
                      <a:pt x="106" y="17"/>
                      <a:pt x="106" y="17"/>
                    </a:cubicBezTo>
                    <a:cubicBezTo>
                      <a:pt x="98" y="10"/>
                      <a:pt x="98" y="10"/>
                      <a:pt x="98" y="10"/>
                    </a:cubicBezTo>
                    <a:cubicBezTo>
                      <a:pt x="97" y="10"/>
                      <a:pt x="97" y="10"/>
                      <a:pt x="97" y="10"/>
                    </a:cubicBezTo>
                    <a:cubicBezTo>
                      <a:pt x="86" y="19"/>
                      <a:pt x="86" y="19"/>
                      <a:pt x="86" y="19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0" y="17"/>
                      <a:pt x="80" y="17"/>
                      <a:pt x="80" y="17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8" y="2"/>
                      <a:pt x="78" y="2"/>
                      <a:pt x="78" y="2"/>
                    </a:cubicBezTo>
                    <a:cubicBezTo>
                      <a:pt x="77" y="2"/>
                      <a:pt x="77" y="2"/>
                      <a:pt x="77" y="2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6" y="1"/>
                      <a:pt x="66" y="1"/>
                      <a:pt x="66" y="1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0" y="14"/>
                      <a:pt x="60" y="14"/>
                      <a:pt x="60" y="14"/>
                    </a:cubicBezTo>
                    <a:cubicBezTo>
                      <a:pt x="54" y="14"/>
                      <a:pt x="54" y="14"/>
                      <a:pt x="54" y="14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8" y="41"/>
                      <a:pt x="18" y="41"/>
                      <a:pt x="18" y="41"/>
                    </a:cubicBezTo>
                    <a:cubicBezTo>
                      <a:pt x="16" y="46"/>
                      <a:pt x="16" y="46"/>
                      <a:pt x="16" y="46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13" y="65"/>
                      <a:pt x="13" y="65"/>
                      <a:pt x="13" y="65"/>
                    </a:cubicBezTo>
                    <a:cubicBezTo>
                      <a:pt x="13" y="66"/>
                      <a:pt x="13" y="66"/>
                      <a:pt x="13" y="66"/>
                    </a:cubicBezTo>
                    <a:cubicBezTo>
                      <a:pt x="14" y="72"/>
                      <a:pt x="14" y="72"/>
                      <a:pt x="14" y="72"/>
                    </a:cubicBezTo>
                    <a:cubicBezTo>
                      <a:pt x="14" y="73"/>
                      <a:pt x="14" y="73"/>
                      <a:pt x="14" y="73"/>
                    </a:cubicBezTo>
                    <a:cubicBezTo>
                      <a:pt x="2" y="81"/>
                      <a:pt x="2" y="81"/>
                      <a:pt x="2" y="81"/>
                    </a:cubicBezTo>
                    <a:cubicBezTo>
                      <a:pt x="2" y="81"/>
                      <a:pt x="2" y="81"/>
                      <a:pt x="2" y="81"/>
                    </a:cubicBezTo>
                    <a:cubicBezTo>
                      <a:pt x="6" y="92"/>
                      <a:pt x="6" y="92"/>
                      <a:pt x="6" y="92"/>
                    </a:cubicBezTo>
                    <a:cubicBezTo>
                      <a:pt x="7" y="92"/>
                      <a:pt x="7" y="92"/>
                      <a:pt x="7" y="92"/>
                    </a:cubicBezTo>
                    <a:cubicBezTo>
                      <a:pt x="21" y="90"/>
                      <a:pt x="21" y="90"/>
                      <a:pt x="21" y="90"/>
                    </a:cubicBezTo>
                    <a:cubicBezTo>
                      <a:pt x="21" y="91"/>
                      <a:pt x="21" y="91"/>
                      <a:pt x="21" y="91"/>
                    </a:cubicBezTo>
                    <a:cubicBezTo>
                      <a:pt x="25" y="95"/>
                      <a:pt x="25" y="95"/>
                      <a:pt x="25" y="95"/>
                    </a:cubicBezTo>
                    <a:cubicBezTo>
                      <a:pt x="25" y="96"/>
                      <a:pt x="25" y="96"/>
                      <a:pt x="25" y="96"/>
                    </a:cubicBezTo>
                    <a:cubicBezTo>
                      <a:pt x="19" y="109"/>
                      <a:pt x="19" y="109"/>
                      <a:pt x="19" y="109"/>
                    </a:cubicBezTo>
                    <a:cubicBezTo>
                      <a:pt x="19" y="109"/>
                      <a:pt x="19" y="109"/>
                      <a:pt x="19" y="109"/>
                    </a:cubicBezTo>
                    <a:cubicBezTo>
                      <a:pt x="28" y="116"/>
                      <a:pt x="28" y="116"/>
                      <a:pt x="28" y="116"/>
                    </a:cubicBezTo>
                    <a:cubicBezTo>
                      <a:pt x="29" y="116"/>
                      <a:pt x="29" y="116"/>
                      <a:pt x="29" y="116"/>
                    </a:cubicBezTo>
                    <a:cubicBezTo>
                      <a:pt x="40" y="108"/>
                      <a:pt x="40" y="108"/>
                      <a:pt x="40" y="108"/>
                    </a:cubicBezTo>
                    <a:cubicBezTo>
                      <a:pt x="41" y="108"/>
                      <a:pt x="41" y="108"/>
                      <a:pt x="41" y="108"/>
                    </a:cubicBezTo>
                    <a:cubicBezTo>
                      <a:pt x="46" y="110"/>
                      <a:pt x="46" y="110"/>
                      <a:pt x="46" y="110"/>
                    </a:cubicBezTo>
                    <a:cubicBezTo>
                      <a:pt x="46" y="110"/>
                      <a:pt x="46" y="110"/>
                      <a:pt x="46" y="110"/>
                    </a:cubicBezTo>
                    <a:cubicBezTo>
                      <a:pt x="48" y="124"/>
                      <a:pt x="48" y="124"/>
                      <a:pt x="48" y="124"/>
                    </a:cubicBezTo>
                    <a:cubicBezTo>
                      <a:pt x="48" y="125"/>
                      <a:pt x="48" y="125"/>
                      <a:pt x="48" y="125"/>
                    </a:cubicBezTo>
                    <a:cubicBezTo>
                      <a:pt x="59" y="126"/>
                      <a:pt x="59" y="126"/>
                      <a:pt x="59" y="126"/>
                    </a:cubicBezTo>
                    <a:cubicBezTo>
                      <a:pt x="60" y="126"/>
                      <a:pt x="60" y="126"/>
                      <a:pt x="60" y="126"/>
                    </a:cubicBezTo>
                    <a:cubicBezTo>
                      <a:pt x="65" y="113"/>
                      <a:pt x="65" y="113"/>
                      <a:pt x="65" y="113"/>
                    </a:cubicBezTo>
                    <a:cubicBezTo>
                      <a:pt x="66" y="113"/>
                      <a:pt x="66" y="113"/>
                      <a:pt x="66" y="113"/>
                    </a:cubicBezTo>
                    <a:cubicBezTo>
                      <a:pt x="71" y="112"/>
                      <a:pt x="71" y="112"/>
                      <a:pt x="71" y="112"/>
                    </a:cubicBezTo>
                    <a:cubicBezTo>
                      <a:pt x="72" y="112"/>
                      <a:pt x="72" y="112"/>
                      <a:pt x="72" y="112"/>
                    </a:cubicBezTo>
                    <a:cubicBezTo>
                      <a:pt x="80" y="124"/>
                      <a:pt x="80" y="124"/>
                      <a:pt x="80" y="124"/>
                    </a:cubicBezTo>
                    <a:cubicBezTo>
                      <a:pt x="81" y="124"/>
                      <a:pt x="81" y="124"/>
                      <a:pt x="81" y="124"/>
                    </a:cubicBezTo>
                    <a:cubicBezTo>
                      <a:pt x="91" y="120"/>
                      <a:pt x="91" y="120"/>
                      <a:pt x="91" y="120"/>
                    </a:cubicBezTo>
                    <a:cubicBezTo>
                      <a:pt x="91" y="119"/>
                      <a:pt x="91" y="119"/>
                      <a:pt x="91" y="119"/>
                    </a:cubicBezTo>
                    <a:cubicBezTo>
                      <a:pt x="90" y="105"/>
                      <a:pt x="90" y="105"/>
                      <a:pt x="90" y="105"/>
                    </a:cubicBezTo>
                    <a:cubicBezTo>
                      <a:pt x="90" y="105"/>
                      <a:pt x="90" y="105"/>
                      <a:pt x="90" y="105"/>
                    </a:cubicBezTo>
                    <a:cubicBezTo>
                      <a:pt x="95" y="101"/>
                      <a:pt x="95" y="101"/>
                      <a:pt x="95" y="101"/>
                    </a:cubicBezTo>
                    <a:cubicBezTo>
                      <a:pt x="95" y="101"/>
                      <a:pt x="95" y="101"/>
                      <a:pt x="95" y="101"/>
                    </a:cubicBezTo>
                    <a:cubicBezTo>
                      <a:pt x="108" y="107"/>
                      <a:pt x="108" y="107"/>
                      <a:pt x="108" y="107"/>
                    </a:cubicBezTo>
                    <a:cubicBezTo>
                      <a:pt x="109" y="107"/>
                      <a:pt x="109" y="107"/>
                      <a:pt x="109" y="107"/>
                    </a:cubicBezTo>
                    <a:cubicBezTo>
                      <a:pt x="116" y="98"/>
                      <a:pt x="116" y="98"/>
                      <a:pt x="116" y="98"/>
                    </a:cubicBezTo>
                    <a:cubicBezTo>
                      <a:pt x="116" y="97"/>
                      <a:pt x="116" y="97"/>
                      <a:pt x="116" y="97"/>
                    </a:cubicBezTo>
                    <a:cubicBezTo>
                      <a:pt x="107" y="86"/>
                      <a:pt x="107" y="86"/>
                      <a:pt x="107" y="86"/>
                    </a:cubicBezTo>
                    <a:cubicBezTo>
                      <a:pt x="107" y="85"/>
                      <a:pt x="107" y="85"/>
                      <a:pt x="107" y="85"/>
                    </a:cubicBezTo>
                    <a:cubicBezTo>
                      <a:pt x="109" y="80"/>
                      <a:pt x="109" y="80"/>
                      <a:pt x="109" y="80"/>
                    </a:cubicBezTo>
                    <a:cubicBezTo>
                      <a:pt x="110" y="80"/>
                      <a:pt x="110" y="80"/>
                      <a:pt x="110" y="80"/>
                    </a:cubicBezTo>
                    <a:cubicBezTo>
                      <a:pt x="124" y="78"/>
                      <a:pt x="124" y="78"/>
                      <a:pt x="124" y="78"/>
                    </a:cubicBezTo>
                    <a:cubicBezTo>
                      <a:pt x="124" y="78"/>
                      <a:pt x="124" y="78"/>
                      <a:pt x="124" y="78"/>
                    </a:cubicBezTo>
                    <a:cubicBezTo>
                      <a:pt x="126" y="67"/>
                      <a:pt x="126" y="67"/>
                      <a:pt x="126" y="67"/>
                    </a:cubicBezTo>
                    <a:cubicBezTo>
                      <a:pt x="126" y="66"/>
                      <a:pt x="126" y="66"/>
                      <a:pt x="126" y="66"/>
                    </a:cubicBezTo>
                    <a:cubicBezTo>
                      <a:pt x="113" y="61"/>
                      <a:pt x="113" y="61"/>
                      <a:pt x="113" y="61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2" y="55"/>
                      <a:pt x="112" y="55"/>
                      <a:pt x="112" y="55"/>
                    </a:cubicBezTo>
                    <a:cubicBezTo>
                      <a:pt x="112" y="54"/>
                      <a:pt x="112" y="54"/>
                      <a:pt x="112" y="54"/>
                    </a:cubicBezTo>
                    <a:cubicBezTo>
                      <a:pt x="123" y="46"/>
                      <a:pt x="123" y="46"/>
                      <a:pt x="123" y="46"/>
                    </a:cubicBezTo>
                    <a:cubicBezTo>
                      <a:pt x="123" y="45"/>
                      <a:pt x="123" y="45"/>
                      <a:pt x="123" y="45"/>
                    </a:cubicBezTo>
                    <a:cubicBezTo>
                      <a:pt x="119" y="35"/>
                      <a:pt x="119" y="35"/>
                      <a:pt x="119" y="35"/>
                    </a:cubicBezTo>
                    <a:close/>
                    <a:moveTo>
                      <a:pt x="69" y="82"/>
                    </a:moveTo>
                    <a:cubicBezTo>
                      <a:pt x="58" y="86"/>
                      <a:pt x="46" y="81"/>
                      <a:pt x="41" y="70"/>
                    </a:cubicBezTo>
                    <a:cubicBezTo>
                      <a:pt x="37" y="59"/>
                      <a:pt x="42" y="47"/>
                      <a:pt x="53" y="43"/>
                    </a:cubicBezTo>
                    <a:cubicBezTo>
                      <a:pt x="64" y="38"/>
                      <a:pt x="76" y="44"/>
                      <a:pt x="80" y="55"/>
                    </a:cubicBezTo>
                    <a:cubicBezTo>
                      <a:pt x="85" y="65"/>
                      <a:pt x="79" y="78"/>
                      <a:pt x="69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87" name="Freeform 62"/>
              <p:cNvSpPr>
                <a:spLocks noEditPoints="1"/>
              </p:cNvSpPr>
              <p:nvPr/>
            </p:nvSpPr>
            <p:spPr bwMode="auto">
              <a:xfrm>
                <a:off x="1464" y="2020"/>
                <a:ext cx="233" cy="235"/>
              </a:xfrm>
              <a:custGeom>
                <a:avLst/>
                <a:gdLst>
                  <a:gd name="T0" fmla="*/ 134 w 160"/>
                  <a:gd name="T1" fmla="*/ 47 h 161"/>
                  <a:gd name="T2" fmla="*/ 128 w 160"/>
                  <a:gd name="T3" fmla="*/ 40 h 161"/>
                  <a:gd name="T4" fmla="*/ 135 w 160"/>
                  <a:gd name="T5" fmla="*/ 23 h 161"/>
                  <a:gd name="T6" fmla="*/ 124 w 160"/>
                  <a:gd name="T7" fmla="*/ 14 h 161"/>
                  <a:gd name="T8" fmla="*/ 109 w 160"/>
                  <a:gd name="T9" fmla="*/ 24 h 161"/>
                  <a:gd name="T10" fmla="*/ 102 w 160"/>
                  <a:gd name="T11" fmla="*/ 22 h 161"/>
                  <a:gd name="T12" fmla="*/ 99 w 160"/>
                  <a:gd name="T13" fmla="*/ 3 h 161"/>
                  <a:gd name="T14" fmla="*/ 85 w 160"/>
                  <a:gd name="T15" fmla="*/ 0 h 161"/>
                  <a:gd name="T16" fmla="*/ 77 w 160"/>
                  <a:gd name="T17" fmla="*/ 17 h 161"/>
                  <a:gd name="T18" fmla="*/ 69 w 160"/>
                  <a:gd name="T19" fmla="*/ 19 h 161"/>
                  <a:gd name="T20" fmla="*/ 58 w 160"/>
                  <a:gd name="T21" fmla="*/ 4 h 161"/>
                  <a:gd name="T22" fmla="*/ 44 w 160"/>
                  <a:gd name="T23" fmla="*/ 9 h 161"/>
                  <a:gd name="T24" fmla="*/ 46 w 160"/>
                  <a:gd name="T25" fmla="*/ 27 h 161"/>
                  <a:gd name="T26" fmla="*/ 39 w 160"/>
                  <a:gd name="T27" fmla="*/ 33 h 161"/>
                  <a:gd name="T28" fmla="*/ 22 w 160"/>
                  <a:gd name="T29" fmla="*/ 26 h 161"/>
                  <a:gd name="T30" fmla="*/ 13 w 160"/>
                  <a:gd name="T31" fmla="*/ 37 h 161"/>
                  <a:gd name="T32" fmla="*/ 23 w 160"/>
                  <a:gd name="T33" fmla="*/ 52 h 161"/>
                  <a:gd name="T34" fmla="*/ 21 w 160"/>
                  <a:gd name="T35" fmla="*/ 59 h 161"/>
                  <a:gd name="T36" fmla="*/ 2 w 160"/>
                  <a:gd name="T37" fmla="*/ 62 h 161"/>
                  <a:gd name="T38" fmla="*/ 0 w 160"/>
                  <a:gd name="T39" fmla="*/ 76 h 161"/>
                  <a:gd name="T40" fmla="*/ 16 w 160"/>
                  <a:gd name="T41" fmla="*/ 84 h 161"/>
                  <a:gd name="T42" fmla="*/ 18 w 160"/>
                  <a:gd name="T43" fmla="*/ 92 h 161"/>
                  <a:gd name="T44" fmla="*/ 3 w 160"/>
                  <a:gd name="T45" fmla="*/ 103 h 161"/>
                  <a:gd name="T46" fmla="*/ 8 w 160"/>
                  <a:gd name="T47" fmla="*/ 117 h 161"/>
                  <a:gd name="T48" fmla="*/ 26 w 160"/>
                  <a:gd name="T49" fmla="*/ 115 h 161"/>
                  <a:gd name="T50" fmla="*/ 32 w 160"/>
                  <a:gd name="T51" fmla="*/ 121 h 161"/>
                  <a:gd name="T52" fmla="*/ 25 w 160"/>
                  <a:gd name="T53" fmla="*/ 138 h 161"/>
                  <a:gd name="T54" fmla="*/ 36 w 160"/>
                  <a:gd name="T55" fmla="*/ 148 h 161"/>
                  <a:gd name="T56" fmla="*/ 51 w 160"/>
                  <a:gd name="T57" fmla="*/ 137 h 161"/>
                  <a:gd name="T58" fmla="*/ 58 w 160"/>
                  <a:gd name="T59" fmla="*/ 140 h 161"/>
                  <a:gd name="T60" fmla="*/ 61 w 160"/>
                  <a:gd name="T61" fmla="*/ 158 h 161"/>
                  <a:gd name="T62" fmla="*/ 75 w 160"/>
                  <a:gd name="T63" fmla="*/ 161 h 161"/>
                  <a:gd name="T64" fmla="*/ 83 w 160"/>
                  <a:gd name="T65" fmla="*/ 144 h 161"/>
                  <a:gd name="T66" fmla="*/ 91 w 160"/>
                  <a:gd name="T67" fmla="*/ 143 h 161"/>
                  <a:gd name="T68" fmla="*/ 102 w 160"/>
                  <a:gd name="T69" fmla="*/ 158 h 161"/>
                  <a:gd name="T70" fmla="*/ 116 w 160"/>
                  <a:gd name="T71" fmla="*/ 153 h 161"/>
                  <a:gd name="T72" fmla="*/ 114 w 160"/>
                  <a:gd name="T73" fmla="*/ 135 h 161"/>
                  <a:gd name="T74" fmla="*/ 121 w 160"/>
                  <a:gd name="T75" fmla="*/ 129 h 161"/>
                  <a:gd name="T76" fmla="*/ 138 w 160"/>
                  <a:gd name="T77" fmla="*/ 136 h 161"/>
                  <a:gd name="T78" fmla="*/ 147 w 160"/>
                  <a:gd name="T79" fmla="*/ 125 h 161"/>
                  <a:gd name="T80" fmla="*/ 137 w 160"/>
                  <a:gd name="T81" fmla="*/ 110 h 161"/>
                  <a:gd name="T82" fmla="*/ 139 w 160"/>
                  <a:gd name="T83" fmla="*/ 103 h 161"/>
                  <a:gd name="T84" fmla="*/ 158 w 160"/>
                  <a:gd name="T85" fmla="*/ 100 h 161"/>
                  <a:gd name="T86" fmla="*/ 160 w 160"/>
                  <a:gd name="T87" fmla="*/ 86 h 161"/>
                  <a:gd name="T88" fmla="*/ 144 w 160"/>
                  <a:gd name="T89" fmla="*/ 78 h 161"/>
                  <a:gd name="T90" fmla="*/ 142 w 160"/>
                  <a:gd name="T91" fmla="*/ 70 h 161"/>
                  <a:gd name="T92" fmla="*/ 157 w 160"/>
                  <a:gd name="T93" fmla="*/ 59 h 161"/>
                  <a:gd name="T94" fmla="*/ 152 w 160"/>
                  <a:gd name="T95" fmla="*/ 45 h 161"/>
                  <a:gd name="T96" fmla="*/ 87 w 160"/>
                  <a:gd name="T97" fmla="*/ 104 h 161"/>
                  <a:gd name="T98" fmla="*/ 68 w 160"/>
                  <a:gd name="T99" fmla="*/ 55 h 161"/>
                  <a:gd name="T100" fmla="*/ 87 w 160"/>
                  <a:gd name="T101" fmla="*/ 104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0" h="161">
                    <a:moveTo>
                      <a:pt x="151" y="44"/>
                    </a:moveTo>
                    <a:cubicBezTo>
                      <a:pt x="134" y="47"/>
                      <a:pt x="134" y="47"/>
                      <a:pt x="134" y="47"/>
                    </a:cubicBezTo>
                    <a:cubicBezTo>
                      <a:pt x="133" y="46"/>
                      <a:pt x="133" y="46"/>
                      <a:pt x="133" y="46"/>
                    </a:cubicBezTo>
                    <a:cubicBezTo>
                      <a:pt x="128" y="40"/>
                      <a:pt x="128" y="40"/>
                      <a:pt x="128" y="40"/>
                    </a:cubicBezTo>
                    <a:cubicBezTo>
                      <a:pt x="128" y="39"/>
                      <a:pt x="128" y="39"/>
                      <a:pt x="128" y="39"/>
                    </a:cubicBezTo>
                    <a:cubicBezTo>
                      <a:pt x="135" y="23"/>
                      <a:pt x="135" y="23"/>
                      <a:pt x="135" y="23"/>
                    </a:cubicBezTo>
                    <a:cubicBezTo>
                      <a:pt x="135" y="22"/>
                      <a:pt x="135" y="22"/>
                      <a:pt x="135" y="22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3" y="14"/>
                      <a:pt x="123" y="14"/>
                      <a:pt x="123" y="14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01" y="21"/>
                      <a:pt x="101" y="21"/>
                      <a:pt x="101" y="21"/>
                    </a:cubicBezTo>
                    <a:cubicBezTo>
                      <a:pt x="99" y="3"/>
                      <a:pt x="99" y="3"/>
                      <a:pt x="99" y="3"/>
                    </a:cubicBezTo>
                    <a:cubicBezTo>
                      <a:pt x="99" y="3"/>
                      <a:pt x="99" y="3"/>
                      <a:pt x="99" y="3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58" y="4"/>
                      <a:pt x="58" y="4"/>
                      <a:pt x="58" y="4"/>
                    </a:cubicBezTo>
                    <a:cubicBezTo>
                      <a:pt x="57" y="4"/>
                      <a:pt x="57" y="4"/>
                      <a:pt x="57" y="4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1" y="59"/>
                      <a:pt x="21" y="59"/>
                      <a:pt x="21" y="59"/>
                    </a:cubicBezTo>
                    <a:cubicBezTo>
                      <a:pt x="21" y="59"/>
                      <a:pt x="20" y="60"/>
                      <a:pt x="20" y="60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16" y="84"/>
                      <a:pt x="16" y="84"/>
                      <a:pt x="16" y="84"/>
                    </a:cubicBezTo>
                    <a:cubicBezTo>
                      <a:pt x="17" y="85"/>
                      <a:pt x="17" y="85"/>
                      <a:pt x="17" y="85"/>
                    </a:cubicBezTo>
                    <a:cubicBezTo>
                      <a:pt x="18" y="92"/>
                      <a:pt x="18" y="92"/>
                      <a:pt x="18" y="92"/>
                    </a:cubicBezTo>
                    <a:cubicBezTo>
                      <a:pt x="17" y="93"/>
                      <a:pt x="17" y="93"/>
                      <a:pt x="17" y="93"/>
                    </a:cubicBezTo>
                    <a:cubicBezTo>
                      <a:pt x="3" y="103"/>
                      <a:pt x="3" y="103"/>
                      <a:pt x="3" y="103"/>
                    </a:cubicBezTo>
                    <a:cubicBezTo>
                      <a:pt x="3" y="104"/>
                      <a:pt x="3" y="104"/>
                      <a:pt x="3" y="104"/>
                    </a:cubicBezTo>
                    <a:cubicBezTo>
                      <a:pt x="8" y="117"/>
                      <a:pt x="8" y="117"/>
                      <a:pt x="8" y="117"/>
                    </a:cubicBezTo>
                    <a:cubicBezTo>
                      <a:pt x="9" y="117"/>
                      <a:pt x="9" y="117"/>
                      <a:pt x="9" y="117"/>
                    </a:cubicBezTo>
                    <a:cubicBezTo>
                      <a:pt x="26" y="115"/>
                      <a:pt x="26" y="115"/>
                      <a:pt x="26" y="115"/>
                    </a:cubicBezTo>
                    <a:cubicBezTo>
                      <a:pt x="27" y="116"/>
                      <a:pt x="27" y="116"/>
                      <a:pt x="27" y="116"/>
                    </a:cubicBezTo>
                    <a:cubicBezTo>
                      <a:pt x="32" y="121"/>
                      <a:pt x="32" y="121"/>
                      <a:pt x="32" y="121"/>
                    </a:cubicBezTo>
                    <a:cubicBezTo>
                      <a:pt x="32" y="122"/>
                      <a:pt x="32" y="122"/>
                      <a:pt x="32" y="122"/>
                    </a:cubicBezTo>
                    <a:cubicBezTo>
                      <a:pt x="25" y="138"/>
                      <a:pt x="25" y="138"/>
                      <a:pt x="25" y="138"/>
                    </a:cubicBezTo>
                    <a:cubicBezTo>
                      <a:pt x="25" y="139"/>
                      <a:pt x="25" y="139"/>
                      <a:pt x="25" y="139"/>
                    </a:cubicBezTo>
                    <a:cubicBezTo>
                      <a:pt x="36" y="148"/>
                      <a:pt x="36" y="148"/>
                      <a:pt x="36" y="148"/>
                    </a:cubicBezTo>
                    <a:cubicBezTo>
                      <a:pt x="37" y="148"/>
                      <a:pt x="37" y="148"/>
                      <a:pt x="37" y="148"/>
                    </a:cubicBezTo>
                    <a:cubicBezTo>
                      <a:pt x="51" y="137"/>
                      <a:pt x="51" y="137"/>
                      <a:pt x="51" y="137"/>
                    </a:cubicBezTo>
                    <a:cubicBezTo>
                      <a:pt x="52" y="137"/>
                      <a:pt x="52" y="137"/>
                      <a:pt x="52" y="137"/>
                    </a:cubicBezTo>
                    <a:cubicBezTo>
                      <a:pt x="58" y="140"/>
                      <a:pt x="58" y="140"/>
                      <a:pt x="58" y="140"/>
                    </a:cubicBezTo>
                    <a:cubicBezTo>
                      <a:pt x="59" y="141"/>
                      <a:pt x="59" y="141"/>
                      <a:pt x="59" y="141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61" y="159"/>
                      <a:pt x="61" y="159"/>
                      <a:pt x="61" y="159"/>
                    </a:cubicBezTo>
                    <a:cubicBezTo>
                      <a:pt x="75" y="161"/>
                      <a:pt x="75" y="161"/>
                      <a:pt x="75" y="161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83" y="144"/>
                      <a:pt x="83" y="144"/>
                      <a:pt x="83" y="144"/>
                    </a:cubicBezTo>
                    <a:cubicBezTo>
                      <a:pt x="84" y="144"/>
                      <a:pt x="84" y="144"/>
                      <a:pt x="84" y="144"/>
                    </a:cubicBezTo>
                    <a:cubicBezTo>
                      <a:pt x="91" y="143"/>
                      <a:pt x="91" y="143"/>
                      <a:pt x="91" y="143"/>
                    </a:cubicBezTo>
                    <a:cubicBezTo>
                      <a:pt x="91" y="143"/>
                      <a:pt x="92" y="143"/>
                      <a:pt x="92" y="143"/>
                    </a:cubicBezTo>
                    <a:cubicBezTo>
                      <a:pt x="102" y="158"/>
                      <a:pt x="102" y="158"/>
                      <a:pt x="102" y="158"/>
                    </a:cubicBezTo>
                    <a:cubicBezTo>
                      <a:pt x="103" y="158"/>
                      <a:pt x="103" y="158"/>
                      <a:pt x="103" y="158"/>
                    </a:cubicBezTo>
                    <a:cubicBezTo>
                      <a:pt x="116" y="153"/>
                      <a:pt x="116" y="153"/>
                      <a:pt x="116" y="153"/>
                    </a:cubicBezTo>
                    <a:cubicBezTo>
                      <a:pt x="117" y="152"/>
                      <a:pt x="117" y="152"/>
                      <a:pt x="117" y="152"/>
                    </a:cubicBezTo>
                    <a:cubicBezTo>
                      <a:pt x="114" y="135"/>
                      <a:pt x="114" y="135"/>
                      <a:pt x="114" y="135"/>
                    </a:cubicBezTo>
                    <a:cubicBezTo>
                      <a:pt x="115" y="133"/>
                      <a:pt x="115" y="133"/>
                      <a:pt x="115" y="133"/>
                    </a:cubicBezTo>
                    <a:cubicBezTo>
                      <a:pt x="121" y="129"/>
                      <a:pt x="121" y="129"/>
                      <a:pt x="121" y="129"/>
                    </a:cubicBezTo>
                    <a:cubicBezTo>
                      <a:pt x="122" y="129"/>
                      <a:pt x="122" y="129"/>
                      <a:pt x="122" y="129"/>
                    </a:cubicBezTo>
                    <a:cubicBezTo>
                      <a:pt x="138" y="136"/>
                      <a:pt x="138" y="136"/>
                      <a:pt x="138" y="136"/>
                    </a:cubicBezTo>
                    <a:cubicBezTo>
                      <a:pt x="139" y="136"/>
                      <a:pt x="139" y="136"/>
                      <a:pt x="139" y="136"/>
                    </a:cubicBezTo>
                    <a:cubicBezTo>
                      <a:pt x="147" y="125"/>
                      <a:pt x="147" y="125"/>
                      <a:pt x="147" y="125"/>
                    </a:cubicBezTo>
                    <a:cubicBezTo>
                      <a:pt x="147" y="124"/>
                      <a:pt x="147" y="124"/>
                      <a:pt x="147" y="124"/>
                    </a:cubicBezTo>
                    <a:cubicBezTo>
                      <a:pt x="137" y="110"/>
                      <a:pt x="137" y="110"/>
                      <a:pt x="137" y="110"/>
                    </a:cubicBezTo>
                    <a:cubicBezTo>
                      <a:pt x="136" y="109"/>
                      <a:pt x="136" y="109"/>
                      <a:pt x="136" y="109"/>
                    </a:cubicBezTo>
                    <a:cubicBezTo>
                      <a:pt x="139" y="103"/>
                      <a:pt x="139" y="103"/>
                      <a:pt x="139" y="103"/>
                    </a:cubicBezTo>
                    <a:cubicBezTo>
                      <a:pt x="140" y="102"/>
                      <a:pt x="140" y="102"/>
                      <a:pt x="140" y="102"/>
                    </a:cubicBezTo>
                    <a:cubicBezTo>
                      <a:pt x="158" y="100"/>
                      <a:pt x="158" y="100"/>
                      <a:pt x="158" y="100"/>
                    </a:cubicBezTo>
                    <a:cubicBezTo>
                      <a:pt x="158" y="100"/>
                      <a:pt x="158" y="100"/>
                      <a:pt x="158" y="99"/>
                    </a:cubicBezTo>
                    <a:cubicBezTo>
                      <a:pt x="160" y="86"/>
                      <a:pt x="160" y="86"/>
                      <a:pt x="160" y="86"/>
                    </a:cubicBezTo>
                    <a:cubicBezTo>
                      <a:pt x="160" y="85"/>
                      <a:pt x="160" y="85"/>
                      <a:pt x="160" y="85"/>
                    </a:cubicBezTo>
                    <a:cubicBezTo>
                      <a:pt x="144" y="78"/>
                      <a:pt x="144" y="78"/>
                      <a:pt x="144" y="78"/>
                    </a:cubicBezTo>
                    <a:cubicBezTo>
                      <a:pt x="143" y="77"/>
                      <a:pt x="143" y="77"/>
                      <a:pt x="143" y="77"/>
                    </a:cubicBezTo>
                    <a:cubicBezTo>
                      <a:pt x="142" y="70"/>
                      <a:pt x="142" y="70"/>
                      <a:pt x="142" y="70"/>
                    </a:cubicBezTo>
                    <a:cubicBezTo>
                      <a:pt x="143" y="69"/>
                      <a:pt x="143" y="69"/>
                      <a:pt x="143" y="69"/>
                    </a:cubicBezTo>
                    <a:cubicBezTo>
                      <a:pt x="157" y="59"/>
                      <a:pt x="157" y="59"/>
                      <a:pt x="157" y="59"/>
                    </a:cubicBezTo>
                    <a:cubicBezTo>
                      <a:pt x="157" y="58"/>
                      <a:pt x="157" y="58"/>
                      <a:pt x="157" y="58"/>
                    </a:cubicBezTo>
                    <a:cubicBezTo>
                      <a:pt x="152" y="45"/>
                      <a:pt x="152" y="45"/>
                      <a:pt x="152" y="45"/>
                    </a:cubicBezTo>
                    <a:lnTo>
                      <a:pt x="151" y="44"/>
                    </a:lnTo>
                    <a:close/>
                    <a:moveTo>
                      <a:pt x="87" y="104"/>
                    </a:moveTo>
                    <a:cubicBezTo>
                      <a:pt x="74" y="110"/>
                      <a:pt x="58" y="103"/>
                      <a:pt x="53" y="89"/>
                    </a:cubicBezTo>
                    <a:cubicBezTo>
                      <a:pt x="47" y="76"/>
                      <a:pt x="54" y="60"/>
                      <a:pt x="68" y="55"/>
                    </a:cubicBezTo>
                    <a:cubicBezTo>
                      <a:pt x="81" y="49"/>
                      <a:pt x="97" y="56"/>
                      <a:pt x="102" y="70"/>
                    </a:cubicBezTo>
                    <a:cubicBezTo>
                      <a:pt x="108" y="83"/>
                      <a:pt x="101" y="99"/>
                      <a:pt x="87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88" name="Freeform 63"/>
              <p:cNvSpPr>
                <a:spLocks/>
              </p:cNvSpPr>
              <p:nvPr/>
            </p:nvSpPr>
            <p:spPr bwMode="auto">
              <a:xfrm>
                <a:off x="1952" y="3065"/>
                <a:ext cx="233" cy="152"/>
              </a:xfrm>
              <a:custGeom>
                <a:avLst/>
                <a:gdLst>
                  <a:gd name="T0" fmla="*/ 2 w 160"/>
                  <a:gd name="T1" fmla="*/ 5 h 105"/>
                  <a:gd name="T2" fmla="*/ 4 w 160"/>
                  <a:gd name="T3" fmla="*/ 1 h 105"/>
                  <a:gd name="T4" fmla="*/ 8 w 160"/>
                  <a:gd name="T5" fmla="*/ 0 h 105"/>
                  <a:gd name="T6" fmla="*/ 15 w 160"/>
                  <a:gd name="T7" fmla="*/ 0 h 105"/>
                  <a:gd name="T8" fmla="*/ 34 w 160"/>
                  <a:gd name="T9" fmla="*/ 2 h 105"/>
                  <a:gd name="T10" fmla="*/ 36 w 160"/>
                  <a:gd name="T11" fmla="*/ 2 h 105"/>
                  <a:gd name="T12" fmla="*/ 36 w 160"/>
                  <a:gd name="T13" fmla="*/ 2 h 105"/>
                  <a:gd name="T14" fmla="*/ 39 w 160"/>
                  <a:gd name="T15" fmla="*/ 8 h 105"/>
                  <a:gd name="T16" fmla="*/ 35 w 160"/>
                  <a:gd name="T17" fmla="*/ 13 h 105"/>
                  <a:gd name="T18" fmla="*/ 33 w 160"/>
                  <a:gd name="T19" fmla="*/ 13 h 105"/>
                  <a:gd name="T20" fmla="*/ 27 w 160"/>
                  <a:gd name="T21" fmla="*/ 12 h 105"/>
                  <a:gd name="T22" fmla="*/ 23 w 160"/>
                  <a:gd name="T23" fmla="*/ 12 h 105"/>
                  <a:gd name="T24" fmla="*/ 29 w 160"/>
                  <a:gd name="T25" fmla="*/ 17 h 105"/>
                  <a:gd name="T26" fmla="*/ 40 w 160"/>
                  <a:gd name="T27" fmla="*/ 28 h 105"/>
                  <a:gd name="T28" fmla="*/ 46 w 160"/>
                  <a:gd name="T29" fmla="*/ 34 h 105"/>
                  <a:gd name="T30" fmla="*/ 54 w 160"/>
                  <a:gd name="T31" fmla="*/ 41 h 105"/>
                  <a:gd name="T32" fmla="*/ 59 w 160"/>
                  <a:gd name="T33" fmla="*/ 45 h 105"/>
                  <a:gd name="T34" fmla="*/ 65 w 160"/>
                  <a:gd name="T35" fmla="*/ 40 h 105"/>
                  <a:gd name="T36" fmla="*/ 67 w 160"/>
                  <a:gd name="T37" fmla="*/ 38 h 105"/>
                  <a:gd name="T38" fmla="*/ 74 w 160"/>
                  <a:gd name="T39" fmla="*/ 32 h 105"/>
                  <a:gd name="T40" fmla="*/ 75 w 160"/>
                  <a:gd name="T41" fmla="*/ 31 h 105"/>
                  <a:gd name="T42" fmla="*/ 83 w 160"/>
                  <a:gd name="T43" fmla="*/ 31 h 105"/>
                  <a:gd name="T44" fmla="*/ 89 w 160"/>
                  <a:gd name="T45" fmla="*/ 36 h 105"/>
                  <a:gd name="T46" fmla="*/ 95 w 160"/>
                  <a:gd name="T47" fmla="*/ 41 h 105"/>
                  <a:gd name="T48" fmla="*/ 99 w 160"/>
                  <a:gd name="T49" fmla="*/ 44 h 105"/>
                  <a:gd name="T50" fmla="*/ 101 w 160"/>
                  <a:gd name="T51" fmla="*/ 46 h 105"/>
                  <a:gd name="T52" fmla="*/ 121 w 160"/>
                  <a:gd name="T53" fmla="*/ 64 h 105"/>
                  <a:gd name="T54" fmla="*/ 122 w 160"/>
                  <a:gd name="T55" fmla="*/ 64 h 105"/>
                  <a:gd name="T56" fmla="*/ 128 w 160"/>
                  <a:gd name="T57" fmla="*/ 69 h 105"/>
                  <a:gd name="T58" fmla="*/ 154 w 160"/>
                  <a:gd name="T59" fmla="*/ 92 h 105"/>
                  <a:gd name="T60" fmla="*/ 157 w 160"/>
                  <a:gd name="T61" fmla="*/ 95 h 105"/>
                  <a:gd name="T62" fmla="*/ 158 w 160"/>
                  <a:gd name="T63" fmla="*/ 103 h 105"/>
                  <a:gd name="T64" fmla="*/ 152 w 160"/>
                  <a:gd name="T65" fmla="*/ 104 h 105"/>
                  <a:gd name="T66" fmla="*/ 150 w 160"/>
                  <a:gd name="T67" fmla="*/ 103 h 105"/>
                  <a:gd name="T68" fmla="*/ 127 w 160"/>
                  <a:gd name="T69" fmla="*/ 83 h 105"/>
                  <a:gd name="T70" fmla="*/ 121 w 160"/>
                  <a:gd name="T71" fmla="*/ 78 h 105"/>
                  <a:gd name="T72" fmla="*/ 120 w 160"/>
                  <a:gd name="T73" fmla="*/ 78 h 105"/>
                  <a:gd name="T74" fmla="*/ 100 w 160"/>
                  <a:gd name="T75" fmla="*/ 61 h 105"/>
                  <a:gd name="T76" fmla="*/ 98 w 160"/>
                  <a:gd name="T77" fmla="*/ 59 h 105"/>
                  <a:gd name="T78" fmla="*/ 94 w 160"/>
                  <a:gd name="T79" fmla="*/ 55 h 105"/>
                  <a:gd name="T80" fmla="*/ 88 w 160"/>
                  <a:gd name="T81" fmla="*/ 50 h 105"/>
                  <a:gd name="T82" fmla="*/ 79 w 160"/>
                  <a:gd name="T83" fmla="*/ 42 h 105"/>
                  <a:gd name="T84" fmla="*/ 73 w 160"/>
                  <a:gd name="T85" fmla="*/ 48 h 105"/>
                  <a:gd name="T86" fmla="*/ 66 w 160"/>
                  <a:gd name="T87" fmla="*/ 54 h 105"/>
                  <a:gd name="T88" fmla="*/ 64 w 160"/>
                  <a:gd name="T89" fmla="*/ 56 h 105"/>
                  <a:gd name="T90" fmla="*/ 63 w 160"/>
                  <a:gd name="T91" fmla="*/ 57 h 105"/>
                  <a:gd name="T92" fmla="*/ 55 w 160"/>
                  <a:gd name="T93" fmla="*/ 57 h 105"/>
                  <a:gd name="T94" fmla="*/ 53 w 160"/>
                  <a:gd name="T95" fmla="*/ 55 h 105"/>
                  <a:gd name="T96" fmla="*/ 45 w 160"/>
                  <a:gd name="T97" fmla="*/ 48 h 105"/>
                  <a:gd name="T98" fmla="*/ 39 w 160"/>
                  <a:gd name="T99" fmla="*/ 42 h 105"/>
                  <a:gd name="T100" fmla="*/ 31 w 160"/>
                  <a:gd name="T101" fmla="*/ 35 h 105"/>
                  <a:gd name="T102" fmla="*/ 13 w 160"/>
                  <a:gd name="T103" fmla="*/ 18 h 105"/>
                  <a:gd name="T104" fmla="*/ 13 w 160"/>
                  <a:gd name="T105" fmla="*/ 18 h 105"/>
                  <a:gd name="T106" fmla="*/ 12 w 160"/>
                  <a:gd name="T107" fmla="*/ 30 h 105"/>
                  <a:gd name="T108" fmla="*/ 6 w 160"/>
                  <a:gd name="T109" fmla="*/ 36 h 105"/>
                  <a:gd name="T110" fmla="*/ 1 w 160"/>
                  <a:gd name="T111" fmla="*/ 30 h 105"/>
                  <a:gd name="T112" fmla="*/ 2 w 160"/>
                  <a:gd name="T113" fmla="*/ 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0" h="105">
                    <a:moveTo>
                      <a:pt x="2" y="5"/>
                    </a:moveTo>
                    <a:cubicBezTo>
                      <a:pt x="2" y="4"/>
                      <a:pt x="3" y="2"/>
                      <a:pt x="4" y="1"/>
                    </a:cubicBezTo>
                    <a:cubicBezTo>
                      <a:pt x="5" y="0"/>
                      <a:pt x="7" y="0"/>
                      <a:pt x="8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5" y="2"/>
                      <a:pt x="35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8" y="3"/>
                      <a:pt x="39" y="5"/>
                      <a:pt x="39" y="8"/>
                    </a:cubicBezTo>
                    <a:cubicBezTo>
                      <a:pt x="39" y="10"/>
                      <a:pt x="37" y="12"/>
                      <a:pt x="35" y="13"/>
                    </a:cubicBezTo>
                    <a:cubicBezTo>
                      <a:pt x="35" y="13"/>
                      <a:pt x="34" y="13"/>
                      <a:pt x="33" y="13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9" y="45"/>
                      <a:pt x="59" y="45"/>
                      <a:pt x="59" y="45"/>
                    </a:cubicBezTo>
                    <a:cubicBezTo>
                      <a:pt x="65" y="40"/>
                      <a:pt x="65" y="40"/>
                      <a:pt x="65" y="40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74" y="32"/>
                      <a:pt x="74" y="32"/>
                      <a:pt x="74" y="32"/>
                    </a:cubicBezTo>
                    <a:cubicBezTo>
                      <a:pt x="75" y="31"/>
                      <a:pt x="75" y="31"/>
                      <a:pt x="75" y="31"/>
                    </a:cubicBezTo>
                    <a:cubicBezTo>
                      <a:pt x="77" y="29"/>
                      <a:pt x="81" y="29"/>
                      <a:pt x="83" y="31"/>
                    </a:cubicBezTo>
                    <a:cubicBezTo>
                      <a:pt x="89" y="36"/>
                      <a:pt x="89" y="36"/>
                      <a:pt x="89" y="36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9" y="44"/>
                      <a:pt x="99" y="44"/>
                      <a:pt x="99" y="44"/>
                    </a:cubicBezTo>
                    <a:cubicBezTo>
                      <a:pt x="101" y="46"/>
                      <a:pt x="101" y="46"/>
                      <a:pt x="101" y="46"/>
                    </a:cubicBezTo>
                    <a:cubicBezTo>
                      <a:pt x="121" y="64"/>
                      <a:pt x="121" y="64"/>
                      <a:pt x="121" y="64"/>
                    </a:cubicBezTo>
                    <a:cubicBezTo>
                      <a:pt x="122" y="64"/>
                      <a:pt x="122" y="64"/>
                      <a:pt x="122" y="64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54" y="92"/>
                      <a:pt x="154" y="92"/>
                      <a:pt x="154" y="92"/>
                    </a:cubicBezTo>
                    <a:cubicBezTo>
                      <a:pt x="157" y="95"/>
                      <a:pt x="157" y="95"/>
                      <a:pt x="157" y="95"/>
                    </a:cubicBezTo>
                    <a:cubicBezTo>
                      <a:pt x="160" y="97"/>
                      <a:pt x="160" y="100"/>
                      <a:pt x="158" y="103"/>
                    </a:cubicBezTo>
                    <a:cubicBezTo>
                      <a:pt x="156" y="104"/>
                      <a:pt x="154" y="105"/>
                      <a:pt x="152" y="104"/>
                    </a:cubicBezTo>
                    <a:cubicBezTo>
                      <a:pt x="151" y="104"/>
                      <a:pt x="150" y="104"/>
                      <a:pt x="150" y="103"/>
                    </a:cubicBezTo>
                    <a:cubicBezTo>
                      <a:pt x="127" y="83"/>
                      <a:pt x="127" y="83"/>
                      <a:pt x="127" y="83"/>
                    </a:cubicBezTo>
                    <a:cubicBezTo>
                      <a:pt x="121" y="78"/>
                      <a:pt x="121" y="78"/>
                      <a:pt x="121" y="78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00" y="61"/>
                      <a:pt x="100" y="61"/>
                      <a:pt x="100" y="61"/>
                    </a:cubicBezTo>
                    <a:cubicBezTo>
                      <a:pt x="98" y="59"/>
                      <a:pt x="98" y="59"/>
                      <a:pt x="98" y="59"/>
                    </a:cubicBezTo>
                    <a:cubicBezTo>
                      <a:pt x="94" y="55"/>
                      <a:pt x="94" y="55"/>
                      <a:pt x="94" y="55"/>
                    </a:cubicBezTo>
                    <a:cubicBezTo>
                      <a:pt x="88" y="50"/>
                      <a:pt x="88" y="50"/>
                      <a:pt x="88" y="50"/>
                    </a:cubicBezTo>
                    <a:cubicBezTo>
                      <a:pt x="79" y="42"/>
                      <a:pt x="79" y="42"/>
                      <a:pt x="79" y="42"/>
                    </a:cubicBezTo>
                    <a:cubicBezTo>
                      <a:pt x="73" y="48"/>
                      <a:pt x="73" y="48"/>
                      <a:pt x="73" y="48"/>
                    </a:cubicBezTo>
                    <a:cubicBezTo>
                      <a:pt x="66" y="54"/>
                      <a:pt x="66" y="54"/>
                      <a:pt x="66" y="54"/>
                    </a:cubicBezTo>
                    <a:cubicBezTo>
                      <a:pt x="64" y="56"/>
                      <a:pt x="64" y="56"/>
                      <a:pt x="64" y="56"/>
                    </a:cubicBezTo>
                    <a:cubicBezTo>
                      <a:pt x="63" y="57"/>
                      <a:pt x="63" y="57"/>
                      <a:pt x="63" y="57"/>
                    </a:cubicBezTo>
                    <a:cubicBezTo>
                      <a:pt x="61" y="59"/>
                      <a:pt x="57" y="59"/>
                      <a:pt x="55" y="57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2" y="34"/>
                      <a:pt x="9" y="36"/>
                      <a:pt x="6" y="36"/>
                    </a:cubicBezTo>
                    <a:cubicBezTo>
                      <a:pt x="3" y="35"/>
                      <a:pt x="0" y="33"/>
                      <a:pt x="1" y="30"/>
                    </a:cubicBezTo>
                    <a:lnTo>
                      <a:pt x="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89" name="Freeform 64"/>
              <p:cNvSpPr>
                <a:spLocks/>
              </p:cNvSpPr>
              <p:nvPr/>
            </p:nvSpPr>
            <p:spPr bwMode="auto">
              <a:xfrm>
                <a:off x="1963" y="3107"/>
                <a:ext cx="192" cy="115"/>
              </a:xfrm>
              <a:custGeom>
                <a:avLst/>
                <a:gdLst>
                  <a:gd name="T0" fmla="*/ 0 w 192"/>
                  <a:gd name="T1" fmla="*/ 115 h 115"/>
                  <a:gd name="T2" fmla="*/ 192 w 192"/>
                  <a:gd name="T3" fmla="*/ 115 h 115"/>
                  <a:gd name="T4" fmla="*/ 107 w 192"/>
                  <a:gd name="T5" fmla="*/ 58 h 115"/>
                  <a:gd name="T6" fmla="*/ 79 w 192"/>
                  <a:gd name="T7" fmla="*/ 67 h 115"/>
                  <a:gd name="T8" fmla="*/ 0 w 192"/>
                  <a:gd name="T9" fmla="*/ 0 h 115"/>
                  <a:gd name="T10" fmla="*/ 0 w 192"/>
                  <a:gd name="T11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" h="115">
                    <a:moveTo>
                      <a:pt x="0" y="115"/>
                    </a:moveTo>
                    <a:lnTo>
                      <a:pt x="192" y="115"/>
                    </a:lnTo>
                    <a:lnTo>
                      <a:pt x="107" y="58"/>
                    </a:lnTo>
                    <a:lnTo>
                      <a:pt x="79" y="67"/>
                    </a:lnTo>
                    <a:lnTo>
                      <a:pt x="0" y="0"/>
                    </a:lnTo>
                    <a:lnTo>
                      <a:pt x="0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90" name="Freeform 65"/>
              <p:cNvSpPr>
                <a:spLocks/>
              </p:cNvSpPr>
              <p:nvPr/>
            </p:nvSpPr>
            <p:spPr bwMode="auto">
              <a:xfrm>
                <a:off x="2062" y="1853"/>
                <a:ext cx="259" cy="172"/>
              </a:xfrm>
              <a:custGeom>
                <a:avLst/>
                <a:gdLst>
                  <a:gd name="T0" fmla="*/ 2 w 178"/>
                  <a:gd name="T1" fmla="*/ 6 h 118"/>
                  <a:gd name="T2" fmla="*/ 4 w 178"/>
                  <a:gd name="T3" fmla="*/ 1 h 118"/>
                  <a:gd name="T4" fmla="*/ 8 w 178"/>
                  <a:gd name="T5" fmla="*/ 0 h 118"/>
                  <a:gd name="T6" fmla="*/ 15 w 178"/>
                  <a:gd name="T7" fmla="*/ 0 h 118"/>
                  <a:gd name="T8" fmla="*/ 37 w 178"/>
                  <a:gd name="T9" fmla="*/ 2 h 118"/>
                  <a:gd name="T10" fmla="*/ 40 w 178"/>
                  <a:gd name="T11" fmla="*/ 2 h 118"/>
                  <a:gd name="T12" fmla="*/ 40 w 178"/>
                  <a:gd name="T13" fmla="*/ 3 h 118"/>
                  <a:gd name="T14" fmla="*/ 43 w 178"/>
                  <a:gd name="T15" fmla="*/ 9 h 118"/>
                  <a:gd name="T16" fmla="*/ 39 w 178"/>
                  <a:gd name="T17" fmla="*/ 14 h 118"/>
                  <a:gd name="T18" fmla="*/ 37 w 178"/>
                  <a:gd name="T19" fmla="*/ 14 h 118"/>
                  <a:gd name="T20" fmla="*/ 29 w 178"/>
                  <a:gd name="T21" fmla="*/ 14 h 118"/>
                  <a:gd name="T22" fmla="*/ 25 w 178"/>
                  <a:gd name="T23" fmla="*/ 14 h 118"/>
                  <a:gd name="T24" fmla="*/ 32 w 178"/>
                  <a:gd name="T25" fmla="*/ 19 h 118"/>
                  <a:gd name="T26" fmla="*/ 44 w 178"/>
                  <a:gd name="T27" fmla="*/ 31 h 118"/>
                  <a:gd name="T28" fmla="*/ 51 w 178"/>
                  <a:gd name="T29" fmla="*/ 38 h 118"/>
                  <a:gd name="T30" fmla="*/ 60 w 178"/>
                  <a:gd name="T31" fmla="*/ 46 h 118"/>
                  <a:gd name="T32" fmla="*/ 65 w 178"/>
                  <a:gd name="T33" fmla="*/ 51 h 118"/>
                  <a:gd name="T34" fmla="*/ 72 w 178"/>
                  <a:gd name="T35" fmla="*/ 45 h 118"/>
                  <a:gd name="T36" fmla="*/ 75 w 178"/>
                  <a:gd name="T37" fmla="*/ 43 h 118"/>
                  <a:gd name="T38" fmla="*/ 82 w 178"/>
                  <a:gd name="T39" fmla="*/ 36 h 118"/>
                  <a:gd name="T40" fmla="*/ 84 w 178"/>
                  <a:gd name="T41" fmla="*/ 34 h 118"/>
                  <a:gd name="T42" fmla="*/ 92 w 178"/>
                  <a:gd name="T43" fmla="*/ 34 h 118"/>
                  <a:gd name="T44" fmla="*/ 99 w 178"/>
                  <a:gd name="T45" fmla="*/ 40 h 118"/>
                  <a:gd name="T46" fmla="*/ 106 w 178"/>
                  <a:gd name="T47" fmla="*/ 46 h 118"/>
                  <a:gd name="T48" fmla="*/ 110 w 178"/>
                  <a:gd name="T49" fmla="*/ 50 h 118"/>
                  <a:gd name="T50" fmla="*/ 113 w 178"/>
                  <a:gd name="T51" fmla="*/ 52 h 118"/>
                  <a:gd name="T52" fmla="*/ 135 w 178"/>
                  <a:gd name="T53" fmla="*/ 71 h 118"/>
                  <a:gd name="T54" fmla="*/ 136 w 178"/>
                  <a:gd name="T55" fmla="*/ 72 h 118"/>
                  <a:gd name="T56" fmla="*/ 143 w 178"/>
                  <a:gd name="T57" fmla="*/ 78 h 118"/>
                  <a:gd name="T58" fmla="*/ 172 w 178"/>
                  <a:gd name="T59" fmla="*/ 103 h 118"/>
                  <a:gd name="T60" fmla="*/ 176 w 178"/>
                  <a:gd name="T61" fmla="*/ 106 h 118"/>
                  <a:gd name="T62" fmla="*/ 176 w 178"/>
                  <a:gd name="T63" fmla="*/ 115 h 118"/>
                  <a:gd name="T64" fmla="*/ 170 w 178"/>
                  <a:gd name="T65" fmla="*/ 117 h 118"/>
                  <a:gd name="T66" fmla="*/ 167 w 178"/>
                  <a:gd name="T67" fmla="*/ 116 h 118"/>
                  <a:gd name="T68" fmla="*/ 141 w 178"/>
                  <a:gd name="T69" fmla="*/ 94 h 118"/>
                  <a:gd name="T70" fmla="*/ 135 w 178"/>
                  <a:gd name="T71" fmla="*/ 88 h 118"/>
                  <a:gd name="T72" fmla="*/ 134 w 178"/>
                  <a:gd name="T73" fmla="*/ 87 h 118"/>
                  <a:gd name="T74" fmla="*/ 112 w 178"/>
                  <a:gd name="T75" fmla="*/ 68 h 118"/>
                  <a:gd name="T76" fmla="*/ 109 w 178"/>
                  <a:gd name="T77" fmla="*/ 66 h 118"/>
                  <a:gd name="T78" fmla="*/ 105 w 178"/>
                  <a:gd name="T79" fmla="*/ 62 h 118"/>
                  <a:gd name="T80" fmla="*/ 98 w 178"/>
                  <a:gd name="T81" fmla="*/ 56 h 118"/>
                  <a:gd name="T82" fmla="*/ 88 w 178"/>
                  <a:gd name="T83" fmla="*/ 47 h 118"/>
                  <a:gd name="T84" fmla="*/ 81 w 178"/>
                  <a:gd name="T85" fmla="*/ 54 h 118"/>
                  <a:gd name="T86" fmla="*/ 73 w 178"/>
                  <a:gd name="T87" fmla="*/ 60 h 118"/>
                  <a:gd name="T88" fmla="*/ 71 w 178"/>
                  <a:gd name="T89" fmla="*/ 63 h 118"/>
                  <a:gd name="T90" fmla="*/ 69 w 178"/>
                  <a:gd name="T91" fmla="*/ 64 h 118"/>
                  <a:gd name="T92" fmla="*/ 61 w 178"/>
                  <a:gd name="T93" fmla="*/ 64 h 118"/>
                  <a:gd name="T94" fmla="*/ 59 w 178"/>
                  <a:gd name="T95" fmla="*/ 62 h 118"/>
                  <a:gd name="T96" fmla="*/ 50 w 178"/>
                  <a:gd name="T97" fmla="*/ 54 h 118"/>
                  <a:gd name="T98" fmla="*/ 43 w 178"/>
                  <a:gd name="T99" fmla="*/ 47 h 118"/>
                  <a:gd name="T100" fmla="*/ 34 w 178"/>
                  <a:gd name="T101" fmla="*/ 39 h 118"/>
                  <a:gd name="T102" fmla="*/ 14 w 178"/>
                  <a:gd name="T103" fmla="*/ 20 h 118"/>
                  <a:gd name="T104" fmla="*/ 13 w 178"/>
                  <a:gd name="T105" fmla="*/ 20 h 118"/>
                  <a:gd name="T106" fmla="*/ 12 w 178"/>
                  <a:gd name="T107" fmla="*/ 34 h 118"/>
                  <a:gd name="T108" fmla="*/ 6 w 178"/>
                  <a:gd name="T109" fmla="*/ 40 h 118"/>
                  <a:gd name="T110" fmla="*/ 0 w 178"/>
                  <a:gd name="T111" fmla="*/ 33 h 118"/>
                  <a:gd name="T112" fmla="*/ 2 w 178"/>
                  <a:gd name="T113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8" h="118">
                    <a:moveTo>
                      <a:pt x="2" y="6"/>
                    </a:moveTo>
                    <a:cubicBezTo>
                      <a:pt x="2" y="4"/>
                      <a:pt x="3" y="2"/>
                      <a:pt x="4" y="1"/>
                    </a:cubicBezTo>
                    <a:cubicBezTo>
                      <a:pt x="5" y="0"/>
                      <a:pt x="7" y="0"/>
                      <a:pt x="8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8" y="2"/>
                      <a:pt x="39" y="2"/>
                      <a:pt x="40" y="2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2" y="4"/>
                      <a:pt x="43" y="6"/>
                      <a:pt x="43" y="9"/>
                    </a:cubicBezTo>
                    <a:cubicBezTo>
                      <a:pt x="43" y="11"/>
                      <a:pt x="41" y="13"/>
                      <a:pt x="39" y="14"/>
                    </a:cubicBezTo>
                    <a:cubicBezTo>
                      <a:pt x="38" y="14"/>
                      <a:pt x="37" y="14"/>
                      <a:pt x="37" y="14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44" y="31"/>
                      <a:pt x="44" y="31"/>
                      <a:pt x="44" y="31"/>
                    </a:cubicBezTo>
                    <a:cubicBezTo>
                      <a:pt x="51" y="38"/>
                      <a:pt x="51" y="38"/>
                      <a:pt x="51" y="38"/>
                    </a:cubicBezTo>
                    <a:cubicBezTo>
                      <a:pt x="60" y="46"/>
                      <a:pt x="60" y="46"/>
                      <a:pt x="60" y="46"/>
                    </a:cubicBezTo>
                    <a:cubicBezTo>
                      <a:pt x="65" y="51"/>
                      <a:pt x="65" y="51"/>
                      <a:pt x="65" y="51"/>
                    </a:cubicBezTo>
                    <a:cubicBezTo>
                      <a:pt x="72" y="45"/>
                      <a:pt x="72" y="45"/>
                      <a:pt x="72" y="45"/>
                    </a:cubicBezTo>
                    <a:cubicBezTo>
                      <a:pt x="75" y="43"/>
                      <a:pt x="75" y="43"/>
                      <a:pt x="75" y="43"/>
                    </a:cubicBezTo>
                    <a:cubicBezTo>
                      <a:pt x="82" y="36"/>
                      <a:pt x="82" y="36"/>
                      <a:pt x="82" y="36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6" y="32"/>
                      <a:pt x="90" y="32"/>
                      <a:pt x="92" y="34"/>
                    </a:cubicBezTo>
                    <a:cubicBezTo>
                      <a:pt x="99" y="40"/>
                      <a:pt x="99" y="40"/>
                      <a:pt x="99" y="40"/>
                    </a:cubicBezTo>
                    <a:cubicBezTo>
                      <a:pt x="106" y="46"/>
                      <a:pt x="106" y="46"/>
                      <a:pt x="106" y="46"/>
                    </a:cubicBezTo>
                    <a:cubicBezTo>
                      <a:pt x="110" y="50"/>
                      <a:pt x="110" y="50"/>
                      <a:pt x="110" y="50"/>
                    </a:cubicBezTo>
                    <a:cubicBezTo>
                      <a:pt x="113" y="52"/>
                      <a:pt x="113" y="52"/>
                      <a:pt x="113" y="52"/>
                    </a:cubicBezTo>
                    <a:cubicBezTo>
                      <a:pt x="135" y="71"/>
                      <a:pt x="135" y="71"/>
                      <a:pt x="135" y="71"/>
                    </a:cubicBezTo>
                    <a:cubicBezTo>
                      <a:pt x="136" y="72"/>
                      <a:pt x="136" y="72"/>
                      <a:pt x="136" y="72"/>
                    </a:cubicBezTo>
                    <a:cubicBezTo>
                      <a:pt x="143" y="78"/>
                      <a:pt x="143" y="78"/>
                      <a:pt x="143" y="78"/>
                    </a:cubicBezTo>
                    <a:cubicBezTo>
                      <a:pt x="172" y="103"/>
                      <a:pt x="172" y="103"/>
                      <a:pt x="172" y="103"/>
                    </a:cubicBezTo>
                    <a:cubicBezTo>
                      <a:pt x="176" y="106"/>
                      <a:pt x="176" y="106"/>
                      <a:pt x="176" y="106"/>
                    </a:cubicBezTo>
                    <a:cubicBezTo>
                      <a:pt x="178" y="108"/>
                      <a:pt x="178" y="112"/>
                      <a:pt x="176" y="115"/>
                    </a:cubicBezTo>
                    <a:cubicBezTo>
                      <a:pt x="175" y="117"/>
                      <a:pt x="172" y="118"/>
                      <a:pt x="170" y="117"/>
                    </a:cubicBezTo>
                    <a:cubicBezTo>
                      <a:pt x="169" y="117"/>
                      <a:pt x="168" y="116"/>
                      <a:pt x="167" y="116"/>
                    </a:cubicBezTo>
                    <a:cubicBezTo>
                      <a:pt x="141" y="94"/>
                      <a:pt x="141" y="94"/>
                      <a:pt x="141" y="94"/>
                    </a:cubicBezTo>
                    <a:cubicBezTo>
                      <a:pt x="135" y="88"/>
                      <a:pt x="135" y="88"/>
                      <a:pt x="135" y="88"/>
                    </a:cubicBezTo>
                    <a:cubicBezTo>
                      <a:pt x="134" y="87"/>
                      <a:pt x="134" y="87"/>
                      <a:pt x="134" y="87"/>
                    </a:cubicBezTo>
                    <a:cubicBezTo>
                      <a:pt x="112" y="68"/>
                      <a:pt x="112" y="68"/>
                      <a:pt x="112" y="68"/>
                    </a:cubicBezTo>
                    <a:cubicBezTo>
                      <a:pt x="109" y="66"/>
                      <a:pt x="109" y="66"/>
                      <a:pt x="109" y="66"/>
                    </a:cubicBezTo>
                    <a:cubicBezTo>
                      <a:pt x="105" y="62"/>
                      <a:pt x="105" y="62"/>
                      <a:pt x="105" y="62"/>
                    </a:cubicBezTo>
                    <a:cubicBezTo>
                      <a:pt x="98" y="56"/>
                      <a:pt x="98" y="56"/>
                      <a:pt x="98" y="5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1" y="63"/>
                      <a:pt x="71" y="63"/>
                      <a:pt x="71" y="63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7" y="66"/>
                      <a:pt x="63" y="66"/>
                      <a:pt x="61" y="64"/>
                    </a:cubicBezTo>
                    <a:cubicBezTo>
                      <a:pt x="59" y="62"/>
                      <a:pt x="59" y="62"/>
                      <a:pt x="59" y="62"/>
                    </a:cubicBezTo>
                    <a:cubicBezTo>
                      <a:pt x="50" y="54"/>
                      <a:pt x="50" y="54"/>
                      <a:pt x="50" y="54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2" y="38"/>
                      <a:pt x="9" y="40"/>
                      <a:pt x="6" y="40"/>
                    </a:cubicBezTo>
                    <a:cubicBezTo>
                      <a:pt x="2" y="40"/>
                      <a:pt x="0" y="37"/>
                      <a:pt x="0" y="33"/>
                    </a:cubicBezTo>
                    <a:lnTo>
                      <a:pt x="2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91" name="Freeform 66"/>
              <p:cNvSpPr>
                <a:spLocks/>
              </p:cNvSpPr>
              <p:nvPr/>
            </p:nvSpPr>
            <p:spPr bwMode="auto">
              <a:xfrm>
                <a:off x="2074" y="1901"/>
                <a:ext cx="215" cy="130"/>
              </a:xfrm>
              <a:custGeom>
                <a:avLst/>
                <a:gdLst>
                  <a:gd name="T0" fmla="*/ 0 w 215"/>
                  <a:gd name="T1" fmla="*/ 130 h 130"/>
                  <a:gd name="T2" fmla="*/ 215 w 215"/>
                  <a:gd name="T3" fmla="*/ 130 h 130"/>
                  <a:gd name="T4" fmla="*/ 121 w 215"/>
                  <a:gd name="T5" fmla="*/ 64 h 130"/>
                  <a:gd name="T6" fmla="*/ 87 w 215"/>
                  <a:gd name="T7" fmla="*/ 74 h 130"/>
                  <a:gd name="T8" fmla="*/ 0 w 215"/>
                  <a:gd name="T9" fmla="*/ 0 h 130"/>
                  <a:gd name="T10" fmla="*/ 0 w 215"/>
                  <a:gd name="T1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5" h="130">
                    <a:moveTo>
                      <a:pt x="0" y="130"/>
                    </a:moveTo>
                    <a:lnTo>
                      <a:pt x="215" y="130"/>
                    </a:lnTo>
                    <a:lnTo>
                      <a:pt x="121" y="64"/>
                    </a:lnTo>
                    <a:lnTo>
                      <a:pt x="87" y="74"/>
                    </a:lnTo>
                    <a:lnTo>
                      <a:pt x="0" y="0"/>
                    </a:lnTo>
                    <a:lnTo>
                      <a:pt x="0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92" name="Freeform 67"/>
              <p:cNvSpPr>
                <a:spLocks/>
              </p:cNvSpPr>
              <p:nvPr/>
            </p:nvSpPr>
            <p:spPr bwMode="auto">
              <a:xfrm>
                <a:off x="670" y="1382"/>
                <a:ext cx="125" cy="55"/>
              </a:xfrm>
              <a:custGeom>
                <a:avLst/>
                <a:gdLst>
                  <a:gd name="T0" fmla="*/ 86 w 86"/>
                  <a:gd name="T1" fmla="*/ 30 h 38"/>
                  <a:gd name="T2" fmla="*/ 78 w 86"/>
                  <a:gd name="T3" fmla="*/ 38 h 38"/>
                  <a:gd name="T4" fmla="*/ 8 w 86"/>
                  <a:gd name="T5" fmla="*/ 38 h 38"/>
                  <a:gd name="T6" fmla="*/ 0 w 86"/>
                  <a:gd name="T7" fmla="*/ 30 h 38"/>
                  <a:gd name="T8" fmla="*/ 0 w 86"/>
                  <a:gd name="T9" fmla="*/ 8 h 38"/>
                  <a:gd name="T10" fmla="*/ 8 w 86"/>
                  <a:gd name="T11" fmla="*/ 0 h 38"/>
                  <a:gd name="T12" fmla="*/ 78 w 86"/>
                  <a:gd name="T13" fmla="*/ 0 h 38"/>
                  <a:gd name="T14" fmla="*/ 86 w 86"/>
                  <a:gd name="T15" fmla="*/ 8 h 38"/>
                  <a:gd name="T16" fmla="*/ 86 w 86"/>
                  <a:gd name="T17" fmla="*/ 3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38">
                    <a:moveTo>
                      <a:pt x="86" y="30"/>
                    </a:moveTo>
                    <a:cubicBezTo>
                      <a:pt x="86" y="35"/>
                      <a:pt x="82" y="38"/>
                      <a:pt x="78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4" y="38"/>
                      <a:pt x="0" y="35"/>
                      <a:pt x="0" y="3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82" y="0"/>
                      <a:pt x="86" y="3"/>
                      <a:pt x="86" y="8"/>
                    </a:cubicBezTo>
                    <a:lnTo>
                      <a:pt x="86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93" name="Freeform 68"/>
              <p:cNvSpPr>
                <a:spLocks/>
              </p:cNvSpPr>
              <p:nvPr/>
            </p:nvSpPr>
            <p:spPr bwMode="auto">
              <a:xfrm>
                <a:off x="718" y="1424"/>
                <a:ext cx="29" cy="125"/>
              </a:xfrm>
              <a:custGeom>
                <a:avLst/>
                <a:gdLst>
                  <a:gd name="T0" fmla="*/ 4 w 20"/>
                  <a:gd name="T1" fmla="*/ 86 h 86"/>
                  <a:gd name="T2" fmla="*/ 0 w 20"/>
                  <a:gd name="T3" fmla="*/ 78 h 86"/>
                  <a:gd name="T4" fmla="*/ 0 w 20"/>
                  <a:gd name="T5" fmla="*/ 8 h 86"/>
                  <a:gd name="T6" fmla="*/ 4 w 20"/>
                  <a:gd name="T7" fmla="*/ 0 h 86"/>
                  <a:gd name="T8" fmla="*/ 16 w 20"/>
                  <a:gd name="T9" fmla="*/ 0 h 86"/>
                  <a:gd name="T10" fmla="*/ 20 w 20"/>
                  <a:gd name="T11" fmla="*/ 8 h 86"/>
                  <a:gd name="T12" fmla="*/ 20 w 20"/>
                  <a:gd name="T13" fmla="*/ 78 h 86"/>
                  <a:gd name="T14" fmla="*/ 16 w 20"/>
                  <a:gd name="T15" fmla="*/ 86 h 86"/>
                  <a:gd name="T16" fmla="*/ 4 w 20"/>
                  <a:gd name="T17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86">
                    <a:moveTo>
                      <a:pt x="4" y="86"/>
                    </a:moveTo>
                    <a:cubicBezTo>
                      <a:pt x="2" y="86"/>
                      <a:pt x="0" y="82"/>
                      <a:pt x="0" y="7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2" y="0"/>
                      <a:pt x="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20" y="4"/>
                      <a:pt x="20" y="8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0" y="82"/>
                      <a:pt x="18" y="86"/>
                      <a:pt x="16" y="86"/>
                    </a:cubicBezTo>
                    <a:lnTo>
                      <a:pt x="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94" name="Freeform 69"/>
              <p:cNvSpPr>
                <a:spLocks/>
              </p:cNvSpPr>
              <p:nvPr/>
            </p:nvSpPr>
            <p:spPr bwMode="auto">
              <a:xfrm>
                <a:off x="2426" y="2381"/>
                <a:ext cx="90" cy="41"/>
              </a:xfrm>
              <a:custGeom>
                <a:avLst/>
                <a:gdLst>
                  <a:gd name="T0" fmla="*/ 62 w 62"/>
                  <a:gd name="T1" fmla="*/ 22 h 28"/>
                  <a:gd name="T2" fmla="*/ 56 w 62"/>
                  <a:gd name="T3" fmla="*/ 28 h 28"/>
                  <a:gd name="T4" fmla="*/ 6 w 62"/>
                  <a:gd name="T5" fmla="*/ 28 h 28"/>
                  <a:gd name="T6" fmla="*/ 0 w 62"/>
                  <a:gd name="T7" fmla="*/ 22 h 28"/>
                  <a:gd name="T8" fmla="*/ 0 w 62"/>
                  <a:gd name="T9" fmla="*/ 5 h 28"/>
                  <a:gd name="T10" fmla="*/ 6 w 62"/>
                  <a:gd name="T11" fmla="*/ 0 h 28"/>
                  <a:gd name="T12" fmla="*/ 56 w 62"/>
                  <a:gd name="T13" fmla="*/ 0 h 28"/>
                  <a:gd name="T14" fmla="*/ 62 w 62"/>
                  <a:gd name="T15" fmla="*/ 5 h 28"/>
                  <a:gd name="T16" fmla="*/ 62 w 62"/>
                  <a:gd name="T17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28">
                    <a:moveTo>
                      <a:pt x="62" y="22"/>
                    </a:moveTo>
                    <a:cubicBezTo>
                      <a:pt x="62" y="25"/>
                      <a:pt x="59" y="28"/>
                      <a:pt x="5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2" y="28"/>
                      <a:pt x="0" y="25"/>
                      <a:pt x="0" y="2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9" y="0"/>
                      <a:pt x="62" y="2"/>
                      <a:pt x="62" y="5"/>
                    </a:cubicBezTo>
                    <a:lnTo>
                      <a:pt x="62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95" name="Freeform 70"/>
              <p:cNvSpPr>
                <a:spLocks/>
              </p:cNvSpPr>
              <p:nvPr/>
            </p:nvSpPr>
            <p:spPr bwMode="auto">
              <a:xfrm>
                <a:off x="2461" y="2412"/>
                <a:ext cx="20" cy="90"/>
              </a:xfrm>
              <a:custGeom>
                <a:avLst/>
                <a:gdLst>
                  <a:gd name="T0" fmla="*/ 3 w 14"/>
                  <a:gd name="T1" fmla="*/ 62 h 62"/>
                  <a:gd name="T2" fmla="*/ 0 w 14"/>
                  <a:gd name="T3" fmla="*/ 56 h 62"/>
                  <a:gd name="T4" fmla="*/ 0 w 14"/>
                  <a:gd name="T5" fmla="*/ 6 h 62"/>
                  <a:gd name="T6" fmla="*/ 3 w 14"/>
                  <a:gd name="T7" fmla="*/ 0 h 62"/>
                  <a:gd name="T8" fmla="*/ 11 w 14"/>
                  <a:gd name="T9" fmla="*/ 0 h 62"/>
                  <a:gd name="T10" fmla="*/ 14 w 14"/>
                  <a:gd name="T11" fmla="*/ 6 h 62"/>
                  <a:gd name="T12" fmla="*/ 14 w 14"/>
                  <a:gd name="T13" fmla="*/ 56 h 62"/>
                  <a:gd name="T14" fmla="*/ 11 w 14"/>
                  <a:gd name="T15" fmla="*/ 62 h 62"/>
                  <a:gd name="T16" fmla="*/ 3 w 14"/>
                  <a:gd name="T17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62">
                    <a:moveTo>
                      <a:pt x="3" y="62"/>
                    </a:moveTo>
                    <a:cubicBezTo>
                      <a:pt x="1" y="62"/>
                      <a:pt x="0" y="59"/>
                      <a:pt x="0" y="5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4" y="3"/>
                      <a:pt x="14" y="6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14" y="59"/>
                      <a:pt x="12" y="62"/>
                      <a:pt x="11" y="62"/>
                    </a:cubicBezTo>
                    <a:lnTo>
                      <a:pt x="3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96" name="Freeform 71"/>
              <p:cNvSpPr>
                <a:spLocks/>
              </p:cNvSpPr>
              <p:nvPr/>
            </p:nvSpPr>
            <p:spPr bwMode="auto">
              <a:xfrm>
                <a:off x="2006" y="678"/>
                <a:ext cx="136" cy="61"/>
              </a:xfrm>
              <a:custGeom>
                <a:avLst/>
                <a:gdLst>
                  <a:gd name="T0" fmla="*/ 94 w 94"/>
                  <a:gd name="T1" fmla="*/ 33 h 42"/>
                  <a:gd name="T2" fmla="*/ 85 w 94"/>
                  <a:gd name="T3" fmla="*/ 42 h 42"/>
                  <a:gd name="T4" fmla="*/ 9 w 94"/>
                  <a:gd name="T5" fmla="*/ 42 h 42"/>
                  <a:gd name="T6" fmla="*/ 0 w 94"/>
                  <a:gd name="T7" fmla="*/ 33 h 42"/>
                  <a:gd name="T8" fmla="*/ 0 w 94"/>
                  <a:gd name="T9" fmla="*/ 9 h 42"/>
                  <a:gd name="T10" fmla="*/ 9 w 94"/>
                  <a:gd name="T11" fmla="*/ 0 h 42"/>
                  <a:gd name="T12" fmla="*/ 85 w 94"/>
                  <a:gd name="T13" fmla="*/ 0 h 42"/>
                  <a:gd name="T14" fmla="*/ 94 w 94"/>
                  <a:gd name="T15" fmla="*/ 9 h 42"/>
                  <a:gd name="T16" fmla="*/ 94 w 94"/>
                  <a:gd name="T17" fmla="*/ 3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" h="42">
                    <a:moveTo>
                      <a:pt x="94" y="33"/>
                    </a:moveTo>
                    <a:cubicBezTo>
                      <a:pt x="94" y="38"/>
                      <a:pt x="90" y="42"/>
                      <a:pt x="85" y="42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4" y="42"/>
                      <a:pt x="0" y="38"/>
                      <a:pt x="0" y="3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90" y="0"/>
                      <a:pt x="94" y="4"/>
                      <a:pt x="94" y="9"/>
                    </a:cubicBezTo>
                    <a:lnTo>
                      <a:pt x="94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97" name="Freeform 72"/>
              <p:cNvSpPr>
                <a:spLocks/>
              </p:cNvSpPr>
              <p:nvPr/>
            </p:nvSpPr>
            <p:spPr bwMode="auto">
              <a:xfrm>
                <a:off x="2059" y="725"/>
                <a:ext cx="31" cy="136"/>
              </a:xfrm>
              <a:custGeom>
                <a:avLst/>
                <a:gdLst>
                  <a:gd name="T0" fmla="*/ 4 w 21"/>
                  <a:gd name="T1" fmla="*/ 94 h 94"/>
                  <a:gd name="T2" fmla="*/ 0 w 21"/>
                  <a:gd name="T3" fmla="*/ 85 h 94"/>
                  <a:gd name="T4" fmla="*/ 0 w 21"/>
                  <a:gd name="T5" fmla="*/ 9 h 94"/>
                  <a:gd name="T6" fmla="*/ 4 w 21"/>
                  <a:gd name="T7" fmla="*/ 0 h 94"/>
                  <a:gd name="T8" fmla="*/ 16 w 21"/>
                  <a:gd name="T9" fmla="*/ 0 h 94"/>
                  <a:gd name="T10" fmla="*/ 21 w 21"/>
                  <a:gd name="T11" fmla="*/ 9 h 94"/>
                  <a:gd name="T12" fmla="*/ 21 w 21"/>
                  <a:gd name="T13" fmla="*/ 85 h 94"/>
                  <a:gd name="T14" fmla="*/ 16 w 21"/>
                  <a:gd name="T15" fmla="*/ 94 h 94"/>
                  <a:gd name="T16" fmla="*/ 4 w 21"/>
                  <a:gd name="T17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94">
                    <a:moveTo>
                      <a:pt x="4" y="94"/>
                    </a:moveTo>
                    <a:cubicBezTo>
                      <a:pt x="1" y="94"/>
                      <a:pt x="0" y="90"/>
                      <a:pt x="0" y="8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1" y="0"/>
                      <a:pt x="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9" y="0"/>
                      <a:pt x="21" y="4"/>
                      <a:pt x="21" y="9"/>
                    </a:cubicBezTo>
                    <a:cubicBezTo>
                      <a:pt x="21" y="85"/>
                      <a:pt x="21" y="85"/>
                      <a:pt x="21" y="85"/>
                    </a:cubicBezTo>
                    <a:cubicBezTo>
                      <a:pt x="21" y="90"/>
                      <a:pt x="19" y="94"/>
                      <a:pt x="16" y="94"/>
                    </a:cubicBezTo>
                    <a:lnTo>
                      <a:pt x="4" y="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98" name="Freeform 73"/>
              <p:cNvSpPr>
                <a:spLocks noEditPoints="1"/>
              </p:cNvSpPr>
              <p:nvPr/>
            </p:nvSpPr>
            <p:spPr bwMode="auto">
              <a:xfrm>
                <a:off x="1364" y="597"/>
                <a:ext cx="247" cy="247"/>
              </a:xfrm>
              <a:custGeom>
                <a:avLst/>
                <a:gdLst>
                  <a:gd name="T0" fmla="*/ 1 w 170"/>
                  <a:gd name="T1" fmla="*/ 87 h 170"/>
                  <a:gd name="T2" fmla="*/ 169 w 170"/>
                  <a:gd name="T3" fmla="*/ 83 h 170"/>
                  <a:gd name="T4" fmla="*/ 140 w 170"/>
                  <a:gd name="T5" fmla="*/ 131 h 170"/>
                  <a:gd name="T6" fmla="*/ 125 w 170"/>
                  <a:gd name="T7" fmla="*/ 123 h 170"/>
                  <a:gd name="T8" fmla="*/ 133 w 170"/>
                  <a:gd name="T9" fmla="*/ 139 h 170"/>
                  <a:gd name="T10" fmla="*/ 114 w 170"/>
                  <a:gd name="T11" fmla="*/ 141 h 170"/>
                  <a:gd name="T12" fmla="*/ 107 w 170"/>
                  <a:gd name="T13" fmla="*/ 144 h 170"/>
                  <a:gd name="T14" fmla="*/ 92 w 170"/>
                  <a:gd name="T15" fmla="*/ 156 h 170"/>
                  <a:gd name="T16" fmla="*/ 86 w 170"/>
                  <a:gd name="T17" fmla="*/ 140 h 170"/>
                  <a:gd name="T18" fmla="*/ 81 w 170"/>
                  <a:gd name="T19" fmla="*/ 157 h 170"/>
                  <a:gd name="T20" fmla="*/ 66 w 170"/>
                  <a:gd name="T21" fmla="*/ 145 h 170"/>
                  <a:gd name="T22" fmla="*/ 59 w 170"/>
                  <a:gd name="T23" fmla="*/ 142 h 170"/>
                  <a:gd name="T24" fmla="*/ 40 w 170"/>
                  <a:gd name="T25" fmla="*/ 141 h 170"/>
                  <a:gd name="T26" fmla="*/ 47 w 170"/>
                  <a:gd name="T27" fmla="*/ 125 h 170"/>
                  <a:gd name="T28" fmla="*/ 32 w 170"/>
                  <a:gd name="T29" fmla="*/ 133 h 170"/>
                  <a:gd name="T30" fmla="*/ 29 w 170"/>
                  <a:gd name="T31" fmla="*/ 114 h 170"/>
                  <a:gd name="T32" fmla="*/ 26 w 170"/>
                  <a:gd name="T33" fmla="*/ 107 h 170"/>
                  <a:gd name="T34" fmla="*/ 14 w 170"/>
                  <a:gd name="T35" fmla="*/ 93 h 170"/>
                  <a:gd name="T36" fmla="*/ 30 w 170"/>
                  <a:gd name="T37" fmla="*/ 87 h 170"/>
                  <a:gd name="T38" fmla="*/ 14 w 170"/>
                  <a:gd name="T39" fmla="*/ 81 h 170"/>
                  <a:gd name="T40" fmla="*/ 25 w 170"/>
                  <a:gd name="T41" fmla="*/ 67 h 170"/>
                  <a:gd name="T42" fmla="*/ 28 w 170"/>
                  <a:gd name="T43" fmla="*/ 60 h 170"/>
                  <a:gd name="T44" fmla="*/ 30 w 170"/>
                  <a:gd name="T45" fmla="*/ 40 h 170"/>
                  <a:gd name="T46" fmla="*/ 45 w 170"/>
                  <a:gd name="T47" fmla="*/ 47 h 170"/>
                  <a:gd name="T48" fmla="*/ 37 w 170"/>
                  <a:gd name="T49" fmla="*/ 32 h 170"/>
                  <a:gd name="T50" fmla="*/ 56 w 170"/>
                  <a:gd name="T51" fmla="*/ 30 h 170"/>
                  <a:gd name="T52" fmla="*/ 63 w 170"/>
                  <a:gd name="T53" fmla="*/ 27 h 170"/>
                  <a:gd name="T54" fmla="*/ 78 w 170"/>
                  <a:gd name="T55" fmla="*/ 14 h 170"/>
                  <a:gd name="T56" fmla="*/ 84 w 170"/>
                  <a:gd name="T57" fmla="*/ 30 h 170"/>
                  <a:gd name="T58" fmla="*/ 89 w 170"/>
                  <a:gd name="T59" fmla="*/ 14 h 170"/>
                  <a:gd name="T60" fmla="*/ 104 w 170"/>
                  <a:gd name="T61" fmla="*/ 26 h 170"/>
                  <a:gd name="T62" fmla="*/ 111 w 170"/>
                  <a:gd name="T63" fmla="*/ 29 h 170"/>
                  <a:gd name="T64" fmla="*/ 130 w 170"/>
                  <a:gd name="T65" fmla="*/ 30 h 170"/>
                  <a:gd name="T66" fmla="*/ 123 w 170"/>
                  <a:gd name="T67" fmla="*/ 46 h 170"/>
                  <a:gd name="T68" fmla="*/ 138 w 170"/>
                  <a:gd name="T69" fmla="*/ 38 h 170"/>
                  <a:gd name="T70" fmla="*/ 141 w 170"/>
                  <a:gd name="T71" fmla="*/ 57 h 170"/>
                  <a:gd name="T72" fmla="*/ 144 w 170"/>
                  <a:gd name="T73" fmla="*/ 65 h 170"/>
                  <a:gd name="T74" fmla="*/ 156 w 170"/>
                  <a:gd name="T75" fmla="*/ 78 h 170"/>
                  <a:gd name="T76" fmla="*/ 140 w 170"/>
                  <a:gd name="T77" fmla="*/ 84 h 170"/>
                  <a:gd name="T78" fmla="*/ 157 w 170"/>
                  <a:gd name="T79" fmla="*/ 89 h 170"/>
                  <a:gd name="T80" fmla="*/ 145 w 170"/>
                  <a:gd name="T81" fmla="*/ 104 h 170"/>
                  <a:gd name="T82" fmla="*/ 142 w 170"/>
                  <a:gd name="T83" fmla="*/ 112 h 170"/>
                  <a:gd name="T84" fmla="*/ 140 w 170"/>
                  <a:gd name="T85" fmla="*/ 131 h 170"/>
                  <a:gd name="T86" fmla="*/ 85 w 170"/>
                  <a:gd name="T87" fmla="*/ 97 h 170"/>
                  <a:gd name="T88" fmla="*/ 81 w 170"/>
                  <a:gd name="T89" fmla="*/ 73 h 170"/>
                  <a:gd name="T90" fmla="*/ 84 w 170"/>
                  <a:gd name="T91" fmla="*/ 35 h 170"/>
                  <a:gd name="T92" fmla="*/ 89 w 170"/>
                  <a:gd name="T93" fmla="*/ 73 h 170"/>
                  <a:gd name="T94" fmla="*/ 85 w 170"/>
                  <a:gd name="T95" fmla="*/ 103 h 170"/>
                  <a:gd name="T96" fmla="*/ 92 w 170"/>
                  <a:gd name="T97" fmla="*/ 126 h 170"/>
                  <a:gd name="T98" fmla="*/ 79 w 170"/>
                  <a:gd name="T99" fmla="*/ 127 h 170"/>
                  <a:gd name="T100" fmla="*/ 85 w 170"/>
                  <a:gd name="T101" fmla="*/ 103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70" h="170">
                    <a:moveTo>
                      <a:pt x="83" y="1"/>
                    </a:moveTo>
                    <a:cubicBezTo>
                      <a:pt x="37" y="2"/>
                      <a:pt x="0" y="41"/>
                      <a:pt x="1" y="87"/>
                    </a:cubicBezTo>
                    <a:cubicBezTo>
                      <a:pt x="2" y="134"/>
                      <a:pt x="40" y="170"/>
                      <a:pt x="87" y="169"/>
                    </a:cubicBezTo>
                    <a:cubicBezTo>
                      <a:pt x="133" y="168"/>
                      <a:pt x="170" y="130"/>
                      <a:pt x="169" y="83"/>
                    </a:cubicBezTo>
                    <a:cubicBezTo>
                      <a:pt x="168" y="37"/>
                      <a:pt x="130" y="0"/>
                      <a:pt x="83" y="1"/>
                    </a:cubicBezTo>
                    <a:close/>
                    <a:moveTo>
                      <a:pt x="140" y="131"/>
                    </a:moveTo>
                    <a:cubicBezTo>
                      <a:pt x="133" y="123"/>
                      <a:pt x="133" y="123"/>
                      <a:pt x="133" y="123"/>
                    </a:cubicBezTo>
                    <a:cubicBezTo>
                      <a:pt x="131" y="121"/>
                      <a:pt x="127" y="121"/>
                      <a:pt x="125" y="123"/>
                    </a:cubicBezTo>
                    <a:cubicBezTo>
                      <a:pt x="123" y="126"/>
                      <a:pt x="123" y="129"/>
                      <a:pt x="125" y="131"/>
                    </a:cubicBezTo>
                    <a:cubicBezTo>
                      <a:pt x="133" y="139"/>
                      <a:pt x="133" y="139"/>
                      <a:pt x="133" y="139"/>
                    </a:cubicBezTo>
                    <a:cubicBezTo>
                      <a:pt x="128" y="143"/>
                      <a:pt x="123" y="146"/>
                      <a:pt x="117" y="149"/>
                    </a:cubicBezTo>
                    <a:cubicBezTo>
                      <a:pt x="114" y="141"/>
                      <a:pt x="114" y="141"/>
                      <a:pt x="114" y="141"/>
                    </a:cubicBezTo>
                    <a:cubicBezTo>
                      <a:pt x="113" y="139"/>
                      <a:pt x="111" y="138"/>
                      <a:pt x="109" y="139"/>
                    </a:cubicBezTo>
                    <a:cubicBezTo>
                      <a:pt x="107" y="140"/>
                      <a:pt x="106" y="142"/>
                      <a:pt x="107" y="144"/>
                    </a:cubicBezTo>
                    <a:cubicBezTo>
                      <a:pt x="110" y="152"/>
                      <a:pt x="110" y="152"/>
                      <a:pt x="110" y="152"/>
                    </a:cubicBezTo>
                    <a:cubicBezTo>
                      <a:pt x="105" y="154"/>
                      <a:pt x="99" y="156"/>
                      <a:pt x="92" y="156"/>
                    </a:cubicBezTo>
                    <a:cubicBezTo>
                      <a:pt x="92" y="146"/>
                      <a:pt x="92" y="146"/>
                      <a:pt x="92" y="146"/>
                    </a:cubicBezTo>
                    <a:cubicBezTo>
                      <a:pt x="92" y="143"/>
                      <a:pt x="89" y="140"/>
                      <a:pt x="86" y="140"/>
                    </a:cubicBezTo>
                    <a:cubicBezTo>
                      <a:pt x="83" y="141"/>
                      <a:pt x="81" y="143"/>
                      <a:pt x="81" y="146"/>
                    </a:cubicBezTo>
                    <a:cubicBezTo>
                      <a:pt x="81" y="157"/>
                      <a:pt x="81" y="157"/>
                      <a:pt x="81" y="157"/>
                    </a:cubicBezTo>
                    <a:cubicBezTo>
                      <a:pt x="75" y="156"/>
                      <a:pt x="69" y="155"/>
                      <a:pt x="63" y="153"/>
                    </a:cubicBezTo>
                    <a:cubicBezTo>
                      <a:pt x="66" y="145"/>
                      <a:pt x="66" y="145"/>
                      <a:pt x="66" y="145"/>
                    </a:cubicBezTo>
                    <a:cubicBezTo>
                      <a:pt x="67" y="143"/>
                      <a:pt x="66" y="141"/>
                      <a:pt x="64" y="140"/>
                    </a:cubicBezTo>
                    <a:cubicBezTo>
                      <a:pt x="62" y="139"/>
                      <a:pt x="60" y="140"/>
                      <a:pt x="59" y="142"/>
                    </a:cubicBezTo>
                    <a:cubicBezTo>
                      <a:pt x="56" y="151"/>
                      <a:pt x="56" y="151"/>
                      <a:pt x="56" y="151"/>
                    </a:cubicBezTo>
                    <a:cubicBezTo>
                      <a:pt x="50" y="148"/>
                      <a:pt x="45" y="145"/>
                      <a:pt x="40" y="141"/>
                    </a:cubicBezTo>
                    <a:cubicBezTo>
                      <a:pt x="47" y="133"/>
                      <a:pt x="47" y="133"/>
                      <a:pt x="47" y="133"/>
                    </a:cubicBezTo>
                    <a:cubicBezTo>
                      <a:pt x="49" y="131"/>
                      <a:pt x="49" y="127"/>
                      <a:pt x="47" y="125"/>
                    </a:cubicBezTo>
                    <a:cubicBezTo>
                      <a:pt x="45" y="123"/>
                      <a:pt x="41" y="123"/>
                      <a:pt x="39" y="125"/>
                    </a:cubicBezTo>
                    <a:cubicBezTo>
                      <a:pt x="32" y="133"/>
                      <a:pt x="32" y="133"/>
                      <a:pt x="32" y="133"/>
                    </a:cubicBezTo>
                    <a:cubicBezTo>
                      <a:pt x="27" y="128"/>
                      <a:pt x="24" y="123"/>
                      <a:pt x="21" y="118"/>
                    </a:cubicBezTo>
                    <a:cubicBezTo>
                      <a:pt x="29" y="114"/>
                      <a:pt x="29" y="114"/>
                      <a:pt x="29" y="114"/>
                    </a:cubicBezTo>
                    <a:cubicBezTo>
                      <a:pt x="31" y="113"/>
                      <a:pt x="32" y="111"/>
                      <a:pt x="31" y="109"/>
                    </a:cubicBezTo>
                    <a:cubicBezTo>
                      <a:pt x="30" y="107"/>
                      <a:pt x="28" y="106"/>
                      <a:pt x="26" y="107"/>
                    </a:cubicBezTo>
                    <a:cubicBezTo>
                      <a:pt x="18" y="110"/>
                      <a:pt x="18" y="110"/>
                      <a:pt x="18" y="110"/>
                    </a:cubicBezTo>
                    <a:cubicBezTo>
                      <a:pt x="16" y="105"/>
                      <a:pt x="14" y="99"/>
                      <a:pt x="14" y="93"/>
                    </a:cubicBezTo>
                    <a:cubicBezTo>
                      <a:pt x="24" y="92"/>
                      <a:pt x="24" y="92"/>
                      <a:pt x="24" y="92"/>
                    </a:cubicBezTo>
                    <a:cubicBezTo>
                      <a:pt x="27" y="92"/>
                      <a:pt x="30" y="90"/>
                      <a:pt x="30" y="87"/>
                    </a:cubicBezTo>
                    <a:cubicBezTo>
                      <a:pt x="30" y="83"/>
                      <a:pt x="27" y="81"/>
                      <a:pt x="24" y="81"/>
                    </a:cubicBezTo>
                    <a:cubicBezTo>
                      <a:pt x="14" y="81"/>
                      <a:pt x="14" y="81"/>
                      <a:pt x="14" y="81"/>
                    </a:cubicBezTo>
                    <a:cubicBezTo>
                      <a:pt x="14" y="75"/>
                      <a:pt x="15" y="69"/>
                      <a:pt x="17" y="64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7" y="68"/>
                      <a:pt x="30" y="67"/>
                      <a:pt x="30" y="65"/>
                    </a:cubicBezTo>
                    <a:cubicBezTo>
                      <a:pt x="31" y="63"/>
                      <a:pt x="30" y="61"/>
                      <a:pt x="28" y="60"/>
                    </a:cubicBezTo>
                    <a:cubicBezTo>
                      <a:pt x="19" y="57"/>
                      <a:pt x="19" y="57"/>
                      <a:pt x="19" y="57"/>
                    </a:cubicBezTo>
                    <a:cubicBezTo>
                      <a:pt x="22" y="51"/>
                      <a:pt x="25" y="45"/>
                      <a:pt x="30" y="40"/>
                    </a:cubicBezTo>
                    <a:cubicBezTo>
                      <a:pt x="37" y="47"/>
                      <a:pt x="37" y="47"/>
                      <a:pt x="37" y="47"/>
                    </a:cubicBezTo>
                    <a:cubicBezTo>
                      <a:pt x="39" y="50"/>
                      <a:pt x="43" y="50"/>
                      <a:pt x="45" y="47"/>
                    </a:cubicBezTo>
                    <a:cubicBezTo>
                      <a:pt x="47" y="45"/>
                      <a:pt x="47" y="41"/>
                      <a:pt x="45" y="39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42" y="28"/>
                      <a:pt x="47" y="24"/>
                      <a:pt x="52" y="22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7" y="32"/>
                      <a:pt x="59" y="33"/>
                      <a:pt x="61" y="32"/>
                    </a:cubicBezTo>
                    <a:cubicBezTo>
                      <a:pt x="63" y="31"/>
                      <a:pt x="64" y="29"/>
                      <a:pt x="63" y="27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5" y="16"/>
                      <a:pt x="71" y="15"/>
                      <a:pt x="78" y="14"/>
                    </a:cubicBezTo>
                    <a:cubicBezTo>
                      <a:pt x="78" y="25"/>
                      <a:pt x="78" y="25"/>
                      <a:pt x="78" y="25"/>
                    </a:cubicBezTo>
                    <a:cubicBezTo>
                      <a:pt x="78" y="28"/>
                      <a:pt x="81" y="30"/>
                      <a:pt x="84" y="30"/>
                    </a:cubicBezTo>
                    <a:cubicBezTo>
                      <a:pt x="87" y="30"/>
                      <a:pt x="89" y="28"/>
                      <a:pt x="89" y="24"/>
                    </a:cubicBezTo>
                    <a:cubicBezTo>
                      <a:pt x="89" y="14"/>
                      <a:pt x="89" y="14"/>
                      <a:pt x="89" y="14"/>
                    </a:cubicBezTo>
                    <a:cubicBezTo>
                      <a:pt x="96" y="14"/>
                      <a:pt x="102" y="15"/>
                      <a:pt x="107" y="17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3" y="28"/>
                      <a:pt x="104" y="30"/>
                      <a:pt x="106" y="31"/>
                    </a:cubicBezTo>
                    <a:cubicBezTo>
                      <a:pt x="108" y="32"/>
                      <a:pt x="111" y="31"/>
                      <a:pt x="111" y="29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20" y="23"/>
                      <a:pt x="126" y="26"/>
                      <a:pt x="130" y="30"/>
                    </a:cubicBezTo>
                    <a:cubicBezTo>
                      <a:pt x="123" y="38"/>
                      <a:pt x="123" y="38"/>
                      <a:pt x="123" y="38"/>
                    </a:cubicBezTo>
                    <a:cubicBezTo>
                      <a:pt x="121" y="40"/>
                      <a:pt x="121" y="43"/>
                      <a:pt x="123" y="46"/>
                    </a:cubicBezTo>
                    <a:cubicBezTo>
                      <a:pt x="125" y="48"/>
                      <a:pt x="129" y="48"/>
                      <a:pt x="131" y="45"/>
                    </a:cubicBezTo>
                    <a:cubicBezTo>
                      <a:pt x="138" y="38"/>
                      <a:pt x="138" y="38"/>
                      <a:pt x="138" y="38"/>
                    </a:cubicBezTo>
                    <a:cubicBezTo>
                      <a:pt x="143" y="43"/>
                      <a:pt x="146" y="48"/>
                      <a:pt x="149" y="54"/>
                    </a:cubicBezTo>
                    <a:cubicBezTo>
                      <a:pt x="141" y="57"/>
                      <a:pt x="141" y="57"/>
                      <a:pt x="141" y="57"/>
                    </a:cubicBezTo>
                    <a:cubicBezTo>
                      <a:pt x="139" y="58"/>
                      <a:pt x="138" y="61"/>
                      <a:pt x="139" y="63"/>
                    </a:cubicBezTo>
                    <a:cubicBezTo>
                      <a:pt x="140" y="64"/>
                      <a:pt x="142" y="65"/>
                      <a:pt x="144" y="65"/>
                    </a:cubicBezTo>
                    <a:cubicBezTo>
                      <a:pt x="152" y="61"/>
                      <a:pt x="152" y="61"/>
                      <a:pt x="152" y="61"/>
                    </a:cubicBezTo>
                    <a:cubicBezTo>
                      <a:pt x="154" y="66"/>
                      <a:pt x="156" y="72"/>
                      <a:pt x="156" y="78"/>
                    </a:cubicBezTo>
                    <a:cubicBezTo>
                      <a:pt x="146" y="78"/>
                      <a:pt x="146" y="78"/>
                      <a:pt x="146" y="78"/>
                    </a:cubicBezTo>
                    <a:cubicBezTo>
                      <a:pt x="143" y="78"/>
                      <a:pt x="140" y="81"/>
                      <a:pt x="140" y="84"/>
                    </a:cubicBezTo>
                    <a:cubicBezTo>
                      <a:pt x="140" y="87"/>
                      <a:pt x="143" y="90"/>
                      <a:pt x="146" y="90"/>
                    </a:cubicBezTo>
                    <a:cubicBezTo>
                      <a:pt x="157" y="89"/>
                      <a:pt x="157" y="89"/>
                      <a:pt x="157" y="89"/>
                    </a:cubicBezTo>
                    <a:cubicBezTo>
                      <a:pt x="156" y="96"/>
                      <a:pt x="155" y="102"/>
                      <a:pt x="153" y="107"/>
                    </a:cubicBezTo>
                    <a:cubicBezTo>
                      <a:pt x="145" y="104"/>
                      <a:pt x="145" y="104"/>
                      <a:pt x="145" y="104"/>
                    </a:cubicBezTo>
                    <a:cubicBezTo>
                      <a:pt x="143" y="104"/>
                      <a:pt x="141" y="105"/>
                      <a:pt x="140" y="107"/>
                    </a:cubicBezTo>
                    <a:cubicBezTo>
                      <a:pt x="139" y="109"/>
                      <a:pt x="140" y="111"/>
                      <a:pt x="142" y="112"/>
                    </a:cubicBezTo>
                    <a:cubicBezTo>
                      <a:pt x="150" y="115"/>
                      <a:pt x="150" y="115"/>
                      <a:pt x="150" y="115"/>
                    </a:cubicBezTo>
                    <a:cubicBezTo>
                      <a:pt x="148" y="120"/>
                      <a:pt x="144" y="126"/>
                      <a:pt x="140" y="131"/>
                    </a:cubicBezTo>
                    <a:close/>
                    <a:moveTo>
                      <a:pt x="97" y="84"/>
                    </a:moveTo>
                    <a:cubicBezTo>
                      <a:pt x="97" y="91"/>
                      <a:pt x="92" y="97"/>
                      <a:pt x="85" y="97"/>
                    </a:cubicBezTo>
                    <a:cubicBezTo>
                      <a:pt x="78" y="97"/>
                      <a:pt x="73" y="92"/>
                      <a:pt x="73" y="85"/>
                    </a:cubicBezTo>
                    <a:cubicBezTo>
                      <a:pt x="73" y="80"/>
                      <a:pt x="76" y="75"/>
                      <a:pt x="81" y="73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0" y="37"/>
                      <a:pt x="82" y="35"/>
                      <a:pt x="84" y="35"/>
                    </a:cubicBezTo>
                    <a:cubicBezTo>
                      <a:pt x="86" y="35"/>
                      <a:pt x="88" y="37"/>
                      <a:pt x="88" y="40"/>
                    </a:cubicBezTo>
                    <a:cubicBezTo>
                      <a:pt x="89" y="73"/>
                      <a:pt x="89" y="73"/>
                      <a:pt x="89" y="73"/>
                    </a:cubicBezTo>
                    <a:cubicBezTo>
                      <a:pt x="94" y="75"/>
                      <a:pt x="97" y="79"/>
                      <a:pt x="97" y="84"/>
                    </a:cubicBezTo>
                    <a:close/>
                    <a:moveTo>
                      <a:pt x="85" y="103"/>
                    </a:moveTo>
                    <a:cubicBezTo>
                      <a:pt x="87" y="103"/>
                      <a:pt x="89" y="103"/>
                      <a:pt x="91" y="102"/>
                    </a:cubicBezTo>
                    <a:cubicBezTo>
                      <a:pt x="92" y="126"/>
                      <a:pt x="92" y="126"/>
                      <a:pt x="92" y="126"/>
                    </a:cubicBezTo>
                    <a:cubicBezTo>
                      <a:pt x="92" y="130"/>
                      <a:pt x="89" y="133"/>
                      <a:pt x="85" y="133"/>
                    </a:cubicBezTo>
                    <a:cubicBezTo>
                      <a:pt x="82" y="133"/>
                      <a:pt x="79" y="130"/>
                      <a:pt x="79" y="127"/>
                    </a:cubicBezTo>
                    <a:cubicBezTo>
                      <a:pt x="78" y="102"/>
                      <a:pt x="78" y="102"/>
                      <a:pt x="78" y="102"/>
                    </a:cubicBezTo>
                    <a:cubicBezTo>
                      <a:pt x="80" y="103"/>
                      <a:pt x="82" y="103"/>
                      <a:pt x="85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99" name="Freeform 74"/>
              <p:cNvSpPr>
                <a:spLocks noEditPoints="1"/>
              </p:cNvSpPr>
              <p:nvPr/>
            </p:nvSpPr>
            <p:spPr bwMode="auto">
              <a:xfrm>
                <a:off x="1287" y="1855"/>
                <a:ext cx="221" cy="221"/>
              </a:xfrm>
              <a:custGeom>
                <a:avLst/>
                <a:gdLst>
                  <a:gd name="T0" fmla="*/ 1 w 152"/>
                  <a:gd name="T1" fmla="*/ 78 h 152"/>
                  <a:gd name="T2" fmla="*/ 151 w 152"/>
                  <a:gd name="T3" fmla="*/ 74 h 152"/>
                  <a:gd name="T4" fmla="*/ 125 w 152"/>
                  <a:gd name="T5" fmla="*/ 116 h 152"/>
                  <a:gd name="T6" fmla="*/ 112 w 152"/>
                  <a:gd name="T7" fmla="*/ 110 h 152"/>
                  <a:gd name="T8" fmla="*/ 118 w 152"/>
                  <a:gd name="T9" fmla="*/ 124 h 152"/>
                  <a:gd name="T10" fmla="*/ 102 w 152"/>
                  <a:gd name="T11" fmla="*/ 126 h 152"/>
                  <a:gd name="T12" fmla="*/ 95 w 152"/>
                  <a:gd name="T13" fmla="*/ 129 h 152"/>
                  <a:gd name="T14" fmla="*/ 83 w 152"/>
                  <a:gd name="T15" fmla="*/ 139 h 152"/>
                  <a:gd name="T16" fmla="*/ 77 w 152"/>
                  <a:gd name="T17" fmla="*/ 125 h 152"/>
                  <a:gd name="T18" fmla="*/ 72 w 152"/>
                  <a:gd name="T19" fmla="*/ 140 h 152"/>
                  <a:gd name="T20" fmla="*/ 59 w 152"/>
                  <a:gd name="T21" fmla="*/ 129 h 152"/>
                  <a:gd name="T22" fmla="*/ 53 w 152"/>
                  <a:gd name="T23" fmla="*/ 127 h 152"/>
                  <a:gd name="T24" fmla="*/ 36 w 152"/>
                  <a:gd name="T25" fmla="*/ 125 h 152"/>
                  <a:gd name="T26" fmla="*/ 42 w 152"/>
                  <a:gd name="T27" fmla="*/ 112 h 152"/>
                  <a:gd name="T28" fmla="*/ 29 w 152"/>
                  <a:gd name="T29" fmla="*/ 118 h 152"/>
                  <a:gd name="T30" fmla="*/ 27 w 152"/>
                  <a:gd name="T31" fmla="*/ 102 h 152"/>
                  <a:gd name="T32" fmla="*/ 24 w 152"/>
                  <a:gd name="T33" fmla="*/ 95 h 152"/>
                  <a:gd name="T34" fmla="*/ 13 w 152"/>
                  <a:gd name="T35" fmla="*/ 83 h 152"/>
                  <a:gd name="T36" fmla="*/ 27 w 152"/>
                  <a:gd name="T37" fmla="*/ 77 h 152"/>
                  <a:gd name="T38" fmla="*/ 13 w 152"/>
                  <a:gd name="T39" fmla="*/ 72 h 152"/>
                  <a:gd name="T40" fmla="*/ 23 w 152"/>
                  <a:gd name="T41" fmla="*/ 60 h 152"/>
                  <a:gd name="T42" fmla="*/ 25 w 152"/>
                  <a:gd name="T43" fmla="*/ 54 h 152"/>
                  <a:gd name="T44" fmla="*/ 27 w 152"/>
                  <a:gd name="T45" fmla="*/ 36 h 152"/>
                  <a:gd name="T46" fmla="*/ 41 w 152"/>
                  <a:gd name="T47" fmla="*/ 42 h 152"/>
                  <a:gd name="T48" fmla="*/ 34 w 152"/>
                  <a:gd name="T49" fmla="*/ 29 h 152"/>
                  <a:gd name="T50" fmla="*/ 51 w 152"/>
                  <a:gd name="T51" fmla="*/ 27 h 152"/>
                  <a:gd name="T52" fmla="*/ 57 w 152"/>
                  <a:gd name="T53" fmla="*/ 24 h 152"/>
                  <a:gd name="T54" fmla="*/ 70 w 152"/>
                  <a:gd name="T55" fmla="*/ 13 h 152"/>
                  <a:gd name="T56" fmla="*/ 75 w 152"/>
                  <a:gd name="T57" fmla="*/ 27 h 152"/>
                  <a:gd name="T58" fmla="*/ 80 w 152"/>
                  <a:gd name="T59" fmla="*/ 13 h 152"/>
                  <a:gd name="T60" fmla="*/ 93 w 152"/>
                  <a:gd name="T61" fmla="*/ 24 h 152"/>
                  <a:gd name="T62" fmla="*/ 99 w 152"/>
                  <a:gd name="T63" fmla="*/ 26 h 152"/>
                  <a:gd name="T64" fmla="*/ 116 w 152"/>
                  <a:gd name="T65" fmla="*/ 27 h 152"/>
                  <a:gd name="T66" fmla="*/ 110 w 152"/>
                  <a:gd name="T67" fmla="*/ 41 h 152"/>
                  <a:gd name="T68" fmla="*/ 124 w 152"/>
                  <a:gd name="T69" fmla="*/ 34 h 152"/>
                  <a:gd name="T70" fmla="*/ 126 w 152"/>
                  <a:gd name="T71" fmla="*/ 51 h 152"/>
                  <a:gd name="T72" fmla="*/ 128 w 152"/>
                  <a:gd name="T73" fmla="*/ 58 h 152"/>
                  <a:gd name="T74" fmla="*/ 139 w 152"/>
                  <a:gd name="T75" fmla="*/ 70 h 152"/>
                  <a:gd name="T76" fmla="*/ 125 w 152"/>
                  <a:gd name="T77" fmla="*/ 75 h 152"/>
                  <a:gd name="T78" fmla="*/ 140 w 152"/>
                  <a:gd name="T79" fmla="*/ 80 h 152"/>
                  <a:gd name="T80" fmla="*/ 129 w 152"/>
                  <a:gd name="T81" fmla="*/ 93 h 152"/>
                  <a:gd name="T82" fmla="*/ 127 w 152"/>
                  <a:gd name="T83" fmla="*/ 99 h 152"/>
                  <a:gd name="T84" fmla="*/ 125 w 152"/>
                  <a:gd name="T85" fmla="*/ 116 h 152"/>
                  <a:gd name="T86" fmla="*/ 76 w 152"/>
                  <a:gd name="T87" fmla="*/ 86 h 152"/>
                  <a:gd name="T88" fmla="*/ 72 w 152"/>
                  <a:gd name="T89" fmla="*/ 65 h 152"/>
                  <a:gd name="T90" fmla="*/ 75 w 152"/>
                  <a:gd name="T91" fmla="*/ 32 h 152"/>
                  <a:gd name="T92" fmla="*/ 80 w 152"/>
                  <a:gd name="T93" fmla="*/ 65 h 152"/>
                  <a:gd name="T94" fmla="*/ 76 w 152"/>
                  <a:gd name="T95" fmla="*/ 92 h 152"/>
                  <a:gd name="T96" fmla="*/ 82 w 152"/>
                  <a:gd name="T97" fmla="*/ 113 h 152"/>
                  <a:gd name="T98" fmla="*/ 70 w 152"/>
                  <a:gd name="T99" fmla="*/ 113 h 152"/>
                  <a:gd name="T100" fmla="*/ 76 w 152"/>
                  <a:gd name="T101" fmla="*/ 9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2" h="152">
                    <a:moveTo>
                      <a:pt x="74" y="1"/>
                    </a:moveTo>
                    <a:cubicBezTo>
                      <a:pt x="33" y="2"/>
                      <a:pt x="0" y="37"/>
                      <a:pt x="1" y="78"/>
                    </a:cubicBezTo>
                    <a:cubicBezTo>
                      <a:pt x="2" y="119"/>
                      <a:pt x="36" y="152"/>
                      <a:pt x="78" y="151"/>
                    </a:cubicBezTo>
                    <a:cubicBezTo>
                      <a:pt x="119" y="150"/>
                      <a:pt x="152" y="116"/>
                      <a:pt x="151" y="74"/>
                    </a:cubicBezTo>
                    <a:cubicBezTo>
                      <a:pt x="150" y="33"/>
                      <a:pt x="116" y="0"/>
                      <a:pt x="74" y="1"/>
                    </a:cubicBezTo>
                    <a:close/>
                    <a:moveTo>
                      <a:pt x="125" y="116"/>
                    </a:moveTo>
                    <a:cubicBezTo>
                      <a:pt x="119" y="110"/>
                      <a:pt x="119" y="110"/>
                      <a:pt x="119" y="110"/>
                    </a:cubicBezTo>
                    <a:cubicBezTo>
                      <a:pt x="117" y="108"/>
                      <a:pt x="113" y="108"/>
                      <a:pt x="112" y="110"/>
                    </a:cubicBezTo>
                    <a:cubicBezTo>
                      <a:pt x="110" y="112"/>
                      <a:pt x="110" y="115"/>
                      <a:pt x="112" y="117"/>
                    </a:cubicBezTo>
                    <a:cubicBezTo>
                      <a:pt x="118" y="124"/>
                      <a:pt x="118" y="124"/>
                      <a:pt x="118" y="124"/>
                    </a:cubicBezTo>
                    <a:cubicBezTo>
                      <a:pt x="114" y="127"/>
                      <a:pt x="110" y="130"/>
                      <a:pt x="105" y="133"/>
                    </a:cubicBezTo>
                    <a:cubicBezTo>
                      <a:pt x="102" y="126"/>
                      <a:pt x="102" y="126"/>
                      <a:pt x="102" y="126"/>
                    </a:cubicBezTo>
                    <a:cubicBezTo>
                      <a:pt x="101" y="124"/>
                      <a:pt x="99" y="123"/>
                      <a:pt x="97" y="124"/>
                    </a:cubicBezTo>
                    <a:cubicBezTo>
                      <a:pt x="95" y="125"/>
                      <a:pt x="95" y="127"/>
                      <a:pt x="95" y="129"/>
                    </a:cubicBezTo>
                    <a:cubicBezTo>
                      <a:pt x="98" y="136"/>
                      <a:pt x="98" y="136"/>
                      <a:pt x="98" y="136"/>
                    </a:cubicBezTo>
                    <a:cubicBezTo>
                      <a:pt x="93" y="138"/>
                      <a:pt x="88" y="139"/>
                      <a:pt x="83" y="139"/>
                    </a:cubicBezTo>
                    <a:cubicBezTo>
                      <a:pt x="82" y="130"/>
                      <a:pt x="82" y="130"/>
                      <a:pt x="82" y="130"/>
                    </a:cubicBezTo>
                    <a:cubicBezTo>
                      <a:pt x="82" y="127"/>
                      <a:pt x="80" y="125"/>
                      <a:pt x="77" y="125"/>
                    </a:cubicBezTo>
                    <a:cubicBezTo>
                      <a:pt x="74" y="125"/>
                      <a:pt x="72" y="128"/>
                      <a:pt x="72" y="130"/>
                    </a:cubicBezTo>
                    <a:cubicBezTo>
                      <a:pt x="72" y="140"/>
                      <a:pt x="72" y="140"/>
                      <a:pt x="72" y="140"/>
                    </a:cubicBezTo>
                    <a:cubicBezTo>
                      <a:pt x="67" y="139"/>
                      <a:pt x="61" y="138"/>
                      <a:pt x="56" y="137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60" y="128"/>
                      <a:pt x="59" y="126"/>
                      <a:pt x="57" y="125"/>
                    </a:cubicBezTo>
                    <a:cubicBezTo>
                      <a:pt x="55" y="124"/>
                      <a:pt x="53" y="125"/>
                      <a:pt x="53" y="127"/>
                    </a:cubicBezTo>
                    <a:cubicBezTo>
                      <a:pt x="50" y="134"/>
                      <a:pt x="50" y="134"/>
                      <a:pt x="50" y="134"/>
                    </a:cubicBezTo>
                    <a:cubicBezTo>
                      <a:pt x="45" y="132"/>
                      <a:pt x="40" y="129"/>
                      <a:pt x="36" y="125"/>
                    </a:cubicBezTo>
                    <a:cubicBezTo>
                      <a:pt x="42" y="119"/>
                      <a:pt x="42" y="119"/>
                      <a:pt x="42" y="119"/>
                    </a:cubicBezTo>
                    <a:cubicBezTo>
                      <a:pt x="44" y="117"/>
                      <a:pt x="44" y="113"/>
                      <a:pt x="42" y="112"/>
                    </a:cubicBezTo>
                    <a:cubicBezTo>
                      <a:pt x="40" y="110"/>
                      <a:pt x="37" y="110"/>
                      <a:pt x="35" y="112"/>
                    </a:cubicBezTo>
                    <a:cubicBezTo>
                      <a:pt x="29" y="118"/>
                      <a:pt x="29" y="118"/>
                      <a:pt x="29" y="118"/>
                    </a:cubicBezTo>
                    <a:cubicBezTo>
                      <a:pt x="25" y="114"/>
                      <a:pt x="22" y="110"/>
                      <a:pt x="19" y="105"/>
                    </a:cubicBezTo>
                    <a:cubicBezTo>
                      <a:pt x="27" y="102"/>
                      <a:pt x="27" y="102"/>
                      <a:pt x="27" y="102"/>
                    </a:cubicBezTo>
                    <a:cubicBezTo>
                      <a:pt x="28" y="101"/>
                      <a:pt x="29" y="99"/>
                      <a:pt x="28" y="97"/>
                    </a:cubicBezTo>
                    <a:cubicBezTo>
                      <a:pt x="28" y="95"/>
                      <a:pt x="25" y="95"/>
                      <a:pt x="24" y="95"/>
                    </a:cubicBezTo>
                    <a:cubicBezTo>
                      <a:pt x="17" y="98"/>
                      <a:pt x="17" y="98"/>
                      <a:pt x="17" y="98"/>
                    </a:cubicBezTo>
                    <a:cubicBezTo>
                      <a:pt x="15" y="93"/>
                      <a:pt x="13" y="88"/>
                      <a:pt x="13" y="83"/>
                    </a:cubicBezTo>
                    <a:cubicBezTo>
                      <a:pt x="22" y="82"/>
                      <a:pt x="22" y="82"/>
                      <a:pt x="22" y="82"/>
                    </a:cubicBezTo>
                    <a:cubicBezTo>
                      <a:pt x="25" y="82"/>
                      <a:pt x="27" y="80"/>
                      <a:pt x="27" y="77"/>
                    </a:cubicBezTo>
                    <a:cubicBezTo>
                      <a:pt x="27" y="74"/>
                      <a:pt x="25" y="72"/>
                      <a:pt x="22" y="72"/>
                    </a:cubicBezTo>
                    <a:cubicBezTo>
                      <a:pt x="13" y="72"/>
                      <a:pt x="13" y="72"/>
                      <a:pt x="13" y="72"/>
                    </a:cubicBezTo>
                    <a:cubicBezTo>
                      <a:pt x="13" y="67"/>
                      <a:pt x="14" y="62"/>
                      <a:pt x="15" y="57"/>
                    </a:cubicBezTo>
                    <a:cubicBezTo>
                      <a:pt x="23" y="60"/>
                      <a:pt x="23" y="60"/>
                      <a:pt x="23" y="60"/>
                    </a:cubicBezTo>
                    <a:cubicBezTo>
                      <a:pt x="25" y="61"/>
                      <a:pt x="27" y="60"/>
                      <a:pt x="27" y="58"/>
                    </a:cubicBezTo>
                    <a:cubicBezTo>
                      <a:pt x="28" y="56"/>
                      <a:pt x="27" y="54"/>
                      <a:pt x="25" y="54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20" y="45"/>
                      <a:pt x="23" y="40"/>
                      <a:pt x="27" y="36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6" y="44"/>
                      <a:pt x="39" y="44"/>
                      <a:pt x="41" y="42"/>
                    </a:cubicBezTo>
                    <a:cubicBezTo>
                      <a:pt x="43" y="40"/>
                      <a:pt x="43" y="37"/>
                      <a:pt x="41" y="35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8" y="25"/>
                      <a:pt x="42" y="22"/>
                      <a:pt x="47" y="20"/>
                    </a:cubicBezTo>
                    <a:cubicBezTo>
                      <a:pt x="51" y="27"/>
                      <a:pt x="51" y="27"/>
                      <a:pt x="51" y="27"/>
                    </a:cubicBezTo>
                    <a:cubicBezTo>
                      <a:pt x="51" y="29"/>
                      <a:pt x="53" y="30"/>
                      <a:pt x="55" y="29"/>
                    </a:cubicBezTo>
                    <a:cubicBezTo>
                      <a:pt x="57" y="28"/>
                      <a:pt x="58" y="26"/>
                      <a:pt x="57" y="24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9" y="15"/>
                      <a:pt x="64" y="13"/>
                      <a:pt x="70" y="1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0" y="25"/>
                      <a:pt x="72" y="27"/>
                      <a:pt x="75" y="27"/>
                    </a:cubicBezTo>
                    <a:cubicBezTo>
                      <a:pt x="78" y="27"/>
                      <a:pt x="80" y="25"/>
                      <a:pt x="80" y="22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5" y="13"/>
                      <a:pt x="91" y="14"/>
                      <a:pt x="96" y="16"/>
                    </a:cubicBezTo>
                    <a:cubicBezTo>
                      <a:pt x="93" y="24"/>
                      <a:pt x="93" y="24"/>
                      <a:pt x="93" y="24"/>
                    </a:cubicBezTo>
                    <a:cubicBezTo>
                      <a:pt x="92" y="25"/>
                      <a:pt x="93" y="27"/>
                      <a:pt x="95" y="28"/>
                    </a:cubicBezTo>
                    <a:cubicBezTo>
                      <a:pt x="97" y="29"/>
                      <a:pt x="99" y="28"/>
                      <a:pt x="99" y="26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7" y="21"/>
                      <a:pt x="112" y="23"/>
                      <a:pt x="116" y="27"/>
                    </a:cubicBezTo>
                    <a:cubicBezTo>
                      <a:pt x="110" y="34"/>
                      <a:pt x="110" y="34"/>
                      <a:pt x="110" y="34"/>
                    </a:cubicBezTo>
                    <a:cubicBezTo>
                      <a:pt x="108" y="36"/>
                      <a:pt x="108" y="39"/>
                      <a:pt x="110" y="41"/>
                    </a:cubicBezTo>
                    <a:cubicBezTo>
                      <a:pt x="112" y="43"/>
                      <a:pt x="115" y="43"/>
                      <a:pt x="117" y="41"/>
                    </a:cubicBezTo>
                    <a:cubicBezTo>
                      <a:pt x="124" y="34"/>
                      <a:pt x="124" y="34"/>
                      <a:pt x="124" y="34"/>
                    </a:cubicBezTo>
                    <a:cubicBezTo>
                      <a:pt x="127" y="38"/>
                      <a:pt x="131" y="43"/>
                      <a:pt x="133" y="48"/>
                    </a:cubicBezTo>
                    <a:cubicBezTo>
                      <a:pt x="126" y="51"/>
                      <a:pt x="126" y="51"/>
                      <a:pt x="126" y="51"/>
                    </a:cubicBezTo>
                    <a:cubicBezTo>
                      <a:pt x="124" y="52"/>
                      <a:pt x="123" y="54"/>
                      <a:pt x="124" y="56"/>
                    </a:cubicBezTo>
                    <a:cubicBezTo>
                      <a:pt x="125" y="58"/>
                      <a:pt x="127" y="58"/>
                      <a:pt x="128" y="58"/>
                    </a:cubicBezTo>
                    <a:cubicBezTo>
                      <a:pt x="136" y="54"/>
                      <a:pt x="136" y="54"/>
                      <a:pt x="136" y="54"/>
                    </a:cubicBezTo>
                    <a:cubicBezTo>
                      <a:pt x="138" y="59"/>
                      <a:pt x="139" y="64"/>
                      <a:pt x="139" y="70"/>
                    </a:cubicBezTo>
                    <a:cubicBezTo>
                      <a:pt x="130" y="70"/>
                      <a:pt x="130" y="70"/>
                      <a:pt x="130" y="70"/>
                    </a:cubicBezTo>
                    <a:cubicBezTo>
                      <a:pt x="127" y="70"/>
                      <a:pt x="125" y="72"/>
                      <a:pt x="125" y="75"/>
                    </a:cubicBezTo>
                    <a:cubicBezTo>
                      <a:pt x="125" y="78"/>
                      <a:pt x="128" y="80"/>
                      <a:pt x="130" y="80"/>
                    </a:cubicBezTo>
                    <a:cubicBezTo>
                      <a:pt x="140" y="80"/>
                      <a:pt x="140" y="80"/>
                      <a:pt x="140" y="80"/>
                    </a:cubicBezTo>
                    <a:cubicBezTo>
                      <a:pt x="139" y="85"/>
                      <a:pt x="138" y="91"/>
                      <a:pt x="137" y="96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27" y="92"/>
                      <a:pt x="125" y="93"/>
                      <a:pt x="125" y="95"/>
                    </a:cubicBezTo>
                    <a:cubicBezTo>
                      <a:pt x="124" y="97"/>
                      <a:pt x="125" y="99"/>
                      <a:pt x="127" y="99"/>
                    </a:cubicBezTo>
                    <a:cubicBezTo>
                      <a:pt x="134" y="102"/>
                      <a:pt x="134" y="102"/>
                      <a:pt x="134" y="102"/>
                    </a:cubicBezTo>
                    <a:cubicBezTo>
                      <a:pt x="132" y="107"/>
                      <a:pt x="129" y="112"/>
                      <a:pt x="125" y="116"/>
                    </a:cubicBezTo>
                    <a:close/>
                    <a:moveTo>
                      <a:pt x="87" y="75"/>
                    </a:moveTo>
                    <a:cubicBezTo>
                      <a:pt x="87" y="81"/>
                      <a:pt x="82" y="86"/>
                      <a:pt x="76" y="86"/>
                    </a:cubicBezTo>
                    <a:cubicBezTo>
                      <a:pt x="70" y="86"/>
                      <a:pt x="65" y="82"/>
                      <a:pt x="65" y="76"/>
                    </a:cubicBezTo>
                    <a:cubicBezTo>
                      <a:pt x="65" y="71"/>
                      <a:pt x="68" y="67"/>
                      <a:pt x="72" y="65"/>
                    </a:cubicBezTo>
                    <a:cubicBezTo>
                      <a:pt x="71" y="36"/>
                      <a:pt x="71" y="36"/>
                      <a:pt x="71" y="36"/>
                    </a:cubicBezTo>
                    <a:cubicBezTo>
                      <a:pt x="71" y="34"/>
                      <a:pt x="73" y="32"/>
                      <a:pt x="75" y="32"/>
                    </a:cubicBezTo>
                    <a:cubicBezTo>
                      <a:pt x="77" y="32"/>
                      <a:pt x="79" y="33"/>
                      <a:pt x="79" y="35"/>
                    </a:cubicBezTo>
                    <a:cubicBezTo>
                      <a:pt x="80" y="65"/>
                      <a:pt x="80" y="65"/>
                      <a:pt x="80" y="65"/>
                    </a:cubicBezTo>
                    <a:cubicBezTo>
                      <a:pt x="84" y="67"/>
                      <a:pt x="87" y="70"/>
                      <a:pt x="87" y="75"/>
                    </a:cubicBezTo>
                    <a:close/>
                    <a:moveTo>
                      <a:pt x="76" y="92"/>
                    </a:moveTo>
                    <a:cubicBezTo>
                      <a:pt x="78" y="92"/>
                      <a:pt x="80" y="92"/>
                      <a:pt x="82" y="91"/>
                    </a:cubicBezTo>
                    <a:cubicBezTo>
                      <a:pt x="82" y="113"/>
                      <a:pt x="82" y="113"/>
                      <a:pt x="82" y="113"/>
                    </a:cubicBezTo>
                    <a:cubicBezTo>
                      <a:pt x="82" y="116"/>
                      <a:pt x="80" y="119"/>
                      <a:pt x="76" y="119"/>
                    </a:cubicBezTo>
                    <a:cubicBezTo>
                      <a:pt x="73" y="119"/>
                      <a:pt x="70" y="116"/>
                      <a:pt x="70" y="113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2" y="92"/>
                      <a:pt x="74" y="92"/>
                      <a:pt x="76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00" name="Freeform 75"/>
              <p:cNvSpPr>
                <a:spLocks/>
              </p:cNvSpPr>
              <p:nvPr/>
            </p:nvSpPr>
            <p:spPr bwMode="auto">
              <a:xfrm>
                <a:off x="2061" y="2652"/>
                <a:ext cx="68" cy="127"/>
              </a:xfrm>
              <a:custGeom>
                <a:avLst/>
                <a:gdLst>
                  <a:gd name="T0" fmla="*/ 47 w 47"/>
                  <a:gd name="T1" fmla="*/ 60 h 88"/>
                  <a:gd name="T2" fmla="*/ 45 w 47"/>
                  <a:gd name="T3" fmla="*/ 68 h 88"/>
                  <a:gd name="T4" fmla="*/ 42 w 47"/>
                  <a:gd name="T5" fmla="*/ 73 h 88"/>
                  <a:gd name="T6" fmla="*/ 36 w 47"/>
                  <a:gd name="T7" fmla="*/ 77 h 88"/>
                  <a:gd name="T8" fmla="*/ 30 w 47"/>
                  <a:gd name="T9" fmla="*/ 79 h 88"/>
                  <a:gd name="T10" fmla="*/ 30 w 47"/>
                  <a:gd name="T11" fmla="*/ 85 h 88"/>
                  <a:gd name="T12" fmla="*/ 29 w 47"/>
                  <a:gd name="T13" fmla="*/ 88 h 88"/>
                  <a:gd name="T14" fmla="*/ 27 w 47"/>
                  <a:gd name="T15" fmla="*/ 88 h 88"/>
                  <a:gd name="T16" fmla="*/ 20 w 47"/>
                  <a:gd name="T17" fmla="*/ 88 h 88"/>
                  <a:gd name="T18" fmla="*/ 17 w 47"/>
                  <a:gd name="T19" fmla="*/ 88 h 88"/>
                  <a:gd name="T20" fmla="*/ 17 w 47"/>
                  <a:gd name="T21" fmla="*/ 84 h 88"/>
                  <a:gd name="T22" fmla="*/ 17 w 47"/>
                  <a:gd name="T23" fmla="*/ 80 h 88"/>
                  <a:gd name="T24" fmla="*/ 6 w 47"/>
                  <a:gd name="T25" fmla="*/ 79 h 88"/>
                  <a:gd name="T26" fmla="*/ 0 w 47"/>
                  <a:gd name="T27" fmla="*/ 76 h 88"/>
                  <a:gd name="T28" fmla="*/ 0 w 47"/>
                  <a:gd name="T29" fmla="*/ 74 h 88"/>
                  <a:gd name="T30" fmla="*/ 0 w 47"/>
                  <a:gd name="T31" fmla="*/ 70 h 88"/>
                  <a:gd name="T32" fmla="*/ 1 w 47"/>
                  <a:gd name="T33" fmla="*/ 67 h 88"/>
                  <a:gd name="T34" fmla="*/ 3 w 47"/>
                  <a:gd name="T35" fmla="*/ 66 h 88"/>
                  <a:gd name="T36" fmla="*/ 4 w 47"/>
                  <a:gd name="T37" fmla="*/ 66 h 88"/>
                  <a:gd name="T38" fmla="*/ 4 w 47"/>
                  <a:gd name="T39" fmla="*/ 66 h 88"/>
                  <a:gd name="T40" fmla="*/ 10 w 47"/>
                  <a:gd name="T41" fmla="*/ 68 h 88"/>
                  <a:gd name="T42" fmla="*/ 19 w 47"/>
                  <a:gd name="T43" fmla="*/ 69 h 88"/>
                  <a:gd name="T44" fmla="*/ 29 w 47"/>
                  <a:gd name="T45" fmla="*/ 67 h 88"/>
                  <a:gd name="T46" fmla="*/ 33 w 47"/>
                  <a:gd name="T47" fmla="*/ 61 h 88"/>
                  <a:gd name="T48" fmla="*/ 30 w 47"/>
                  <a:gd name="T49" fmla="*/ 54 h 88"/>
                  <a:gd name="T50" fmla="*/ 20 w 47"/>
                  <a:gd name="T51" fmla="*/ 49 h 88"/>
                  <a:gd name="T52" fmla="*/ 13 w 47"/>
                  <a:gd name="T53" fmla="*/ 46 h 88"/>
                  <a:gd name="T54" fmla="*/ 7 w 47"/>
                  <a:gd name="T55" fmla="*/ 41 h 88"/>
                  <a:gd name="T56" fmla="*/ 3 w 47"/>
                  <a:gd name="T57" fmla="*/ 36 h 88"/>
                  <a:gd name="T58" fmla="*/ 1 w 47"/>
                  <a:gd name="T59" fmla="*/ 28 h 88"/>
                  <a:gd name="T60" fmla="*/ 6 w 47"/>
                  <a:gd name="T61" fmla="*/ 16 h 88"/>
                  <a:gd name="T62" fmla="*/ 19 w 47"/>
                  <a:gd name="T63" fmla="*/ 10 h 88"/>
                  <a:gd name="T64" fmla="*/ 19 w 47"/>
                  <a:gd name="T65" fmla="*/ 4 h 88"/>
                  <a:gd name="T66" fmla="*/ 19 w 47"/>
                  <a:gd name="T67" fmla="*/ 1 h 88"/>
                  <a:gd name="T68" fmla="*/ 23 w 47"/>
                  <a:gd name="T69" fmla="*/ 0 h 88"/>
                  <a:gd name="T70" fmla="*/ 29 w 47"/>
                  <a:gd name="T71" fmla="*/ 0 h 88"/>
                  <a:gd name="T72" fmla="*/ 32 w 47"/>
                  <a:gd name="T73" fmla="*/ 1 h 88"/>
                  <a:gd name="T74" fmla="*/ 32 w 47"/>
                  <a:gd name="T75" fmla="*/ 4 h 88"/>
                  <a:gd name="T76" fmla="*/ 32 w 47"/>
                  <a:gd name="T77" fmla="*/ 9 h 88"/>
                  <a:gd name="T78" fmla="*/ 38 w 47"/>
                  <a:gd name="T79" fmla="*/ 10 h 88"/>
                  <a:gd name="T80" fmla="*/ 42 w 47"/>
                  <a:gd name="T81" fmla="*/ 11 h 88"/>
                  <a:gd name="T82" fmla="*/ 43 w 47"/>
                  <a:gd name="T83" fmla="*/ 13 h 88"/>
                  <a:gd name="T84" fmla="*/ 42 w 47"/>
                  <a:gd name="T85" fmla="*/ 17 h 88"/>
                  <a:gd name="T86" fmla="*/ 41 w 47"/>
                  <a:gd name="T87" fmla="*/ 20 h 88"/>
                  <a:gd name="T88" fmla="*/ 39 w 47"/>
                  <a:gd name="T89" fmla="*/ 22 h 88"/>
                  <a:gd name="T90" fmla="*/ 34 w 47"/>
                  <a:gd name="T91" fmla="*/ 20 h 88"/>
                  <a:gd name="T92" fmla="*/ 27 w 47"/>
                  <a:gd name="T93" fmla="*/ 20 h 88"/>
                  <a:gd name="T94" fmla="*/ 18 w 47"/>
                  <a:gd name="T95" fmla="*/ 22 h 88"/>
                  <a:gd name="T96" fmla="*/ 15 w 47"/>
                  <a:gd name="T97" fmla="*/ 28 h 88"/>
                  <a:gd name="T98" fmla="*/ 18 w 47"/>
                  <a:gd name="T99" fmla="*/ 33 h 88"/>
                  <a:gd name="T100" fmla="*/ 27 w 47"/>
                  <a:gd name="T101" fmla="*/ 38 h 88"/>
                  <a:gd name="T102" fmla="*/ 41 w 47"/>
                  <a:gd name="T103" fmla="*/ 47 h 88"/>
                  <a:gd name="T104" fmla="*/ 47 w 47"/>
                  <a:gd name="T105" fmla="*/ 6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7" h="88">
                    <a:moveTo>
                      <a:pt x="47" y="60"/>
                    </a:moveTo>
                    <a:cubicBezTo>
                      <a:pt x="47" y="63"/>
                      <a:pt x="46" y="66"/>
                      <a:pt x="45" y="68"/>
                    </a:cubicBezTo>
                    <a:cubicBezTo>
                      <a:pt x="44" y="70"/>
                      <a:pt x="43" y="72"/>
                      <a:pt x="42" y="73"/>
                    </a:cubicBezTo>
                    <a:cubicBezTo>
                      <a:pt x="40" y="75"/>
                      <a:pt x="38" y="76"/>
                      <a:pt x="36" y="77"/>
                    </a:cubicBezTo>
                    <a:cubicBezTo>
                      <a:pt x="34" y="78"/>
                      <a:pt x="32" y="79"/>
                      <a:pt x="30" y="79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30" y="86"/>
                      <a:pt x="30" y="87"/>
                      <a:pt x="29" y="88"/>
                    </a:cubicBezTo>
                    <a:cubicBezTo>
                      <a:pt x="29" y="88"/>
                      <a:pt x="28" y="88"/>
                      <a:pt x="27" y="88"/>
                    </a:cubicBezTo>
                    <a:cubicBezTo>
                      <a:pt x="20" y="88"/>
                      <a:pt x="20" y="88"/>
                      <a:pt x="20" y="88"/>
                    </a:cubicBezTo>
                    <a:cubicBezTo>
                      <a:pt x="19" y="88"/>
                      <a:pt x="18" y="88"/>
                      <a:pt x="17" y="88"/>
                    </a:cubicBezTo>
                    <a:cubicBezTo>
                      <a:pt x="17" y="87"/>
                      <a:pt x="17" y="86"/>
                      <a:pt x="17" y="84"/>
                    </a:cubicBezTo>
                    <a:cubicBezTo>
                      <a:pt x="17" y="80"/>
                      <a:pt x="17" y="80"/>
                      <a:pt x="17" y="80"/>
                    </a:cubicBezTo>
                    <a:cubicBezTo>
                      <a:pt x="12" y="80"/>
                      <a:pt x="9" y="80"/>
                      <a:pt x="6" y="79"/>
                    </a:cubicBezTo>
                    <a:cubicBezTo>
                      <a:pt x="3" y="78"/>
                      <a:pt x="1" y="77"/>
                      <a:pt x="0" y="76"/>
                    </a:cubicBezTo>
                    <a:cubicBezTo>
                      <a:pt x="0" y="76"/>
                      <a:pt x="0" y="75"/>
                      <a:pt x="0" y="74"/>
                    </a:cubicBezTo>
                    <a:cubicBezTo>
                      <a:pt x="0" y="73"/>
                      <a:pt x="0" y="72"/>
                      <a:pt x="0" y="70"/>
                    </a:cubicBezTo>
                    <a:cubicBezTo>
                      <a:pt x="1" y="69"/>
                      <a:pt x="1" y="68"/>
                      <a:pt x="1" y="67"/>
                    </a:cubicBezTo>
                    <a:cubicBezTo>
                      <a:pt x="2" y="66"/>
                      <a:pt x="2" y="65"/>
                      <a:pt x="3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6" y="67"/>
                      <a:pt x="8" y="67"/>
                      <a:pt x="10" y="68"/>
                    </a:cubicBezTo>
                    <a:cubicBezTo>
                      <a:pt x="12" y="68"/>
                      <a:pt x="15" y="69"/>
                      <a:pt x="19" y="69"/>
                    </a:cubicBezTo>
                    <a:cubicBezTo>
                      <a:pt x="23" y="69"/>
                      <a:pt x="26" y="68"/>
                      <a:pt x="29" y="67"/>
                    </a:cubicBezTo>
                    <a:cubicBezTo>
                      <a:pt x="31" y="66"/>
                      <a:pt x="33" y="64"/>
                      <a:pt x="33" y="61"/>
                    </a:cubicBezTo>
                    <a:cubicBezTo>
                      <a:pt x="33" y="58"/>
                      <a:pt x="32" y="56"/>
                      <a:pt x="30" y="54"/>
                    </a:cubicBezTo>
                    <a:cubicBezTo>
                      <a:pt x="28" y="52"/>
                      <a:pt x="25" y="51"/>
                      <a:pt x="20" y="49"/>
                    </a:cubicBezTo>
                    <a:cubicBezTo>
                      <a:pt x="18" y="48"/>
                      <a:pt x="15" y="47"/>
                      <a:pt x="13" y="46"/>
                    </a:cubicBezTo>
                    <a:cubicBezTo>
                      <a:pt x="11" y="44"/>
                      <a:pt x="9" y="43"/>
                      <a:pt x="7" y="41"/>
                    </a:cubicBezTo>
                    <a:cubicBezTo>
                      <a:pt x="5" y="40"/>
                      <a:pt x="4" y="38"/>
                      <a:pt x="3" y="36"/>
                    </a:cubicBezTo>
                    <a:cubicBezTo>
                      <a:pt x="2" y="33"/>
                      <a:pt x="1" y="31"/>
                      <a:pt x="1" y="28"/>
                    </a:cubicBezTo>
                    <a:cubicBezTo>
                      <a:pt x="1" y="23"/>
                      <a:pt x="3" y="20"/>
                      <a:pt x="6" y="16"/>
                    </a:cubicBezTo>
                    <a:cubicBezTo>
                      <a:pt x="9" y="13"/>
                      <a:pt x="13" y="11"/>
                      <a:pt x="19" y="1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3"/>
                      <a:pt x="19" y="2"/>
                      <a:pt x="19" y="1"/>
                    </a:cubicBezTo>
                    <a:cubicBezTo>
                      <a:pt x="20" y="1"/>
                      <a:pt x="21" y="0"/>
                      <a:pt x="2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1" y="1"/>
                      <a:pt x="32" y="1"/>
                    </a:cubicBezTo>
                    <a:cubicBezTo>
                      <a:pt x="32" y="2"/>
                      <a:pt x="32" y="3"/>
                      <a:pt x="32" y="4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5" y="9"/>
                      <a:pt x="37" y="10"/>
                      <a:pt x="38" y="10"/>
                    </a:cubicBezTo>
                    <a:cubicBezTo>
                      <a:pt x="40" y="11"/>
                      <a:pt x="41" y="11"/>
                      <a:pt x="42" y="11"/>
                    </a:cubicBezTo>
                    <a:cubicBezTo>
                      <a:pt x="43" y="11"/>
                      <a:pt x="43" y="12"/>
                      <a:pt x="43" y="13"/>
                    </a:cubicBezTo>
                    <a:cubicBezTo>
                      <a:pt x="43" y="14"/>
                      <a:pt x="43" y="16"/>
                      <a:pt x="42" y="17"/>
                    </a:cubicBezTo>
                    <a:cubicBezTo>
                      <a:pt x="42" y="18"/>
                      <a:pt x="42" y="19"/>
                      <a:pt x="41" y="20"/>
                    </a:cubicBezTo>
                    <a:cubicBezTo>
                      <a:pt x="40" y="21"/>
                      <a:pt x="40" y="22"/>
                      <a:pt x="39" y="22"/>
                    </a:cubicBezTo>
                    <a:cubicBezTo>
                      <a:pt x="38" y="21"/>
                      <a:pt x="36" y="21"/>
                      <a:pt x="34" y="20"/>
                    </a:cubicBezTo>
                    <a:cubicBezTo>
                      <a:pt x="32" y="20"/>
                      <a:pt x="29" y="20"/>
                      <a:pt x="27" y="20"/>
                    </a:cubicBezTo>
                    <a:cubicBezTo>
                      <a:pt x="22" y="20"/>
                      <a:pt x="19" y="20"/>
                      <a:pt x="18" y="22"/>
                    </a:cubicBezTo>
                    <a:cubicBezTo>
                      <a:pt x="16" y="23"/>
                      <a:pt x="15" y="25"/>
                      <a:pt x="15" y="28"/>
                    </a:cubicBezTo>
                    <a:cubicBezTo>
                      <a:pt x="15" y="30"/>
                      <a:pt x="16" y="32"/>
                      <a:pt x="18" y="33"/>
                    </a:cubicBezTo>
                    <a:cubicBezTo>
                      <a:pt x="20" y="35"/>
                      <a:pt x="23" y="36"/>
                      <a:pt x="27" y="38"/>
                    </a:cubicBezTo>
                    <a:cubicBezTo>
                      <a:pt x="33" y="40"/>
                      <a:pt x="38" y="43"/>
                      <a:pt x="41" y="47"/>
                    </a:cubicBezTo>
                    <a:cubicBezTo>
                      <a:pt x="45" y="50"/>
                      <a:pt x="47" y="55"/>
                      <a:pt x="47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01" name="Oval 76"/>
              <p:cNvSpPr>
                <a:spLocks noChangeArrowheads="1"/>
              </p:cNvSpPr>
              <p:nvPr/>
            </p:nvSpPr>
            <p:spPr bwMode="auto">
              <a:xfrm>
                <a:off x="2007" y="2628"/>
                <a:ext cx="176" cy="176"/>
              </a:xfrm>
              <a:prstGeom prst="ellipse">
                <a:avLst/>
              </a:prstGeom>
              <a:grpFill/>
              <a:ln w="26988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02" name="Freeform 77"/>
              <p:cNvSpPr>
                <a:spLocks/>
              </p:cNvSpPr>
              <p:nvPr/>
            </p:nvSpPr>
            <p:spPr bwMode="auto">
              <a:xfrm>
                <a:off x="1248" y="2413"/>
                <a:ext cx="43" cy="81"/>
              </a:xfrm>
              <a:custGeom>
                <a:avLst/>
                <a:gdLst>
                  <a:gd name="T0" fmla="*/ 30 w 30"/>
                  <a:gd name="T1" fmla="*/ 38 h 56"/>
                  <a:gd name="T2" fmla="*/ 29 w 30"/>
                  <a:gd name="T3" fmla="*/ 43 h 56"/>
                  <a:gd name="T4" fmla="*/ 27 w 30"/>
                  <a:gd name="T5" fmla="*/ 46 h 56"/>
                  <a:gd name="T6" fmla="*/ 24 w 30"/>
                  <a:gd name="T7" fmla="*/ 49 h 56"/>
                  <a:gd name="T8" fmla="*/ 20 w 30"/>
                  <a:gd name="T9" fmla="*/ 50 h 56"/>
                  <a:gd name="T10" fmla="*/ 20 w 30"/>
                  <a:gd name="T11" fmla="*/ 54 h 56"/>
                  <a:gd name="T12" fmla="*/ 19 w 30"/>
                  <a:gd name="T13" fmla="*/ 55 h 56"/>
                  <a:gd name="T14" fmla="*/ 18 w 30"/>
                  <a:gd name="T15" fmla="*/ 56 h 56"/>
                  <a:gd name="T16" fmla="*/ 13 w 30"/>
                  <a:gd name="T17" fmla="*/ 56 h 56"/>
                  <a:gd name="T18" fmla="*/ 12 w 30"/>
                  <a:gd name="T19" fmla="*/ 55 h 56"/>
                  <a:gd name="T20" fmla="*/ 11 w 30"/>
                  <a:gd name="T21" fmla="*/ 53 h 56"/>
                  <a:gd name="T22" fmla="*/ 11 w 30"/>
                  <a:gd name="T23" fmla="*/ 51 h 56"/>
                  <a:gd name="T24" fmla="*/ 4 w 30"/>
                  <a:gd name="T25" fmla="*/ 50 h 56"/>
                  <a:gd name="T26" fmla="*/ 1 w 30"/>
                  <a:gd name="T27" fmla="*/ 48 h 56"/>
                  <a:gd name="T28" fmla="*/ 0 w 30"/>
                  <a:gd name="T29" fmla="*/ 47 h 56"/>
                  <a:gd name="T30" fmla="*/ 1 w 30"/>
                  <a:gd name="T31" fmla="*/ 44 h 56"/>
                  <a:gd name="T32" fmla="*/ 2 w 30"/>
                  <a:gd name="T33" fmla="*/ 42 h 56"/>
                  <a:gd name="T34" fmla="*/ 2 w 30"/>
                  <a:gd name="T35" fmla="*/ 41 h 56"/>
                  <a:gd name="T36" fmla="*/ 3 w 30"/>
                  <a:gd name="T37" fmla="*/ 42 h 56"/>
                  <a:gd name="T38" fmla="*/ 3 w 30"/>
                  <a:gd name="T39" fmla="*/ 42 h 56"/>
                  <a:gd name="T40" fmla="*/ 7 w 30"/>
                  <a:gd name="T41" fmla="*/ 43 h 56"/>
                  <a:gd name="T42" fmla="*/ 13 w 30"/>
                  <a:gd name="T43" fmla="*/ 43 h 56"/>
                  <a:gd name="T44" fmla="*/ 19 w 30"/>
                  <a:gd name="T45" fmla="*/ 42 h 56"/>
                  <a:gd name="T46" fmla="*/ 21 w 30"/>
                  <a:gd name="T47" fmla="*/ 38 h 56"/>
                  <a:gd name="T48" fmla="*/ 20 w 30"/>
                  <a:gd name="T49" fmla="*/ 34 h 56"/>
                  <a:gd name="T50" fmla="*/ 14 w 30"/>
                  <a:gd name="T51" fmla="*/ 31 h 56"/>
                  <a:gd name="T52" fmla="*/ 9 w 30"/>
                  <a:gd name="T53" fmla="*/ 29 h 56"/>
                  <a:gd name="T54" fmla="*/ 5 w 30"/>
                  <a:gd name="T55" fmla="*/ 26 h 56"/>
                  <a:gd name="T56" fmla="*/ 2 w 30"/>
                  <a:gd name="T57" fmla="*/ 22 h 56"/>
                  <a:gd name="T58" fmla="*/ 1 w 30"/>
                  <a:gd name="T59" fmla="*/ 17 h 56"/>
                  <a:gd name="T60" fmla="*/ 4 w 30"/>
                  <a:gd name="T61" fmla="*/ 10 h 56"/>
                  <a:gd name="T62" fmla="*/ 13 w 30"/>
                  <a:gd name="T63" fmla="*/ 6 h 56"/>
                  <a:gd name="T64" fmla="*/ 13 w 30"/>
                  <a:gd name="T65" fmla="*/ 2 h 56"/>
                  <a:gd name="T66" fmla="*/ 13 w 30"/>
                  <a:gd name="T67" fmla="*/ 0 h 56"/>
                  <a:gd name="T68" fmla="*/ 15 w 30"/>
                  <a:gd name="T69" fmla="*/ 0 h 56"/>
                  <a:gd name="T70" fmla="*/ 19 w 30"/>
                  <a:gd name="T71" fmla="*/ 0 h 56"/>
                  <a:gd name="T72" fmla="*/ 21 w 30"/>
                  <a:gd name="T73" fmla="*/ 0 h 56"/>
                  <a:gd name="T74" fmla="*/ 21 w 30"/>
                  <a:gd name="T75" fmla="*/ 2 h 56"/>
                  <a:gd name="T76" fmla="*/ 21 w 30"/>
                  <a:gd name="T77" fmla="*/ 5 h 56"/>
                  <a:gd name="T78" fmla="*/ 25 w 30"/>
                  <a:gd name="T79" fmla="*/ 6 h 56"/>
                  <a:gd name="T80" fmla="*/ 27 w 30"/>
                  <a:gd name="T81" fmla="*/ 7 h 56"/>
                  <a:gd name="T82" fmla="*/ 28 w 30"/>
                  <a:gd name="T83" fmla="*/ 8 h 56"/>
                  <a:gd name="T84" fmla="*/ 28 w 30"/>
                  <a:gd name="T85" fmla="*/ 10 h 56"/>
                  <a:gd name="T86" fmla="*/ 27 w 30"/>
                  <a:gd name="T87" fmla="*/ 13 h 56"/>
                  <a:gd name="T88" fmla="*/ 26 w 30"/>
                  <a:gd name="T89" fmla="*/ 13 h 56"/>
                  <a:gd name="T90" fmla="*/ 22 w 30"/>
                  <a:gd name="T91" fmla="*/ 13 h 56"/>
                  <a:gd name="T92" fmla="*/ 18 w 30"/>
                  <a:gd name="T93" fmla="*/ 12 h 56"/>
                  <a:gd name="T94" fmla="*/ 12 w 30"/>
                  <a:gd name="T95" fmla="*/ 13 h 56"/>
                  <a:gd name="T96" fmla="*/ 10 w 30"/>
                  <a:gd name="T97" fmla="*/ 17 h 56"/>
                  <a:gd name="T98" fmla="*/ 12 w 30"/>
                  <a:gd name="T99" fmla="*/ 21 h 56"/>
                  <a:gd name="T100" fmla="*/ 18 w 30"/>
                  <a:gd name="T101" fmla="*/ 24 h 56"/>
                  <a:gd name="T102" fmla="*/ 27 w 30"/>
                  <a:gd name="T103" fmla="*/ 29 h 56"/>
                  <a:gd name="T104" fmla="*/ 30 w 30"/>
                  <a:gd name="T105" fmla="*/ 3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0" h="56">
                    <a:moveTo>
                      <a:pt x="30" y="38"/>
                    </a:moveTo>
                    <a:cubicBezTo>
                      <a:pt x="30" y="40"/>
                      <a:pt x="30" y="41"/>
                      <a:pt x="29" y="43"/>
                    </a:cubicBezTo>
                    <a:cubicBezTo>
                      <a:pt x="29" y="44"/>
                      <a:pt x="28" y="45"/>
                      <a:pt x="27" y="46"/>
                    </a:cubicBezTo>
                    <a:cubicBezTo>
                      <a:pt x="26" y="47"/>
                      <a:pt x="25" y="48"/>
                      <a:pt x="24" y="49"/>
                    </a:cubicBezTo>
                    <a:cubicBezTo>
                      <a:pt x="23" y="49"/>
                      <a:pt x="21" y="50"/>
                      <a:pt x="20" y="50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5"/>
                      <a:pt x="19" y="55"/>
                      <a:pt x="19" y="55"/>
                    </a:cubicBezTo>
                    <a:cubicBezTo>
                      <a:pt x="19" y="56"/>
                      <a:pt x="19" y="56"/>
                      <a:pt x="18" y="56"/>
                    </a:cubicBezTo>
                    <a:cubicBezTo>
                      <a:pt x="13" y="56"/>
                      <a:pt x="13" y="56"/>
                      <a:pt x="13" y="56"/>
                    </a:cubicBezTo>
                    <a:cubicBezTo>
                      <a:pt x="13" y="56"/>
                      <a:pt x="12" y="56"/>
                      <a:pt x="12" y="55"/>
                    </a:cubicBezTo>
                    <a:cubicBezTo>
                      <a:pt x="11" y="55"/>
                      <a:pt x="11" y="54"/>
                      <a:pt x="11" y="53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8" y="51"/>
                      <a:pt x="6" y="50"/>
                      <a:pt x="4" y="50"/>
                    </a:cubicBezTo>
                    <a:cubicBezTo>
                      <a:pt x="3" y="49"/>
                      <a:pt x="1" y="49"/>
                      <a:pt x="1" y="48"/>
                    </a:cubicBezTo>
                    <a:cubicBezTo>
                      <a:pt x="1" y="48"/>
                      <a:pt x="0" y="48"/>
                      <a:pt x="0" y="47"/>
                    </a:cubicBezTo>
                    <a:cubicBezTo>
                      <a:pt x="1" y="46"/>
                      <a:pt x="1" y="45"/>
                      <a:pt x="1" y="44"/>
                    </a:cubicBezTo>
                    <a:cubicBezTo>
                      <a:pt x="1" y="44"/>
                      <a:pt x="1" y="43"/>
                      <a:pt x="2" y="42"/>
                    </a:cubicBezTo>
                    <a:cubicBezTo>
                      <a:pt x="2" y="42"/>
                      <a:pt x="2" y="41"/>
                      <a:pt x="2" y="41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4" y="42"/>
                      <a:pt x="5" y="42"/>
                      <a:pt x="7" y="43"/>
                    </a:cubicBezTo>
                    <a:cubicBezTo>
                      <a:pt x="8" y="43"/>
                      <a:pt x="10" y="43"/>
                      <a:pt x="13" y="43"/>
                    </a:cubicBezTo>
                    <a:cubicBezTo>
                      <a:pt x="15" y="43"/>
                      <a:pt x="17" y="43"/>
                      <a:pt x="19" y="42"/>
                    </a:cubicBezTo>
                    <a:cubicBezTo>
                      <a:pt x="21" y="42"/>
                      <a:pt x="21" y="40"/>
                      <a:pt x="21" y="38"/>
                    </a:cubicBezTo>
                    <a:cubicBezTo>
                      <a:pt x="21" y="37"/>
                      <a:pt x="21" y="35"/>
                      <a:pt x="20" y="34"/>
                    </a:cubicBezTo>
                    <a:cubicBezTo>
                      <a:pt x="19" y="33"/>
                      <a:pt x="17" y="32"/>
                      <a:pt x="14" y="31"/>
                    </a:cubicBezTo>
                    <a:cubicBezTo>
                      <a:pt x="12" y="30"/>
                      <a:pt x="10" y="29"/>
                      <a:pt x="9" y="29"/>
                    </a:cubicBezTo>
                    <a:cubicBezTo>
                      <a:pt x="8" y="28"/>
                      <a:pt x="6" y="27"/>
                      <a:pt x="5" y="26"/>
                    </a:cubicBezTo>
                    <a:cubicBezTo>
                      <a:pt x="4" y="25"/>
                      <a:pt x="3" y="24"/>
                      <a:pt x="2" y="22"/>
                    </a:cubicBezTo>
                    <a:cubicBezTo>
                      <a:pt x="2" y="21"/>
                      <a:pt x="1" y="19"/>
                      <a:pt x="1" y="17"/>
                    </a:cubicBezTo>
                    <a:cubicBezTo>
                      <a:pt x="1" y="15"/>
                      <a:pt x="2" y="12"/>
                      <a:pt x="4" y="10"/>
                    </a:cubicBezTo>
                    <a:cubicBezTo>
                      <a:pt x="6" y="8"/>
                      <a:pt x="9" y="6"/>
                      <a:pt x="13" y="6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3" y="1"/>
                      <a:pt x="13" y="0"/>
                    </a:cubicBezTo>
                    <a:cubicBezTo>
                      <a:pt x="13" y="0"/>
                      <a:pt x="14" y="0"/>
                      <a:pt x="1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1" y="0"/>
                      <a:pt x="21" y="0"/>
                    </a:cubicBezTo>
                    <a:cubicBezTo>
                      <a:pt x="21" y="1"/>
                      <a:pt x="21" y="1"/>
                      <a:pt x="21" y="2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3" y="6"/>
                      <a:pt x="24" y="6"/>
                      <a:pt x="25" y="6"/>
                    </a:cubicBezTo>
                    <a:cubicBezTo>
                      <a:pt x="26" y="6"/>
                      <a:pt x="27" y="6"/>
                      <a:pt x="27" y="7"/>
                    </a:cubicBezTo>
                    <a:cubicBezTo>
                      <a:pt x="28" y="7"/>
                      <a:pt x="28" y="7"/>
                      <a:pt x="28" y="8"/>
                    </a:cubicBezTo>
                    <a:cubicBezTo>
                      <a:pt x="28" y="9"/>
                      <a:pt x="28" y="10"/>
                      <a:pt x="28" y="10"/>
                    </a:cubicBezTo>
                    <a:cubicBezTo>
                      <a:pt x="27" y="11"/>
                      <a:pt x="27" y="12"/>
                      <a:pt x="27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4" y="13"/>
                      <a:pt x="22" y="13"/>
                    </a:cubicBezTo>
                    <a:cubicBezTo>
                      <a:pt x="21" y="12"/>
                      <a:pt x="19" y="12"/>
                      <a:pt x="18" y="12"/>
                    </a:cubicBezTo>
                    <a:cubicBezTo>
                      <a:pt x="15" y="12"/>
                      <a:pt x="13" y="13"/>
                      <a:pt x="12" y="13"/>
                    </a:cubicBezTo>
                    <a:cubicBezTo>
                      <a:pt x="11" y="14"/>
                      <a:pt x="10" y="16"/>
                      <a:pt x="10" y="17"/>
                    </a:cubicBezTo>
                    <a:cubicBezTo>
                      <a:pt x="10" y="19"/>
                      <a:pt x="11" y="20"/>
                      <a:pt x="12" y="21"/>
                    </a:cubicBezTo>
                    <a:cubicBezTo>
                      <a:pt x="13" y="22"/>
                      <a:pt x="15" y="23"/>
                      <a:pt x="18" y="24"/>
                    </a:cubicBezTo>
                    <a:cubicBezTo>
                      <a:pt x="22" y="25"/>
                      <a:pt x="25" y="27"/>
                      <a:pt x="27" y="29"/>
                    </a:cubicBezTo>
                    <a:cubicBezTo>
                      <a:pt x="29" y="32"/>
                      <a:pt x="30" y="35"/>
                      <a:pt x="30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03" name="Freeform 78"/>
              <p:cNvSpPr>
                <a:spLocks noEditPoints="1"/>
              </p:cNvSpPr>
              <p:nvPr/>
            </p:nvSpPr>
            <p:spPr bwMode="auto">
              <a:xfrm>
                <a:off x="1185" y="2371"/>
                <a:ext cx="166" cy="166"/>
              </a:xfrm>
              <a:custGeom>
                <a:avLst/>
                <a:gdLst>
                  <a:gd name="T0" fmla="*/ 57 w 114"/>
                  <a:gd name="T1" fmla="*/ 0 h 114"/>
                  <a:gd name="T2" fmla="*/ 0 w 114"/>
                  <a:gd name="T3" fmla="*/ 57 h 114"/>
                  <a:gd name="T4" fmla="*/ 57 w 114"/>
                  <a:gd name="T5" fmla="*/ 114 h 114"/>
                  <a:gd name="T6" fmla="*/ 114 w 114"/>
                  <a:gd name="T7" fmla="*/ 57 h 114"/>
                  <a:gd name="T8" fmla="*/ 57 w 114"/>
                  <a:gd name="T9" fmla="*/ 0 h 114"/>
                  <a:gd name="T10" fmla="*/ 57 w 114"/>
                  <a:gd name="T11" fmla="*/ 96 h 114"/>
                  <a:gd name="T12" fmla="*/ 18 w 114"/>
                  <a:gd name="T13" fmla="*/ 57 h 114"/>
                  <a:gd name="T14" fmla="*/ 57 w 114"/>
                  <a:gd name="T15" fmla="*/ 17 h 114"/>
                  <a:gd name="T16" fmla="*/ 96 w 114"/>
                  <a:gd name="T17" fmla="*/ 57 h 114"/>
                  <a:gd name="T18" fmla="*/ 57 w 114"/>
                  <a:gd name="T19" fmla="*/ 96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4">
                    <a:moveTo>
                      <a:pt x="57" y="0"/>
                    </a:moveTo>
                    <a:cubicBezTo>
                      <a:pt x="26" y="0"/>
                      <a:pt x="0" y="26"/>
                      <a:pt x="0" y="57"/>
                    </a:cubicBezTo>
                    <a:cubicBezTo>
                      <a:pt x="0" y="88"/>
                      <a:pt x="26" y="114"/>
                      <a:pt x="57" y="114"/>
                    </a:cubicBezTo>
                    <a:cubicBezTo>
                      <a:pt x="88" y="114"/>
                      <a:pt x="114" y="88"/>
                      <a:pt x="114" y="57"/>
                    </a:cubicBezTo>
                    <a:cubicBezTo>
                      <a:pt x="114" y="26"/>
                      <a:pt x="88" y="0"/>
                      <a:pt x="57" y="0"/>
                    </a:cubicBezTo>
                    <a:close/>
                    <a:moveTo>
                      <a:pt x="57" y="96"/>
                    </a:moveTo>
                    <a:cubicBezTo>
                      <a:pt x="35" y="96"/>
                      <a:pt x="18" y="79"/>
                      <a:pt x="18" y="57"/>
                    </a:cubicBezTo>
                    <a:cubicBezTo>
                      <a:pt x="18" y="35"/>
                      <a:pt x="35" y="17"/>
                      <a:pt x="57" y="17"/>
                    </a:cubicBezTo>
                    <a:cubicBezTo>
                      <a:pt x="79" y="17"/>
                      <a:pt x="96" y="35"/>
                      <a:pt x="96" y="57"/>
                    </a:cubicBezTo>
                    <a:cubicBezTo>
                      <a:pt x="96" y="79"/>
                      <a:pt x="79" y="96"/>
                      <a:pt x="57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04" name="Rectangle 79"/>
              <p:cNvSpPr>
                <a:spLocks noChangeArrowheads="1"/>
              </p:cNvSpPr>
              <p:nvPr/>
            </p:nvSpPr>
            <p:spPr bwMode="auto">
              <a:xfrm>
                <a:off x="1249" y="2524"/>
                <a:ext cx="38" cy="1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05" name="Freeform 80"/>
              <p:cNvSpPr>
                <a:spLocks/>
              </p:cNvSpPr>
              <p:nvPr/>
            </p:nvSpPr>
            <p:spPr bwMode="auto">
              <a:xfrm>
                <a:off x="931" y="857"/>
                <a:ext cx="39" cy="73"/>
              </a:xfrm>
              <a:custGeom>
                <a:avLst/>
                <a:gdLst>
                  <a:gd name="T0" fmla="*/ 27 w 27"/>
                  <a:gd name="T1" fmla="*/ 34 h 50"/>
                  <a:gd name="T2" fmla="*/ 26 w 27"/>
                  <a:gd name="T3" fmla="*/ 38 h 50"/>
                  <a:gd name="T4" fmla="*/ 24 w 27"/>
                  <a:gd name="T5" fmla="*/ 42 h 50"/>
                  <a:gd name="T6" fmla="*/ 21 w 27"/>
                  <a:gd name="T7" fmla="*/ 44 h 50"/>
                  <a:gd name="T8" fmla="*/ 17 w 27"/>
                  <a:gd name="T9" fmla="*/ 45 h 50"/>
                  <a:gd name="T10" fmla="*/ 17 w 27"/>
                  <a:gd name="T11" fmla="*/ 48 h 50"/>
                  <a:gd name="T12" fmla="*/ 17 w 27"/>
                  <a:gd name="T13" fmla="*/ 50 h 50"/>
                  <a:gd name="T14" fmla="*/ 15 w 27"/>
                  <a:gd name="T15" fmla="*/ 50 h 50"/>
                  <a:gd name="T16" fmla="*/ 11 w 27"/>
                  <a:gd name="T17" fmla="*/ 50 h 50"/>
                  <a:gd name="T18" fmla="*/ 10 w 27"/>
                  <a:gd name="T19" fmla="*/ 50 h 50"/>
                  <a:gd name="T20" fmla="*/ 9 w 27"/>
                  <a:gd name="T21" fmla="*/ 48 h 50"/>
                  <a:gd name="T22" fmla="*/ 9 w 27"/>
                  <a:gd name="T23" fmla="*/ 46 h 50"/>
                  <a:gd name="T24" fmla="*/ 3 w 27"/>
                  <a:gd name="T25" fmla="*/ 45 h 50"/>
                  <a:gd name="T26" fmla="*/ 0 w 27"/>
                  <a:gd name="T27" fmla="*/ 43 h 50"/>
                  <a:gd name="T28" fmla="*/ 0 w 27"/>
                  <a:gd name="T29" fmla="*/ 42 h 50"/>
                  <a:gd name="T30" fmla="*/ 0 w 27"/>
                  <a:gd name="T31" fmla="*/ 40 h 50"/>
                  <a:gd name="T32" fmla="*/ 1 w 27"/>
                  <a:gd name="T33" fmla="*/ 38 h 50"/>
                  <a:gd name="T34" fmla="*/ 1 w 27"/>
                  <a:gd name="T35" fmla="*/ 37 h 50"/>
                  <a:gd name="T36" fmla="*/ 2 w 27"/>
                  <a:gd name="T37" fmla="*/ 37 h 50"/>
                  <a:gd name="T38" fmla="*/ 2 w 27"/>
                  <a:gd name="T39" fmla="*/ 38 h 50"/>
                  <a:gd name="T40" fmla="*/ 6 w 27"/>
                  <a:gd name="T41" fmla="*/ 39 h 50"/>
                  <a:gd name="T42" fmla="*/ 11 w 27"/>
                  <a:gd name="T43" fmla="*/ 39 h 50"/>
                  <a:gd name="T44" fmla="*/ 16 w 27"/>
                  <a:gd name="T45" fmla="*/ 38 h 50"/>
                  <a:gd name="T46" fmla="*/ 19 w 27"/>
                  <a:gd name="T47" fmla="*/ 34 h 50"/>
                  <a:gd name="T48" fmla="*/ 17 w 27"/>
                  <a:gd name="T49" fmla="*/ 31 h 50"/>
                  <a:gd name="T50" fmla="*/ 12 w 27"/>
                  <a:gd name="T51" fmla="*/ 28 h 50"/>
                  <a:gd name="T52" fmla="*/ 7 w 27"/>
                  <a:gd name="T53" fmla="*/ 26 h 50"/>
                  <a:gd name="T54" fmla="*/ 4 w 27"/>
                  <a:gd name="T55" fmla="*/ 23 h 50"/>
                  <a:gd name="T56" fmla="*/ 2 w 27"/>
                  <a:gd name="T57" fmla="*/ 20 h 50"/>
                  <a:gd name="T58" fmla="*/ 1 w 27"/>
                  <a:gd name="T59" fmla="*/ 15 h 50"/>
                  <a:gd name="T60" fmla="*/ 3 w 27"/>
                  <a:gd name="T61" fmla="*/ 9 h 50"/>
                  <a:gd name="T62" fmla="*/ 11 w 27"/>
                  <a:gd name="T63" fmla="*/ 5 h 50"/>
                  <a:gd name="T64" fmla="*/ 11 w 27"/>
                  <a:gd name="T65" fmla="*/ 2 h 50"/>
                  <a:gd name="T66" fmla="*/ 11 w 27"/>
                  <a:gd name="T67" fmla="*/ 0 h 50"/>
                  <a:gd name="T68" fmla="*/ 13 w 27"/>
                  <a:gd name="T69" fmla="*/ 0 h 50"/>
                  <a:gd name="T70" fmla="*/ 17 w 27"/>
                  <a:gd name="T71" fmla="*/ 0 h 50"/>
                  <a:gd name="T72" fmla="*/ 18 w 27"/>
                  <a:gd name="T73" fmla="*/ 0 h 50"/>
                  <a:gd name="T74" fmla="*/ 18 w 27"/>
                  <a:gd name="T75" fmla="*/ 2 h 50"/>
                  <a:gd name="T76" fmla="*/ 18 w 27"/>
                  <a:gd name="T77" fmla="*/ 5 h 50"/>
                  <a:gd name="T78" fmla="*/ 22 w 27"/>
                  <a:gd name="T79" fmla="*/ 5 h 50"/>
                  <a:gd name="T80" fmla="*/ 24 w 27"/>
                  <a:gd name="T81" fmla="*/ 6 h 50"/>
                  <a:gd name="T82" fmla="*/ 24 w 27"/>
                  <a:gd name="T83" fmla="*/ 7 h 50"/>
                  <a:gd name="T84" fmla="*/ 24 w 27"/>
                  <a:gd name="T85" fmla="*/ 9 h 50"/>
                  <a:gd name="T86" fmla="*/ 23 w 27"/>
                  <a:gd name="T87" fmla="*/ 11 h 50"/>
                  <a:gd name="T88" fmla="*/ 22 w 27"/>
                  <a:gd name="T89" fmla="*/ 12 h 50"/>
                  <a:gd name="T90" fmla="*/ 19 w 27"/>
                  <a:gd name="T91" fmla="*/ 11 h 50"/>
                  <a:gd name="T92" fmla="*/ 15 w 27"/>
                  <a:gd name="T93" fmla="*/ 11 h 50"/>
                  <a:gd name="T94" fmla="*/ 10 w 27"/>
                  <a:gd name="T95" fmla="*/ 12 h 50"/>
                  <a:gd name="T96" fmla="*/ 9 w 27"/>
                  <a:gd name="T97" fmla="*/ 15 h 50"/>
                  <a:gd name="T98" fmla="*/ 10 w 27"/>
                  <a:gd name="T99" fmla="*/ 19 h 50"/>
                  <a:gd name="T100" fmla="*/ 15 w 27"/>
                  <a:gd name="T101" fmla="*/ 21 h 50"/>
                  <a:gd name="T102" fmla="*/ 24 w 27"/>
                  <a:gd name="T103" fmla="*/ 26 h 50"/>
                  <a:gd name="T104" fmla="*/ 27 w 27"/>
                  <a:gd name="T105" fmla="*/ 3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7" h="50">
                    <a:moveTo>
                      <a:pt x="27" y="34"/>
                    </a:moveTo>
                    <a:cubicBezTo>
                      <a:pt x="27" y="36"/>
                      <a:pt x="26" y="37"/>
                      <a:pt x="26" y="38"/>
                    </a:cubicBezTo>
                    <a:cubicBezTo>
                      <a:pt x="25" y="40"/>
                      <a:pt x="25" y="41"/>
                      <a:pt x="24" y="42"/>
                    </a:cubicBezTo>
                    <a:cubicBezTo>
                      <a:pt x="23" y="43"/>
                      <a:pt x="22" y="43"/>
                      <a:pt x="21" y="44"/>
                    </a:cubicBezTo>
                    <a:cubicBezTo>
                      <a:pt x="20" y="44"/>
                      <a:pt x="18" y="45"/>
                      <a:pt x="17" y="45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9"/>
                      <a:pt x="17" y="50"/>
                      <a:pt x="17" y="50"/>
                    </a:cubicBezTo>
                    <a:cubicBezTo>
                      <a:pt x="16" y="50"/>
                      <a:pt x="16" y="50"/>
                      <a:pt x="15" y="50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1" y="50"/>
                      <a:pt x="10" y="50"/>
                      <a:pt x="10" y="50"/>
                    </a:cubicBezTo>
                    <a:cubicBezTo>
                      <a:pt x="10" y="50"/>
                      <a:pt x="9" y="49"/>
                      <a:pt x="9" y="48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7" y="46"/>
                      <a:pt x="5" y="45"/>
                      <a:pt x="3" y="45"/>
                    </a:cubicBezTo>
                    <a:cubicBezTo>
                      <a:pt x="2" y="44"/>
                      <a:pt x="1" y="44"/>
                      <a:pt x="0" y="43"/>
                    </a:cubicBezTo>
                    <a:cubicBezTo>
                      <a:pt x="0" y="43"/>
                      <a:pt x="0" y="43"/>
                      <a:pt x="0" y="42"/>
                    </a:cubicBezTo>
                    <a:cubicBezTo>
                      <a:pt x="0" y="41"/>
                      <a:pt x="0" y="41"/>
                      <a:pt x="0" y="40"/>
                    </a:cubicBezTo>
                    <a:cubicBezTo>
                      <a:pt x="0" y="39"/>
                      <a:pt x="0" y="39"/>
                      <a:pt x="1" y="38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3" y="38"/>
                      <a:pt x="4" y="38"/>
                      <a:pt x="6" y="39"/>
                    </a:cubicBezTo>
                    <a:cubicBezTo>
                      <a:pt x="7" y="39"/>
                      <a:pt x="8" y="39"/>
                      <a:pt x="11" y="39"/>
                    </a:cubicBezTo>
                    <a:cubicBezTo>
                      <a:pt x="13" y="39"/>
                      <a:pt x="15" y="39"/>
                      <a:pt x="16" y="38"/>
                    </a:cubicBezTo>
                    <a:cubicBezTo>
                      <a:pt x="18" y="37"/>
                      <a:pt x="19" y="36"/>
                      <a:pt x="19" y="34"/>
                    </a:cubicBezTo>
                    <a:cubicBezTo>
                      <a:pt x="19" y="33"/>
                      <a:pt x="18" y="32"/>
                      <a:pt x="17" y="31"/>
                    </a:cubicBezTo>
                    <a:cubicBezTo>
                      <a:pt x="16" y="30"/>
                      <a:pt x="14" y="29"/>
                      <a:pt x="12" y="28"/>
                    </a:cubicBezTo>
                    <a:cubicBezTo>
                      <a:pt x="10" y="27"/>
                      <a:pt x="9" y="26"/>
                      <a:pt x="7" y="26"/>
                    </a:cubicBezTo>
                    <a:cubicBezTo>
                      <a:pt x="6" y="25"/>
                      <a:pt x="5" y="24"/>
                      <a:pt x="4" y="23"/>
                    </a:cubicBezTo>
                    <a:cubicBezTo>
                      <a:pt x="3" y="22"/>
                      <a:pt x="2" y="21"/>
                      <a:pt x="2" y="20"/>
                    </a:cubicBezTo>
                    <a:cubicBezTo>
                      <a:pt x="1" y="19"/>
                      <a:pt x="1" y="17"/>
                      <a:pt x="1" y="15"/>
                    </a:cubicBezTo>
                    <a:cubicBezTo>
                      <a:pt x="1" y="13"/>
                      <a:pt x="1" y="11"/>
                      <a:pt x="3" y="9"/>
                    </a:cubicBezTo>
                    <a:cubicBezTo>
                      <a:pt x="5" y="7"/>
                      <a:pt x="7" y="6"/>
                      <a:pt x="11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1"/>
                      <a:pt x="11" y="1"/>
                      <a:pt x="11" y="0"/>
                    </a:cubicBezTo>
                    <a:cubicBezTo>
                      <a:pt x="11" y="0"/>
                      <a:pt x="12" y="0"/>
                      <a:pt x="13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8" y="0"/>
                      <a:pt x="18" y="0"/>
                    </a:cubicBezTo>
                    <a:cubicBezTo>
                      <a:pt x="18" y="0"/>
                      <a:pt x="18" y="1"/>
                      <a:pt x="18" y="2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20" y="5"/>
                      <a:pt x="21" y="5"/>
                      <a:pt x="22" y="5"/>
                    </a:cubicBezTo>
                    <a:cubicBezTo>
                      <a:pt x="23" y="6"/>
                      <a:pt x="23" y="6"/>
                      <a:pt x="24" y="6"/>
                    </a:cubicBezTo>
                    <a:cubicBezTo>
                      <a:pt x="24" y="6"/>
                      <a:pt x="24" y="6"/>
                      <a:pt x="24" y="7"/>
                    </a:cubicBezTo>
                    <a:cubicBezTo>
                      <a:pt x="24" y="8"/>
                      <a:pt x="24" y="8"/>
                      <a:pt x="24" y="9"/>
                    </a:cubicBezTo>
                    <a:cubicBezTo>
                      <a:pt x="24" y="10"/>
                      <a:pt x="24" y="11"/>
                      <a:pt x="23" y="11"/>
                    </a:cubicBezTo>
                    <a:cubicBezTo>
                      <a:pt x="23" y="12"/>
                      <a:pt x="23" y="12"/>
                      <a:pt x="22" y="12"/>
                    </a:cubicBezTo>
                    <a:cubicBezTo>
                      <a:pt x="22" y="12"/>
                      <a:pt x="21" y="12"/>
                      <a:pt x="19" y="11"/>
                    </a:cubicBezTo>
                    <a:cubicBezTo>
                      <a:pt x="18" y="11"/>
                      <a:pt x="17" y="11"/>
                      <a:pt x="15" y="11"/>
                    </a:cubicBezTo>
                    <a:cubicBezTo>
                      <a:pt x="13" y="11"/>
                      <a:pt x="11" y="11"/>
                      <a:pt x="10" y="12"/>
                    </a:cubicBezTo>
                    <a:cubicBezTo>
                      <a:pt x="9" y="13"/>
                      <a:pt x="9" y="14"/>
                      <a:pt x="9" y="15"/>
                    </a:cubicBezTo>
                    <a:cubicBezTo>
                      <a:pt x="9" y="17"/>
                      <a:pt x="9" y="18"/>
                      <a:pt x="10" y="19"/>
                    </a:cubicBezTo>
                    <a:cubicBezTo>
                      <a:pt x="11" y="19"/>
                      <a:pt x="13" y="20"/>
                      <a:pt x="15" y="21"/>
                    </a:cubicBezTo>
                    <a:cubicBezTo>
                      <a:pt x="19" y="23"/>
                      <a:pt x="22" y="24"/>
                      <a:pt x="24" y="26"/>
                    </a:cubicBezTo>
                    <a:cubicBezTo>
                      <a:pt x="26" y="28"/>
                      <a:pt x="27" y="31"/>
                      <a:pt x="27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06" name="Freeform 81"/>
              <p:cNvSpPr>
                <a:spLocks noEditPoints="1"/>
              </p:cNvSpPr>
              <p:nvPr/>
            </p:nvSpPr>
            <p:spPr bwMode="auto">
              <a:xfrm>
                <a:off x="874" y="819"/>
                <a:ext cx="148" cy="149"/>
              </a:xfrm>
              <a:custGeom>
                <a:avLst/>
                <a:gdLst>
                  <a:gd name="T0" fmla="*/ 51 w 102"/>
                  <a:gd name="T1" fmla="*/ 0 h 102"/>
                  <a:gd name="T2" fmla="*/ 0 w 102"/>
                  <a:gd name="T3" fmla="*/ 51 h 102"/>
                  <a:gd name="T4" fmla="*/ 51 w 102"/>
                  <a:gd name="T5" fmla="*/ 102 h 102"/>
                  <a:gd name="T6" fmla="*/ 102 w 102"/>
                  <a:gd name="T7" fmla="*/ 51 h 102"/>
                  <a:gd name="T8" fmla="*/ 51 w 102"/>
                  <a:gd name="T9" fmla="*/ 0 h 102"/>
                  <a:gd name="T10" fmla="*/ 51 w 102"/>
                  <a:gd name="T11" fmla="*/ 87 h 102"/>
                  <a:gd name="T12" fmla="*/ 15 w 102"/>
                  <a:gd name="T13" fmla="*/ 51 h 102"/>
                  <a:gd name="T14" fmla="*/ 51 w 102"/>
                  <a:gd name="T15" fmla="*/ 16 h 102"/>
                  <a:gd name="T16" fmla="*/ 86 w 102"/>
                  <a:gd name="T17" fmla="*/ 51 h 102"/>
                  <a:gd name="T18" fmla="*/ 51 w 102"/>
                  <a:gd name="T19" fmla="*/ 87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2" h="102"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  <a:moveTo>
                      <a:pt x="51" y="87"/>
                    </a:moveTo>
                    <a:cubicBezTo>
                      <a:pt x="31" y="87"/>
                      <a:pt x="15" y="71"/>
                      <a:pt x="15" y="51"/>
                    </a:cubicBezTo>
                    <a:cubicBezTo>
                      <a:pt x="15" y="31"/>
                      <a:pt x="31" y="16"/>
                      <a:pt x="51" y="16"/>
                    </a:cubicBezTo>
                    <a:cubicBezTo>
                      <a:pt x="71" y="16"/>
                      <a:pt x="86" y="31"/>
                      <a:pt x="86" y="51"/>
                    </a:cubicBezTo>
                    <a:cubicBezTo>
                      <a:pt x="86" y="71"/>
                      <a:pt x="71" y="87"/>
                      <a:pt x="51" y="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07" name="Rectangle 82"/>
              <p:cNvSpPr>
                <a:spLocks noChangeArrowheads="1"/>
              </p:cNvSpPr>
              <p:nvPr/>
            </p:nvSpPr>
            <p:spPr bwMode="auto">
              <a:xfrm>
                <a:off x="931" y="956"/>
                <a:ext cx="33" cy="9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08" name="Freeform 83"/>
              <p:cNvSpPr>
                <a:spLocks noEditPoints="1"/>
              </p:cNvSpPr>
              <p:nvPr/>
            </p:nvSpPr>
            <p:spPr bwMode="auto">
              <a:xfrm>
                <a:off x="2257" y="1799"/>
                <a:ext cx="76" cy="76"/>
              </a:xfrm>
              <a:custGeom>
                <a:avLst/>
                <a:gdLst>
                  <a:gd name="T0" fmla="*/ 52 w 52"/>
                  <a:gd name="T1" fmla="*/ 26 h 52"/>
                  <a:gd name="T2" fmla="*/ 26 w 52"/>
                  <a:gd name="T3" fmla="*/ 0 h 52"/>
                  <a:gd name="T4" fmla="*/ 0 w 52"/>
                  <a:gd name="T5" fmla="*/ 26 h 52"/>
                  <a:gd name="T6" fmla="*/ 26 w 52"/>
                  <a:gd name="T7" fmla="*/ 52 h 52"/>
                  <a:gd name="T8" fmla="*/ 52 w 52"/>
                  <a:gd name="T9" fmla="*/ 26 h 52"/>
                  <a:gd name="T10" fmla="*/ 44 w 52"/>
                  <a:gd name="T11" fmla="*/ 26 h 52"/>
                  <a:gd name="T12" fmla="*/ 26 w 52"/>
                  <a:gd name="T13" fmla="*/ 44 h 52"/>
                  <a:gd name="T14" fmla="*/ 8 w 52"/>
                  <a:gd name="T15" fmla="*/ 26 h 52"/>
                  <a:gd name="T16" fmla="*/ 26 w 52"/>
                  <a:gd name="T17" fmla="*/ 8 h 52"/>
                  <a:gd name="T18" fmla="*/ 44 w 52"/>
                  <a:gd name="T19" fmla="*/ 2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52">
                    <a:moveTo>
                      <a:pt x="52" y="26"/>
                    </a:moveTo>
                    <a:cubicBezTo>
                      <a:pt x="52" y="12"/>
                      <a:pt x="40" y="0"/>
                      <a:pt x="26" y="0"/>
                    </a:cubicBezTo>
                    <a:cubicBezTo>
                      <a:pt x="11" y="0"/>
                      <a:pt x="0" y="12"/>
                      <a:pt x="0" y="26"/>
                    </a:cubicBezTo>
                    <a:cubicBezTo>
                      <a:pt x="0" y="40"/>
                      <a:pt x="11" y="52"/>
                      <a:pt x="26" y="52"/>
                    </a:cubicBezTo>
                    <a:cubicBezTo>
                      <a:pt x="40" y="52"/>
                      <a:pt x="52" y="40"/>
                      <a:pt x="52" y="26"/>
                    </a:cubicBezTo>
                    <a:close/>
                    <a:moveTo>
                      <a:pt x="44" y="26"/>
                    </a:moveTo>
                    <a:cubicBezTo>
                      <a:pt x="44" y="36"/>
                      <a:pt x="36" y="44"/>
                      <a:pt x="26" y="44"/>
                    </a:cubicBezTo>
                    <a:cubicBezTo>
                      <a:pt x="16" y="44"/>
                      <a:pt x="8" y="36"/>
                      <a:pt x="8" y="26"/>
                    </a:cubicBezTo>
                    <a:cubicBezTo>
                      <a:pt x="8" y="16"/>
                      <a:pt x="16" y="8"/>
                      <a:pt x="26" y="8"/>
                    </a:cubicBezTo>
                    <a:cubicBezTo>
                      <a:pt x="36" y="8"/>
                      <a:pt x="44" y="16"/>
                      <a:pt x="4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09" name="Rectangle 84"/>
              <p:cNvSpPr>
                <a:spLocks noChangeArrowheads="1"/>
              </p:cNvSpPr>
              <p:nvPr/>
            </p:nvSpPr>
            <p:spPr bwMode="auto">
              <a:xfrm>
                <a:off x="2286" y="1760"/>
                <a:ext cx="16" cy="4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10" name="Freeform 85"/>
              <p:cNvSpPr>
                <a:spLocks noEditPoints="1"/>
              </p:cNvSpPr>
              <p:nvPr/>
            </p:nvSpPr>
            <p:spPr bwMode="auto">
              <a:xfrm>
                <a:off x="2263" y="808"/>
                <a:ext cx="76" cy="75"/>
              </a:xfrm>
              <a:custGeom>
                <a:avLst/>
                <a:gdLst>
                  <a:gd name="T0" fmla="*/ 52 w 52"/>
                  <a:gd name="T1" fmla="*/ 26 h 52"/>
                  <a:gd name="T2" fmla="*/ 26 w 52"/>
                  <a:gd name="T3" fmla="*/ 0 h 52"/>
                  <a:gd name="T4" fmla="*/ 0 w 52"/>
                  <a:gd name="T5" fmla="*/ 26 h 52"/>
                  <a:gd name="T6" fmla="*/ 26 w 52"/>
                  <a:gd name="T7" fmla="*/ 52 h 52"/>
                  <a:gd name="T8" fmla="*/ 52 w 52"/>
                  <a:gd name="T9" fmla="*/ 26 h 52"/>
                  <a:gd name="T10" fmla="*/ 39 w 52"/>
                  <a:gd name="T11" fmla="*/ 26 h 52"/>
                  <a:gd name="T12" fmla="*/ 26 w 52"/>
                  <a:gd name="T13" fmla="*/ 39 h 52"/>
                  <a:gd name="T14" fmla="*/ 13 w 52"/>
                  <a:gd name="T15" fmla="*/ 26 h 52"/>
                  <a:gd name="T16" fmla="*/ 26 w 52"/>
                  <a:gd name="T17" fmla="*/ 12 h 52"/>
                  <a:gd name="T18" fmla="*/ 39 w 52"/>
                  <a:gd name="T19" fmla="*/ 2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52">
                    <a:moveTo>
                      <a:pt x="52" y="26"/>
                    </a:moveTo>
                    <a:cubicBezTo>
                      <a:pt x="52" y="11"/>
                      <a:pt x="40" y="0"/>
                      <a:pt x="26" y="0"/>
                    </a:cubicBezTo>
                    <a:cubicBezTo>
                      <a:pt x="12" y="0"/>
                      <a:pt x="0" y="11"/>
                      <a:pt x="0" y="26"/>
                    </a:cubicBezTo>
                    <a:cubicBezTo>
                      <a:pt x="0" y="40"/>
                      <a:pt x="12" y="52"/>
                      <a:pt x="26" y="52"/>
                    </a:cubicBezTo>
                    <a:cubicBezTo>
                      <a:pt x="40" y="52"/>
                      <a:pt x="52" y="40"/>
                      <a:pt x="52" y="26"/>
                    </a:cubicBezTo>
                    <a:close/>
                    <a:moveTo>
                      <a:pt x="39" y="26"/>
                    </a:moveTo>
                    <a:cubicBezTo>
                      <a:pt x="39" y="33"/>
                      <a:pt x="33" y="39"/>
                      <a:pt x="26" y="39"/>
                    </a:cubicBezTo>
                    <a:cubicBezTo>
                      <a:pt x="19" y="39"/>
                      <a:pt x="13" y="33"/>
                      <a:pt x="13" y="26"/>
                    </a:cubicBezTo>
                    <a:cubicBezTo>
                      <a:pt x="13" y="18"/>
                      <a:pt x="19" y="12"/>
                      <a:pt x="26" y="12"/>
                    </a:cubicBezTo>
                    <a:cubicBezTo>
                      <a:pt x="33" y="12"/>
                      <a:pt x="39" y="18"/>
                      <a:pt x="3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11" name="Rectangle 86"/>
              <p:cNvSpPr>
                <a:spLocks noChangeArrowheads="1"/>
              </p:cNvSpPr>
              <p:nvPr/>
            </p:nvSpPr>
            <p:spPr bwMode="auto">
              <a:xfrm>
                <a:off x="2292" y="767"/>
                <a:ext cx="18" cy="4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12" name="Freeform 87"/>
              <p:cNvSpPr>
                <a:spLocks noEditPoints="1"/>
              </p:cNvSpPr>
              <p:nvPr/>
            </p:nvSpPr>
            <p:spPr bwMode="auto">
              <a:xfrm>
                <a:off x="1387" y="1762"/>
                <a:ext cx="76" cy="75"/>
              </a:xfrm>
              <a:custGeom>
                <a:avLst/>
                <a:gdLst>
                  <a:gd name="T0" fmla="*/ 52 w 52"/>
                  <a:gd name="T1" fmla="*/ 26 h 52"/>
                  <a:gd name="T2" fmla="*/ 26 w 52"/>
                  <a:gd name="T3" fmla="*/ 0 h 52"/>
                  <a:gd name="T4" fmla="*/ 0 w 52"/>
                  <a:gd name="T5" fmla="*/ 26 h 52"/>
                  <a:gd name="T6" fmla="*/ 26 w 52"/>
                  <a:gd name="T7" fmla="*/ 52 h 52"/>
                  <a:gd name="T8" fmla="*/ 52 w 52"/>
                  <a:gd name="T9" fmla="*/ 26 h 52"/>
                  <a:gd name="T10" fmla="*/ 44 w 52"/>
                  <a:gd name="T11" fmla="*/ 26 h 52"/>
                  <a:gd name="T12" fmla="*/ 26 w 52"/>
                  <a:gd name="T13" fmla="*/ 44 h 52"/>
                  <a:gd name="T14" fmla="*/ 8 w 52"/>
                  <a:gd name="T15" fmla="*/ 26 h 52"/>
                  <a:gd name="T16" fmla="*/ 26 w 52"/>
                  <a:gd name="T17" fmla="*/ 8 h 52"/>
                  <a:gd name="T18" fmla="*/ 44 w 52"/>
                  <a:gd name="T19" fmla="*/ 2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52">
                    <a:moveTo>
                      <a:pt x="52" y="26"/>
                    </a:moveTo>
                    <a:cubicBezTo>
                      <a:pt x="52" y="11"/>
                      <a:pt x="41" y="0"/>
                      <a:pt x="26" y="0"/>
                    </a:cubicBezTo>
                    <a:cubicBezTo>
                      <a:pt x="12" y="0"/>
                      <a:pt x="0" y="11"/>
                      <a:pt x="0" y="26"/>
                    </a:cubicBezTo>
                    <a:cubicBezTo>
                      <a:pt x="0" y="40"/>
                      <a:pt x="12" y="52"/>
                      <a:pt x="26" y="52"/>
                    </a:cubicBezTo>
                    <a:cubicBezTo>
                      <a:pt x="41" y="52"/>
                      <a:pt x="52" y="40"/>
                      <a:pt x="52" y="26"/>
                    </a:cubicBezTo>
                    <a:close/>
                    <a:moveTo>
                      <a:pt x="44" y="26"/>
                    </a:moveTo>
                    <a:cubicBezTo>
                      <a:pt x="44" y="36"/>
                      <a:pt x="36" y="44"/>
                      <a:pt x="26" y="44"/>
                    </a:cubicBezTo>
                    <a:cubicBezTo>
                      <a:pt x="16" y="44"/>
                      <a:pt x="8" y="36"/>
                      <a:pt x="8" y="26"/>
                    </a:cubicBezTo>
                    <a:cubicBezTo>
                      <a:pt x="8" y="16"/>
                      <a:pt x="16" y="8"/>
                      <a:pt x="26" y="8"/>
                    </a:cubicBezTo>
                    <a:cubicBezTo>
                      <a:pt x="36" y="8"/>
                      <a:pt x="44" y="16"/>
                      <a:pt x="4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13" name="Rectangle 88"/>
              <p:cNvSpPr>
                <a:spLocks noChangeArrowheads="1"/>
              </p:cNvSpPr>
              <p:nvPr/>
            </p:nvSpPr>
            <p:spPr bwMode="auto">
              <a:xfrm>
                <a:off x="1418" y="1721"/>
                <a:ext cx="16" cy="4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14" name="Freeform 89"/>
              <p:cNvSpPr>
                <a:spLocks noEditPoints="1"/>
              </p:cNvSpPr>
              <p:nvPr/>
            </p:nvSpPr>
            <p:spPr bwMode="auto">
              <a:xfrm>
                <a:off x="1911" y="915"/>
                <a:ext cx="76" cy="76"/>
              </a:xfrm>
              <a:custGeom>
                <a:avLst/>
                <a:gdLst>
                  <a:gd name="T0" fmla="*/ 26 w 52"/>
                  <a:gd name="T1" fmla="*/ 52 h 52"/>
                  <a:gd name="T2" fmla="*/ 52 w 52"/>
                  <a:gd name="T3" fmla="*/ 26 h 52"/>
                  <a:gd name="T4" fmla="*/ 26 w 52"/>
                  <a:gd name="T5" fmla="*/ 0 h 52"/>
                  <a:gd name="T6" fmla="*/ 0 w 52"/>
                  <a:gd name="T7" fmla="*/ 26 h 52"/>
                  <a:gd name="T8" fmla="*/ 26 w 52"/>
                  <a:gd name="T9" fmla="*/ 52 h 52"/>
                  <a:gd name="T10" fmla="*/ 26 w 52"/>
                  <a:gd name="T11" fmla="*/ 44 h 52"/>
                  <a:gd name="T12" fmla="*/ 8 w 52"/>
                  <a:gd name="T13" fmla="*/ 26 h 52"/>
                  <a:gd name="T14" fmla="*/ 26 w 52"/>
                  <a:gd name="T15" fmla="*/ 8 h 52"/>
                  <a:gd name="T16" fmla="*/ 44 w 52"/>
                  <a:gd name="T17" fmla="*/ 26 h 52"/>
                  <a:gd name="T18" fmla="*/ 26 w 52"/>
                  <a:gd name="T19" fmla="*/ 4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52">
                    <a:moveTo>
                      <a:pt x="26" y="52"/>
                    </a:moveTo>
                    <a:cubicBezTo>
                      <a:pt x="40" y="52"/>
                      <a:pt x="52" y="41"/>
                      <a:pt x="52" y="26"/>
                    </a:cubicBezTo>
                    <a:cubicBezTo>
                      <a:pt x="52" y="12"/>
                      <a:pt x="40" y="0"/>
                      <a:pt x="26" y="0"/>
                    </a:cubicBezTo>
                    <a:cubicBezTo>
                      <a:pt x="12" y="0"/>
                      <a:pt x="0" y="12"/>
                      <a:pt x="0" y="26"/>
                    </a:cubicBezTo>
                    <a:cubicBezTo>
                      <a:pt x="0" y="41"/>
                      <a:pt x="12" y="52"/>
                      <a:pt x="26" y="52"/>
                    </a:cubicBezTo>
                    <a:close/>
                    <a:moveTo>
                      <a:pt x="26" y="44"/>
                    </a:moveTo>
                    <a:cubicBezTo>
                      <a:pt x="16" y="44"/>
                      <a:pt x="8" y="36"/>
                      <a:pt x="8" y="26"/>
                    </a:cubicBezTo>
                    <a:cubicBezTo>
                      <a:pt x="8" y="16"/>
                      <a:pt x="16" y="8"/>
                      <a:pt x="26" y="8"/>
                    </a:cubicBezTo>
                    <a:cubicBezTo>
                      <a:pt x="36" y="8"/>
                      <a:pt x="44" y="16"/>
                      <a:pt x="44" y="26"/>
                    </a:cubicBezTo>
                    <a:cubicBezTo>
                      <a:pt x="44" y="36"/>
                      <a:pt x="36" y="44"/>
                      <a:pt x="26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15" name="Rectangle 90"/>
              <p:cNvSpPr>
                <a:spLocks noChangeArrowheads="1"/>
              </p:cNvSpPr>
              <p:nvPr/>
            </p:nvSpPr>
            <p:spPr bwMode="auto">
              <a:xfrm>
                <a:off x="1981" y="946"/>
                <a:ext cx="45" cy="1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16" name="Freeform 91"/>
              <p:cNvSpPr>
                <a:spLocks noEditPoints="1"/>
              </p:cNvSpPr>
              <p:nvPr/>
            </p:nvSpPr>
            <p:spPr bwMode="auto">
              <a:xfrm>
                <a:off x="1776" y="1965"/>
                <a:ext cx="75" cy="74"/>
              </a:xfrm>
              <a:custGeom>
                <a:avLst/>
                <a:gdLst>
                  <a:gd name="T0" fmla="*/ 52 w 52"/>
                  <a:gd name="T1" fmla="*/ 25 h 51"/>
                  <a:gd name="T2" fmla="*/ 26 w 52"/>
                  <a:gd name="T3" fmla="*/ 0 h 51"/>
                  <a:gd name="T4" fmla="*/ 0 w 52"/>
                  <a:gd name="T5" fmla="*/ 25 h 51"/>
                  <a:gd name="T6" fmla="*/ 26 w 52"/>
                  <a:gd name="T7" fmla="*/ 51 h 51"/>
                  <a:gd name="T8" fmla="*/ 52 w 52"/>
                  <a:gd name="T9" fmla="*/ 25 h 51"/>
                  <a:gd name="T10" fmla="*/ 44 w 52"/>
                  <a:gd name="T11" fmla="*/ 25 h 51"/>
                  <a:gd name="T12" fmla="*/ 26 w 52"/>
                  <a:gd name="T13" fmla="*/ 43 h 51"/>
                  <a:gd name="T14" fmla="*/ 8 w 52"/>
                  <a:gd name="T15" fmla="*/ 25 h 51"/>
                  <a:gd name="T16" fmla="*/ 26 w 52"/>
                  <a:gd name="T17" fmla="*/ 7 h 51"/>
                  <a:gd name="T18" fmla="*/ 44 w 52"/>
                  <a:gd name="T19" fmla="*/ 25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51">
                    <a:moveTo>
                      <a:pt x="52" y="25"/>
                    </a:moveTo>
                    <a:cubicBezTo>
                      <a:pt x="52" y="11"/>
                      <a:pt x="40" y="0"/>
                      <a:pt x="26" y="0"/>
                    </a:cubicBezTo>
                    <a:cubicBezTo>
                      <a:pt x="11" y="0"/>
                      <a:pt x="0" y="11"/>
                      <a:pt x="0" y="25"/>
                    </a:cubicBezTo>
                    <a:cubicBezTo>
                      <a:pt x="0" y="40"/>
                      <a:pt x="11" y="51"/>
                      <a:pt x="26" y="51"/>
                    </a:cubicBezTo>
                    <a:cubicBezTo>
                      <a:pt x="40" y="51"/>
                      <a:pt x="52" y="40"/>
                      <a:pt x="52" y="25"/>
                    </a:cubicBezTo>
                    <a:close/>
                    <a:moveTo>
                      <a:pt x="44" y="25"/>
                    </a:moveTo>
                    <a:cubicBezTo>
                      <a:pt x="44" y="35"/>
                      <a:pt x="36" y="43"/>
                      <a:pt x="26" y="43"/>
                    </a:cubicBezTo>
                    <a:cubicBezTo>
                      <a:pt x="16" y="43"/>
                      <a:pt x="8" y="35"/>
                      <a:pt x="8" y="25"/>
                    </a:cubicBezTo>
                    <a:cubicBezTo>
                      <a:pt x="8" y="15"/>
                      <a:pt x="16" y="7"/>
                      <a:pt x="26" y="7"/>
                    </a:cubicBezTo>
                    <a:cubicBezTo>
                      <a:pt x="36" y="7"/>
                      <a:pt x="44" y="15"/>
                      <a:pt x="4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17" name="Rectangle 92"/>
              <p:cNvSpPr>
                <a:spLocks noChangeArrowheads="1"/>
              </p:cNvSpPr>
              <p:nvPr/>
            </p:nvSpPr>
            <p:spPr bwMode="auto">
              <a:xfrm>
                <a:off x="1805" y="1924"/>
                <a:ext cx="16" cy="4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18" name="Freeform 93"/>
              <p:cNvSpPr>
                <a:spLocks noEditPoints="1"/>
              </p:cNvSpPr>
              <p:nvPr/>
            </p:nvSpPr>
            <p:spPr bwMode="auto">
              <a:xfrm>
                <a:off x="951" y="2986"/>
                <a:ext cx="74" cy="76"/>
              </a:xfrm>
              <a:custGeom>
                <a:avLst/>
                <a:gdLst>
                  <a:gd name="T0" fmla="*/ 26 w 51"/>
                  <a:gd name="T1" fmla="*/ 52 h 52"/>
                  <a:gd name="T2" fmla="*/ 51 w 51"/>
                  <a:gd name="T3" fmla="*/ 26 h 52"/>
                  <a:gd name="T4" fmla="*/ 26 w 51"/>
                  <a:gd name="T5" fmla="*/ 0 h 52"/>
                  <a:gd name="T6" fmla="*/ 0 w 51"/>
                  <a:gd name="T7" fmla="*/ 26 h 52"/>
                  <a:gd name="T8" fmla="*/ 26 w 51"/>
                  <a:gd name="T9" fmla="*/ 52 h 52"/>
                  <a:gd name="T10" fmla="*/ 26 w 51"/>
                  <a:gd name="T11" fmla="*/ 44 h 52"/>
                  <a:gd name="T12" fmla="*/ 8 w 51"/>
                  <a:gd name="T13" fmla="*/ 26 h 52"/>
                  <a:gd name="T14" fmla="*/ 26 w 51"/>
                  <a:gd name="T15" fmla="*/ 8 h 52"/>
                  <a:gd name="T16" fmla="*/ 44 w 51"/>
                  <a:gd name="T17" fmla="*/ 26 h 52"/>
                  <a:gd name="T18" fmla="*/ 26 w 51"/>
                  <a:gd name="T19" fmla="*/ 4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52">
                    <a:moveTo>
                      <a:pt x="26" y="52"/>
                    </a:moveTo>
                    <a:cubicBezTo>
                      <a:pt x="40" y="52"/>
                      <a:pt x="51" y="40"/>
                      <a:pt x="51" y="26"/>
                    </a:cubicBezTo>
                    <a:cubicBezTo>
                      <a:pt x="51" y="12"/>
                      <a:pt x="40" y="0"/>
                      <a:pt x="26" y="0"/>
                    </a:cubicBezTo>
                    <a:cubicBezTo>
                      <a:pt x="11" y="0"/>
                      <a:pt x="0" y="12"/>
                      <a:pt x="0" y="26"/>
                    </a:cubicBezTo>
                    <a:cubicBezTo>
                      <a:pt x="0" y="40"/>
                      <a:pt x="11" y="52"/>
                      <a:pt x="26" y="52"/>
                    </a:cubicBezTo>
                    <a:close/>
                    <a:moveTo>
                      <a:pt x="26" y="44"/>
                    </a:moveTo>
                    <a:cubicBezTo>
                      <a:pt x="16" y="44"/>
                      <a:pt x="8" y="36"/>
                      <a:pt x="8" y="26"/>
                    </a:cubicBezTo>
                    <a:cubicBezTo>
                      <a:pt x="8" y="16"/>
                      <a:pt x="16" y="8"/>
                      <a:pt x="26" y="8"/>
                    </a:cubicBezTo>
                    <a:cubicBezTo>
                      <a:pt x="35" y="8"/>
                      <a:pt x="44" y="16"/>
                      <a:pt x="44" y="26"/>
                    </a:cubicBezTo>
                    <a:cubicBezTo>
                      <a:pt x="44" y="36"/>
                      <a:pt x="35" y="44"/>
                      <a:pt x="26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19" name="Rectangle 94"/>
              <p:cNvSpPr>
                <a:spLocks noChangeArrowheads="1"/>
              </p:cNvSpPr>
              <p:nvPr/>
            </p:nvSpPr>
            <p:spPr bwMode="auto">
              <a:xfrm>
                <a:off x="1021" y="3015"/>
                <a:ext cx="45" cy="1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20" name="Freeform 95"/>
              <p:cNvSpPr>
                <a:spLocks noEditPoints="1"/>
              </p:cNvSpPr>
              <p:nvPr/>
            </p:nvSpPr>
            <p:spPr bwMode="auto">
              <a:xfrm>
                <a:off x="1785" y="2705"/>
                <a:ext cx="94" cy="96"/>
              </a:xfrm>
              <a:custGeom>
                <a:avLst/>
                <a:gdLst>
                  <a:gd name="T0" fmla="*/ 65 w 65"/>
                  <a:gd name="T1" fmla="*/ 33 h 66"/>
                  <a:gd name="T2" fmla="*/ 32 w 65"/>
                  <a:gd name="T3" fmla="*/ 0 h 66"/>
                  <a:gd name="T4" fmla="*/ 0 w 65"/>
                  <a:gd name="T5" fmla="*/ 33 h 66"/>
                  <a:gd name="T6" fmla="*/ 32 w 65"/>
                  <a:gd name="T7" fmla="*/ 66 h 66"/>
                  <a:gd name="T8" fmla="*/ 65 w 65"/>
                  <a:gd name="T9" fmla="*/ 33 h 66"/>
                  <a:gd name="T10" fmla="*/ 55 w 65"/>
                  <a:gd name="T11" fmla="*/ 33 h 66"/>
                  <a:gd name="T12" fmla="*/ 32 w 65"/>
                  <a:gd name="T13" fmla="*/ 56 h 66"/>
                  <a:gd name="T14" fmla="*/ 10 w 65"/>
                  <a:gd name="T15" fmla="*/ 33 h 66"/>
                  <a:gd name="T16" fmla="*/ 32 w 65"/>
                  <a:gd name="T17" fmla="*/ 10 h 66"/>
                  <a:gd name="T18" fmla="*/ 55 w 65"/>
                  <a:gd name="T19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6">
                    <a:moveTo>
                      <a:pt x="65" y="33"/>
                    </a:moveTo>
                    <a:cubicBezTo>
                      <a:pt x="65" y="15"/>
                      <a:pt x="50" y="0"/>
                      <a:pt x="32" y="0"/>
                    </a:cubicBezTo>
                    <a:cubicBezTo>
                      <a:pt x="14" y="0"/>
                      <a:pt x="0" y="15"/>
                      <a:pt x="0" y="33"/>
                    </a:cubicBezTo>
                    <a:cubicBezTo>
                      <a:pt x="0" y="51"/>
                      <a:pt x="14" y="66"/>
                      <a:pt x="32" y="66"/>
                    </a:cubicBezTo>
                    <a:cubicBezTo>
                      <a:pt x="50" y="66"/>
                      <a:pt x="65" y="51"/>
                      <a:pt x="65" y="33"/>
                    </a:cubicBezTo>
                    <a:close/>
                    <a:moveTo>
                      <a:pt x="55" y="33"/>
                    </a:moveTo>
                    <a:cubicBezTo>
                      <a:pt x="55" y="46"/>
                      <a:pt x="45" y="56"/>
                      <a:pt x="32" y="56"/>
                    </a:cubicBezTo>
                    <a:cubicBezTo>
                      <a:pt x="20" y="56"/>
                      <a:pt x="10" y="46"/>
                      <a:pt x="10" y="33"/>
                    </a:cubicBezTo>
                    <a:cubicBezTo>
                      <a:pt x="10" y="21"/>
                      <a:pt x="20" y="10"/>
                      <a:pt x="32" y="10"/>
                    </a:cubicBezTo>
                    <a:cubicBezTo>
                      <a:pt x="45" y="10"/>
                      <a:pt x="55" y="21"/>
                      <a:pt x="55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21" name="Rectangle 96"/>
              <p:cNvSpPr>
                <a:spLocks noChangeArrowheads="1"/>
              </p:cNvSpPr>
              <p:nvPr/>
            </p:nvSpPr>
            <p:spPr bwMode="auto">
              <a:xfrm>
                <a:off x="1821" y="2656"/>
                <a:ext cx="22" cy="5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22" name="Freeform 97"/>
              <p:cNvSpPr>
                <a:spLocks/>
              </p:cNvSpPr>
              <p:nvPr/>
            </p:nvSpPr>
            <p:spPr bwMode="auto">
              <a:xfrm>
                <a:off x="2153" y="1625"/>
                <a:ext cx="48" cy="91"/>
              </a:xfrm>
              <a:custGeom>
                <a:avLst/>
                <a:gdLst>
                  <a:gd name="T0" fmla="*/ 33 w 33"/>
                  <a:gd name="T1" fmla="*/ 43 h 63"/>
                  <a:gd name="T2" fmla="*/ 32 w 33"/>
                  <a:gd name="T3" fmla="*/ 48 h 63"/>
                  <a:gd name="T4" fmla="*/ 30 w 33"/>
                  <a:gd name="T5" fmla="*/ 52 h 63"/>
                  <a:gd name="T6" fmla="*/ 26 w 33"/>
                  <a:gd name="T7" fmla="*/ 55 h 63"/>
                  <a:gd name="T8" fmla="*/ 21 w 33"/>
                  <a:gd name="T9" fmla="*/ 56 h 63"/>
                  <a:gd name="T10" fmla="*/ 21 w 33"/>
                  <a:gd name="T11" fmla="*/ 60 h 63"/>
                  <a:gd name="T12" fmla="*/ 21 w 33"/>
                  <a:gd name="T13" fmla="*/ 62 h 63"/>
                  <a:gd name="T14" fmla="*/ 19 w 33"/>
                  <a:gd name="T15" fmla="*/ 63 h 63"/>
                  <a:gd name="T16" fmla="*/ 15 w 33"/>
                  <a:gd name="T17" fmla="*/ 63 h 63"/>
                  <a:gd name="T18" fmla="*/ 13 w 33"/>
                  <a:gd name="T19" fmla="*/ 62 h 63"/>
                  <a:gd name="T20" fmla="*/ 12 w 33"/>
                  <a:gd name="T21" fmla="*/ 60 h 63"/>
                  <a:gd name="T22" fmla="*/ 12 w 33"/>
                  <a:gd name="T23" fmla="*/ 57 h 63"/>
                  <a:gd name="T24" fmla="*/ 4 w 33"/>
                  <a:gd name="T25" fmla="*/ 56 h 63"/>
                  <a:gd name="T26" fmla="*/ 0 w 33"/>
                  <a:gd name="T27" fmla="*/ 54 h 63"/>
                  <a:gd name="T28" fmla="*/ 0 w 33"/>
                  <a:gd name="T29" fmla="*/ 53 h 63"/>
                  <a:gd name="T30" fmla="*/ 0 w 33"/>
                  <a:gd name="T31" fmla="*/ 50 h 63"/>
                  <a:gd name="T32" fmla="*/ 1 w 33"/>
                  <a:gd name="T33" fmla="*/ 47 h 63"/>
                  <a:gd name="T34" fmla="*/ 2 w 33"/>
                  <a:gd name="T35" fmla="*/ 46 h 63"/>
                  <a:gd name="T36" fmla="*/ 3 w 33"/>
                  <a:gd name="T37" fmla="*/ 47 h 63"/>
                  <a:gd name="T38" fmla="*/ 3 w 33"/>
                  <a:gd name="T39" fmla="*/ 47 h 63"/>
                  <a:gd name="T40" fmla="*/ 7 w 33"/>
                  <a:gd name="T41" fmla="*/ 48 h 63"/>
                  <a:gd name="T42" fmla="*/ 14 w 33"/>
                  <a:gd name="T43" fmla="*/ 49 h 63"/>
                  <a:gd name="T44" fmla="*/ 20 w 33"/>
                  <a:gd name="T45" fmla="*/ 47 h 63"/>
                  <a:gd name="T46" fmla="*/ 23 w 33"/>
                  <a:gd name="T47" fmla="*/ 43 h 63"/>
                  <a:gd name="T48" fmla="*/ 22 w 33"/>
                  <a:gd name="T49" fmla="*/ 38 h 63"/>
                  <a:gd name="T50" fmla="*/ 15 w 33"/>
                  <a:gd name="T51" fmla="*/ 35 h 63"/>
                  <a:gd name="T52" fmla="*/ 10 w 33"/>
                  <a:gd name="T53" fmla="*/ 32 h 63"/>
                  <a:gd name="T54" fmla="*/ 5 w 33"/>
                  <a:gd name="T55" fmla="*/ 29 h 63"/>
                  <a:gd name="T56" fmla="*/ 2 w 33"/>
                  <a:gd name="T57" fmla="*/ 25 h 63"/>
                  <a:gd name="T58" fmla="*/ 1 w 33"/>
                  <a:gd name="T59" fmla="*/ 19 h 63"/>
                  <a:gd name="T60" fmla="*/ 4 w 33"/>
                  <a:gd name="T61" fmla="*/ 11 h 63"/>
                  <a:gd name="T62" fmla="*/ 13 w 33"/>
                  <a:gd name="T63" fmla="*/ 7 h 63"/>
                  <a:gd name="T64" fmla="*/ 13 w 33"/>
                  <a:gd name="T65" fmla="*/ 3 h 63"/>
                  <a:gd name="T66" fmla="*/ 14 w 33"/>
                  <a:gd name="T67" fmla="*/ 1 h 63"/>
                  <a:gd name="T68" fmla="*/ 16 w 33"/>
                  <a:gd name="T69" fmla="*/ 0 h 63"/>
                  <a:gd name="T70" fmla="*/ 21 w 33"/>
                  <a:gd name="T71" fmla="*/ 0 h 63"/>
                  <a:gd name="T72" fmla="*/ 23 w 33"/>
                  <a:gd name="T73" fmla="*/ 1 h 63"/>
                  <a:gd name="T74" fmla="*/ 23 w 33"/>
                  <a:gd name="T75" fmla="*/ 3 h 63"/>
                  <a:gd name="T76" fmla="*/ 23 w 33"/>
                  <a:gd name="T77" fmla="*/ 6 h 63"/>
                  <a:gd name="T78" fmla="*/ 27 w 33"/>
                  <a:gd name="T79" fmla="*/ 7 h 63"/>
                  <a:gd name="T80" fmla="*/ 30 w 33"/>
                  <a:gd name="T81" fmla="*/ 8 h 63"/>
                  <a:gd name="T82" fmla="*/ 31 w 33"/>
                  <a:gd name="T83" fmla="*/ 9 h 63"/>
                  <a:gd name="T84" fmla="*/ 30 w 33"/>
                  <a:gd name="T85" fmla="*/ 12 h 63"/>
                  <a:gd name="T86" fmla="*/ 29 w 33"/>
                  <a:gd name="T87" fmla="*/ 14 h 63"/>
                  <a:gd name="T88" fmla="*/ 28 w 33"/>
                  <a:gd name="T89" fmla="*/ 15 h 63"/>
                  <a:gd name="T90" fmla="*/ 24 w 33"/>
                  <a:gd name="T91" fmla="*/ 14 h 63"/>
                  <a:gd name="T92" fmla="*/ 19 w 33"/>
                  <a:gd name="T93" fmla="*/ 14 h 63"/>
                  <a:gd name="T94" fmla="*/ 13 w 33"/>
                  <a:gd name="T95" fmla="*/ 15 h 63"/>
                  <a:gd name="T96" fmla="*/ 11 w 33"/>
                  <a:gd name="T97" fmla="*/ 19 h 63"/>
                  <a:gd name="T98" fmla="*/ 13 w 33"/>
                  <a:gd name="T99" fmla="*/ 23 h 63"/>
                  <a:gd name="T100" fmla="*/ 19 w 33"/>
                  <a:gd name="T101" fmla="*/ 27 h 63"/>
                  <a:gd name="T102" fmla="*/ 30 w 33"/>
                  <a:gd name="T103" fmla="*/ 33 h 63"/>
                  <a:gd name="T104" fmla="*/ 33 w 33"/>
                  <a:gd name="T105" fmla="*/ 4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3" h="63">
                    <a:moveTo>
                      <a:pt x="33" y="43"/>
                    </a:moveTo>
                    <a:cubicBezTo>
                      <a:pt x="33" y="45"/>
                      <a:pt x="33" y="46"/>
                      <a:pt x="32" y="48"/>
                    </a:cubicBezTo>
                    <a:cubicBezTo>
                      <a:pt x="32" y="50"/>
                      <a:pt x="31" y="51"/>
                      <a:pt x="30" y="52"/>
                    </a:cubicBezTo>
                    <a:cubicBezTo>
                      <a:pt x="29" y="53"/>
                      <a:pt x="28" y="54"/>
                      <a:pt x="26" y="55"/>
                    </a:cubicBezTo>
                    <a:cubicBezTo>
                      <a:pt x="25" y="55"/>
                      <a:pt x="23" y="56"/>
                      <a:pt x="21" y="56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61"/>
                      <a:pt x="21" y="62"/>
                      <a:pt x="21" y="62"/>
                    </a:cubicBezTo>
                    <a:cubicBezTo>
                      <a:pt x="21" y="63"/>
                      <a:pt x="20" y="63"/>
                      <a:pt x="19" y="63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14" y="63"/>
                      <a:pt x="13" y="62"/>
                      <a:pt x="13" y="62"/>
                    </a:cubicBezTo>
                    <a:cubicBezTo>
                      <a:pt x="12" y="62"/>
                      <a:pt x="12" y="61"/>
                      <a:pt x="12" y="60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9" y="57"/>
                      <a:pt x="6" y="56"/>
                      <a:pt x="4" y="56"/>
                    </a:cubicBezTo>
                    <a:cubicBezTo>
                      <a:pt x="2" y="55"/>
                      <a:pt x="1" y="55"/>
                      <a:pt x="0" y="54"/>
                    </a:cubicBezTo>
                    <a:cubicBezTo>
                      <a:pt x="0" y="54"/>
                      <a:pt x="0" y="53"/>
                      <a:pt x="0" y="53"/>
                    </a:cubicBezTo>
                    <a:cubicBezTo>
                      <a:pt x="0" y="52"/>
                      <a:pt x="0" y="51"/>
                      <a:pt x="0" y="50"/>
                    </a:cubicBezTo>
                    <a:cubicBezTo>
                      <a:pt x="1" y="49"/>
                      <a:pt x="1" y="48"/>
                      <a:pt x="1" y="47"/>
                    </a:cubicBezTo>
                    <a:cubicBezTo>
                      <a:pt x="2" y="47"/>
                      <a:pt x="2" y="46"/>
                      <a:pt x="2" y="46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4" y="47"/>
                      <a:pt x="6" y="48"/>
                      <a:pt x="7" y="48"/>
                    </a:cubicBezTo>
                    <a:cubicBezTo>
                      <a:pt x="9" y="49"/>
                      <a:pt x="11" y="49"/>
                      <a:pt x="14" y="49"/>
                    </a:cubicBezTo>
                    <a:cubicBezTo>
                      <a:pt x="16" y="49"/>
                      <a:pt x="19" y="48"/>
                      <a:pt x="20" y="47"/>
                    </a:cubicBezTo>
                    <a:cubicBezTo>
                      <a:pt x="22" y="47"/>
                      <a:pt x="23" y="45"/>
                      <a:pt x="23" y="43"/>
                    </a:cubicBezTo>
                    <a:cubicBezTo>
                      <a:pt x="23" y="41"/>
                      <a:pt x="23" y="40"/>
                      <a:pt x="22" y="38"/>
                    </a:cubicBezTo>
                    <a:cubicBezTo>
                      <a:pt x="20" y="37"/>
                      <a:pt x="18" y="36"/>
                      <a:pt x="15" y="35"/>
                    </a:cubicBezTo>
                    <a:cubicBezTo>
                      <a:pt x="13" y="34"/>
                      <a:pt x="11" y="33"/>
                      <a:pt x="10" y="32"/>
                    </a:cubicBezTo>
                    <a:cubicBezTo>
                      <a:pt x="8" y="31"/>
                      <a:pt x="7" y="30"/>
                      <a:pt x="5" y="29"/>
                    </a:cubicBezTo>
                    <a:cubicBezTo>
                      <a:pt x="4" y="28"/>
                      <a:pt x="3" y="27"/>
                      <a:pt x="2" y="25"/>
                    </a:cubicBezTo>
                    <a:cubicBezTo>
                      <a:pt x="2" y="24"/>
                      <a:pt x="1" y="22"/>
                      <a:pt x="1" y="19"/>
                    </a:cubicBezTo>
                    <a:cubicBezTo>
                      <a:pt x="1" y="16"/>
                      <a:pt x="2" y="14"/>
                      <a:pt x="4" y="11"/>
                    </a:cubicBezTo>
                    <a:cubicBezTo>
                      <a:pt x="6" y="9"/>
                      <a:pt x="9" y="8"/>
                      <a:pt x="13" y="7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4" y="1"/>
                      <a:pt x="14" y="1"/>
                    </a:cubicBezTo>
                    <a:cubicBezTo>
                      <a:pt x="14" y="0"/>
                      <a:pt x="15" y="0"/>
                      <a:pt x="16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2" y="0"/>
                      <a:pt x="22" y="0"/>
                      <a:pt x="23" y="1"/>
                    </a:cubicBezTo>
                    <a:cubicBezTo>
                      <a:pt x="23" y="1"/>
                      <a:pt x="23" y="2"/>
                      <a:pt x="23" y="3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5" y="7"/>
                      <a:pt x="26" y="7"/>
                      <a:pt x="27" y="7"/>
                    </a:cubicBezTo>
                    <a:cubicBezTo>
                      <a:pt x="29" y="7"/>
                      <a:pt x="29" y="8"/>
                      <a:pt x="30" y="8"/>
                    </a:cubicBezTo>
                    <a:cubicBezTo>
                      <a:pt x="30" y="8"/>
                      <a:pt x="31" y="8"/>
                      <a:pt x="31" y="9"/>
                    </a:cubicBezTo>
                    <a:cubicBezTo>
                      <a:pt x="31" y="10"/>
                      <a:pt x="31" y="11"/>
                      <a:pt x="30" y="12"/>
                    </a:cubicBezTo>
                    <a:cubicBezTo>
                      <a:pt x="30" y="13"/>
                      <a:pt x="30" y="14"/>
                      <a:pt x="29" y="14"/>
                    </a:cubicBezTo>
                    <a:cubicBezTo>
                      <a:pt x="29" y="15"/>
                      <a:pt x="29" y="15"/>
                      <a:pt x="28" y="15"/>
                    </a:cubicBezTo>
                    <a:cubicBezTo>
                      <a:pt x="27" y="15"/>
                      <a:pt x="26" y="15"/>
                      <a:pt x="24" y="14"/>
                    </a:cubicBezTo>
                    <a:cubicBezTo>
                      <a:pt x="23" y="14"/>
                      <a:pt x="21" y="14"/>
                      <a:pt x="19" y="14"/>
                    </a:cubicBezTo>
                    <a:cubicBezTo>
                      <a:pt x="16" y="14"/>
                      <a:pt x="14" y="14"/>
                      <a:pt x="13" y="15"/>
                    </a:cubicBezTo>
                    <a:cubicBezTo>
                      <a:pt x="12" y="16"/>
                      <a:pt x="11" y="18"/>
                      <a:pt x="11" y="19"/>
                    </a:cubicBezTo>
                    <a:cubicBezTo>
                      <a:pt x="11" y="21"/>
                      <a:pt x="12" y="22"/>
                      <a:pt x="13" y="23"/>
                    </a:cubicBezTo>
                    <a:cubicBezTo>
                      <a:pt x="14" y="25"/>
                      <a:pt x="17" y="26"/>
                      <a:pt x="19" y="27"/>
                    </a:cubicBezTo>
                    <a:cubicBezTo>
                      <a:pt x="24" y="29"/>
                      <a:pt x="27" y="31"/>
                      <a:pt x="30" y="33"/>
                    </a:cubicBezTo>
                    <a:cubicBezTo>
                      <a:pt x="32" y="36"/>
                      <a:pt x="33" y="39"/>
                      <a:pt x="33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23" name="Freeform 98"/>
              <p:cNvSpPr>
                <a:spLocks noEditPoints="1"/>
              </p:cNvSpPr>
              <p:nvPr/>
            </p:nvSpPr>
            <p:spPr bwMode="auto">
              <a:xfrm>
                <a:off x="2083" y="1578"/>
                <a:ext cx="183" cy="185"/>
              </a:xfrm>
              <a:custGeom>
                <a:avLst/>
                <a:gdLst>
                  <a:gd name="T0" fmla="*/ 63 w 126"/>
                  <a:gd name="T1" fmla="*/ 0 h 127"/>
                  <a:gd name="T2" fmla="*/ 0 w 126"/>
                  <a:gd name="T3" fmla="*/ 63 h 127"/>
                  <a:gd name="T4" fmla="*/ 63 w 126"/>
                  <a:gd name="T5" fmla="*/ 127 h 127"/>
                  <a:gd name="T6" fmla="*/ 126 w 126"/>
                  <a:gd name="T7" fmla="*/ 63 h 127"/>
                  <a:gd name="T8" fmla="*/ 63 w 126"/>
                  <a:gd name="T9" fmla="*/ 0 h 127"/>
                  <a:gd name="T10" fmla="*/ 63 w 126"/>
                  <a:gd name="T11" fmla="*/ 107 h 127"/>
                  <a:gd name="T12" fmla="*/ 19 w 126"/>
                  <a:gd name="T13" fmla="*/ 63 h 127"/>
                  <a:gd name="T14" fmla="*/ 63 w 126"/>
                  <a:gd name="T15" fmla="*/ 19 h 127"/>
                  <a:gd name="T16" fmla="*/ 107 w 126"/>
                  <a:gd name="T17" fmla="*/ 63 h 127"/>
                  <a:gd name="T18" fmla="*/ 63 w 126"/>
                  <a:gd name="T19" fmla="*/ 10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6" h="127">
                    <a:moveTo>
                      <a:pt x="63" y="0"/>
                    </a:moveTo>
                    <a:cubicBezTo>
                      <a:pt x="28" y="0"/>
                      <a:pt x="0" y="28"/>
                      <a:pt x="0" y="63"/>
                    </a:cubicBezTo>
                    <a:cubicBezTo>
                      <a:pt x="0" y="98"/>
                      <a:pt x="28" y="127"/>
                      <a:pt x="63" y="127"/>
                    </a:cubicBezTo>
                    <a:cubicBezTo>
                      <a:pt x="98" y="127"/>
                      <a:pt x="126" y="98"/>
                      <a:pt x="126" y="63"/>
                    </a:cubicBezTo>
                    <a:cubicBezTo>
                      <a:pt x="126" y="28"/>
                      <a:pt x="98" y="0"/>
                      <a:pt x="63" y="0"/>
                    </a:cubicBezTo>
                    <a:close/>
                    <a:moveTo>
                      <a:pt x="63" y="107"/>
                    </a:moveTo>
                    <a:cubicBezTo>
                      <a:pt x="39" y="107"/>
                      <a:pt x="19" y="88"/>
                      <a:pt x="19" y="63"/>
                    </a:cubicBezTo>
                    <a:cubicBezTo>
                      <a:pt x="19" y="39"/>
                      <a:pt x="39" y="19"/>
                      <a:pt x="63" y="19"/>
                    </a:cubicBezTo>
                    <a:cubicBezTo>
                      <a:pt x="87" y="19"/>
                      <a:pt x="107" y="39"/>
                      <a:pt x="107" y="63"/>
                    </a:cubicBezTo>
                    <a:cubicBezTo>
                      <a:pt x="107" y="88"/>
                      <a:pt x="87" y="107"/>
                      <a:pt x="63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24" name="Rectangle 99"/>
              <p:cNvSpPr>
                <a:spLocks noChangeArrowheads="1"/>
              </p:cNvSpPr>
              <p:nvPr/>
            </p:nvSpPr>
            <p:spPr bwMode="auto">
              <a:xfrm>
                <a:off x="2154" y="1748"/>
                <a:ext cx="41" cy="1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25" name="Freeform 100"/>
              <p:cNvSpPr>
                <a:spLocks/>
              </p:cNvSpPr>
              <p:nvPr/>
            </p:nvSpPr>
            <p:spPr bwMode="auto">
              <a:xfrm>
                <a:off x="683" y="1929"/>
                <a:ext cx="96" cy="145"/>
              </a:xfrm>
              <a:custGeom>
                <a:avLst/>
                <a:gdLst>
                  <a:gd name="T0" fmla="*/ 34 w 66"/>
                  <a:gd name="T1" fmla="*/ 0 h 100"/>
                  <a:gd name="T2" fmla="*/ 12 w 66"/>
                  <a:gd name="T3" fmla="*/ 52 h 100"/>
                  <a:gd name="T4" fmla="*/ 31 w 66"/>
                  <a:gd name="T5" fmla="*/ 100 h 100"/>
                  <a:gd name="T6" fmla="*/ 54 w 66"/>
                  <a:gd name="T7" fmla="*/ 52 h 100"/>
                  <a:gd name="T8" fmla="*/ 34 w 66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100">
                    <a:moveTo>
                      <a:pt x="34" y="0"/>
                    </a:moveTo>
                    <a:cubicBezTo>
                      <a:pt x="34" y="0"/>
                      <a:pt x="24" y="34"/>
                      <a:pt x="12" y="52"/>
                    </a:cubicBezTo>
                    <a:cubicBezTo>
                      <a:pt x="0" y="71"/>
                      <a:pt x="15" y="100"/>
                      <a:pt x="31" y="100"/>
                    </a:cubicBezTo>
                    <a:cubicBezTo>
                      <a:pt x="46" y="100"/>
                      <a:pt x="66" y="75"/>
                      <a:pt x="54" y="52"/>
                    </a:cubicBezTo>
                    <a:cubicBezTo>
                      <a:pt x="49" y="42"/>
                      <a:pt x="32" y="7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26" name="Freeform 101"/>
              <p:cNvSpPr>
                <a:spLocks/>
              </p:cNvSpPr>
              <p:nvPr/>
            </p:nvSpPr>
            <p:spPr bwMode="auto">
              <a:xfrm>
                <a:off x="2486" y="998"/>
                <a:ext cx="59" cy="90"/>
              </a:xfrm>
              <a:custGeom>
                <a:avLst/>
                <a:gdLst>
                  <a:gd name="T0" fmla="*/ 21 w 41"/>
                  <a:gd name="T1" fmla="*/ 0 h 62"/>
                  <a:gd name="T2" fmla="*/ 7 w 41"/>
                  <a:gd name="T3" fmla="*/ 33 h 62"/>
                  <a:gd name="T4" fmla="*/ 19 w 41"/>
                  <a:gd name="T5" fmla="*/ 62 h 62"/>
                  <a:gd name="T6" fmla="*/ 33 w 41"/>
                  <a:gd name="T7" fmla="*/ 33 h 62"/>
                  <a:gd name="T8" fmla="*/ 21 w 41"/>
                  <a:gd name="T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62">
                    <a:moveTo>
                      <a:pt x="21" y="0"/>
                    </a:moveTo>
                    <a:cubicBezTo>
                      <a:pt x="21" y="0"/>
                      <a:pt x="15" y="21"/>
                      <a:pt x="7" y="33"/>
                    </a:cubicBezTo>
                    <a:cubicBezTo>
                      <a:pt x="0" y="44"/>
                      <a:pt x="9" y="62"/>
                      <a:pt x="19" y="62"/>
                    </a:cubicBezTo>
                    <a:cubicBezTo>
                      <a:pt x="28" y="62"/>
                      <a:pt x="41" y="47"/>
                      <a:pt x="33" y="33"/>
                    </a:cubicBezTo>
                    <a:cubicBezTo>
                      <a:pt x="30" y="26"/>
                      <a:pt x="20" y="5"/>
                      <a:pt x="2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27" name="Freeform 102"/>
              <p:cNvSpPr>
                <a:spLocks/>
              </p:cNvSpPr>
              <p:nvPr/>
            </p:nvSpPr>
            <p:spPr bwMode="auto">
              <a:xfrm>
                <a:off x="1991" y="768"/>
                <a:ext cx="60" cy="89"/>
              </a:xfrm>
              <a:custGeom>
                <a:avLst/>
                <a:gdLst>
                  <a:gd name="T0" fmla="*/ 21 w 41"/>
                  <a:gd name="T1" fmla="*/ 0 h 61"/>
                  <a:gd name="T2" fmla="*/ 7 w 41"/>
                  <a:gd name="T3" fmla="*/ 32 h 61"/>
                  <a:gd name="T4" fmla="*/ 19 w 41"/>
                  <a:gd name="T5" fmla="*/ 61 h 61"/>
                  <a:gd name="T6" fmla="*/ 33 w 41"/>
                  <a:gd name="T7" fmla="*/ 32 h 61"/>
                  <a:gd name="T8" fmla="*/ 21 w 41"/>
                  <a:gd name="T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61">
                    <a:moveTo>
                      <a:pt x="21" y="0"/>
                    </a:moveTo>
                    <a:cubicBezTo>
                      <a:pt x="21" y="0"/>
                      <a:pt x="14" y="20"/>
                      <a:pt x="7" y="32"/>
                    </a:cubicBezTo>
                    <a:cubicBezTo>
                      <a:pt x="0" y="44"/>
                      <a:pt x="9" y="61"/>
                      <a:pt x="19" y="61"/>
                    </a:cubicBezTo>
                    <a:cubicBezTo>
                      <a:pt x="28" y="61"/>
                      <a:pt x="41" y="46"/>
                      <a:pt x="33" y="32"/>
                    </a:cubicBezTo>
                    <a:cubicBezTo>
                      <a:pt x="30" y="26"/>
                      <a:pt x="20" y="4"/>
                      <a:pt x="2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28" name="Freeform 103"/>
              <p:cNvSpPr>
                <a:spLocks/>
              </p:cNvSpPr>
              <p:nvPr/>
            </p:nvSpPr>
            <p:spPr bwMode="auto">
              <a:xfrm>
                <a:off x="2599" y="2487"/>
                <a:ext cx="54" cy="80"/>
              </a:xfrm>
              <a:custGeom>
                <a:avLst/>
                <a:gdLst>
                  <a:gd name="T0" fmla="*/ 19 w 37"/>
                  <a:gd name="T1" fmla="*/ 0 h 55"/>
                  <a:gd name="T2" fmla="*/ 7 w 37"/>
                  <a:gd name="T3" fmla="*/ 28 h 55"/>
                  <a:gd name="T4" fmla="*/ 17 w 37"/>
                  <a:gd name="T5" fmla="*/ 54 h 55"/>
                  <a:gd name="T6" fmla="*/ 30 w 37"/>
                  <a:gd name="T7" fmla="*/ 28 h 55"/>
                  <a:gd name="T8" fmla="*/ 19 w 37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5">
                    <a:moveTo>
                      <a:pt x="19" y="0"/>
                    </a:moveTo>
                    <a:cubicBezTo>
                      <a:pt x="19" y="0"/>
                      <a:pt x="13" y="18"/>
                      <a:pt x="7" y="28"/>
                    </a:cubicBezTo>
                    <a:cubicBezTo>
                      <a:pt x="0" y="39"/>
                      <a:pt x="8" y="54"/>
                      <a:pt x="17" y="54"/>
                    </a:cubicBezTo>
                    <a:cubicBezTo>
                      <a:pt x="25" y="55"/>
                      <a:pt x="37" y="41"/>
                      <a:pt x="30" y="28"/>
                    </a:cubicBezTo>
                    <a:cubicBezTo>
                      <a:pt x="27" y="23"/>
                      <a:pt x="18" y="4"/>
                      <a:pt x="1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29" name="Freeform 104"/>
              <p:cNvSpPr>
                <a:spLocks/>
              </p:cNvSpPr>
              <p:nvPr/>
            </p:nvSpPr>
            <p:spPr bwMode="auto">
              <a:xfrm>
                <a:off x="1232" y="1983"/>
                <a:ext cx="62" cy="96"/>
              </a:xfrm>
              <a:custGeom>
                <a:avLst/>
                <a:gdLst>
                  <a:gd name="T0" fmla="*/ 22 w 43"/>
                  <a:gd name="T1" fmla="*/ 0 h 66"/>
                  <a:gd name="T2" fmla="*/ 8 w 43"/>
                  <a:gd name="T3" fmla="*/ 34 h 66"/>
                  <a:gd name="T4" fmla="*/ 20 w 43"/>
                  <a:gd name="T5" fmla="*/ 65 h 66"/>
                  <a:gd name="T6" fmla="*/ 35 w 43"/>
                  <a:gd name="T7" fmla="*/ 34 h 66"/>
                  <a:gd name="T8" fmla="*/ 22 w 43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66">
                    <a:moveTo>
                      <a:pt x="22" y="0"/>
                    </a:moveTo>
                    <a:cubicBezTo>
                      <a:pt x="22" y="0"/>
                      <a:pt x="15" y="22"/>
                      <a:pt x="8" y="34"/>
                    </a:cubicBezTo>
                    <a:cubicBezTo>
                      <a:pt x="0" y="47"/>
                      <a:pt x="9" y="65"/>
                      <a:pt x="20" y="65"/>
                    </a:cubicBezTo>
                    <a:cubicBezTo>
                      <a:pt x="30" y="66"/>
                      <a:pt x="43" y="49"/>
                      <a:pt x="35" y="34"/>
                    </a:cubicBezTo>
                    <a:cubicBezTo>
                      <a:pt x="32" y="28"/>
                      <a:pt x="21" y="5"/>
                      <a:pt x="2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30" name="Freeform 105"/>
              <p:cNvSpPr>
                <a:spLocks/>
              </p:cNvSpPr>
              <p:nvPr/>
            </p:nvSpPr>
            <p:spPr bwMode="auto">
              <a:xfrm>
                <a:off x="977" y="726"/>
                <a:ext cx="63" cy="96"/>
              </a:xfrm>
              <a:custGeom>
                <a:avLst/>
                <a:gdLst>
                  <a:gd name="T0" fmla="*/ 22 w 43"/>
                  <a:gd name="T1" fmla="*/ 0 h 66"/>
                  <a:gd name="T2" fmla="*/ 8 w 43"/>
                  <a:gd name="T3" fmla="*/ 35 h 66"/>
                  <a:gd name="T4" fmla="*/ 20 w 43"/>
                  <a:gd name="T5" fmla="*/ 66 h 66"/>
                  <a:gd name="T6" fmla="*/ 35 w 43"/>
                  <a:gd name="T7" fmla="*/ 35 h 66"/>
                  <a:gd name="T8" fmla="*/ 22 w 43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66">
                    <a:moveTo>
                      <a:pt x="22" y="0"/>
                    </a:moveTo>
                    <a:cubicBezTo>
                      <a:pt x="22" y="0"/>
                      <a:pt x="15" y="22"/>
                      <a:pt x="8" y="35"/>
                    </a:cubicBezTo>
                    <a:cubicBezTo>
                      <a:pt x="0" y="47"/>
                      <a:pt x="10" y="66"/>
                      <a:pt x="20" y="66"/>
                    </a:cubicBezTo>
                    <a:cubicBezTo>
                      <a:pt x="30" y="66"/>
                      <a:pt x="43" y="50"/>
                      <a:pt x="35" y="35"/>
                    </a:cubicBezTo>
                    <a:cubicBezTo>
                      <a:pt x="32" y="28"/>
                      <a:pt x="21" y="5"/>
                      <a:pt x="2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31" name="Freeform 106"/>
              <p:cNvSpPr>
                <a:spLocks/>
              </p:cNvSpPr>
              <p:nvPr/>
            </p:nvSpPr>
            <p:spPr bwMode="auto">
              <a:xfrm>
                <a:off x="1181" y="2159"/>
                <a:ext cx="52" cy="80"/>
              </a:xfrm>
              <a:custGeom>
                <a:avLst/>
                <a:gdLst>
                  <a:gd name="T0" fmla="*/ 18 w 36"/>
                  <a:gd name="T1" fmla="*/ 0 h 55"/>
                  <a:gd name="T2" fmla="*/ 6 w 36"/>
                  <a:gd name="T3" fmla="*/ 29 h 55"/>
                  <a:gd name="T4" fmla="*/ 17 w 36"/>
                  <a:gd name="T5" fmla="*/ 55 h 55"/>
                  <a:gd name="T6" fmla="*/ 29 w 36"/>
                  <a:gd name="T7" fmla="*/ 29 h 55"/>
                  <a:gd name="T8" fmla="*/ 18 w 36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5">
                    <a:moveTo>
                      <a:pt x="18" y="0"/>
                    </a:moveTo>
                    <a:cubicBezTo>
                      <a:pt x="18" y="0"/>
                      <a:pt x="13" y="19"/>
                      <a:pt x="6" y="29"/>
                    </a:cubicBezTo>
                    <a:cubicBezTo>
                      <a:pt x="0" y="39"/>
                      <a:pt x="8" y="54"/>
                      <a:pt x="17" y="55"/>
                    </a:cubicBezTo>
                    <a:cubicBezTo>
                      <a:pt x="25" y="55"/>
                      <a:pt x="36" y="41"/>
                      <a:pt x="29" y="29"/>
                    </a:cubicBezTo>
                    <a:cubicBezTo>
                      <a:pt x="26" y="23"/>
                      <a:pt x="17" y="4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32" name="Freeform 107"/>
              <p:cNvSpPr>
                <a:spLocks/>
              </p:cNvSpPr>
              <p:nvPr/>
            </p:nvSpPr>
            <p:spPr bwMode="auto">
              <a:xfrm>
                <a:off x="1019" y="2820"/>
                <a:ext cx="108" cy="165"/>
              </a:xfrm>
              <a:custGeom>
                <a:avLst/>
                <a:gdLst>
                  <a:gd name="T0" fmla="*/ 37 w 74"/>
                  <a:gd name="T1" fmla="*/ 0 h 113"/>
                  <a:gd name="T2" fmla="*/ 13 w 74"/>
                  <a:gd name="T3" fmla="*/ 59 h 113"/>
                  <a:gd name="T4" fmla="*/ 34 w 74"/>
                  <a:gd name="T5" fmla="*/ 112 h 113"/>
                  <a:gd name="T6" fmla="*/ 60 w 74"/>
                  <a:gd name="T7" fmla="*/ 59 h 113"/>
                  <a:gd name="T8" fmla="*/ 37 w 74"/>
                  <a:gd name="T9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113">
                    <a:moveTo>
                      <a:pt x="37" y="0"/>
                    </a:moveTo>
                    <a:cubicBezTo>
                      <a:pt x="37" y="0"/>
                      <a:pt x="26" y="38"/>
                      <a:pt x="13" y="59"/>
                    </a:cubicBezTo>
                    <a:cubicBezTo>
                      <a:pt x="0" y="80"/>
                      <a:pt x="16" y="112"/>
                      <a:pt x="34" y="112"/>
                    </a:cubicBezTo>
                    <a:cubicBezTo>
                      <a:pt x="51" y="113"/>
                      <a:pt x="74" y="85"/>
                      <a:pt x="60" y="59"/>
                    </a:cubicBezTo>
                    <a:cubicBezTo>
                      <a:pt x="54" y="48"/>
                      <a:pt x="35" y="9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33" name="Freeform 108"/>
              <p:cNvSpPr>
                <a:spLocks/>
              </p:cNvSpPr>
              <p:nvPr/>
            </p:nvSpPr>
            <p:spPr bwMode="auto">
              <a:xfrm>
                <a:off x="2733" y="1860"/>
                <a:ext cx="89" cy="136"/>
              </a:xfrm>
              <a:custGeom>
                <a:avLst/>
                <a:gdLst>
                  <a:gd name="T0" fmla="*/ 31 w 61"/>
                  <a:gd name="T1" fmla="*/ 0 h 93"/>
                  <a:gd name="T2" fmla="*/ 11 w 61"/>
                  <a:gd name="T3" fmla="*/ 49 h 93"/>
                  <a:gd name="T4" fmla="*/ 29 w 61"/>
                  <a:gd name="T5" fmla="*/ 93 h 93"/>
                  <a:gd name="T6" fmla="*/ 50 w 61"/>
                  <a:gd name="T7" fmla="*/ 49 h 93"/>
                  <a:gd name="T8" fmla="*/ 31 w 61"/>
                  <a:gd name="T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93">
                    <a:moveTo>
                      <a:pt x="31" y="0"/>
                    </a:moveTo>
                    <a:cubicBezTo>
                      <a:pt x="31" y="0"/>
                      <a:pt x="22" y="32"/>
                      <a:pt x="11" y="49"/>
                    </a:cubicBezTo>
                    <a:cubicBezTo>
                      <a:pt x="0" y="66"/>
                      <a:pt x="14" y="93"/>
                      <a:pt x="29" y="93"/>
                    </a:cubicBezTo>
                    <a:cubicBezTo>
                      <a:pt x="42" y="93"/>
                      <a:pt x="61" y="70"/>
                      <a:pt x="50" y="49"/>
                    </a:cubicBezTo>
                    <a:cubicBezTo>
                      <a:pt x="45" y="40"/>
                      <a:pt x="30" y="7"/>
                      <a:pt x="3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34" name="Freeform 109"/>
              <p:cNvSpPr>
                <a:spLocks/>
              </p:cNvSpPr>
              <p:nvPr/>
            </p:nvSpPr>
            <p:spPr bwMode="auto">
              <a:xfrm>
                <a:off x="2441" y="2090"/>
                <a:ext cx="62" cy="96"/>
              </a:xfrm>
              <a:custGeom>
                <a:avLst/>
                <a:gdLst>
                  <a:gd name="T0" fmla="*/ 22 w 43"/>
                  <a:gd name="T1" fmla="*/ 0 h 66"/>
                  <a:gd name="T2" fmla="*/ 7 w 43"/>
                  <a:gd name="T3" fmla="*/ 35 h 66"/>
                  <a:gd name="T4" fmla="*/ 20 w 43"/>
                  <a:gd name="T5" fmla="*/ 66 h 66"/>
                  <a:gd name="T6" fmla="*/ 35 w 43"/>
                  <a:gd name="T7" fmla="*/ 35 h 66"/>
                  <a:gd name="T8" fmla="*/ 22 w 43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66">
                    <a:moveTo>
                      <a:pt x="22" y="0"/>
                    </a:moveTo>
                    <a:cubicBezTo>
                      <a:pt x="22" y="0"/>
                      <a:pt x="15" y="22"/>
                      <a:pt x="7" y="35"/>
                    </a:cubicBezTo>
                    <a:cubicBezTo>
                      <a:pt x="0" y="47"/>
                      <a:pt x="9" y="66"/>
                      <a:pt x="20" y="66"/>
                    </a:cubicBezTo>
                    <a:cubicBezTo>
                      <a:pt x="30" y="66"/>
                      <a:pt x="43" y="50"/>
                      <a:pt x="35" y="35"/>
                    </a:cubicBezTo>
                    <a:cubicBezTo>
                      <a:pt x="32" y="28"/>
                      <a:pt x="21" y="5"/>
                      <a:pt x="2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35" name="Freeform 110"/>
              <p:cNvSpPr>
                <a:spLocks/>
              </p:cNvSpPr>
              <p:nvPr/>
            </p:nvSpPr>
            <p:spPr bwMode="auto">
              <a:xfrm>
                <a:off x="1965" y="1442"/>
                <a:ext cx="81" cy="125"/>
              </a:xfrm>
              <a:custGeom>
                <a:avLst/>
                <a:gdLst>
                  <a:gd name="T0" fmla="*/ 28 w 56"/>
                  <a:gd name="T1" fmla="*/ 0 h 86"/>
                  <a:gd name="T2" fmla="*/ 10 w 56"/>
                  <a:gd name="T3" fmla="*/ 45 h 86"/>
                  <a:gd name="T4" fmla="*/ 26 w 56"/>
                  <a:gd name="T5" fmla="*/ 86 h 86"/>
                  <a:gd name="T6" fmla="*/ 46 w 56"/>
                  <a:gd name="T7" fmla="*/ 45 h 86"/>
                  <a:gd name="T8" fmla="*/ 28 w 56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86">
                    <a:moveTo>
                      <a:pt x="28" y="0"/>
                    </a:moveTo>
                    <a:cubicBezTo>
                      <a:pt x="28" y="0"/>
                      <a:pt x="20" y="29"/>
                      <a:pt x="10" y="45"/>
                    </a:cubicBezTo>
                    <a:cubicBezTo>
                      <a:pt x="0" y="61"/>
                      <a:pt x="12" y="86"/>
                      <a:pt x="26" y="86"/>
                    </a:cubicBezTo>
                    <a:cubicBezTo>
                      <a:pt x="39" y="86"/>
                      <a:pt x="56" y="65"/>
                      <a:pt x="46" y="45"/>
                    </a:cubicBezTo>
                    <a:cubicBezTo>
                      <a:pt x="41" y="37"/>
                      <a:pt x="27" y="7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36" name="Freeform 111"/>
              <p:cNvSpPr>
                <a:spLocks/>
              </p:cNvSpPr>
              <p:nvPr/>
            </p:nvSpPr>
            <p:spPr bwMode="auto">
              <a:xfrm>
                <a:off x="2439" y="2207"/>
                <a:ext cx="63" cy="97"/>
              </a:xfrm>
              <a:custGeom>
                <a:avLst/>
                <a:gdLst>
                  <a:gd name="T0" fmla="*/ 22 w 43"/>
                  <a:gd name="T1" fmla="*/ 0 h 67"/>
                  <a:gd name="T2" fmla="*/ 7 w 43"/>
                  <a:gd name="T3" fmla="*/ 35 h 67"/>
                  <a:gd name="T4" fmla="*/ 20 w 43"/>
                  <a:gd name="T5" fmla="*/ 67 h 67"/>
                  <a:gd name="T6" fmla="*/ 35 w 43"/>
                  <a:gd name="T7" fmla="*/ 35 h 67"/>
                  <a:gd name="T8" fmla="*/ 22 w 43"/>
                  <a:gd name="T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67">
                    <a:moveTo>
                      <a:pt x="22" y="0"/>
                    </a:moveTo>
                    <a:cubicBezTo>
                      <a:pt x="22" y="0"/>
                      <a:pt x="15" y="23"/>
                      <a:pt x="7" y="35"/>
                    </a:cubicBezTo>
                    <a:cubicBezTo>
                      <a:pt x="0" y="48"/>
                      <a:pt x="9" y="67"/>
                      <a:pt x="20" y="67"/>
                    </a:cubicBezTo>
                    <a:cubicBezTo>
                      <a:pt x="30" y="67"/>
                      <a:pt x="43" y="50"/>
                      <a:pt x="35" y="35"/>
                    </a:cubicBezTo>
                    <a:cubicBezTo>
                      <a:pt x="32" y="29"/>
                      <a:pt x="21" y="5"/>
                      <a:pt x="2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37" name="Freeform 112"/>
              <p:cNvSpPr>
                <a:spLocks/>
              </p:cNvSpPr>
              <p:nvPr/>
            </p:nvSpPr>
            <p:spPr bwMode="auto">
              <a:xfrm>
                <a:off x="1354" y="2121"/>
                <a:ext cx="35" cy="36"/>
              </a:xfrm>
              <a:custGeom>
                <a:avLst/>
                <a:gdLst>
                  <a:gd name="T0" fmla="*/ 13 w 35"/>
                  <a:gd name="T1" fmla="*/ 0 h 36"/>
                  <a:gd name="T2" fmla="*/ 13 w 35"/>
                  <a:gd name="T3" fmla="*/ 13 h 36"/>
                  <a:gd name="T4" fmla="*/ 0 w 35"/>
                  <a:gd name="T5" fmla="*/ 13 h 36"/>
                  <a:gd name="T6" fmla="*/ 0 w 35"/>
                  <a:gd name="T7" fmla="*/ 23 h 36"/>
                  <a:gd name="T8" fmla="*/ 13 w 35"/>
                  <a:gd name="T9" fmla="*/ 23 h 36"/>
                  <a:gd name="T10" fmla="*/ 13 w 35"/>
                  <a:gd name="T11" fmla="*/ 36 h 36"/>
                  <a:gd name="T12" fmla="*/ 23 w 35"/>
                  <a:gd name="T13" fmla="*/ 36 h 36"/>
                  <a:gd name="T14" fmla="*/ 23 w 35"/>
                  <a:gd name="T15" fmla="*/ 23 h 36"/>
                  <a:gd name="T16" fmla="*/ 35 w 35"/>
                  <a:gd name="T17" fmla="*/ 23 h 36"/>
                  <a:gd name="T18" fmla="*/ 35 w 35"/>
                  <a:gd name="T19" fmla="*/ 13 h 36"/>
                  <a:gd name="T20" fmla="*/ 23 w 35"/>
                  <a:gd name="T21" fmla="*/ 13 h 36"/>
                  <a:gd name="T22" fmla="*/ 23 w 35"/>
                  <a:gd name="T23" fmla="*/ 0 h 36"/>
                  <a:gd name="T24" fmla="*/ 13 w 35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" h="36">
                    <a:moveTo>
                      <a:pt x="13" y="0"/>
                    </a:moveTo>
                    <a:lnTo>
                      <a:pt x="13" y="13"/>
                    </a:lnTo>
                    <a:lnTo>
                      <a:pt x="0" y="13"/>
                    </a:lnTo>
                    <a:lnTo>
                      <a:pt x="0" y="23"/>
                    </a:lnTo>
                    <a:lnTo>
                      <a:pt x="13" y="23"/>
                    </a:lnTo>
                    <a:lnTo>
                      <a:pt x="13" y="36"/>
                    </a:lnTo>
                    <a:lnTo>
                      <a:pt x="23" y="36"/>
                    </a:lnTo>
                    <a:lnTo>
                      <a:pt x="23" y="23"/>
                    </a:lnTo>
                    <a:lnTo>
                      <a:pt x="35" y="23"/>
                    </a:lnTo>
                    <a:lnTo>
                      <a:pt x="35" y="13"/>
                    </a:lnTo>
                    <a:lnTo>
                      <a:pt x="23" y="13"/>
                    </a:lnTo>
                    <a:lnTo>
                      <a:pt x="23" y="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38" name="Freeform 113"/>
              <p:cNvSpPr>
                <a:spLocks/>
              </p:cNvSpPr>
              <p:nvPr/>
            </p:nvSpPr>
            <p:spPr bwMode="auto">
              <a:xfrm>
                <a:off x="1336" y="2103"/>
                <a:ext cx="72" cy="72"/>
              </a:xfrm>
              <a:custGeom>
                <a:avLst/>
                <a:gdLst>
                  <a:gd name="T0" fmla="*/ 37 w 72"/>
                  <a:gd name="T1" fmla="*/ 72 h 72"/>
                  <a:gd name="T2" fmla="*/ 0 w 72"/>
                  <a:gd name="T3" fmla="*/ 37 h 72"/>
                  <a:gd name="T4" fmla="*/ 35 w 72"/>
                  <a:gd name="T5" fmla="*/ 0 h 72"/>
                  <a:gd name="T6" fmla="*/ 72 w 72"/>
                  <a:gd name="T7" fmla="*/ 37 h 72"/>
                  <a:gd name="T8" fmla="*/ 37 w 72"/>
                  <a:gd name="T9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72">
                    <a:moveTo>
                      <a:pt x="37" y="72"/>
                    </a:moveTo>
                    <a:lnTo>
                      <a:pt x="0" y="37"/>
                    </a:lnTo>
                    <a:lnTo>
                      <a:pt x="35" y="0"/>
                    </a:lnTo>
                    <a:lnTo>
                      <a:pt x="72" y="37"/>
                    </a:lnTo>
                    <a:lnTo>
                      <a:pt x="37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39" name="Rectangle 114"/>
              <p:cNvSpPr>
                <a:spLocks noChangeArrowheads="1"/>
              </p:cNvSpPr>
              <p:nvPr/>
            </p:nvSpPr>
            <p:spPr bwMode="auto">
              <a:xfrm>
                <a:off x="1288" y="2134"/>
                <a:ext cx="32" cy="1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40" name="Freeform 115"/>
              <p:cNvSpPr>
                <a:spLocks/>
              </p:cNvSpPr>
              <p:nvPr/>
            </p:nvSpPr>
            <p:spPr bwMode="auto">
              <a:xfrm>
                <a:off x="1284" y="2119"/>
                <a:ext cx="41" cy="41"/>
              </a:xfrm>
              <a:custGeom>
                <a:avLst/>
                <a:gdLst>
                  <a:gd name="T0" fmla="*/ 20 w 41"/>
                  <a:gd name="T1" fmla="*/ 41 h 41"/>
                  <a:gd name="T2" fmla="*/ 0 w 41"/>
                  <a:gd name="T3" fmla="*/ 21 h 41"/>
                  <a:gd name="T4" fmla="*/ 22 w 41"/>
                  <a:gd name="T5" fmla="*/ 0 h 41"/>
                  <a:gd name="T6" fmla="*/ 41 w 41"/>
                  <a:gd name="T7" fmla="*/ 21 h 41"/>
                  <a:gd name="T8" fmla="*/ 2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20" y="41"/>
                    </a:moveTo>
                    <a:lnTo>
                      <a:pt x="0" y="21"/>
                    </a:lnTo>
                    <a:lnTo>
                      <a:pt x="22" y="0"/>
                    </a:lnTo>
                    <a:lnTo>
                      <a:pt x="41" y="21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41" name="Freeform 116"/>
              <p:cNvSpPr>
                <a:spLocks noEditPoints="1"/>
              </p:cNvSpPr>
              <p:nvPr/>
            </p:nvSpPr>
            <p:spPr bwMode="auto">
              <a:xfrm>
                <a:off x="1242" y="2087"/>
                <a:ext cx="193" cy="256"/>
              </a:xfrm>
              <a:custGeom>
                <a:avLst/>
                <a:gdLst>
                  <a:gd name="T0" fmla="*/ 121 w 133"/>
                  <a:gd name="T1" fmla="*/ 0 h 176"/>
                  <a:gd name="T2" fmla="*/ 13 w 133"/>
                  <a:gd name="T3" fmla="*/ 0 h 176"/>
                  <a:gd name="T4" fmla="*/ 0 w 133"/>
                  <a:gd name="T5" fmla="*/ 12 h 176"/>
                  <a:gd name="T6" fmla="*/ 0 w 133"/>
                  <a:gd name="T7" fmla="*/ 164 h 176"/>
                  <a:gd name="T8" fmla="*/ 13 w 133"/>
                  <a:gd name="T9" fmla="*/ 176 h 176"/>
                  <a:gd name="T10" fmla="*/ 121 w 133"/>
                  <a:gd name="T11" fmla="*/ 176 h 176"/>
                  <a:gd name="T12" fmla="*/ 133 w 133"/>
                  <a:gd name="T13" fmla="*/ 164 h 176"/>
                  <a:gd name="T14" fmla="*/ 133 w 133"/>
                  <a:gd name="T15" fmla="*/ 12 h 176"/>
                  <a:gd name="T16" fmla="*/ 121 w 133"/>
                  <a:gd name="T17" fmla="*/ 0 h 176"/>
                  <a:gd name="T18" fmla="*/ 119 w 133"/>
                  <a:gd name="T19" fmla="*/ 56 h 176"/>
                  <a:gd name="T20" fmla="*/ 15 w 133"/>
                  <a:gd name="T21" fmla="*/ 56 h 176"/>
                  <a:gd name="T22" fmla="*/ 15 w 133"/>
                  <a:gd name="T23" fmla="*/ 14 h 176"/>
                  <a:gd name="T24" fmla="*/ 119 w 133"/>
                  <a:gd name="T25" fmla="*/ 14 h 176"/>
                  <a:gd name="T26" fmla="*/ 119 w 133"/>
                  <a:gd name="T27" fmla="*/ 56 h 176"/>
                  <a:gd name="T28" fmla="*/ 15 w 133"/>
                  <a:gd name="T29" fmla="*/ 66 h 176"/>
                  <a:gd name="T30" fmla="*/ 119 w 133"/>
                  <a:gd name="T31" fmla="*/ 66 h 176"/>
                  <a:gd name="T32" fmla="*/ 119 w 133"/>
                  <a:gd name="T33" fmla="*/ 161 h 176"/>
                  <a:gd name="T34" fmla="*/ 15 w 133"/>
                  <a:gd name="T35" fmla="*/ 161 h 176"/>
                  <a:gd name="T36" fmla="*/ 15 w 133"/>
                  <a:gd name="T37" fmla="*/ 6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3" h="176">
                    <a:moveTo>
                      <a:pt x="121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70"/>
                      <a:pt x="6" y="176"/>
                      <a:pt x="13" y="176"/>
                    </a:cubicBezTo>
                    <a:cubicBezTo>
                      <a:pt x="121" y="176"/>
                      <a:pt x="121" y="176"/>
                      <a:pt x="121" y="176"/>
                    </a:cubicBezTo>
                    <a:cubicBezTo>
                      <a:pt x="128" y="176"/>
                      <a:pt x="133" y="170"/>
                      <a:pt x="133" y="164"/>
                    </a:cubicBezTo>
                    <a:cubicBezTo>
                      <a:pt x="133" y="12"/>
                      <a:pt x="133" y="12"/>
                      <a:pt x="133" y="12"/>
                    </a:cubicBezTo>
                    <a:cubicBezTo>
                      <a:pt x="133" y="5"/>
                      <a:pt x="128" y="0"/>
                      <a:pt x="121" y="0"/>
                    </a:cubicBezTo>
                    <a:moveTo>
                      <a:pt x="119" y="56"/>
                    </a:moveTo>
                    <a:cubicBezTo>
                      <a:pt x="15" y="56"/>
                      <a:pt x="15" y="56"/>
                      <a:pt x="15" y="56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19" y="14"/>
                      <a:pt x="119" y="14"/>
                      <a:pt x="119" y="14"/>
                    </a:cubicBezTo>
                    <a:lnTo>
                      <a:pt x="119" y="56"/>
                    </a:lnTo>
                    <a:close/>
                    <a:moveTo>
                      <a:pt x="15" y="66"/>
                    </a:moveTo>
                    <a:cubicBezTo>
                      <a:pt x="119" y="66"/>
                      <a:pt x="119" y="66"/>
                      <a:pt x="119" y="66"/>
                    </a:cubicBezTo>
                    <a:cubicBezTo>
                      <a:pt x="119" y="161"/>
                      <a:pt x="119" y="161"/>
                      <a:pt x="119" y="161"/>
                    </a:cubicBezTo>
                    <a:cubicBezTo>
                      <a:pt x="15" y="161"/>
                      <a:pt x="15" y="161"/>
                      <a:pt x="15" y="161"/>
                    </a:cubicBezTo>
                    <a:lnTo>
                      <a:pt x="15" y="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42" name="Oval 117"/>
              <p:cNvSpPr>
                <a:spLocks noChangeArrowheads="1"/>
              </p:cNvSpPr>
              <p:nvPr/>
            </p:nvSpPr>
            <p:spPr bwMode="auto">
              <a:xfrm>
                <a:off x="1280" y="2198"/>
                <a:ext cx="29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43" name="Oval 118"/>
              <p:cNvSpPr>
                <a:spLocks noChangeArrowheads="1"/>
              </p:cNvSpPr>
              <p:nvPr/>
            </p:nvSpPr>
            <p:spPr bwMode="auto">
              <a:xfrm>
                <a:off x="1323" y="2198"/>
                <a:ext cx="29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44" name="Oval 119"/>
              <p:cNvSpPr>
                <a:spLocks noChangeArrowheads="1"/>
              </p:cNvSpPr>
              <p:nvPr/>
            </p:nvSpPr>
            <p:spPr bwMode="auto">
              <a:xfrm>
                <a:off x="1366" y="2198"/>
                <a:ext cx="29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45" name="Oval 120"/>
              <p:cNvSpPr>
                <a:spLocks noChangeArrowheads="1"/>
              </p:cNvSpPr>
              <p:nvPr/>
            </p:nvSpPr>
            <p:spPr bwMode="auto">
              <a:xfrm>
                <a:off x="1280" y="2239"/>
                <a:ext cx="29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46" name="Oval 121"/>
              <p:cNvSpPr>
                <a:spLocks noChangeArrowheads="1"/>
              </p:cNvSpPr>
              <p:nvPr/>
            </p:nvSpPr>
            <p:spPr bwMode="auto">
              <a:xfrm>
                <a:off x="1323" y="2239"/>
                <a:ext cx="29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47" name="Oval 122"/>
              <p:cNvSpPr>
                <a:spLocks noChangeArrowheads="1"/>
              </p:cNvSpPr>
              <p:nvPr/>
            </p:nvSpPr>
            <p:spPr bwMode="auto">
              <a:xfrm>
                <a:off x="1366" y="2239"/>
                <a:ext cx="29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48" name="Oval 123"/>
              <p:cNvSpPr>
                <a:spLocks noChangeArrowheads="1"/>
              </p:cNvSpPr>
              <p:nvPr/>
            </p:nvSpPr>
            <p:spPr bwMode="auto">
              <a:xfrm>
                <a:off x="1280" y="2278"/>
                <a:ext cx="29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49" name="Oval 124"/>
              <p:cNvSpPr>
                <a:spLocks noChangeArrowheads="1"/>
              </p:cNvSpPr>
              <p:nvPr/>
            </p:nvSpPr>
            <p:spPr bwMode="auto">
              <a:xfrm>
                <a:off x="1323" y="2278"/>
                <a:ext cx="29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50" name="Oval 125"/>
              <p:cNvSpPr>
                <a:spLocks noChangeArrowheads="1"/>
              </p:cNvSpPr>
              <p:nvPr/>
            </p:nvSpPr>
            <p:spPr bwMode="auto">
              <a:xfrm>
                <a:off x="1366" y="2278"/>
                <a:ext cx="29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51" name="Freeform 126"/>
              <p:cNvSpPr>
                <a:spLocks/>
              </p:cNvSpPr>
              <p:nvPr/>
            </p:nvSpPr>
            <p:spPr bwMode="auto">
              <a:xfrm>
                <a:off x="1261" y="1863"/>
                <a:ext cx="9" cy="9"/>
              </a:xfrm>
              <a:custGeom>
                <a:avLst/>
                <a:gdLst>
                  <a:gd name="T0" fmla="*/ 3 w 9"/>
                  <a:gd name="T1" fmla="*/ 0 h 9"/>
                  <a:gd name="T2" fmla="*/ 3 w 9"/>
                  <a:gd name="T3" fmla="*/ 3 h 9"/>
                  <a:gd name="T4" fmla="*/ 0 w 9"/>
                  <a:gd name="T5" fmla="*/ 3 h 9"/>
                  <a:gd name="T6" fmla="*/ 0 w 9"/>
                  <a:gd name="T7" fmla="*/ 6 h 9"/>
                  <a:gd name="T8" fmla="*/ 3 w 9"/>
                  <a:gd name="T9" fmla="*/ 6 h 9"/>
                  <a:gd name="T10" fmla="*/ 3 w 9"/>
                  <a:gd name="T11" fmla="*/ 9 h 9"/>
                  <a:gd name="T12" fmla="*/ 6 w 9"/>
                  <a:gd name="T13" fmla="*/ 9 h 9"/>
                  <a:gd name="T14" fmla="*/ 6 w 9"/>
                  <a:gd name="T15" fmla="*/ 6 h 9"/>
                  <a:gd name="T16" fmla="*/ 9 w 9"/>
                  <a:gd name="T17" fmla="*/ 6 h 9"/>
                  <a:gd name="T18" fmla="*/ 9 w 9"/>
                  <a:gd name="T19" fmla="*/ 3 h 9"/>
                  <a:gd name="T20" fmla="*/ 6 w 9"/>
                  <a:gd name="T21" fmla="*/ 3 h 9"/>
                  <a:gd name="T22" fmla="*/ 6 w 9"/>
                  <a:gd name="T23" fmla="*/ 0 h 9"/>
                  <a:gd name="T24" fmla="*/ 3 w 9"/>
                  <a:gd name="T2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9">
                    <a:moveTo>
                      <a:pt x="3" y="0"/>
                    </a:moveTo>
                    <a:lnTo>
                      <a:pt x="3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3" y="9"/>
                    </a:lnTo>
                    <a:lnTo>
                      <a:pt x="6" y="9"/>
                    </a:lnTo>
                    <a:lnTo>
                      <a:pt x="6" y="6"/>
                    </a:lnTo>
                    <a:lnTo>
                      <a:pt x="9" y="6"/>
                    </a:lnTo>
                    <a:lnTo>
                      <a:pt x="9" y="3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52" name="Freeform 127"/>
              <p:cNvSpPr>
                <a:spLocks/>
              </p:cNvSpPr>
              <p:nvPr/>
            </p:nvSpPr>
            <p:spPr bwMode="auto">
              <a:xfrm>
                <a:off x="1256" y="1860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8 h 16"/>
                  <a:gd name="T4" fmla="*/ 9 w 16"/>
                  <a:gd name="T5" fmla="*/ 0 h 16"/>
                  <a:gd name="T6" fmla="*/ 16 w 16"/>
                  <a:gd name="T7" fmla="*/ 8 h 16"/>
                  <a:gd name="T8" fmla="*/ 9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8"/>
                    </a:lnTo>
                    <a:lnTo>
                      <a:pt x="9" y="0"/>
                    </a:lnTo>
                    <a:lnTo>
                      <a:pt x="16" y="8"/>
                    </a:lnTo>
                    <a:lnTo>
                      <a:pt x="9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53" name="Rectangle 128"/>
              <p:cNvSpPr>
                <a:spLocks noChangeArrowheads="1"/>
              </p:cNvSpPr>
              <p:nvPr/>
            </p:nvSpPr>
            <p:spPr bwMode="auto">
              <a:xfrm>
                <a:off x="1245" y="1868"/>
                <a:ext cx="7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54" name="Freeform 129"/>
              <p:cNvSpPr>
                <a:spLocks/>
              </p:cNvSpPr>
              <p:nvPr/>
            </p:nvSpPr>
            <p:spPr bwMode="auto">
              <a:xfrm>
                <a:off x="1245" y="1863"/>
                <a:ext cx="9" cy="11"/>
              </a:xfrm>
              <a:custGeom>
                <a:avLst/>
                <a:gdLst>
                  <a:gd name="T0" fmla="*/ 4 w 9"/>
                  <a:gd name="T1" fmla="*/ 11 h 11"/>
                  <a:gd name="T2" fmla="*/ 0 w 9"/>
                  <a:gd name="T3" fmla="*/ 5 h 11"/>
                  <a:gd name="T4" fmla="*/ 4 w 9"/>
                  <a:gd name="T5" fmla="*/ 0 h 11"/>
                  <a:gd name="T6" fmla="*/ 9 w 9"/>
                  <a:gd name="T7" fmla="*/ 5 h 11"/>
                  <a:gd name="T8" fmla="*/ 4 w 9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4" y="11"/>
                    </a:moveTo>
                    <a:lnTo>
                      <a:pt x="0" y="5"/>
                    </a:lnTo>
                    <a:lnTo>
                      <a:pt x="4" y="0"/>
                    </a:lnTo>
                    <a:lnTo>
                      <a:pt x="9" y="5"/>
                    </a:lnTo>
                    <a:lnTo>
                      <a:pt x="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55" name="Freeform 130"/>
              <p:cNvSpPr>
                <a:spLocks noEditPoints="1"/>
              </p:cNvSpPr>
              <p:nvPr/>
            </p:nvSpPr>
            <p:spPr bwMode="auto">
              <a:xfrm>
                <a:off x="1235" y="1856"/>
                <a:ext cx="45" cy="60"/>
              </a:xfrm>
              <a:custGeom>
                <a:avLst/>
                <a:gdLst>
                  <a:gd name="T0" fmla="*/ 28 w 31"/>
                  <a:gd name="T1" fmla="*/ 0 h 41"/>
                  <a:gd name="T2" fmla="*/ 3 w 31"/>
                  <a:gd name="T3" fmla="*/ 0 h 41"/>
                  <a:gd name="T4" fmla="*/ 0 w 31"/>
                  <a:gd name="T5" fmla="*/ 3 h 41"/>
                  <a:gd name="T6" fmla="*/ 0 w 31"/>
                  <a:gd name="T7" fmla="*/ 38 h 41"/>
                  <a:gd name="T8" fmla="*/ 3 w 31"/>
                  <a:gd name="T9" fmla="*/ 41 h 41"/>
                  <a:gd name="T10" fmla="*/ 28 w 31"/>
                  <a:gd name="T11" fmla="*/ 41 h 41"/>
                  <a:gd name="T12" fmla="*/ 31 w 31"/>
                  <a:gd name="T13" fmla="*/ 38 h 41"/>
                  <a:gd name="T14" fmla="*/ 31 w 31"/>
                  <a:gd name="T15" fmla="*/ 3 h 41"/>
                  <a:gd name="T16" fmla="*/ 28 w 31"/>
                  <a:gd name="T17" fmla="*/ 0 h 41"/>
                  <a:gd name="T18" fmla="*/ 28 w 31"/>
                  <a:gd name="T19" fmla="*/ 13 h 41"/>
                  <a:gd name="T20" fmla="*/ 3 w 31"/>
                  <a:gd name="T21" fmla="*/ 13 h 41"/>
                  <a:gd name="T22" fmla="*/ 3 w 31"/>
                  <a:gd name="T23" fmla="*/ 3 h 41"/>
                  <a:gd name="T24" fmla="*/ 28 w 31"/>
                  <a:gd name="T25" fmla="*/ 3 h 41"/>
                  <a:gd name="T26" fmla="*/ 28 w 31"/>
                  <a:gd name="T27" fmla="*/ 13 h 41"/>
                  <a:gd name="T28" fmla="*/ 3 w 31"/>
                  <a:gd name="T29" fmla="*/ 15 h 41"/>
                  <a:gd name="T30" fmla="*/ 28 w 31"/>
                  <a:gd name="T31" fmla="*/ 15 h 41"/>
                  <a:gd name="T32" fmla="*/ 28 w 31"/>
                  <a:gd name="T33" fmla="*/ 38 h 41"/>
                  <a:gd name="T34" fmla="*/ 3 w 31"/>
                  <a:gd name="T35" fmla="*/ 38 h 41"/>
                  <a:gd name="T36" fmla="*/ 3 w 31"/>
                  <a:gd name="T37" fmla="*/ 1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1" h="41">
                    <a:moveTo>
                      <a:pt x="28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40"/>
                      <a:pt x="1" y="41"/>
                      <a:pt x="3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30" y="41"/>
                      <a:pt x="31" y="40"/>
                      <a:pt x="31" y="38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1" y="1"/>
                      <a:pt x="30" y="0"/>
                      <a:pt x="28" y="0"/>
                    </a:cubicBezTo>
                    <a:moveTo>
                      <a:pt x="28" y="13"/>
                    </a:moveTo>
                    <a:cubicBezTo>
                      <a:pt x="3" y="13"/>
                      <a:pt x="3" y="13"/>
                      <a:pt x="3" y="1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8" y="3"/>
                      <a:pt x="28" y="3"/>
                      <a:pt x="28" y="3"/>
                    </a:cubicBezTo>
                    <a:lnTo>
                      <a:pt x="28" y="13"/>
                    </a:lnTo>
                    <a:close/>
                    <a:moveTo>
                      <a:pt x="3" y="15"/>
                    </a:move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" y="38"/>
                      <a:pt x="3" y="38"/>
                      <a:pt x="3" y="38"/>
                    </a:cubicBezTo>
                    <a:lnTo>
                      <a:pt x="3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56" name="Oval 131"/>
              <p:cNvSpPr>
                <a:spLocks noChangeArrowheads="1"/>
              </p:cNvSpPr>
              <p:nvPr/>
            </p:nvSpPr>
            <p:spPr bwMode="auto">
              <a:xfrm>
                <a:off x="1243" y="1882"/>
                <a:ext cx="8" cy="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57" name="Oval 132"/>
              <p:cNvSpPr>
                <a:spLocks noChangeArrowheads="1"/>
              </p:cNvSpPr>
              <p:nvPr/>
            </p:nvSpPr>
            <p:spPr bwMode="auto">
              <a:xfrm>
                <a:off x="1254" y="1882"/>
                <a:ext cx="5" cy="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58" name="Oval 133"/>
              <p:cNvSpPr>
                <a:spLocks noChangeArrowheads="1"/>
              </p:cNvSpPr>
              <p:nvPr/>
            </p:nvSpPr>
            <p:spPr bwMode="auto">
              <a:xfrm>
                <a:off x="1264" y="1882"/>
                <a:ext cx="6" cy="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59" name="Oval 134"/>
              <p:cNvSpPr>
                <a:spLocks noChangeArrowheads="1"/>
              </p:cNvSpPr>
              <p:nvPr/>
            </p:nvSpPr>
            <p:spPr bwMode="auto">
              <a:xfrm>
                <a:off x="1243" y="1891"/>
                <a:ext cx="8" cy="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60" name="Oval 135"/>
              <p:cNvSpPr>
                <a:spLocks noChangeArrowheads="1"/>
              </p:cNvSpPr>
              <p:nvPr/>
            </p:nvSpPr>
            <p:spPr bwMode="auto">
              <a:xfrm>
                <a:off x="1254" y="1891"/>
                <a:ext cx="5" cy="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61" name="Oval 136"/>
              <p:cNvSpPr>
                <a:spLocks noChangeArrowheads="1"/>
              </p:cNvSpPr>
              <p:nvPr/>
            </p:nvSpPr>
            <p:spPr bwMode="auto">
              <a:xfrm>
                <a:off x="1264" y="1891"/>
                <a:ext cx="6" cy="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62" name="Oval 137"/>
              <p:cNvSpPr>
                <a:spLocks noChangeArrowheads="1"/>
              </p:cNvSpPr>
              <p:nvPr/>
            </p:nvSpPr>
            <p:spPr bwMode="auto">
              <a:xfrm>
                <a:off x="1243" y="1901"/>
                <a:ext cx="8" cy="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63" name="Oval 138"/>
              <p:cNvSpPr>
                <a:spLocks noChangeArrowheads="1"/>
              </p:cNvSpPr>
              <p:nvPr/>
            </p:nvSpPr>
            <p:spPr bwMode="auto">
              <a:xfrm>
                <a:off x="1254" y="1901"/>
                <a:ext cx="5" cy="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64" name="Oval 139"/>
              <p:cNvSpPr>
                <a:spLocks noChangeArrowheads="1"/>
              </p:cNvSpPr>
              <p:nvPr/>
            </p:nvSpPr>
            <p:spPr bwMode="auto">
              <a:xfrm>
                <a:off x="1264" y="1901"/>
                <a:ext cx="6" cy="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65" name="Freeform 140"/>
              <p:cNvSpPr>
                <a:spLocks/>
              </p:cNvSpPr>
              <p:nvPr/>
            </p:nvSpPr>
            <p:spPr bwMode="auto">
              <a:xfrm>
                <a:off x="1303" y="2877"/>
                <a:ext cx="25" cy="25"/>
              </a:xfrm>
              <a:custGeom>
                <a:avLst/>
                <a:gdLst>
                  <a:gd name="T0" fmla="*/ 9 w 25"/>
                  <a:gd name="T1" fmla="*/ 0 h 25"/>
                  <a:gd name="T2" fmla="*/ 9 w 25"/>
                  <a:gd name="T3" fmla="*/ 9 h 25"/>
                  <a:gd name="T4" fmla="*/ 0 w 25"/>
                  <a:gd name="T5" fmla="*/ 9 h 25"/>
                  <a:gd name="T6" fmla="*/ 0 w 25"/>
                  <a:gd name="T7" fmla="*/ 16 h 25"/>
                  <a:gd name="T8" fmla="*/ 9 w 25"/>
                  <a:gd name="T9" fmla="*/ 16 h 25"/>
                  <a:gd name="T10" fmla="*/ 9 w 25"/>
                  <a:gd name="T11" fmla="*/ 25 h 25"/>
                  <a:gd name="T12" fmla="*/ 16 w 25"/>
                  <a:gd name="T13" fmla="*/ 25 h 25"/>
                  <a:gd name="T14" fmla="*/ 16 w 25"/>
                  <a:gd name="T15" fmla="*/ 16 h 25"/>
                  <a:gd name="T16" fmla="*/ 25 w 25"/>
                  <a:gd name="T17" fmla="*/ 16 h 25"/>
                  <a:gd name="T18" fmla="*/ 25 w 25"/>
                  <a:gd name="T19" fmla="*/ 9 h 25"/>
                  <a:gd name="T20" fmla="*/ 16 w 25"/>
                  <a:gd name="T21" fmla="*/ 9 h 25"/>
                  <a:gd name="T22" fmla="*/ 16 w 25"/>
                  <a:gd name="T23" fmla="*/ 0 h 25"/>
                  <a:gd name="T24" fmla="*/ 9 w 25"/>
                  <a:gd name="T2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" h="25">
                    <a:moveTo>
                      <a:pt x="9" y="0"/>
                    </a:moveTo>
                    <a:lnTo>
                      <a:pt x="9" y="9"/>
                    </a:lnTo>
                    <a:lnTo>
                      <a:pt x="0" y="9"/>
                    </a:lnTo>
                    <a:lnTo>
                      <a:pt x="0" y="16"/>
                    </a:lnTo>
                    <a:lnTo>
                      <a:pt x="9" y="16"/>
                    </a:lnTo>
                    <a:lnTo>
                      <a:pt x="9" y="25"/>
                    </a:lnTo>
                    <a:lnTo>
                      <a:pt x="16" y="25"/>
                    </a:lnTo>
                    <a:lnTo>
                      <a:pt x="16" y="16"/>
                    </a:lnTo>
                    <a:lnTo>
                      <a:pt x="25" y="16"/>
                    </a:lnTo>
                    <a:lnTo>
                      <a:pt x="25" y="9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66" name="Freeform 141"/>
              <p:cNvSpPr>
                <a:spLocks/>
              </p:cNvSpPr>
              <p:nvPr/>
            </p:nvSpPr>
            <p:spPr bwMode="auto">
              <a:xfrm>
                <a:off x="1290" y="2865"/>
                <a:ext cx="49" cy="50"/>
              </a:xfrm>
              <a:custGeom>
                <a:avLst/>
                <a:gdLst>
                  <a:gd name="T0" fmla="*/ 25 w 49"/>
                  <a:gd name="T1" fmla="*/ 50 h 50"/>
                  <a:gd name="T2" fmla="*/ 0 w 49"/>
                  <a:gd name="T3" fmla="*/ 25 h 50"/>
                  <a:gd name="T4" fmla="*/ 25 w 49"/>
                  <a:gd name="T5" fmla="*/ 0 h 50"/>
                  <a:gd name="T6" fmla="*/ 49 w 49"/>
                  <a:gd name="T7" fmla="*/ 25 h 50"/>
                  <a:gd name="T8" fmla="*/ 25 w 49"/>
                  <a:gd name="T9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50">
                    <a:moveTo>
                      <a:pt x="25" y="50"/>
                    </a:moveTo>
                    <a:lnTo>
                      <a:pt x="0" y="25"/>
                    </a:lnTo>
                    <a:lnTo>
                      <a:pt x="25" y="0"/>
                    </a:lnTo>
                    <a:lnTo>
                      <a:pt x="49" y="25"/>
                    </a:lnTo>
                    <a:lnTo>
                      <a:pt x="25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67" name="Rectangle 142"/>
              <p:cNvSpPr>
                <a:spLocks noChangeArrowheads="1"/>
              </p:cNvSpPr>
              <p:nvPr/>
            </p:nvSpPr>
            <p:spPr bwMode="auto">
              <a:xfrm>
                <a:off x="1256" y="2886"/>
                <a:ext cx="24" cy="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68" name="Freeform 143"/>
              <p:cNvSpPr>
                <a:spLocks/>
              </p:cNvSpPr>
              <p:nvPr/>
            </p:nvSpPr>
            <p:spPr bwMode="auto">
              <a:xfrm>
                <a:off x="1254" y="2875"/>
                <a:ext cx="29" cy="30"/>
              </a:xfrm>
              <a:custGeom>
                <a:avLst/>
                <a:gdLst>
                  <a:gd name="T0" fmla="*/ 14 w 29"/>
                  <a:gd name="T1" fmla="*/ 30 h 30"/>
                  <a:gd name="T2" fmla="*/ 0 w 29"/>
                  <a:gd name="T3" fmla="*/ 15 h 30"/>
                  <a:gd name="T4" fmla="*/ 14 w 29"/>
                  <a:gd name="T5" fmla="*/ 0 h 30"/>
                  <a:gd name="T6" fmla="*/ 29 w 29"/>
                  <a:gd name="T7" fmla="*/ 15 h 30"/>
                  <a:gd name="T8" fmla="*/ 14 w 29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0">
                    <a:moveTo>
                      <a:pt x="14" y="30"/>
                    </a:moveTo>
                    <a:lnTo>
                      <a:pt x="0" y="15"/>
                    </a:lnTo>
                    <a:lnTo>
                      <a:pt x="14" y="0"/>
                    </a:lnTo>
                    <a:lnTo>
                      <a:pt x="29" y="15"/>
                    </a:lnTo>
                    <a:lnTo>
                      <a:pt x="14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69" name="Freeform 144"/>
              <p:cNvSpPr>
                <a:spLocks noEditPoints="1"/>
              </p:cNvSpPr>
              <p:nvPr/>
            </p:nvSpPr>
            <p:spPr bwMode="auto">
              <a:xfrm>
                <a:off x="1224" y="2852"/>
                <a:ext cx="136" cy="181"/>
              </a:xfrm>
              <a:custGeom>
                <a:avLst/>
                <a:gdLst>
                  <a:gd name="T0" fmla="*/ 84 w 93"/>
                  <a:gd name="T1" fmla="*/ 0 h 124"/>
                  <a:gd name="T2" fmla="*/ 9 w 93"/>
                  <a:gd name="T3" fmla="*/ 0 h 124"/>
                  <a:gd name="T4" fmla="*/ 0 w 93"/>
                  <a:gd name="T5" fmla="*/ 9 h 124"/>
                  <a:gd name="T6" fmla="*/ 0 w 93"/>
                  <a:gd name="T7" fmla="*/ 115 h 124"/>
                  <a:gd name="T8" fmla="*/ 9 w 93"/>
                  <a:gd name="T9" fmla="*/ 124 h 124"/>
                  <a:gd name="T10" fmla="*/ 84 w 93"/>
                  <a:gd name="T11" fmla="*/ 124 h 124"/>
                  <a:gd name="T12" fmla="*/ 93 w 93"/>
                  <a:gd name="T13" fmla="*/ 115 h 124"/>
                  <a:gd name="T14" fmla="*/ 93 w 93"/>
                  <a:gd name="T15" fmla="*/ 9 h 124"/>
                  <a:gd name="T16" fmla="*/ 84 w 93"/>
                  <a:gd name="T17" fmla="*/ 0 h 124"/>
                  <a:gd name="T18" fmla="*/ 83 w 93"/>
                  <a:gd name="T19" fmla="*/ 40 h 124"/>
                  <a:gd name="T20" fmla="*/ 11 w 93"/>
                  <a:gd name="T21" fmla="*/ 40 h 124"/>
                  <a:gd name="T22" fmla="*/ 11 w 93"/>
                  <a:gd name="T23" fmla="*/ 11 h 124"/>
                  <a:gd name="T24" fmla="*/ 83 w 93"/>
                  <a:gd name="T25" fmla="*/ 11 h 124"/>
                  <a:gd name="T26" fmla="*/ 83 w 93"/>
                  <a:gd name="T27" fmla="*/ 40 h 124"/>
                  <a:gd name="T28" fmla="*/ 11 w 93"/>
                  <a:gd name="T29" fmla="*/ 47 h 124"/>
                  <a:gd name="T30" fmla="*/ 83 w 93"/>
                  <a:gd name="T31" fmla="*/ 47 h 124"/>
                  <a:gd name="T32" fmla="*/ 83 w 93"/>
                  <a:gd name="T33" fmla="*/ 113 h 124"/>
                  <a:gd name="T34" fmla="*/ 11 w 93"/>
                  <a:gd name="T35" fmla="*/ 113 h 124"/>
                  <a:gd name="T36" fmla="*/ 11 w 93"/>
                  <a:gd name="T37" fmla="*/ 4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124">
                    <a:moveTo>
                      <a:pt x="84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0"/>
                      <a:pt x="4" y="124"/>
                      <a:pt x="9" y="124"/>
                    </a:cubicBezTo>
                    <a:cubicBezTo>
                      <a:pt x="84" y="124"/>
                      <a:pt x="84" y="124"/>
                      <a:pt x="84" y="124"/>
                    </a:cubicBezTo>
                    <a:cubicBezTo>
                      <a:pt x="89" y="124"/>
                      <a:pt x="93" y="120"/>
                      <a:pt x="93" y="115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4"/>
                      <a:pt x="89" y="0"/>
                      <a:pt x="84" y="0"/>
                    </a:cubicBezTo>
                    <a:moveTo>
                      <a:pt x="83" y="40"/>
                    </a:move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83" y="11"/>
                      <a:pt x="83" y="11"/>
                      <a:pt x="83" y="11"/>
                    </a:cubicBezTo>
                    <a:lnTo>
                      <a:pt x="83" y="40"/>
                    </a:lnTo>
                    <a:close/>
                    <a:moveTo>
                      <a:pt x="11" y="47"/>
                    </a:move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113"/>
                      <a:pt x="83" y="113"/>
                      <a:pt x="83" y="113"/>
                    </a:cubicBezTo>
                    <a:cubicBezTo>
                      <a:pt x="11" y="113"/>
                      <a:pt x="11" y="113"/>
                      <a:pt x="11" y="113"/>
                    </a:cubicBezTo>
                    <a:lnTo>
                      <a:pt x="11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70" name="Oval 145"/>
              <p:cNvSpPr>
                <a:spLocks noChangeArrowheads="1"/>
              </p:cNvSpPr>
              <p:nvPr/>
            </p:nvSpPr>
            <p:spPr bwMode="auto">
              <a:xfrm>
                <a:off x="1251" y="2931"/>
                <a:ext cx="20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71" name="Oval 146"/>
              <p:cNvSpPr>
                <a:spLocks noChangeArrowheads="1"/>
              </p:cNvSpPr>
              <p:nvPr/>
            </p:nvSpPr>
            <p:spPr bwMode="auto">
              <a:xfrm>
                <a:off x="1281" y="2931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72" name="Oval 147"/>
              <p:cNvSpPr>
                <a:spLocks noChangeArrowheads="1"/>
              </p:cNvSpPr>
              <p:nvPr/>
            </p:nvSpPr>
            <p:spPr bwMode="auto">
              <a:xfrm>
                <a:off x="1310" y="2931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73" name="Oval 148"/>
              <p:cNvSpPr>
                <a:spLocks noChangeArrowheads="1"/>
              </p:cNvSpPr>
              <p:nvPr/>
            </p:nvSpPr>
            <p:spPr bwMode="auto">
              <a:xfrm>
                <a:off x="1251" y="2958"/>
                <a:ext cx="20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74" name="Oval 149"/>
              <p:cNvSpPr>
                <a:spLocks noChangeArrowheads="1"/>
              </p:cNvSpPr>
              <p:nvPr/>
            </p:nvSpPr>
            <p:spPr bwMode="auto">
              <a:xfrm>
                <a:off x="1281" y="2958"/>
                <a:ext cx="21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75" name="Oval 150"/>
              <p:cNvSpPr>
                <a:spLocks noChangeArrowheads="1"/>
              </p:cNvSpPr>
              <p:nvPr/>
            </p:nvSpPr>
            <p:spPr bwMode="auto">
              <a:xfrm>
                <a:off x="1310" y="2958"/>
                <a:ext cx="21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76" name="Oval 151"/>
              <p:cNvSpPr>
                <a:spLocks noChangeArrowheads="1"/>
              </p:cNvSpPr>
              <p:nvPr/>
            </p:nvSpPr>
            <p:spPr bwMode="auto">
              <a:xfrm>
                <a:off x="1251" y="2986"/>
                <a:ext cx="20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77" name="Oval 152"/>
              <p:cNvSpPr>
                <a:spLocks noChangeArrowheads="1"/>
              </p:cNvSpPr>
              <p:nvPr/>
            </p:nvSpPr>
            <p:spPr bwMode="auto">
              <a:xfrm>
                <a:off x="1281" y="2986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78" name="Oval 153"/>
              <p:cNvSpPr>
                <a:spLocks noChangeArrowheads="1"/>
              </p:cNvSpPr>
              <p:nvPr/>
            </p:nvSpPr>
            <p:spPr bwMode="auto">
              <a:xfrm>
                <a:off x="1310" y="2986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79" name="Freeform 154"/>
              <p:cNvSpPr>
                <a:spLocks/>
              </p:cNvSpPr>
              <p:nvPr/>
            </p:nvSpPr>
            <p:spPr bwMode="auto">
              <a:xfrm>
                <a:off x="1713" y="2672"/>
                <a:ext cx="21" cy="22"/>
              </a:xfrm>
              <a:custGeom>
                <a:avLst/>
                <a:gdLst>
                  <a:gd name="T0" fmla="*/ 8 w 21"/>
                  <a:gd name="T1" fmla="*/ 0 h 22"/>
                  <a:gd name="T2" fmla="*/ 8 w 21"/>
                  <a:gd name="T3" fmla="*/ 7 h 22"/>
                  <a:gd name="T4" fmla="*/ 0 w 21"/>
                  <a:gd name="T5" fmla="*/ 7 h 22"/>
                  <a:gd name="T6" fmla="*/ 0 w 21"/>
                  <a:gd name="T7" fmla="*/ 13 h 22"/>
                  <a:gd name="T8" fmla="*/ 8 w 21"/>
                  <a:gd name="T9" fmla="*/ 13 h 22"/>
                  <a:gd name="T10" fmla="*/ 8 w 21"/>
                  <a:gd name="T11" fmla="*/ 22 h 22"/>
                  <a:gd name="T12" fmla="*/ 13 w 21"/>
                  <a:gd name="T13" fmla="*/ 22 h 22"/>
                  <a:gd name="T14" fmla="*/ 13 w 21"/>
                  <a:gd name="T15" fmla="*/ 13 h 22"/>
                  <a:gd name="T16" fmla="*/ 21 w 21"/>
                  <a:gd name="T17" fmla="*/ 13 h 22"/>
                  <a:gd name="T18" fmla="*/ 21 w 21"/>
                  <a:gd name="T19" fmla="*/ 7 h 22"/>
                  <a:gd name="T20" fmla="*/ 13 w 21"/>
                  <a:gd name="T21" fmla="*/ 7 h 22"/>
                  <a:gd name="T22" fmla="*/ 13 w 21"/>
                  <a:gd name="T23" fmla="*/ 0 h 22"/>
                  <a:gd name="T24" fmla="*/ 8 w 21"/>
                  <a:gd name="T2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" h="22">
                    <a:moveTo>
                      <a:pt x="8" y="0"/>
                    </a:moveTo>
                    <a:lnTo>
                      <a:pt x="8" y="7"/>
                    </a:lnTo>
                    <a:lnTo>
                      <a:pt x="0" y="7"/>
                    </a:lnTo>
                    <a:lnTo>
                      <a:pt x="0" y="13"/>
                    </a:lnTo>
                    <a:lnTo>
                      <a:pt x="8" y="13"/>
                    </a:lnTo>
                    <a:lnTo>
                      <a:pt x="8" y="22"/>
                    </a:lnTo>
                    <a:lnTo>
                      <a:pt x="13" y="22"/>
                    </a:lnTo>
                    <a:lnTo>
                      <a:pt x="13" y="13"/>
                    </a:lnTo>
                    <a:lnTo>
                      <a:pt x="21" y="13"/>
                    </a:lnTo>
                    <a:lnTo>
                      <a:pt x="21" y="7"/>
                    </a:lnTo>
                    <a:lnTo>
                      <a:pt x="13" y="7"/>
                    </a:lnTo>
                    <a:lnTo>
                      <a:pt x="13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80" name="Freeform 155"/>
              <p:cNvSpPr>
                <a:spLocks/>
              </p:cNvSpPr>
              <p:nvPr/>
            </p:nvSpPr>
            <p:spPr bwMode="auto">
              <a:xfrm>
                <a:off x="1702" y="2660"/>
                <a:ext cx="43" cy="44"/>
              </a:xfrm>
              <a:custGeom>
                <a:avLst/>
                <a:gdLst>
                  <a:gd name="T0" fmla="*/ 21 w 43"/>
                  <a:gd name="T1" fmla="*/ 44 h 44"/>
                  <a:gd name="T2" fmla="*/ 0 w 43"/>
                  <a:gd name="T3" fmla="*/ 22 h 44"/>
                  <a:gd name="T4" fmla="*/ 21 w 43"/>
                  <a:gd name="T5" fmla="*/ 0 h 44"/>
                  <a:gd name="T6" fmla="*/ 43 w 43"/>
                  <a:gd name="T7" fmla="*/ 22 h 44"/>
                  <a:gd name="T8" fmla="*/ 21 w 43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4">
                    <a:moveTo>
                      <a:pt x="21" y="44"/>
                    </a:moveTo>
                    <a:lnTo>
                      <a:pt x="0" y="22"/>
                    </a:lnTo>
                    <a:lnTo>
                      <a:pt x="21" y="0"/>
                    </a:lnTo>
                    <a:lnTo>
                      <a:pt x="43" y="22"/>
                    </a:lnTo>
                    <a:lnTo>
                      <a:pt x="21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81" name="Rectangle 156"/>
              <p:cNvSpPr>
                <a:spLocks noChangeArrowheads="1"/>
              </p:cNvSpPr>
              <p:nvPr/>
            </p:nvSpPr>
            <p:spPr bwMode="auto">
              <a:xfrm>
                <a:off x="1673" y="2679"/>
                <a:ext cx="18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82" name="Freeform 157"/>
              <p:cNvSpPr>
                <a:spLocks/>
              </p:cNvSpPr>
              <p:nvPr/>
            </p:nvSpPr>
            <p:spPr bwMode="auto">
              <a:xfrm>
                <a:off x="1670" y="2669"/>
                <a:ext cx="24" cy="26"/>
              </a:xfrm>
              <a:custGeom>
                <a:avLst/>
                <a:gdLst>
                  <a:gd name="T0" fmla="*/ 11 w 24"/>
                  <a:gd name="T1" fmla="*/ 26 h 26"/>
                  <a:gd name="T2" fmla="*/ 0 w 24"/>
                  <a:gd name="T3" fmla="*/ 13 h 26"/>
                  <a:gd name="T4" fmla="*/ 13 w 24"/>
                  <a:gd name="T5" fmla="*/ 0 h 26"/>
                  <a:gd name="T6" fmla="*/ 24 w 24"/>
                  <a:gd name="T7" fmla="*/ 13 h 26"/>
                  <a:gd name="T8" fmla="*/ 11 w 24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6">
                    <a:moveTo>
                      <a:pt x="11" y="26"/>
                    </a:moveTo>
                    <a:lnTo>
                      <a:pt x="0" y="13"/>
                    </a:lnTo>
                    <a:lnTo>
                      <a:pt x="13" y="0"/>
                    </a:lnTo>
                    <a:lnTo>
                      <a:pt x="24" y="13"/>
                    </a:lnTo>
                    <a:lnTo>
                      <a:pt x="11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83" name="Freeform 158"/>
              <p:cNvSpPr>
                <a:spLocks noEditPoints="1"/>
              </p:cNvSpPr>
              <p:nvPr/>
            </p:nvSpPr>
            <p:spPr bwMode="auto">
              <a:xfrm>
                <a:off x="1643" y="2650"/>
                <a:ext cx="120" cy="159"/>
              </a:xfrm>
              <a:custGeom>
                <a:avLst/>
                <a:gdLst>
                  <a:gd name="T0" fmla="*/ 74 w 82"/>
                  <a:gd name="T1" fmla="*/ 0 h 109"/>
                  <a:gd name="T2" fmla="*/ 8 w 82"/>
                  <a:gd name="T3" fmla="*/ 0 h 109"/>
                  <a:gd name="T4" fmla="*/ 0 w 82"/>
                  <a:gd name="T5" fmla="*/ 7 h 109"/>
                  <a:gd name="T6" fmla="*/ 0 w 82"/>
                  <a:gd name="T7" fmla="*/ 101 h 109"/>
                  <a:gd name="T8" fmla="*/ 8 w 82"/>
                  <a:gd name="T9" fmla="*/ 109 h 109"/>
                  <a:gd name="T10" fmla="*/ 74 w 82"/>
                  <a:gd name="T11" fmla="*/ 109 h 109"/>
                  <a:gd name="T12" fmla="*/ 82 w 82"/>
                  <a:gd name="T13" fmla="*/ 101 h 109"/>
                  <a:gd name="T14" fmla="*/ 82 w 82"/>
                  <a:gd name="T15" fmla="*/ 7 h 109"/>
                  <a:gd name="T16" fmla="*/ 74 w 82"/>
                  <a:gd name="T17" fmla="*/ 0 h 109"/>
                  <a:gd name="T18" fmla="*/ 73 w 82"/>
                  <a:gd name="T19" fmla="*/ 34 h 109"/>
                  <a:gd name="T20" fmla="*/ 9 w 82"/>
                  <a:gd name="T21" fmla="*/ 34 h 109"/>
                  <a:gd name="T22" fmla="*/ 9 w 82"/>
                  <a:gd name="T23" fmla="*/ 9 h 109"/>
                  <a:gd name="T24" fmla="*/ 73 w 82"/>
                  <a:gd name="T25" fmla="*/ 9 h 109"/>
                  <a:gd name="T26" fmla="*/ 73 w 82"/>
                  <a:gd name="T27" fmla="*/ 34 h 109"/>
                  <a:gd name="T28" fmla="*/ 9 w 82"/>
                  <a:gd name="T29" fmla="*/ 40 h 109"/>
                  <a:gd name="T30" fmla="*/ 73 w 82"/>
                  <a:gd name="T31" fmla="*/ 40 h 109"/>
                  <a:gd name="T32" fmla="*/ 73 w 82"/>
                  <a:gd name="T33" fmla="*/ 99 h 109"/>
                  <a:gd name="T34" fmla="*/ 9 w 82"/>
                  <a:gd name="T35" fmla="*/ 99 h 109"/>
                  <a:gd name="T36" fmla="*/ 9 w 82"/>
                  <a:gd name="T37" fmla="*/ 4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" h="109">
                    <a:moveTo>
                      <a:pt x="7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105"/>
                      <a:pt x="4" y="109"/>
                      <a:pt x="8" y="109"/>
                    </a:cubicBezTo>
                    <a:cubicBezTo>
                      <a:pt x="74" y="109"/>
                      <a:pt x="74" y="109"/>
                      <a:pt x="74" y="109"/>
                    </a:cubicBezTo>
                    <a:cubicBezTo>
                      <a:pt x="79" y="109"/>
                      <a:pt x="82" y="105"/>
                      <a:pt x="82" y="101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82" y="3"/>
                      <a:pt x="79" y="0"/>
                      <a:pt x="74" y="0"/>
                    </a:cubicBezTo>
                    <a:moveTo>
                      <a:pt x="73" y="34"/>
                    </a:moveTo>
                    <a:cubicBezTo>
                      <a:pt x="9" y="34"/>
                      <a:pt x="9" y="34"/>
                      <a:pt x="9" y="34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73" y="9"/>
                      <a:pt x="73" y="9"/>
                      <a:pt x="73" y="9"/>
                    </a:cubicBezTo>
                    <a:lnTo>
                      <a:pt x="73" y="34"/>
                    </a:lnTo>
                    <a:close/>
                    <a:moveTo>
                      <a:pt x="9" y="40"/>
                    </a:move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99"/>
                      <a:pt x="73" y="99"/>
                      <a:pt x="73" y="99"/>
                    </a:cubicBezTo>
                    <a:cubicBezTo>
                      <a:pt x="9" y="99"/>
                      <a:pt x="9" y="99"/>
                      <a:pt x="9" y="99"/>
                    </a:cubicBezTo>
                    <a:lnTo>
                      <a:pt x="9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84" name="Oval 159"/>
              <p:cNvSpPr>
                <a:spLocks noChangeArrowheads="1"/>
              </p:cNvSpPr>
              <p:nvPr/>
            </p:nvSpPr>
            <p:spPr bwMode="auto">
              <a:xfrm>
                <a:off x="1667" y="2718"/>
                <a:ext cx="17" cy="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85" name="Oval 160"/>
              <p:cNvSpPr>
                <a:spLocks noChangeArrowheads="1"/>
              </p:cNvSpPr>
              <p:nvPr/>
            </p:nvSpPr>
            <p:spPr bwMode="auto">
              <a:xfrm>
                <a:off x="1693" y="2718"/>
                <a:ext cx="19" cy="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86" name="Oval 161"/>
              <p:cNvSpPr>
                <a:spLocks noChangeArrowheads="1"/>
              </p:cNvSpPr>
              <p:nvPr/>
            </p:nvSpPr>
            <p:spPr bwMode="auto">
              <a:xfrm>
                <a:off x="1719" y="2718"/>
                <a:ext cx="19" cy="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87" name="Oval 162"/>
              <p:cNvSpPr>
                <a:spLocks noChangeArrowheads="1"/>
              </p:cNvSpPr>
              <p:nvPr/>
            </p:nvSpPr>
            <p:spPr bwMode="auto">
              <a:xfrm>
                <a:off x="1667" y="2743"/>
                <a:ext cx="17" cy="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88" name="Oval 163"/>
              <p:cNvSpPr>
                <a:spLocks noChangeArrowheads="1"/>
              </p:cNvSpPr>
              <p:nvPr/>
            </p:nvSpPr>
            <p:spPr bwMode="auto">
              <a:xfrm>
                <a:off x="1693" y="2743"/>
                <a:ext cx="19" cy="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89" name="Oval 164"/>
              <p:cNvSpPr>
                <a:spLocks noChangeArrowheads="1"/>
              </p:cNvSpPr>
              <p:nvPr/>
            </p:nvSpPr>
            <p:spPr bwMode="auto">
              <a:xfrm>
                <a:off x="1719" y="2743"/>
                <a:ext cx="19" cy="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90" name="Oval 165"/>
              <p:cNvSpPr>
                <a:spLocks noChangeArrowheads="1"/>
              </p:cNvSpPr>
              <p:nvPr/>
            </p:nvSpPr>
            <p:spPr bwMode="auto">
              <a:xfrm>
                <a:off x="1667" y="2768"/>
                <a:ext cx="17" cy="1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91" name="Oval 166"/>
              <p:cNvSpPr>
                <a:spLocks noChangeArrowheads="1"/>
              </p:cNvSpPr>
              <p:nvPr/>
            </p:nvSpPr>
            <p:spPr bwMode="auto">
              <a:xfrm>
                <a:off x="1693" y="2768"/>
                <a:ext cx="19" cy="1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92" name="Oval 167"/>
              <p:cNvSpPr>
                <a:spLocks noChangeArrowheads="1"/>
              </p:cNvSpPr>
              <p:nvPr/>
            </p:nvSpPr>
            <p:spPr bwMode="auto">
              <a:xfrm>
                <a:off x="1719" y="2768"/>
                <a:ext cx="19" cy="1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93" name="Freeform 168"/>
              <p:cNvSpPr>
                <a:spLocks noEditPoints="1"/>
              </p:cNvSpPr>
              <p:nvPr/>
            </p:nvSpPr>
            <p:spPr bwMode="auto">
              <a:xfrm>
                <a:off x="628" y="1693"/>
                <a:ext cx="132" cy="221"/>
              </a:xfrm>
              <a:custGeom>
                <a:avLst/>
                <a:gdLst>
                  <a:gd name="T0" fmla="*/ 36 w 91"/>
                  <a:gd name="T1" fmla="*/ 125 h 152"/>
                  <a:gd name="T2" fmla="*/ 45 w 91"/>
                  <a:gd name="T3" fmla="*/ 116 h 152"/>
                  <a:gd name="T4" fmla="*/ 55 w 91"/>
                  <a:gd name="T5" fmla="*/ 125 h 152"/>
                  <a:gd name="T6" fmla="*/ 45 w 91"/>
                  <a:gd name="T7" fmla="*/ 134 h 152"/>
                  <a:gd name="T8" fmla="*/ 36 w 91"/>
                  <a:gd name="T9" fmla="*/ 125 h 152"/>
                  <a:gd name="T10" fmla="*/ 16 w 91"/>
                  <a:gd name="T11" fmla="*/ 74 h 152"/>
                  <a:gd name="T12" fmla="*/ 16 w 91"/>
                  <a:gd name="T13" fmla="*/ 44 h 152"/>
                  <a:gd name="T14" fmla="*/ 21 w 91"/>
                  <a:gd name="T15" fmla="*/ 40 h 152"/>
                  <a:gd name="T16" fmla="*/ 70 w 91"/>
                  <a:gd name="T17" fmla="*/ 40 h 152"/>
                  <a:gd name="T18" fmla="*/ 75 w 91"/>
                  <a:gd name="T19" fmla="*/ 44 h 152"/>
                  <a:gd name="T20" fmla="*/ 75 w 91"/>
                  <a:gd name="T21" fmla="*/ 74 h 152"/>
                  <a:gd name="T22" fmla="*/ 70 w 91"/>
                  <a:gd name="T23" fmla="*/ 79 h 152"/>
                  <a:gd name="T24" fmla="*/ 21 w 91"/>
                  <a:gd name="T25" fmla="*/ 79 h 152"/>
                  <a:gd name="T26" fmla="*/ 16 w 91"/>
                  <a:gd name="T27" fmla="*/ 74 h 152"/>
                  <a:gd name="T28" fmla="*/ 21 w 91"/>
                  <a:gd name="T29" fmla="*/ 0 h 152"/>
                  <a:gd name="T30" fmla="*/ 13 w 91"/>
                  <a:gd name="T31" fmla="*/ 9 h 152"/>
                  <a:gd name="T32" fmla="*/ 13 w 91"/>
                  <a:gd name="T33" fmla="*/ 22 h 152"/>
                  <a:gd name="T34" fmla="*/ 0 w 91"/>
                  <a:gd name="T35" fmla="*/ 43 h 152"/>
                  <a:gd name="T36" fmla="*/ 0 w 91"/>
                  <a:gd name="T37" fmla="*/ 88 h 152"/>
                  <a:gd name="T38" fmla="*/ 5 w 91"/>
                  <a:gd name="T39" fmla="*/ 132 h 152"/>
                  <a:gd name="T40" fmla="*/ 34 w 91"/>
                  <a:gd name="T41" fmla="*/ 152 h 152"/>
                  <a:gd name="T42" fmla="*/ 57 w 91"/>
                  <a:gd name="T43" fmla="*/ 152 h 152"/>
                  <a:gd name="T44" fmla="*/ 86 w 91"/>
                  <a:gd name="T45" fmla="*/ 131 h 152"/>
                  <a:gd name="T46" fmla="*/ 91 w 91"/>
                  <a:gd name="T47" fmla="*/ 86 h 152"/>
                  <a:gd name="T48" fmla="*/ 91 w 91"/>
                  <a:gd name="T49" fmla="*/ 43 h 152"/>
                  <a:gd name="T50" fmla="*/ 67 w 91"/>
                  <a:gd name="T51" fmla="*/ 19 h 152"/>
                  <a:gd name="T52" fmla="*/ 30 w 91"/>
                  <a:gd name="T53" fmla="*/ 19 h 152"/>
                  <a:gd name="T54" fmla="*/ 30 w 91"/>
                  <a:gd name="T55" fmla="*/ 9 h 152"/>
                  <a:gd name="T56" fmla="*/ 21 w 91"/>
                  <a:gd name="T57" fmla="*/ 0 h 152"/>
                  <a:gd name="T58" fmla="*/ 21 w 91"/>
                  <a:gd name="T59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1" h="152">
                    <a:moveTo>
                      <a:pt x="36" y="125"/>
                    </a:moveTo>
                    <a:cubicBezTo>
                      <a:pt x="36" y="120"/>
                      <a:pt x="40" y="116"/>
                      <a:pt x="45" y="116"/>
                    </a:cubicBezTo>
                    <a:cubicBezTo>
                      <a:pt x="51" y="116"/>
                      <a:pt x="55" y="120"/>
                      <a:pt x="55" y="125"/>
                    </a:cubicBezTo>
                    <a:cubicBezTo>
                      <a:pt x="55" y="130"/>
                      <a:pt x="51" y="134"/>
                      <a:pt x="45" y="134"/>
                    </a:cubicBezTo>
                    <a:cubicBezTo>
                      <a:pt x="40" y="134"/>
                      <a:pt x="36" y="130"/>
                      <a:pt x="36" y="125"/>
                    </a:cubicBezTo>
                    <a:moveTo>
                      <a:pt x="16" y="74"/>
                    </a:moveTo>
                    <a:cubicBezTo>
                      <a:pt x="16" y="44"/>
                      <a:pt x="16" y="44"/>
                      <a:pt x="16" y="44"/>
                    </a:cubicBezTo>
                    <a:cubicBezTo>
                      <a:pt x="16" y="42"/>
                      <a:pt x="18" y="40"/>
                      <a:pt x="21" y="40"/>
                    </a:cubicBezTo>
                    <a:cubicBezTo>
                      <a:pt x="70" y="40"/>
                      <a:pt x="70" y="40"/>
                      <a:pt x="70" y="40"/>
                    </a:cubicBezTo>
                    <a:cubicBezTo>
                      <a:pt x="72" y="40"/>
                      <a:pt x="75" y="42"/>
                      <a:pt x="75" y="44"/>
                    </a:cubicBezTo>
                    <a:cubicBezTo>
                      <a:pt x="75" y="74"/>
                      <a:pt x="75" y="74"/>
                      <a:pt x="75" y="74"/>
                    </a:cubicBezTo>
                    <a:cubicBezTo>
                      <a:pt x="75" y="77"/>
                      <a:pt x="72" y="79"/>
                      <a:pt x="70" y="79"/>
                    </a:cubicBezTo>
                    <a:cubicBezTo>
                      <a:pt x="21" y="79"/>
                      <a:pt x="21" y="79"/>
                      <a:pt x="21" y="79"/>
                    </a:cubicBezTo>
                    <a:cubicBezTo>
                      <a:pt x="18" y="79"/>
                      <a:pt x="16" y="77"/>
                      <a:pt x="16" y="74"/>
                    </a:cubicBezTo>
                    <a:moveTo>
                      <a:pt x="21" y="0"/>
                    </a:moveTo>
                    <a:cubicBezTo>
                      <a:pt x="17" y="0"/>
                      <a:pt x="13" y="4"/>
                      <a:pt x="13" y="9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6" y="26"/>
                      <a:pt x="0" y="34"/>
                      <a:pt x="0" y="43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101"/>
                      <a:pt x="2" y="121"/>
                      <a:pt x="5" y="132"/>
                    </a:cubicBezTo>
                    <a:cubicBezTo>
                      <a:pt x="8" y="143"/>
                      <a:pt x="20" y="152"/>
                      <a:pt x="34" y="152"/>
                    </a:cubicBezTo>
                    <a:cubicBezTo>
                      <a:pt x="57" y="152"/>
                      <a:pt x="57" y="152"/>
                      <a:pt x="57" y="152"/>
                    </a:cubicBezTo>
                    <a:cubicBezTo>
                      <a:pt x="70" y="152"/>
                      <a:pt x="83" y="143"/>
                      <a:pt x="86" y="131"/>
                    </a:cubicBezTo>
                    <a:cubicBezTo>
                      <a:pt x="88" y="120"/>
                      <a:pt x="91" y="99"/>
                      <a:pt x="91" y="86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91" y="30"/>
                      <a:pt x="80" y="19"/>
                      <a:pt x="67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30" y="4"/>
                      <a:pt x="26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94" name="Freeform 170"/>
              <p:cNvSpPr>
                <a:spLocks noEditPoints="1"/>
              </p:cNvSpPr>
              <p:nvPr/>
            </p:nvSpPr>
            <p:spPr bwMode="auto">
              <a:xfrm>
                <a:off x="2062" y="1042"/>
                <a:ext cx="152" cy="254"/>
              </a:xfrm>
              <a:custGeom>
                <a:avLst/>
                <a:gdLst>
                  <a:gd name="T0" fmla="*/ 41 w 104"/>
                  <a:gd name="T1" fmla="*/ 143 h 175"/>
                  <a:gd name="T2" fmla="*/ 52 w 104"/>
                  <a:gd name="T3" fmla="*/ 133 h 175"/>
                  <a:gd name="T4" fmla="*/ 63 w 104"/>
                  <a:gd name="T5" fmla="*/ 143 h 175"/>
                  <a:gd name="T6" fmla="*/ 52 w 104"/>
                  <a:gd name="T7" fmla="*/ 154 h 175"/>
                  <a:gd name="T8" fmla="*/ 41 w 104"/>
                  <a:gd name="T9" fmla="*/ 143 h 175"/>
                  <a:gd name="T10" fmla="*/ 19 w 104"/>
                  <a:gd name="T11" fmla="*/ 85 h 175"/>
                  <a:gd name="T12" fmla="*/ 19 w 104"/>
                  <a:gd name="T13" fmla="*/ 51 h 175"/>
                  <a:gd name="T14" fmla="*/ 24 w 104"/>
                  <a:gd name="T15" fmla="*/ 45 h 175"/>
                  <a:gd name="T16" fmla="*/ 80 w 104"/>
                  <a:gd name="T17" fmla="*/ 45 h 175"/>
                  <a:gd name="T18" fmla="*/ 86 w 104"/>
                  <a:gd name="T19" fmla="*/ 51 h 175"/>
                  <a:gd name="T20" fmla="*/ 86 w 104"/>
                  <a:gd name="T21" fmla="*/ 85 h 175"/>
                  <a:gd name="T22" fmla="*/ 80 w 104"/>
                  <a:gd name="T23" fmla="*/ 91 h 175"/>
                  <a:gd name="T24" fmla="*/ 24 w 104"/>
                  <a:gd name="T25" fmla="*/ 91 h 175"/>
                  <a:gd name="T26" fmla="*/ 19 w 104"/>
                  <a:gd name="T27" fmla="*/ 85 h 175"/>
                  <a:gd name="T28" fmla="*/ 25 w 104"/>
                  <a:gd name="T29" fmla="*/ 0 h 175"/>
                  <a:gd name="T30" fmla="*/ 15 w 104"/>
                  <a:gd name="T31" fmla="*/ 10 h 175"/>
                  <a:gd name="T32" fmla="*/ 15 w 104"/>
                  <a:gd name="T33" fmla="*/ 25 h 175"/>
                  <a:gd name="T34" fmla="*/ 0 w 104"/>
                  <a:gd name="T35" fmla="*/ 49 h 175"/>
                  <a:gd name="T36" fmla="*/ 0 w 104"/>
                  <a:gd name="T37" fmla="*/ 100 h 175"/>
                  <a:gd name="T38" fmla="*/ 6 w 104"/>
                  <a:gd name="T39" fmla="*/ 151 h 175"/>
                  <a:gd name="T40" fmla="*/ 38 w 104"/>
                  <a:gd name="T41" fmla="*/ 175 h 175"/>
                  <a:gd name="T42" fmla="*/ 66 w 104"/>
                  <a:gd name="T43" fmla="*/ 175 h 175"/>
                  <a:gd name="T44" fmla="*/ 98 w 104"/>
                  <a:gd name="T45" fmla="*/ 151 h 175"/>
                  <a:gd name="T46" fmla="*/ 104 w 104"/>
                  <a:gd name="T47" fmla="*/ 99 h 175"/>
                  <a:gd name="T48" fmla="*/ 104 w 104"/>
                  <a:gd name="T49" fmla="*/ 49 h 175"/>
                  <a:gd name="T50" fmla="*/ 77 w 104"/>
                  <a:gd name="T51" fmla="*/ 22 h 175"/>
                  <a:gd name="T52" fmla="*/ 34 w 104"/>
                  <a:gd name="T53" fmla="*/ 22 h 175"/>
                  <a:gd name="T54" fmla="*/ 34 w 104"/>
                  <a:gd name="T55" fmla="*/ 10 h 175"/>
                  <a:gd name="T56" fmla="*/ 25 w 104"/>
                  <a:gd name="T57" fmla="*/ 0 h 175"/>
                  <a:gd name="T58" fmla="*/ 25 w 104"/>
                  <a:gd name="T59" fmla="*/ 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4" h="175">
                    <a:moveTo>
                      <a:pt x="41" y="143"/>
                    </a:moveTo>
                    <a:cubicBezTo>
                      <a:pt x="41" y="137"/>
                      <a:pt x="46" y="133"/>
                      <a:pt x="52" y="133"/>
                    </a:cubicBezTo>
                    <a:cubicBezTo>
                      <a:pt x="58" y="133"/>
                      <a:pt x="63" y="137"/>
                      <a:pt x="63" y="143"/>
                    </a:cubicBezTo>
                    <a:cubicBezTo>
                      <a:pt x="63" y="149"/>
                      <a:pt x="58" y="154"/>
                      <a:pt x="52" y="154"/>
                    </a:cubicBezTo>
                    <a:cubicBezTo>
                      <a:pt x="46" y="154"/>
                      <a:pt x="41" y="149"/>
                      <a:pt x="41" y="143"/>
                    </a:cubicBezTo>
                    <a:moveTo>
                      <a:pt x="19" y="85"/>
                    </a:move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48"/>
                      <a:pt x="21" y="45"/>
                      <a:pt x="24" y="45"/>
                    </a:cubicBezTo>
                    <a:cubicBezTo>
                      <a:pt x="80" y="45"/>
                      <a:pt x="80" y="45"/>
                      <a:pt x="80" y="45"/>
                    </a:cubicBezTo>
                    <a:cubicBezTo>
                      <a:pt x="83" y="45"/>
                      <a:pt x="86" y="48"/>
                      <a:pt x="86" y="51"/>
                    </a:cubicBezTo>
                    <a:cubicBezTo>
                      <a:pt x="86" y="85"/>
                      <a:pt x="86" y="85"/>
                      <a:pt x="86" y="85"/>
                    </a:cubicBezTo>
                    <a:cubicBezTo>
                      <a:pt x="86" y="88"/>
                      <a:pt x="83" y="91"/>
                      <a:pt x="80" y="91"/>
                    </a:cubicBezTo>
                    <a:cubicBezTo>
                      <a:pt x="24" y="91"/>
                      <a:pt x="24" y="91"/>
                      <a:pt x="24" y="91"/>
                    </a:cubicBezTo>
                    <a:cubicBezTo>
                      <a:pt x="21" y="91"/>
                      <a:pt x="19" y="88"/>
                      <a:pt x="19" y="85"/>
                    </a:cubicBezTo>
                    <a:moveTo>
                      <a:pt x="25" y="0"/>
                    </a:moveTo>
                    <a:cubicBezTo>
                      <a:pt x="19" y="0"/>
                      <a:pt x="15" y="5"/>
                      <a:pt x="15" y="10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6" y="30"/>
                      <a:pt x="0" y="39"/>
                      <a:pt x="0" y="49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15"/>
                      <a:pt x="3" y="138"/>
                      <a:pt x="6" y="151"/>
                    </a:cubicBezTo>
                    <a:cubicBezTo>
                      <a:pt x="9" y="164"/>
                      <a:pt x="23" y="175"/>
                      <a:pt x="38" y="175"/>
                    </a:cubicBezTo>
                    <a:cubicBezTo>
                      <a:pt x="66" y="175"/>
                      <a:pt x="66" y="175"/>
                      <a:pt x="66" y="175"/>
                    </a:cubicBezTo>
                    <a:cubicBezTo>
                      <a:pt x="81" y="175"/>
                      <a:pt x="95" y="164"/>
                      <a:pt x="98" y="151"/>
                    </a:cubicBezTo>
                    <a:cubicBezTo>
                      <a:pt x="101" y="137"/>
                      <a:pt x="104" y="114"/>
                      <a:pt x="104" y="99"/>
                    </a:cubicBezTo>
                    <a:cubicBezTo>
                      <a:pt x="104" y="49"/>
                      <a:pt x="104" y="49"/>
                      <a:pt x="104" y="49"/>
                    </a:cubicBezTo>
                    <a:cubicBezTo>
                      <a:pt x="104" y="34"/>
                      <a:pt x="92" y="22"/>
                      <a:pt x="77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5"/>
                      <a:pt x="30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95" name="Freeform 172"/>
              <p:cNvSpPr>
                <a:spLocks/>
              </p:cNvSpPr>
              <p:nvPr/>
            </p:nvSpPr>
            <p:spPr bwMode="auto">
              <a:xfrm>
                <a:off x="999" y="2199"/>
                <a:ext cx="96" cy="207"/>
              </a:xfrm>
              <a:custGeom>
                <a:avLst/>
                <a:gdLst>
                  <a:gd name="T0" fmla="*/ 66 w 66"/>
                  <a:gd name="T1" fmla="*/ 0 h 142"/>
                  <a:gd name="T2" fmla="*/ 0 w 66"/>
                  <a:gd name="T3" fmla="*/ 71 h 142"/>
                  <a:gd name="T4" fmla="*/ 66 w 66"/>
                  <a:gd name="T5" fmla="*/ 142 h 142"/>
                  <a:gd name="T6" fmla="*/ 66 w 66"/>
                  <a:gd name="T7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142">
                    <a:moveTo>
                      <a:pt x="66" y="0"/>
                    </a:moveTo>
                    <a:cubicBezTo>
                      <a:pt x="29" y="3"/>
                      <a:pt x="0" y="34"/>
                      <a:pt x="0" y="71"/>
                    </a:cubicBezTo>
                    <a:cubicBezTo>
                      <a:pt x="0" y="109"/>
                      <a:pt x="29" y="139"/>
                      <a:pt x="66" y="142"/>
                    </a:cubicBez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96" name="Freeform 173"/>
              <p:cNvSpPr>
                <a:spLocks/>
              </p:cNvSpPr>
              <p:nvPr/>
            </p:nvSpPr>
            <p:spPr bwMode="auto">
              <a:xfrm>
                <a:off x="1104" y="2199"/>
                <a:ext cx="102" cy="102"/>
              </a:xfrm>
              <a:custGeom>
                <a:avLst/>
                <a:gdLst>
                  <a:gd name="T0" fmla="*/ 70 w 70"/>
                  <a:gd name="T1" fmla="*/ 70 h 70"/>
                  <a:gd name="T2" fmla="*/ 0 w 70"/>
                  <a:gd name="T3" fmla="*/ 0 h 70"/>
                  <a:gd name="T4" fmla="*/ 0 w 70"/>
                  <a:gd name="T5" fmla="*/ 70 h 70"/>
                  <a:gd name="T6" fmla="*/ 70 w 70"/>
                  <a:gd name="T7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0" h="70">
                    <a:moveTo>
                      <a:pt x="70" y="70"/>
                    </a:moveTo>
                    <a:cubicBezTo>
                      <a:pt x="70" y="31"/>
                      <a:pt x="39" y="1"/>
                      <a:pt x="0" y="0"/>
                    </a:cubicBezTo>
                    <a:cubicBezTo>
                      <a:pt x="0" y="70"/>
                      <a:pt x="0" y="70"/>
                      <a:pt x="0" y="70"/>
                    </a:cubicBezTo>
                    <a:lnTo>
                      <a:pt x="70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97" name="Freeform 174"/>
              <p:cNvSpPr>
                <a:spLocks/>
              </p:cNvSpPr>
              <p:nvPr/>
            </p:nvSpPr>
            <p:spPr bwMode="auto">
              <a:xfrm>
                <a:off x="1104" y="2310"/>
                <a:ext cx="102" cy="97"/>
              </a:xfrm>
              <a:custGeom>
                <a:avLst/>
                <a:gdLst>
                  <a:gd name="T0" fmla="*/ 0 w 70"/>
                  <a:gd name="T1" fmla="*/ 0 h 67"/>
                  <a:gd name="T2" fmla="*/ 0 w 70"/>
                  <a:gd name="T3" fmla="*/ 67 h 67"/>
                  <a:gd name="T4" fmla="*/ 70 w 70"/>
                  <a:gd name="T5" fmla="*/ 0 h 67"/>
                  <a:gd name="T6" fmla="*/ 0 w 70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0" h="67">
                    <a:moveTo>
                      <a:pt x="0" y="0"/>
                    </a:moveTo>
                    <a:cubicBezTo>
                      <a:pt x="0" y="67"/>
                      <a:pt x="0" y="67"/>
                      <a:pt x="0" y="67"/>
                    </a:cubicBezTo>
                    <a:cubicBezTo>
                      <a:pt x="38" y="66"/>
                      <a:pt x="68" y="37"/>
                      <a:pt x="7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98" name="Freeform 175"/>
              <p:cNvSpPr>
                <a:spLocks/>
              </p:cNvSpPr>
              <p:nvPr/>
            </p:nvSpPr>
            <p:spPr bwMode="auto">
              <a:xfrm>
                <a:off x="948" y="1578"/>
                <a:ext cx="66" cy="144"/>
              </a:xfrm>
              <a:custGeom>
                <a:avLst/>
                <a:gdLst>
                  <a:gd name="T0" fmla="*/ 45 w 45"/>
                  <a:gd name="T1" fmla="*/ 0 h 99"/>
                  <a:gd name="T2" fmla="*/ 0 w 45"/>
                  <a:gd name="T3" fmla="*/ 50 h 99"/>
                  <a:gd name="T4" fmla="*/ 45 w 45"/>
                  <a:gd name="T5" fmla="*/ 99 h 99"/>
                  <a:gd name="T6" fmla="*/ 45 w 45"/>
                  <a:gd name="T7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" h="99">
                    <a:moveTo>
                      <a:pt x="45" y="0"/>
                    </a:moveTo>
                    <a:cubicBezTo>
                      <a:pt x="20" y="2"/>
                      <a:pt x="0" y="24"/>
                      <a:pt x="0" y="50"/>
                    </a:cubicBezTo>
                    <a:cubicBezTo>
                      <a:pt x="0" y="75"/>
                      <a:pt x="20" y="97"/>
                      <a:pt x="45" y="99"/>
                    </a:cubicBezTo>
                    <a:lnTo>
                      <a:pt x="4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99" name="Freeform 176"/>
              <p:cNvSpPr>
                <a:spLocks/>
              </p:cNvSpPr>
              <p:nvPr/>
            </p:nvSpPr>
            <p:spPr bwMode="auto">
              <a:xfrm>
                <a:off x="1021" y="1578"/>
                <a:ext cx="70" cy="70"/>
              </a:xfrm>
              <a:custGeom>
                <a:avLst/>
                <a:gdLst>
                  <a:gd name="T0" fmla="*/ 48 w 48"/>
                  <a:gd name="T1" fmla="*/ 48 h 48"/>
                  <a:gd name="T2" fmla="*/ 0 w 48"/>
                  <a:gd name="T3" fmla="*/ 0 h 48"/>
                  <a:gd name="T4" fmla="*/ 0 w 48"/>
                  <a:gd name="T5" fmla="*/ 48 h 48"/>
                  <a:gd name="T6" fmla="*/ 48 w 48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48">
                    <a:moveTo>
                      <a:pt x="48" y="48"/>
                    </a:moveTo>
                    <a:cubicBezTo>
                      <a:pt x="48" y="22"/>
                      <a:pt x="26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lnTo>
                      <a:pt x="48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00" name="Freeform 177"/>
              <p:cNvSpPr>
                <a:spLocks/>
              </p:cNvSpPr>
              <p:nvPr/>
            </p:nvSpPr>
            <p:spPr bwMode="auto">
              <a:xfrm>
                <a:off x="1021" y="1655"/>
                <a:ext cx="70" cy="67"/>
              </a:xfrm>
              <a:custGeom>
                <a:avLst/>
                <a:gdLst>
                  <a:gd name="T0" fmla="*/ 0 w 48"/>
                  <a:gd name="T1" fmla="*/ 0 h 46"/>
                  <a:gd name="T2" fmla="*/ 0 w 48"/>
                  <a:gd name="T3" fmla="*/ 46 h 46"/>
                  <a:gd name="T4" fmla="*/ 48 w 48"/>
                  <a:gd name="T5" fmla="*/ 0 h 46"/>
                  <a:gd name="T6" fmla="*/ 0 w 48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46">
                    <a:moveTo>
                      <a:pt x="0" y="0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26" y="45"/>
                      <a:pt x="47" y="25"/>
                      <a:pt x="4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01" name="Freeform 178"/>
              <p:cNvSpPr>
                <a:spLocks/>
              </p:cNvSpPr>
              <p:nvPr/>
            </p:nvSpPr>
            <p:spPr bwMode="auto">
              <a:xfrm>
                <a:off x="1480" y="1740"/>
                <a:ext cx="206" cy="139"/>
              </a:xfrm>
              <a:custGeom>
                <a:avLst/>
                <a:gdLst>
                  <a:gd name="T0" fmla="*/ 131 w 141"/>
                  <a:gd name="T1" fmla="*/ 0 h 96"/>
                  <a:gd name="T2" fmla="*/ 126 w 141"/>
                  <a:gd name="T3" fmla="*/ 0 h 96"/>
                  <a:gd name="T4" fmla="*/ 122 w 141"/>
                  <a:gd name="T5" fmla="*/ 0 h 96"/>
                  <a:gd name="T6" fmla="*/ 19 w 141"/>
                  <a:gd name="T7" fmla="*/ 0 h 96"/>
                  <a:gd name="T8" fmla="*/ 16 w 141"/>
                  <a:gd name="T9" fmla="*/ 0 h 96"/>
                  <a:gd name="T10" fmla="*/ 10 w 141"/>
                  <a:gd name="T11" fmla="*/ 0 h 96"/>
                  <a:gd name="T12" fmla="*/ 0 w 141"/>
                  <a:gd name="T13" fmla="*/ 10 h 96"/>
                  <a:gd name="T14" fmla="*/ 0 w 141"/>
                  <a:gd name="T15" fmla="*/ 86 h 96"/>
                  <a:gd name="T16" fmla="*/ 10 w 141"/>
                  <a:gd name="T17" fmla="*/ 96 h 96"/>
                  <a:gd name="T18" fmla="*/ 16 w 141"/>
                  <a:gd name="T19" fmla="*/ 96 h 96"/>
                  <a:gd name="T20" fmla="*/ 19 w 141"/>
                  <a:gd name="T21" fmla="*/ 96 h 96"/>
                  <a:gd name="T22" fmla="*/ 122 w 141"/>
                  <a:gd name="T23" fmla="*/ 96 h 96"/>
                  <a:gd name="T24" fmla="*/ 126 w 141"/>
                  <a:gd name="T25" fmla="*/ 96 h 96"/>
                  <a:gd name="T26" fmla="*/ 131 w 141"/>
                  <a:gd name="T27" fmla="*/ 96 h 96"/>
                  <a:gd name="T28" fmla="*/ 141 w 141"/>
                  <a:gd name="T29" fmla="*/ 86 h 96"/>
                  <a:gd name="T30" fmla="*/ 141 w 141"/>
                  <a:gd name="T31" fmla="*/ 10 h 96"/>
                  <a:gd name="T32" fmla="*/ 131 w 141"/>
                  <a:gd name="T33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1" h="96">
                    <a:moveTo>
                      <a:pt x="131" y="0"/>
                    </a:moveTo>
                    <a:cubicBezTo>
                      <a:pt x="126" y="0"/>
                      <a:pt x="126" y="0"/>
                      <a:pt x="126" y="0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92"/>
                      <a:pt x="5" y="96"/>
                      <a:pt x="10" y="96"/>
                    </a:cubicBezTo>
                    <a:cubicBezTo>
                      <a:pt x="16" y="96"/>
                      <a:pt x="16" y="96"/>
                      <a:pt x="16" y="96"/>
                    </a:cubicBezTo>
                    <a:cubicBezTo>
                      <a:pt x="19" y="96"/>
                      <a:pt x="19" y="96"/>
                      <a:pt x="19" y="96"/>
                    </a:cubicBezTo>
                    <a:cubicBezTo>
                      <a:pt x="122" y="96"/>
                      <a:pt x="122" y="96"/>
                      <a:pt x="122" y="96"/>
                    </a:cubicBezTo>
                    <a:cubicBezTo>
                      <a:pt x="126" y="96"/>
                      <a:pt x="126" y="96"/>
                      <a:pt x="126" y="96"/>
                    </a:cubicBezTo>
                    <a:cubicBezTo>
                      <a:pt x="131" y="96"/>
                      <a:pt x="131" y="96"/>
                      <a:pt x="131" y="96"/>
                    </a:cubicBezTo>
                    <a:cubicBezTo>
                      <a:pt x="137" y="96"/>
                      <a:pt x="141" y="92"/>
                      <a:pt x="141" y="86"/>
                    </a:cubicBezTo>
                    <a:cubicBezTo>
                      <a:pt x="141" y="10"/>
                      <a:pt x="141" y="10"/>
                      <a:pt x="141" y="10"/>
                    </a:cubicBezTo>
                    <a:cubicBezTo>
                      <a:pt x="141" y="4"/>
                      <a:pt x="137" y="0"/>
                      <a:pt x="13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02" name="Freeform 179"/>
              <p:cNvSpPr>
                <a:spLocks/>
              </p:cNvSpPr>
              <p:nvPr/>
            </p:nvSpPr>
            <p:spPr bwMode="auto">
              <a:xfrm>
                <a:off x="1536" y="1711"/>
                <a:ext cx="94" cy="30"/>
              </a:xfrm>
              <a:custGeom>
                <a:avLst/>
                <a:gdLst>
                  <a:gd name="T0" fmla="*/ 11 w 65"/>
                  <a:gd name="T1" fmla="*/ 10 h 21"/>
                  <a:gd name="T2" fmla="*/ 55 w 65"/>
                  <a:gd name="T3" fmla="*/ 10 h 21"/>
                  <a:gd name="T4" fmla="*/ 55 w 65"/>
                  <a:gd name="T5" fmla="*/ 21 h 21"/>
                  <a:gd name="T6" fmla="*/ 65 w 65"/>
                  <a:gd name="T7" fmla="*/ 21 h 21"/>
                  <a:gd name="T8" fmla="*/ 65 w 65"/>
                  <a:gd name="T9" fmla="*/ 9 h 21"/>
                  <a:gd name="T10" fmla="*/ 56 w 65"/>
                  <a:gd name="T11" fmla="*/ 0 h 21"/>
                  <a:gd name="T12" fmla="*/ 9 w 65"/>
                  <a:gd name="T13" fmla="*/ 0 h 21"/>
                  <a:gd name="T14" fmla="*/ 0 w 65"/>
                  <a:gd name="T15" fmla="*/ 9 h 21"/>
                  <a:gd name="T16" fmla="*/ 0 w 65"/>
                  <a:gd name="T17" fmla="*/ 21 h 21"/>
                  <a:gd name="T18" fmla="*/ 11 w 65"/>
                  <a:gd name="T19" fmla="*/ 21 h 21"/>
                  <a:gd name="T20" fmla="*/ 11 w 65"/>
                  <a:gd name="T21" fmla="*/ 1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21">
                    <a:moveTo>
                      <a:pt x="11" y="10"/>
                    </a:move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65" y="21"/>
                      <a:pt x="65" y="21"/>
                      <a:pt x="65" y="21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5" y="4"/>
                      <a:pt x="61" y="0"/>
                      <a:pt x="56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1" y="21"/>
                      <a:pt x="11" y="21"/>
                      <a:pt x="11" y="21"/>
                    </a:cubicBezTo>
                    <a:lnTo>
                      <a:pt x="1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03" name="Freeform 180"/>
              <p:cNvSpPr>
                <a:spLocks/>
              </p:cNvSpPr>
              <p:nvPr/>
            </p:nvSpPr>
            <p:spPr bwMode="auto">
              <a:xfrm>
                <a:off x="2390" y="1154"/>
                <a:ext cx="165" cy="112"/>
              </a:xfrm>
              <a:custGeom>
                <a:avLst/>
                <a:gdLst>
                  <a:gd name="T0" fmla="*/ 106 w 114"/>
                  <a:gd name="T1" fmla="*/ 0 h 77"/>
                  <a:gd name="T2" fmla="*/ 102 w 114"/>
                  <a:gd name="T3" fmla="*/ 0 h 77"/>
                  <a:gd name="T4" fmla="*/ 99 w 114"/>
                  <a:gd name="T5" fmla="*/ 0 h 77"/>
                  <a:gd name="T6" fmla="*/ 16 w 114"/>
                  <a:gd name="T7" fmla="*/ 0 h 77"/>
                  <a:gd name="T8" fmla="*/ 13 w 114"/>
                  <a:gd name="T9" fmla="*/ 0 h 77"/>
                  <a:gd name="T10" fmla="*/ 8 w 114"/>
                  <a:gd name="T11" fmla="*/ 0 h 77"/>
                  <a:gd name="T12" fmla="*/ 0 w 114"/>
                  <a:gd name="T13" fmla="*/ 7 h 77"/>
                  <a:gd name="T14" fmla="*/ 0 w 114"/>
                  <a:gd name="T15" fmla="*/ 70 h 77"/>
                  <a:gd name="T16" fmla="*/ 8 w 114"/>
                  <a:gd name="T17" fmla="*/ 77 h 77"/>
                  <a:gd name="T18" fmla="*/ 13 w 114"/>
                  <a:gd name="T19" fmla="*/ 77 h 77"/>
                  <a:gd name="T20" fmla="*/ 16 w 114"/>
                  <a:gd name="T21" fmla="*/ 77 h 77"/>
                  <a:gd name="T22" fmla="*/ 99 w 114"/>
                  <a:gd name="T23" fmla="*/ 77 h 77"/>
                  <a:gd name="T24" fmla="*/ 102 w 114"/>
                  <a:gd name="T25" fmla="*/ 77 h 77"/>
                  <a:gd name="T26" fmla="*/ 106 w 114"/>
                  <a:gd name="T27" fmla="*/ 77 h 77"/>
                  <a:gd name="T28" fmla="*/ 114 w 114"/>
                  <a:gd name="T29" fmla="*/ 70 h 77"/>
                  <a:gd name="T30" fmla="*/ 114 w 114"/>
                  <a:gd name="T31" fmla="*/ 7 h 77"/>
                  <a:gd name="T32" fmla="*/ 106 w 114"/>
                  <a:gd name="T3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4" h="77">
                    <a:moveTo>
                      <a:pt x="106" y="0"/>
                    </a:moveTo>
                    <a:cubicBezTo>
                      <a:pt x="102" y="0"/>
                      <a:pt x="102" y="0"/>
                      <a:pt x="102" y="0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4"/>
                      <a:pt x="4" y="77"/>
                      <a:pt x="8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99" y="77"/>
                      <a:pt x="99" y="77"/>
                      <a:pt x="99" y="77"/>
                    </a:cubicBezTo>
                    <a:cubicBezTo>
                      <a:pt x="102" y="77"/>
                      <a:pt x="102" y="77"/>
                      <a:pt x="102" y="77"/>
                    </a:cubicBezTo>
                    <a:cubicBezTo>
                      <a:pt x="106" y="77"/>
                      <a:pt x="106" y="77"/>
                      <a:pt x="106" y="77"/>
                    </a:cubicBezTo>
                    <a:cubicBezTo>
                      <a:pt x="111" y="77"/>
                      <a:pt x="114" y="74"/>
                      <a:pt x="114" y="70"/>
                    </a:cubicBezTo>
                    <a:cubicBezTo>
                      <a:pt x="114" y="7"/>
                      <a:pt x="114" y="7"/>
                      <a:pt x="114" y="7"/>
                    </a:cubicBezTo>
                    <a:cubicBezTo>
                      <a:pt x="114" y="3"/>
                      <a:pt x="111" y="0"/>
                      <a:pt x="10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04" name="Freeform 181"/>
              <p:cNvSpPr>
                <a:spLocks/>
              </p:cNvSpPr>
              <p:nvPr/>
            </p:nvSpPr>
            <p:spPr bwMode="auto">
              <a:xfrm>
                <a:off x="2435" y="1130"/>
                <a:ext cx="75" cy="25"/>
              </a:xfrm>
              <a:custGeom>
                <a:avLst/>
                <a:gdLst>
                  <a:gd name="T0" fmla="*/ 8 w 52"/>
                  <a:gd name="T1" fmla="*/ 8 h 17"/>
                  <a:gd name="T2" fmla="*/ 44 w 52"/>
                  <a:gd name="T3" fmla="*/ 8 h 17"/>
                  <a:gd name="T4" fmla="*/ 44 w 52"/>
                  <a:gd name="T5" fmla="*/ 17 h 17"/>
                  <a:gd name="T6" fmla="*/ 52 w 52"/>
                  <a:gd name="T7" fmla="*/ 17 h 17"/>
                  <a:gd name="T8" fmla="*/ 52 w 52"/>
                  <a:gd name="T9" fmla="*/ 7 h 17"/>
                  <a:gd name="T10" fmla="*/ 45 w 52"/>
                  <a:gd name="T11" fmla="*/ 0 h 17"/>
                  <a:gd name="T12" fmla="*/ 7 w 52"/>
                  <a:gd name="T13" fmla="*/ 0 h 17"/>
                  <a:gd name="T14" fmla="*/ 0 w 52"/>
                  <a:gd name="T15" fmla="*/ 7 h 17"/>
                  <a:gd name="T16" fmla="*/ 0 w 52"/>
                  <a:gd name="T17" fmla="*/ 17 h 17"/>
                  <a:gd name="T18" fmla="*/ 8 w 52"/>
                  <a:gd name="T19" fmla="*/ 17 h 17"/>
                  <a:gd name="T20" fmla="*/ 8 w 52"/>
                  <a:gd name="T21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" h="17">
                    <a:moveTo>
                      <a:pt x="8" y="8"/>
                    </a:moveTo>
                    <a:cubicBezTo>
                      <a:pt x="44" y="8"/>
                      <a:pt x="44" y="8"/>
                      <a:pt x="44" y="8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52" y="3"/>
                      <a:pt x="49" y="0"/>
                      <a:pt x="45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8" y="17"/>
                      <a:pt x="8" y="17"/>
                      <a:pt x="8" y="17"/>
                    </a:cubicBezTo>
                    <a:lnTo>
                      <a:pt x="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05" name="Freeform 182"/>
              <p:cNvSpPr>
                <a:spLocks/>
              </p:cNvSpPr>
              <p:nvPr/>
            </p:nvSpPr>
            <p:spPr bwMode="auto">
              <a:xfrm>
                <a:off x="1425" y="2689"/>
                <a:ext cx="185" cy="125"/>
              </a:xfrm>
              <a:custGeom>
                <a:avLst/>
                <a:gdLst>
                  <a:gd name="T0" fmla="*/ 118 w 127"/>
                  <a:gd name="T1" fmla="*/ 0 h 86"/>
                  <a:gd name="T2" fmla="*/ 113 w 127"/>
                  <a:gd name="T3" fmla="*/ 0 h 86"/>
                  <a:gd name="T4" fmla="*/ 110 w 127"/>
                  <a:gd name="T5" fmla="*/ 0 h 86"/>
                  <a:gd name="T6" fmla="*/ 17 w 127"/>
                  <a:gd name="T7" fmla="*/ 0 h 86"/>
                  <a:gd name="T8" fmla="*/ 14 w 127"/>
                  <a:gd name="T9" fmla="*/ 0 h 86"/>
                  <a:gd name="T10" fmla="*/ 9 w 127"/>
                  <a:gd name="T11" fmla="*/ 0 h 86"/>
                  <a:gd name="T12" fmla="*/ 0 w 127"/>
                  <a:gd name="T13" fmla="*/ 8 h 86"/>
                  <a:gd name="T14" fmla="*/ 0 w 127"/>
                  <a:gd name="T15" fmla="*/ 77 h 86"/>
                  <a:gd name="T16" fmla="*/ 9 w 127"/>
                  <a:gd name="T17" fmla="*/ 86 h 86"/>
                  <a:gd name="T18" fmla="*/ 14 w 127"/>
                  <a:gd name="T19" fmla="*/ 86 h 86"/>
                  <a:gd name="T20" fmla="*/ 17 w 127"/>
                  <a:gd name="T21" fmla="*/ 86 h 86"/>
                  <a:gd name="T22" fmla="*/ 110 w 127"/>
                  <a:gd name="T23" fmla="*/ 86 h 86"/>
                  <a:gd name="T24" fmla="*/ 113 w 127"/>
                  <a:gd name="T25" fmla="*/ 86 h 86"/>
                  <a:gd name="T26" fmla="*/ 118 w 127"/>
                  <a:gd name="T27" fmla="*/ 86 h 86"/>
                  <a:gd name="T28" fmla="*/ 127 w 127"/>
                  <a:gd name="T29" fmla="*/ 77 h 86"/>
                  <a:gd name="T30" fmla="*/ 127 w 127"/>
                  <a:gd name="T31" fmla="*/ 8 h 86"/>
                  <a:gd name="T32" fmla="*/ 118 w 127"/>
                  <a:gd name="T33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7" h="86">
                    <a:moveTo>
                      <a:pt x="118" y="0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82"/>
                      <a:pt x="4" y="86"/>
                      <a:pt x="9" y="86"/>
                    </a:cubicBezTo>
                    <a:cubicBezTo>
                      <a:pt x="14" y="86"/>
                      <a:pt x="14" y="86"/>
                      <a:pt x="14" y="86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10" y="86"/>
                      <a:pt x="110" y="86"/>
                      <a:pt x="110" y="86"/>
                    </a:cubicBezTo>
                    <a:cubicBezTo>
                      <a:pt x="113" y="86"/>
                      <a:pt x="113" y="86"/>
                      <a:pt x="113" y="86"/>
                    </a:cubicBezTo>
                    <a:cubicBezTo>
                      <a:pt x="118" y="86"/>
                      <a:pt x="118" y="86"/>
                      <a:pt x="118" y="86"/>
                    </a:cubicBezTo>
                    <a:cubicBezTo>
                      <a:pt x="123" y="86"/>
                      <a:pt x="127" y="82"/>
                      <a:pt x="127" y="77"/>
                    </a:cubicBezTo>
                    <a:cubicBezTo>
                      <a:pt x="127" y="8"/>
                      <a:pt x="127" y="8"/>
                      <a:pt x="127" y="8"/>
                    </a:cubicBezTo>
                    <a:cubicBezTo>
                      <a:pt x="127" y="3"/>
                      <a:pt x="123" y="0"/>
                      <a:pt x="1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06" name="Freeform 183"/>
              <p:cNvSpPr>
                <a:spLocks/>
              </p:cNvSpPr>
              <p:nvPr/>
            </p:nvSpPr>
            <p:spPr bwMode="auto">
              <a:xfrm>
                <a:off x="1476" y="2663"/>
                <a:ext cx="84" cy="28"/>
              </a:xfrm>
              <a:custGeom>
                <a:avLst/>
                <a:gdLst>
                  <a:gd name="T0" fmla="*/ 9 w 58"/>
                  <a:gd name="T1" fmla="*/ 9 h 19"/>
                  <a:gd name="T2" fmla="*/ 48 w 58"/>
                  <a:gd name="T3" fmla="*/ 9 h 19"/>
                  <a:gd name="T4" fmla="*/ 48 w 58"/>
                  <a:gd name="T5" fmla="*/ 19 h 19"/>
                  <a:gd name="T6" fmla="*/ 58 w 58"/>
                  <a:gd name="T7" fmla="*/ 19 h 19"/>
                  <a:gd name="T8" fmla="*/ 58 w 58"/>
                  <a:gd name="T9" fmla="*/ 8 h 19"/>
                  <a:gd name="T10" fmla="*/ 50 w 58"/>
                  <a:gd name="T11" fmla="*/ 0 h 19"/>
                  <a:gd name="T12" fmla="*/ 8 w 58"/>
                  <a:gd name="T13" fmla="*/ 0 h 19"/>
                  <a:gd name="T14" fmla="*/ 0 w 58"/>
                  <a:gd name="T15" fmla="*/ 8 h 19"/>
                  <a:gd name="T16" fmla="*/ 0 w 58"/>
                  <a:gd name="T17" fmla="*/ 19 h 19"/>
                  <a:gd name="T18" fmla="*/ 9 w 58"/>
                  <a:gd name="T19" fmla="*/ 19 h 19"/>
                  <a:gd name="T20" fmla="*/ 9 w 58"/>
                  <a:gd name="T21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" h="19">
                    <a:moveTo>
                      <a:pt x="9" y="9"/>
                    </a:moveTo>
                    <a:cubicBezTo>
                      <a:pt x="48" y="9"/>
                      <a:pt x="48" y="9"/>
                      <a:pt x="48" y="9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3"/>
                      <a:pt x="54" y="0"/>
                      <a:pt x="5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9" y="19"/>
                      <a:pt x="9" y="19"/>
                      <a:pt x="9" y="19"/>
                    </a:cubicBezTo>
                    <a:lnTo>
                      <a:pt x="9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07" name="Freeform 184"/>
              <p:cNvSpPr>
                <a:spLocks/>
              </p:cNvSpPr>
              <p:nvPr/>
            </p:nvSpPr>
            <p:spPr bwMode="auto">
              <a:xfrm>
                <a:off x="1843" y="2118"/>
                <a:ext cx="205" cy="139"/>
              </a:xfrm>
              <a:custGeom>
                <a:avLst/>
                <a:gdLst>
                  <a:gd name="T0" fmla="*/ 131 w 141"/>
                  <a:gd name="T1" fmla="*/ 0 h 96"/>
                  <a:gd name="T2" fmla="*/ 126 w 141"/>
                  <a:gd name="T3" fmla="*/ 0 h 96"/>
                  <a:gd name="T4" fmla="*/ 122 w 141"/>
                  <a:gd name="T5" fmla="*/ 0 h 96"/>
                  <a:gd name="T6" fmla="*/ 19 w 141"/>
                  <a:gd name="T7" fmla="*/ 0 h 96"/>
                  <a:gd name="T8" fmla="*/ 16 w 141"/>
                  <a:gd name="T9" fmla="*/ 0 h 96"/>
                  <a:gd name="T10" fmla="*/ 10 w 141"/>
                  <a:gd name="T11" fmla="*/ 0 h 96"/>
                  <a:gd name="T12" fmla="*/ 0 w 141"/>
                  <a:gd name="T13" fmla="*/ 10 h 96"/>
                  <a:gd name="T14" fmla="*/ 0 w 141"/>
                  <a:gd name="T15" fmla="*/ 86 h 96"/>
                  <a:gd name="T16" fmla="*/ 10 w 141"/>
                  <a:gd name="T17" fmla="*/ 96 h 96"/>
                  <a:gd name="T18" fmla="*/ 16 w 141"/>
                  <a:gd name="T19" fmla="*/ 96 h 96"/>
                  <a:gd name="T20" fmla="*/ 19 w 141"/>
                  <a:gd name="T21" fmla="*/ 96 h 96"/>
                  <a:gd name="T22" fmla="*/ 122 w 141"/>
                  <a:gd name="T23" fmla="*/ 96 h 96"/>
                  <a:gd name="T24" fmla="*/ 126 w 141"/>
                  <a:gd name="T25" fmla="*/ 96 h 96"/>
                  <a:gd name="T26" fmla="*/ 131 w 141"/>
                  <a:gd name="T27" fmla="*/ 96 h 96"/>
                  <a:gd name="T28" fmla="*/ 141 w 141"/>
                  <a:gd name="T29" fmla="*/ 86 h 96"/>
                  <a:gd name="T30" fmla="*/ 141 w 141"/>
                  <a:gd name="T31" fmla="*/ 10 h 96"/>
                  <a:gd name="T32" fmla="*/ 131 w 141"/>
                  <a:gd name="T33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1" h="96">
                    <a:moveTo>
                      <a:pt x="131" y="0"/>
                    </a:moveTo>
                    <a:cubicBezTo>
                      <a:pt x="126" y="0"/>
                      <a:pt x="126" y="0"/>
                      <a:pt x="126" y="0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92"/>
                      <a:pt x="5" y="96"/>
                      <a:pt x="10" y="96"/>
                    </a:cubicBezTo>
                    <a:cubicBezTo>
                      <a:pt x="16" y="96"/>
                      <a:pt x="16" y="96"/>
                      <a:pt x="16" y="96"/>
                    </a:cubicBezTo>
                    <a:cubicBezTo>
                      <a:pt x="19" y="96"/>
                      <a:pt x="19" y="96"/>
                      <a:pt x="19" y="96"/>
                    </a:cubicBezTo>
                    <a:cubicBezTo>
                      <a:pt x="122" y="96"/>
                      <a:pt x="122" y="96"/>
                      <a:pt x="122" y="96"/>
                    </a:cubicBezTo>
                    <a:cubicBezTo>
                      <a:pt x="126" y="96"/>
                      <a:pt x="126" y="96"/>
                      <a:pt x="126" y="96"/>
                    </a:cubicBezTo>
                    <a:cubicBezTo>
                      <a:pt x="131" y="96"/>
                      <a:pt x="131" y="96"/>
                      <a:pt x="131" y="96"/>
                    </a:cubicBezTo>
                    <a:cubicBezTo>
                      <a:pt x="137" y="96"/>
                      <a:pt x="141" y="92"/>
                      <a:pt x="141" y="86"/>
                    </a:cubicBezTo>
                    <a:cubicBezTo>
                      <a:pt x="141" y="10"/>
                      <a:pt x="141" y="10"/>
                      <a:pt x="141" y="10"/>
                    </a:cubicBezTo>
                    <a:cubicBezTo>
                      <a:pt x="141" y="4"/>
                      <a:pt x="137" y="0"/>
                      <a:pt x="13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08" name="Freeform 185"/>
              <p:cNvSpPr>
                <a:spLocks/>
              </p:cNvSpPr>
              <p:nvPr/>
            </p:nvSpPr>
            <p:spPr bwMode="auto">
              <a:xfrm>
                <a:off x="1898" y="2089"/>
                <a:ext cx="95" cy="30"/>
              </a:xfrm>
              <a:custGeom>
                <a:avLst/>
                <a:gdLst>
                  <a:gd name="T0" fmla="*/ 11 w 65"/>
                  <a:gd name="T1" fmla="*/ 10 h 21"/>
                  <a:gd name="T2" fmla="*/ 55 w 65"/>
                  <a:gd name="T3" fmla="*/ 10 h 21"/>
                  <a:gd name="T4" fmla="*/ 55 w 65"/>
                  <a:gd name="T5" fmla="*/ 21 h 21"/>
                  <a:gd name="T6" fmla="*/ 65 w 65"/>
                  <a:gd name="T7" fmla="*/ 21 h 21"/>
                  <a:gd name="T8" fmla="*/ 65 w 65"/>
                  <a:gd name="T9" fmla="*/ 9 h 21"/>
                  <a:gd name="T10" fmla="*/ 56 w 65"/>
                  <a:gd name="T11" fmla="*/ 0 h 21"/>
                  <a:gd name="T12" fmla="*/ 9 w 65"/>
                  <a:gd name="T13" fmla="*/ 0 h 21"/>
                  <a:gd name="T14" fmla="*/ 0 w 65"/>
                  <a:gd name="T15" fmla="*/ 9 h 21"/>
                  <a:gd name="T16" fmla="*/ 0 w 65"/>
                  <a:gd name="T17" fmla="*/ 21 h 21"/>
                  <a:gd name="T18" fmla="*/ 11 w 65"/>
                  <a:gd name="T19" fmla="*/ 21 h 21"/>
                  <a:gd name="T20" fmla="*/ 11 w 65"/>
                  <a:gd name="T21" fmla="*/ 1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21">
                    <a:moveTo>
                      <a:pt x="11" y="10"/>
                    </a:move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65" y="21"/>
                      <a:pt x="65" y="21"/>
                      <a:pt x="65" y="21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5" y="4"/>
                      <a:pt x="61" y="0"/>
                      <a:pt x="56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1" y="21"/>
                      <a:pt x="11" y="21"/>
                      <a:pt x="11" y="21"/>
                    </a:cubicBezTo>
                    <a:lnTo>
                      <a:pt x="1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09" name="Freeform 186"/>
              <p:cNvSpPr>
                <a:spLocks/>
              </p:cNvSpPr>
              <p:nvPr/>
            </p:nvSpPr>
            <p:spPr bwMode="auto">
              <a:xfrm>
                <a:off x="1140" y="3086"/>
                <a:ext cx="196" cy="136"/>
              </a:xfrm>
              <a:custGeom>
                <a:avLst/>
                <a:gdLst>
                  <a:gd name="T0" fmla="*/ 126 w 135"/>
                  <a:gd name="T1" fmla="*/ 0 h 93"/>
                  <a:gd name="T2" fmla="*/ 121 w 135"/>
                  <a:gd name="T3" fmla="*/ 0 h 93"/>
                  <a:gd name="T4" fmla="*/ 117 w 135"/>
                  <a:gd name="T5" fmla="*/ 0 h 93"/>
                  <a:gd name="T6" fmla="*/ 18 w 135"/>
                  <a:gd name="T7" fmla="*/ 0 h 93"/>
                  <a:gd name="T8" fmla="*/ 15 w 135"/>
                  <a:gd name="T9" fmla="*/ 0 h 93"/>
                  <a:gd name="T10" fmla="*/ 9 w 135"/>
                  <a:gd name="T11" fmla="*/ 0 h 93"/>
                  <a:gd name="T12" fmla="*/ 0 w 135"/>
                  <a:gd name="T13" fmla="*/ 9 h 93"/>
                  <a:gd name="T14" fmla="*/ 0 w 135"/>
                  <a:gd name="T15" fmla="*/ 83 h 93"/>
                  <a:gd name="T16" fmla="*/ 9 w 135"/>
                  <a:gd name="T17" fmla="*/ 93 h 93"/>
                  <a:gd name="T18" fmla="*/ 15 w 135"/>
                  <a:gd name="T19" fmla="*/ 93 h 93"/>
                  <a:gd name="T20" fmla="*/ 18 w 135"/>
                  <a:gd name="T21" fmla="*/ 93 h 93"/>
                  <a:gd name="T22" fmla="*/ 117 w 135"/>
                  <a:gd name="T23" fmla="*/ 93 h 93"/>
                  <a:gd name="T24" fmla="*/ 121 w 135"/>
                  <a:gd name="T25" fmla="*/ 93 h 93"/>
                  <a:gd name="T26" fmla="*/ 126 w 135"/>
                  <a:gd name="T27" fmla="*/ 93 h 93"/>
                  <a:gd name="T28" fmla="*/ 135 w 135"/>
                  <a:gd name="T29" fmla="*/ 83 h 93"/>
                  <a:gd name="T30" fmla="*/ 135 w 135"/>
                  <a:gd name="T31" fmla="*/ 9 h 93"/>
                  <a:gd name="T32" fmla="*/ 126 w 135"/>
                  <a:gd name="T3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5" h="93">
                    <a:moveTo>
                      <a:pt x="126" y="0"/>
                    </a:moveTo>
                    <a:cubicBezTo>
                      <a:pt x="121" y="0"/>
                      <a:pt x="121" y="0"/>
                      <a:pt x="121" y="0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8"/>
                      <a:pt x="4" y="93"/>
                      <a:pt x="9" y="93"/>
                    </a:cubicBezTo>
                    <a:cubicBezTo>
                      <a:pt x="15" y="93"/>
                      <a:pt x="15" y="93"/>
                      <a:pt x="15" y="93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117" y="93"/>
                      <a:pt x="117" y="93"/>
                      <a:pt x="117" y="93"/>
                    </a:cubicBezTo>
                    <a:cubicBezTo>
                      <a:pt x="121" y="93"/>
                      <a:pt x="121" y="93"/>
                      <a:pt x="121" y="93"/>
                    </a:cubicBezTo>
                    <a:cubicBezTo>
                      <a:pt x="126" y="93"/>
                      <a:pt x="126" y="93"/>
                      <a:pt x="126" y="93"/>
                    </a:cubicBezTo>
                    <a:cubicBezTo>
                      <a:pt x="131" y="93"/>
                      <a:pt x="135" y="88"/>
                      <a:pt x="135" y="83"/>
                    </a:cubicBezTo>
                    <a:cubicBezTo>
                      <a:pt x="135" y="9"/>
                      <a:pt x="135" y="9"/>
                      <a:pt x="135" y="9"/>
                    </a:cubicBezTo>
                    <a:cubicBezTo>
                      <a:pt x="135" y="4"/>
                      <a:pt x="131" y="0"/>
                      <a:pt x="1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10" name="Freeform 187"/>
              <p:cNvSpPr>
                <a:spLocks/>
              </p:cNvSpPr>
              <p:nvPr/>
            </p:nvSpPr>
            <p:spPr bwMode="auto">
              <a:xfrm>
                <a:off x="1194" y="3059"/>
                <a:ext cx="90" cy="29"/>
              </a:xfrm>
              <a:custGeom>
                <a:avLst/>
                <a:gdLst>
                  <a:gd name="T0" fmla="*/ 10 w 62"/>
                  <a:gd name="T1" fmla="*/ 10 h 20"/>
                  <a:gd name="T2" fmla="*/ 52 w 62"/>
                  <a:gd name="T3" fmla="*/ 10 h 20"/>
                  <a:gd name="T4" fmla="*/ 52 w 62"/>
                  <a:gd name="T5" fmla="*/ 20 h 20"/>
                  <a:gd name="T6" fmla="*/ 62 w 62"/>
                  <a:gd name="T7" fmla="*/ 20 h 20"/>
                  <a:gd name="T8" fmla="*/ 62 w 62"/>
                  <a:gd name="T9" fmla="*/ 8 h 20"/>
                  <a:gd name="T10" fmla="*/ 53 w 62"/>
                  <a:gd name="T11" fmla="*/ 0 h 20"/>
                  <a:gd name="T12" fmla="*/ 8 w 62"/>
                  <a:gd name="T13" fmla="*/ 0 h 20"/>
                  <a:gd name="T14" fmla="*/ 0 w 62"/>
                  <a:gd name="T15" fmla="*/ 8 h 20"/>
                  <a:gd name="T16" fmla="*/ 0 w 62"/>
                  <a:gd name="T17" fmla="*/ 20 h 20"/>
                  <a:gd name="T18" fmla="*/ 10 w 62"/>
                  <a:gd name="T19" fmla="*/ 20 h 20"/>
                  <a:gd name="T20" fmla="*/ 10 w 62"/>
                  <a:gd name="T21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2" h="20">
                    <a:moveTo>
                      <a:pt x="10" y="10"/>
                    </a:moveTo>
                    <a:cubicBezTo>
                      <a:pt x="52" y="10"/>
                      <a:pt x="52" y="10"/>
                      <a:pt x="52" y="10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2" y="8"/>
                      <a:pt x="62" y="8"/>
                      <a:pt x="62" y="8"/>
                    </a:cubicBezTo>
                    <a:cubicBezTo>
                      <a:pt x="62" y="4"/>
                      <a:pt x="58" y="0"/>
                      <a:pt x="53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0" y="20"/>
                      <a:pt x="10" y="20"/>
                      <a:pt x="10" y="20"/>
                    </a:cubicBezTo>
                    <a:lnTo>
                      <a:pt x="10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11" name="Freeform 188"/>
              <p:cNvSpPr>
                <a:spLocks noEditPoints="1"/>
              </p:cNvSpPr>
              <p:nvPr/>
            </p:nvSpPr>
            <p:spPr bwMode="auto">
              <a:xfrm>
                <a:off x="2481" y="1740"/>
                <a:ext cx="93" cy="139"/>
              </a:xfrm>
              <a:custGeom>
                <a:avLst/>
                <a:gdLst>
                  <a:gd name="T0" fmla="*/ 56 w 64"/>
                  <a:gd name="T1" fmla="*/ 0 h 96"/>
                  <a:gd name="T2" fmla="*/ 7 w 64"/>
                  <a:gd name="T3" fmla="*/ 0 h 96"/>
                  <a:gd name="T4" fmla="*/ 0 w 64"/>
                  <a:gd name="T5" fmla="*/ 8 h 96"/>
                  <a:gd name="T6" fmla="*/ 0 w 64"/>
                  <a:gd name="T7" fmla="*/ 88 h 96"/>
                  <a:gd name="T8" fmla="*/ 7 w 64"/>
                  <a:gd name="T9" fmla="*/ 96 h 96"/>
                  <a:gd name="T10" fmla="*/ 56 w 64"/>
                  <a:gd name="T11" fmla="*/ 96 h 96"/>
                  <a:gd name="T12" fmla="*/ 64 w 64"/>
                  <a:gd name="T13" fmla="*/ 88 h 96"/>
                  <a:gd name="T14" fmla="*/ 64 w 64"/>
                  <a:gd name="T15" fmla="*/ 8 h 96"/>
                  <a:gd name="T16" fmla="*/ 56 w 64"/>
                  <a:gd name="T17" fmla="*/ 0 h 96"/>
                  <a:gd name="T18" fmla="*/ 15 w 64"/>
                  <a:gd name="T19" fmla="*/ 85 h 96"/>
                  <a:gd name="T20" fmla="*/ 8 w 64"/>
                  <a:gd name="T21" fmla="*/ 78 h 96"/>
                  <a:gd name="T22" fmla="*/ 15 w 64"/>
                  <a:gd name="T23" fmla="*/ 71 h 96"/>
                  <a:gd name="T24" fmla="*/ 21 w 64"/>
                  <a:gd name="T25" fmla="*/ 78 h 96"/>
                  <a:gd name="T26" fmla="*/ 15 w 64"/>
                  <a:gd name="T27" fmla="*/ 85 h 96"/>
                  <a:gd name="T28" fmla="*/ 49 w 64"/>
                  <a:gd name="T29" fmla="*/ 85 h 96"/>
                  <a:gd name="T30" fmla="*/ 42 w 64"/>
                  <a:gd name="T31" fmla="*/ 78 h 96"/>
                  <a:gd name="T32" fmla="*/ 49 w 64"/>
                  <a:gd name="T33" fmla="*/ 71 h 96"/>
                  <a:gd name="T34" fmla="*/ 56 w 64"/>
                  <a:gd name="T35" fmla="*/ 78 h 96"/>
                  <a:gd name="T36" fmla="*/ 49 w 64"/>
                  <a:gd name="T37" fmla="*/ 85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96">
                    <a:moveTo>
                      <a:pt x="56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92"/>
                      <a:pt x="3" y="96"/>
                      <a:pt x="7" y="96"/>
                    </a:cubicBezTo>
                    <a:cubicBezTo>
                      <a:pt x="56" y="96"/>
                      <a:pt x="56" y="96"/>
                      <a:pt x="56" y="96"/>
                    </a:cubicBezTo>
                    <a:cubicBezTo>
                      <a:pt x="60" y="96"/>
                      <a:pt x="64" y="92"/>
                      <a:pt x="64" y="88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4" y="4"/>
                      <a:pt x="60" y="0"/>
                      <a:pt x="56" y="0"/>
                    </a:cubicBezTo>
                    <a:close/>
                    <a:moveTo>
                      <a:pt x="15" y="85"/>
                    </a:moveTo>
                    <a:cubicBezTo>
                      <a:pt x="11" y="85"/>
                      <a:pt x="8" y="82"/>
                      <a:pt x="8" y="78"/>
                    </a:cubicBezTo>
                    <a:cubicBezTo>
                      <a:pt x="8" y="74"/>
                      <a:pt x="11" y="71"/>
                      <a:pt x="15" y="71"/>
                    </a:cubicBezTo>
                    <a:cubicBezTo>
                      <a:pt x="18" y="71"/>
                      <a:pt x="21" y="74"/>
                      <a:pt x="21" y="78"/>
                    </a:cubicBezTo>
                    <a:cubicBezTo>
                      <a:pt x="21" y="82"/>
                      <a:pt x="18" y="85"/>
                      <a:pt x="15" y="85"/>
                    </a:cubicBezTo>
                    <a:close/>
                    <a:moveTo>
                      <a:pt x="49" y="85"/>
                    </a:moveTo>
                    <a:cubicBezTo>
                      <a:pt x="45" y="85"/>
                      <a:pt x="42" y="82"/>
                      <a:pt x="42" y="78"/>
                    </a:cubicBezTo>
                    <a:cubicBezTo>
                      <a:pt x="42" y="74"/>
                      <a:pt x="45" y="71"/>
                      <a:pt x="49" y="71"/>
                    </a:cubicBezTo>
                    <a:cubicBezTo>
                      <a:pt x="53" y="71"/>
                      <a:pt x="56" y="74"/>
                      <a:pt x="56" y="78"/>
                    </a:cubicBezTo>
                    <a:cubicBezTo>
                      <a:pt x="56" y="82"/>
                      <a:pt x="53" y="85"/>
                      <a:pt x="49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12" name="Freeform 189"/>
              <p:cNvSpPr>
                <a:spLocks noEditPoints="1"/>
              </p:cNvSpPr>
              <p:nvPr/>
            </p:nvSpPr>
            <p:spPr bwMode="auto">
              <a:xfrm>
                <a:off x="2379" y="1760"/>
                <a:ext cx="79" cy="116"/>
              </a:xfrm>
              <a:custGeom>
                <a:avLst/>
                <a:gdLst>
                  <a:gd name="T0" fmla="*/ 6 w 54"/>
                  <a:gd name="T1" fmla="*/ 80 h 80"/>
                  <a:gd name="T2" fmla="*/ 47 w 54"/>
                  <a:gd name="T3" fmla="*/ 80 h 80"/>
                  <a:gd name="T4" fmla="*/ 54 w 54"/>
                  <a:gd name="T5" fmla="*/ 74 h 80"/>
                  <a:gd name="T6" fmla="*/ 54 w 54"/>
                  <a:gd name="T7" fmla="*/ 7 h 80"/>
                  <a:gd name="T8" fmla="*/ 47 w 54"/>
                  <a:gd name="T9" fmla="*/ 0 h 80"/>
                  <a:gd name="T10" fmla="*/ 6 w 54"/>
                  <a:gd name="T11" fmla="*/ 0 h 80"/>
                  <a:gd name="T12" fmla="*/ 0 w 54"/>
                  <a:gd name="T13" fmla="*/ 7 h 80"/>
                  <a:gd name="T14" fmla="*/ 0 w 54"/>
                  <a:gd name="T15" fmla="*/ 74 h 80"/>
                  <a:gd name="T16" fmla="*/ 6 w 54"/>
                  <a:gd name="T17" fmla="*/ 80 h 80"/>
                  <a:gd name="T18" fmla="*/ 41 w 54"/>
                  <a:gd name="T19" fmla="*/ 10 h 80"/>
                  <a:gd name="T20" fmla="*/ 47 w 54"/>
                  <a:gd name="T21" fmla="*/ 15 h 80"/>
                  <a:gd name="T22" fmla="*/ 41 w 54"/>
                  <a:gd name="T23" fmla="*/ 21 h 80"/>
                  <a:gd name="T24" fmla="*/ 36 w 54"/>
                  <a:gd name="T25" fmla="*/ 15 h 80"/>
                  <a:gd name="T26" fmla="*/ 41 w 54"/>
                  <a:gd name="T27" fmla="*/ 10 h 80"/>
                  <a:gd name="T28" fmla="*/ 13 w 54"/>
                  <a:gd name="T29" fmla="*/ 10 h 80"/>
                  <a:gd name="T30" fmla="*/ 18 w 54"/>
                  <a:gd name="T31" fmla="*/ 15 h 80"/>
                  <a:gd name="T32" fmla="*/ 13 w 54"/>
                  <a:gd name="T33" fmla="*/ 21 h 80"/>
                  <a:gd name="T34" fmla="*/ 7 w 54"/>
                  <a:gd name="T35" fmla="*/ 15 h 80"/>
                  <a:gd name="T36" fmla="*/ 13 w 54"/>
                  <a:gd name="T37" fmla="*/ 1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80">
                    <a:moveTo>
                      <a:pt x="6" y="80"/>
                    </a:moveTo>
                    <a:cubicBezTo>
                      <a:pt x="47" y="80"/>
                      <a:pt x="47" y="80"/>
                      <a:pt x="47" y="80"/>
                    </a:cubicBezTo>
                    <a:cubicBezTo>
                      <a:pt x="51" y="80"/>
                      <a:pt x="54" y="77"/>
                      <a:pt x="54" y="74"/>
                    </a:cubicBezTo>
                    <a:cubicBezTo>
                      <a:pt x="54" y="7"/>
                      <a:pt x="54" y="7"/>
                      <a:pt x="54" y="7"/>
                    </a:cubicBezTo>
                    <a:cubicBezTo>
                      <a:pt x="54" y="3"/>
                      <a:pt x="51" y="0"/>
                      <a:pt x="4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6" y="80"/>
                    </a:cubicBezTo>
                    <a:close/>
                    <a:moveTo>
                      <a:pt x="41" y="10"/>
                    </a:moveTo>
                    <a:cubicBezTo>
                      <a:pt x="44" y="10"/>
                      <a:pt x="47" y="12"/>
                      <a:pt x="47" y="15"/>
                    </a:cubicBezTo>
                    <a:cubicBezTo>
                      <a:pt x="47" y="19"/>
                      <a:pt x="44" y="21"/>
                      <a:pt x="41" y="21"/>
                    </a:cubicBezTo>
                    <a:cubicBezTo>
                      <a:pt x="38" y="21"/>
                      <a:pt x="36" y="19"/>
                      <a:pt x="36" y="15"/>
                    </a:cubicBezTo>
                    <a:cubicBezTo>
                      <a:pt x="36" y="12"/>
                      <a:pt x="38" y="10"/>
                      <a:pt x="41" y="10"/>
                    </a:cubicBezTo>
                    <a:close/>
                    <a:moveTo>
                      <a:pt x="13" y="10"/>
                    </a:moveTo>
                    <a:cubicBezTo>
                      <a:pt x="16" y="10"/>
                      <a:pt x="18" y="12"/>
                      <a:pt x="18" y="15"/>
                    </a:cubicBezTo>
                    <a:cubicBezTo>
                      <a:pt x="18" y="19"/>
                      <a:pt x="16" y="21"/>
                      <a:pt x="13" y="21"/>
                    </a:cubicBezTo>
                    <a:cubicBezTo>
                      <a:pt x="9" y="21"/>
                      <a:pt x="7" y="19"/>
                      <a:pt x="7" y="15"/>
                    </a:cubicBezTo>
                    <a:cubicBezTo>
                      <a:pt x="7" y="12"/>
                      <a:pt x="9" y="10"/>
                      <a:pt x="1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13" name="Freeform 190"/>
              <p:cNvSpPr>
                <a:spLocks noEditPoints="1"/>
              </p:cNvSpPr>
              <p:nvPr/>
            </p:nvSpPr>
            <p:spPr bwMode="auto">
              <a:xfrm>
                <a:off x="2471" y="1574"/>
                <a:ext cx="108" cy="131"/>
              </a:xfrm>
              <a:custGeom>
                <a:avLst/>
                <a:gdLst>
                  <a:gd name="T0" fmla="*/ 44 w 74"/>
                  <a:gd name="T1" fmla="*/ 1 h 90"/>
                  <a:gd name="T2" fmla="*/ 5 w 74"/>
                  <a:gd name="T3" fmla="*/ 14 h 90"/>
                  <a:gd name="T4" fmla="*/ 1 w 74"/>
                  <a:gd name="T5" fmla="*/ 22 h 90"/>
                  <a:gd name="T6" fmla="*/ 22 w 74"/>
                  <a:gd name="T7" fmla="*/ 85 h 90"/>
                  <a:gd name="T8" fmla="*/ 30 w 74"/>
                  <a:gd name="T9" fmla="*/ 89 h 90"/>
                  <a:gd name="T10" fmla="*/ 69 w 74"/>
                  <a:gd name="T11" fmla="*/ 76 h 90"/>
                  <a:gd name="T12" fmla="*/ 73 w 74"/>
                  <a:gd name="T13" fmla="*/ 68 h 90"/>
                  <a:gd name="T14" fmla="*/ 52 w 74"/>
                  <a:gd name="T15" fmla="*/ 5 h 90"/>
                  <a:gd name="T16" fmla="*/ 44 w 74"/>
                  <a:gd name="T17" fmla="*/ 1 h 90"/>
                  <a:gd name="T18" fmla="*/ 33 w 74"/>
                  <a:gd name="T19" fmla="*/ 78 h 90"/>
                  <a:gd name="T20" fmla="*/ 26 w 74"/>
                  <a:gd name="T21" fmla="*/ 75 h 90"/>
                  <a:gd name="T22" fmla="*/ 30 w 74"/>
                  <a:gd name="T23" fmla="*/ 67 h 90"/>
                  <a:gd name="T24" fmla="*/ 37 w 74"/>
                  <a:gd name="T25" fmla="*/ 71 h 90"/>
                  <a:gd name="T26" fmla="*/ 33 w 74"/>
                  <a:gd name="T27" fmla="*/ 78 h 90"/>
                  <a:gd name="T28" fmla="*/ 60 w 74"/>
                  <a:gd name="T29" fmla="*/ 69 h 90"/>
                  <a:gd name="T30" fmla="*/ 53 w 74"/>
                  <a:gd name="T31" fmla="*/ 66 h 90"/>
                  <a:gd name="T32" fmla="*/ 56 w 74"/>
                  <a:gd name="T33" fmla="*/ 58 h 90"/>
                  <a:gd name="T34" fmla="*/ 63 w 74"/>
                  <a:gd name="T35" fmla="*/ 62 h 90"/>
                  <a:gd name="T36" fmla="*/ 60 w 74"/>
                  <a:gd name="T37" fmla="*/ 6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4" h="90">
                    <a:moveTo>
                      <a:pt x="44" y="1"/>
                    </a:moveTo>
                    <a:cubicBezTo>
                      <a:pt x="5" y="14"/>
                      <a:pt x="5" y="14"/>
                      <a:pt x="5" y="14"/>
                    </a:cubicBezTo>
                    <a:cubicBezTo>
                      <a:pt x="2" y="15"/>
                      <a:pt x="0" y="19"/>
                      <a:pt x="1" y="22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4" y="88"/>
                      <a:pt x="27" y="90"/>
                      <a:pt x="30" y="89"/>
                    </a:cubicBezTo>
                    <a:cubicBezTo>
                      <a:pt x="69" y="76"/>
                      <a:pt x="69" y="76"/>
                      <a:pt x="69" y="76"/>
                    </a:cubicBezTo>
                    <a:cubicBezTo>
                      <a:pt x="72" y="75"/>
                      <a:pt x="74" y="71"/>
                      <a:pt x="73" y="68"/>
                    </a:cubicBezTo>
                    <a:cubicBezTo>
                      <a:pt x="52" y="5"/>
                      <a:pt x="52" y="5"/>
                      <a:pt x="52" y="5"/>
                    </a:cubicBezTo>
                    <a:cubicBezTo>
                      <a:pt x="50" y="2"/>
                      <a:pt x="47" y="0"/>
                      <a:pt x="44" y="1"/>
                    </a:cubicBezTo>
                    <a:close/>
                    <a:moveTo>
                      <a:pt x="33" y="78"/>
                    </a:moveTo>
                    <a:cubicBezTo>
                      <a:pt x="30" y="79"/>
                      <a:pt x="27" y="77"/>
                      <a:pt x="26" y="75"/>
                    </a:cubicBezTo>
                    <a:cubicBezTo>
                      <a:pt x="25" y="72"/>
                      <a:pt x="27" y="68"/>
                      <a:pt x="30" y="67"/>
                    </a:cubicBezTo>
                    <a:cubicBezTo>
                      <a:pt x="33" y="66"/>
                      <a:pt x="36" y="68"/>
                      <a:pt x="37" y="71"/>
                    </a:cubicBezTo>
                    <a:cubicBezTo>
                      <a:pt x="38" y="74"/>
                      <a:pt x="36" y="77"/>
                      <a:pt x="33" y="78"/>
                    </a:cubicBezTo>
                    <a:close/>
                    <a:moveTo>
                      <a:pt x="60" y="69"/>
                    </a:moveTo>
                    <a:cubicBezTo>
                      <a:pt x="57" y="70"/>
                      <a:pt x="54" y="68"/>
                      <a:pt x="53" y="66"/>
                    </a:cubicBezTo>
                    <a:cubicBezTo>
                      <a:pt x="52" y="63"/>
                      <a:pt x="53" y="59"/>
                      <a:pt x="56" y="58"/>
                    </a:cubicBezTo>
                    <a:cubicBezTo>
                      <a:pt x="59" y="57"/>
                      <a:pt x="63" y="59"/>
                      <a:pt x="63" y="62"/>
                    </a:cubicBezTo>
                    <a:cubicBezTo>
                      <a:pt x="64" y="65"/>
                      <a:pt x="63" y="68"/>
                      <a:pt x="60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14" name="Freeform 191"/>
              <p:cNvSpPr>
                <a:spLocks noEditPoints="1"/>
              </p:cNvSpPr>
              <p:nvPr/>
            </p:nvSpPr>
            <p:spPr bwMode="auto">
              <a:xfrm>
                <a:off x="1802" y="860"/>
                <a:ext cx="84" cy="89"/>
              </a:xfrm>
              <a:custGeom>
                <a:avLst/>
                <a:gdLst>
                  <a:gd name="T0" fmla="*/ 23 w 58"/>
                  <a:gd name="T1" fmla="*/ 2 h 61"/>
                  <a:gd name="T2" fmla="*/ 2 w 58"/>
                  <a:gd name="T3" fmla="*/ 18 h 61"/>
                  <a:gd name="T4" fmla="*/ 2 w 58"/>
                  <a:gd name="T5" fmla="*/ 24 h 61"/>
                  <a:gd name="T6" fmla="*/ 29 w 58"/>
                  <a:gd name="T7" fmla="*/ 59 h 61"/>
                  <a:gd name="T8" fmla="*/ 35 w 58"/>
                  <a:gd name="T9" fmla="*/ 60 h 61"/>
                  <a:gd name="T10" fmla="*/ 56 w 58"/>
                  <a:gd name="T11" fmla="*/ 43 h 61"/>
                  <a:gd name="T12" fmla="*/ 57 w 58"/>
                  <a:gd name="T13" fmla="*/ 37 h 61"/>
                  <a:gd name="T14" fmla="*/ 29 w 58"/>
                  <a:gd name="T15" fmla="*/ 3 h 61"/>
                  <a:gd name="T16" fmla="*/ 23 w 58"/>
                  <a:gd name="T17" fmla="*/ 2 h 61"/>
                  <a:gd name="T18" fmla="*/ 34 w 58"/>
                  <a:gd name="T19" fmla="*/ 52 h 61"/>
                  <a:gd name="T20" fmla="*/ 29 w 58"/>
                  <a:gd name="T21" fmla="*/ 52 h 61"/>
                  <a:gd name="T22" fmla="*/ 29 w 58"/>
                  <a:gd name="T23" fmla="*/ 47 h 61"/>
                  <a:gd name="T24" fmla="*/ 35 w 58"/>
                  <a:gd name="T25" fmla="*/ 47 h 61"/>
                  <a:gd name="T26" fmla="*/ 34 w 58"/>
                  <a:gd name="T27" fmla="*/ 52 h 61"/>
                  <a:gd name="T28" fmla="*/ 49 w 58"/>
                  <a:gd name="T29" fmla="*/ 41 h 61"/>
                  <a:gd name="T30" fmla="*/ 44 w 58"/>
                  <a:gd name="T31" fmla="*/ 40 h 61"/>
                  <a:gd name="T32" fmla="*/ 44 w 58"/>
                  <a:gd name="T33" fmla="*/ 35 h 61"/>
                  <a:gd name="T34" fmla="*/ 49 w 58"/>
                  <a:gd name="T35" fmla="*/ 36 h 61"/>
                  <a:gd name="T36" fmla="*/ 49 w 58"/>
                  <a:gd name="T37" fmla="*/ 4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8" h="61">
                    <a:moveTo>
                      <a:pt x="23" y="2"/>
                    </a:moveTo>
                    <a:cubicBezTo>
                      <a:pt x="2" y="18"/>
                      <a:pt x="2" y="18"/>
                      <a:pt x="2" y="18"/>
                    </a:cubicBezTo>
                    <a:cubicBezTo>
                      <a:pt x="0" y="20"/>
                      <a:pt x="0" y="23"/>
                      <a:pt x="2" y="24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30" y="61"/>
                      <a:pt x="33" y="61"/>
                      <a:pt x="35" y="60"/>
                    </a:cubicBezTo>
                    <a:cubicBezTo>
                      <a:pt x="56" y="43"/>
                      <a:pt x="56" y="43"/>
                      <a:pt x="56" y="43"/>
                    </a:cubicBezTo>
                    <a:cubicBezTo>
                      <a:pt x="58" y="42"/>
                      <a:pt x="58" y="39"/>
                      <a:pt x="57" y="37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8" y="1"/>
                      <a:pt x="25" y="0"/>
                      <a:pt x="23" y="2"/>
                    </a:cubicBezTo>
                    <a:close/>
                    <a:moveTo>
                      <a:pt x="34" y="52"/>
                    </a:moveTo>
                    <a:cubicBezTo>
                      <a:pt x="32" y="54"/>
                      <a:pt x="30" y="53"/>
                      <a:pt x="29" y="52"/>
                    </a:cubicBezTo>
                    <a:cubicBezTo>
                      <a:pt x="27" y="50"/>
                      <a:pt x="28" y="48"/>
                      <a:pt x="29" y="47"/>
                    </a:cubicBezTo>
                    <a:cubicBezTo>
                      <a:pt x="31" y="45"/>
                      <a:pt x="33" y="46"/>
                      <a:pt x="35" y="47"/>
                    </a:cubicBezTo>
                    <a:cubicBezTo>
                      <a:pt x="36" y="49"/>
                      <a:pt x="36" y="51"/>
                      <a:pt x="34" y="52"/>
                    </a:cubicBezTo>
                    <a:close/>
                    <a:moveTo>
                      <a:pt x="49" y="41"/>
                    </a:moveTo>
                    <a:cubicBezTo>
                      <a:pt x="47" y="42"/>
                      <a:pt x="45" y="42"/>
                      <a:pt x="44" y="40"/>
                    </a:cubicBezTo>
                    <a:cubicBezTo>
                      <a:pt x="42" y="39"/>
                      <a:pt x="43" y="36"/>
                      <a:pt x="44" y="35"/>
                    </a:cubicBezTo>
                    <a:cubicBezTo>
                      <a:pt x="46" y="34"/>
                      <a:pt x="48" y="34"/>
                      <a:pt x="49" y="36"/>
                    </a:cubicBezTo>
                    <a:cubicBezTo>
                      <a:pt x="51" y="37"/>
                      <a:pt x="50" y="40"/>
                      <a:pt x="49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15" name="Freeform 192"/>
              <p:cNvSpPr>
                <a:spLocks/>
              </p:cNvSpPr>
              <p:nvPr/>
            </p:nvSpPr>
            <p:spPr bwMode="auto">
              <a:xfrm>
                <a:off x="1703" y="2842"/>
                <a:ext cx="263" cy="182"/>
              </a:xfrm>
              <a:custGeom>
                <a:avLst/>
                <a:gdLst>
                  <a:gd name="T0" fmla="*/ 181 w 181"/>
                  <a:gd name="T1" fmla="*/ 113 h 125"/>
                  <a:gd name="T2" fmla="*/ 169 w 181"/>
                  <a:gd name="T3" fmla="*/ 125 h 125"/>
                  <a:gd name="T4" fmla="*/ 12 w 181"/>
                  <a:gd name="T5" fmla="*/ 125 h 125"/>
                  <a:gd name="T6" fmla="*/ 0 w 181"/>
                  <a:gd name="T7" fmla="*/ 113 h 125"/>
                  <a:gd name="T8" fmla="*/ 0 w 181"/>
                  <a:gd name="T9" fmla="*/ 12 h 125"/>
                  <a:gd name="T10" fmla="*/ 12 w 181"/>
                  <a:gd name="T11" fmla="*/ 0 h 125"/>
                  <a:gd name="T12" fmla="*/ 169 w 181"/>
                  <a:gd name="T13" fmla="*/ 0 h 125"/>
                  <a:gd name="T14" fmla="*/ 181 w 181"/>
                  <a:gd name="T15" fmla="*/ 12 h 125"/>
                  <a:gd name="T16" fmla="*/ 181 w 181"/>
                  <a:gd name="T17" fmla="*/ 11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1" h="125">
                    <a:moveTo>
                      <a:pt x="181" y="113"/>
                    </a:moveTo>
                    <a:cubicBezTo>
                      <a:pt x="181" y="120"/>
                      <a:pt x="176" y="125"/>
                      <a:pt x="169" y="125"/>
                    </a:cubicBezTo>
                    <a:cubicBezTo>
                      <a:pt x="12" y="125"/>
                      <a:pt x="12" y="125"/>
                      <a:pt x="12" y="125"/>
                    </a:cubicBezTo>
                    <a:cubicBezTo>
                      <a:pt x="5" y="125"/>
                      <a:pt x="0" y="120"/>
                      <a:pt x="0" y="113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76" y="0"/>
                      <a:pt x="181" y="5"/>
                      <a:pt x="181" y="12"/>
                    </a:cubicBezTo>
                    <a:lnTo>
                      <a:pt x="181" y="113"/>
                    </a:lnTo>
                    <a:close/>
                  </a:path>
                </a:pathLst>
              </a:custGeom>
              <a:grpFill/>
              <a:ln w="26988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16" name="Rectangle 193"/>
              <p:cNvSpPr>
                <a:spLocks noChangeArrowheads="1"/>
              </p:cNvSpPr>
              <p:nvPr/>
            </p:nvSpPr>
            <p:spPr bwMode="auto">
              <a:xfrm>
                <a:off x="1809" y="2948"/>
                <a:ext cx="117" cy="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17" name="Rectangle 194"/>
              <p:cNvSpPr>
                <a:spLocks noChangeArrowheads="1"/>
              </p:cNvSpPr>
              <p:nvPr/>
            </p:nvSpPr>
            <p:spPr bwMode="auto">
              <a:xfrm>
                <a:off x="1853" y="2983"/>
                <a:ext cx="73" cy="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18" name="Rectangle 195"/>
              <p:cNvSpPr>
                <a:spLocks noChangeArrowheads="1"/>
              </p:cNvSpPr>
              <p:nvPr/>
            </p:nvSpPr>
            <p:spPr bwMode="auto">
              <a:xfrm>
                <a:off x="1707" y="2893"/>
                <a:ext cx="256" cy="3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19" name="Freeform 196"/>
              <p:cNvSpPr>
                <a:spLocks/>
              </p:cNvSpPr>
              <p:nvPr/>
            </p:nvSpPr>
            <p:spPr bwMode="auto">
              <a:xfrm>
                <a:off x="787" y="1959"/>
                <a:ext cx="280" cy="194"/>
              </a:xfrm>
              <a:custGeom>
                <a:avLst/>
                <a:gdLst>
                  <a:gd name="T0" fmla="*/ 193 w 193"/>
                  <a:gd name="T1" fmla="*/ 121 h 133"/>
                  <a:gd name="T2" fmla="*/ 180 w 193"/>
                  <a:gd name="T3" fmla="*/ 133 h 133"/>
                  <a:gd name="T4" fmla="*/ 13 w 193"/>
                  <a:gd name="T5" fmla="*/ 133 h 133"/>
                  <a:gd name="T6" fmla="*/ 0 w 193"/>
                  <a:gd name="T7" fmla="*/ 121 h 133"/>
                  <a:gd name="T8" fmla="*/ 0 w 193"/>
                  <a:gd name="T9" fmla="*/ 13 h 133"/>
                  <a:gd name="T10" fmla="*/ 13 w 193"/>
                  <a:gd name="T11" fmla="*/ 0 h 133"/>
                  <a:gd name="T12" fmla="*/ 180 w 193"/>
                  <a:gd name="T13" fmla="*/ 0 h 133"/>
                  <a:gd name="T14" fmla="*/ 193 w 193"/>
                  <a:gd name="T15" fmla="*/ 13 h 133"/>
                  <a:gd name="T16" fmla="*/ 193 w 193"/>
                  <a:gd name="T17" fmla="*/ 121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3" h="133">
                    <a:moveTo>
                      <a:pt x="193" y="121"/>
                    </a:moveTo>
                    <a:cubicBezTo>
                      <a:pt x="193" y="128"/>
                      <a:pt x="187" y="133"/>
                      <a:pt x="180" y="133"/>
                    </a:cubicBezTo>
                    <a:cubicBezTo>
                      <a:pt x="13" y="133"/>
                      <a:pt x="13" y="133"/>
                      <a:pt x="13" y="133"/>
                    </a:cubicBezTo>
                    <a:cubicBezTo>
                      <a:pt x="6" y="133"/>
                      <a:pt x="0" y="128"/>
                      <a:pt x="0" y="121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180" y="0"/>
                      <a:pt x="180" y="0"/>
                      <a:pt x="180" y="0"/>
                    </a:cubicBezTo>
                    <a:cubicBezTo>
                      <a:pt x="187" y="0"/>
                      <a:pt x="193" y="5"/>
                      <a:pt x="193" y="13"/>
                    </a:cubicBezTo>
                    <a:lnTo>
                      <a:pt x="193" y="121"/>
                    </a:lnTo>
                    <a:close/>
                  </a:path>
                </a:pathLst>
              </a:custGeom>
              <a:grpFill/>
              <a:ln w="26988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20" name="Rectangle 197"/>
              <p:cNvSpPr>
                <a:spLocks noChangeArrowheads="1"/>
              </p:cNvSpPr>
              <p:nvPr/>
            </p:nvSpPr>
            <p:spPr bwMode="auto">
              <a:xfrm>
                <a:off x="900" y="2073"/>
                <a:ext cx="124" cy="1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21" name="Rectangle 198"/>
              <p:cNvSpPr>
                <a:spLocks noChangeArrowheads="1"/>
              </p:cNvSpPr>
              <p:nvPr/>
            </p:nvSpPr>
            <p:spPr bwMode="auto">
              <a:xfrm>
                <a:off x="947" y="2109"/>
                <a:ext cx="77" cy="1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22" name="Rectangle 199"/>
              <p:cNvSpPr>
                <a:spLocks noChangeArrowheads="1"/>
              </p:cNvSpPr>
              <p:nvPr/>
            </p:nvSpPr>
            <p:spPr bwMode="auto">
              <a:xfrm>
                <a:off x="791" y="2013"/>
                <a:ext cx="273" cy="3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23" name="Freeform 200"/>
              <p:cNvSpPr>
                <a:spLocks/>
              </p:cNvSpPr>
              <p:nvPr/>
            </p:nvSpPr>
            <p:spPr bwMode="auto">
              <a:xfrm>
                <a:off x="630" y="1175"/>
                <a:ext cx="260" cy="185"/>
              </a:xfrm>
              <a:custGeom>
                <a:avLst/>
                <a:gdLst>
                  <a:gd name="T0" fmla="*/ 173 w 179"/>
                  <a:gd name="T1" fmla="*/ 110 h 127"/>
                  <a:gd name="T2" fmla="*/ 167 w 179"/>
                  <a:gd name="T3" fmla="*/ 110 h 127"/>
                  <a:gd name="T4" fmla="*/ 162 w 179"/>
                  <a:gd name="T5" fmla="*/ 115 h 127"/>
                  <a:gd name="T6" fmla="*/ 17 w 179"/>
                  <a:gd name="T7" fmla="*/ 115 h 127"/>
                  <a:gd name="T8" fmla="*/ 12 w 179"/>
                  <a:gd name="T9" fmla="*/ 110 h 127"/>
                  <a:gd name="T10" fmla="*/ 12 w 179"/>
                  <a:gd name="T11" fmla="*/ 17 h 127"/>
                  <a:gd name="T12" fmla="*/ 17 w 179"/>
                  <a:gd name="T13" fmla="*/ 12 h 127"/>
                  <a:gd name="T14" fmla="*/ 162 w 179"/>
                  <a:gd name="T15" fmla="*/ 12 h 127"/>
                  <a:gd name="T16" fmla="*/ 167 w 179"/>
                  <a:gd name="T17" fmla="*/ 17 h 127"/>
                  <a:gd name="T18" fmla="*/ 167 w 179"/>
                  <a:gd name="T19" fmla="*/ 110 h 127"/>
                  <a:gd name="T20" fmla="*/ 173 w 179"/>
                  <a:gd name="T21" fmla="*/ 110 h 127"/>
                  <a:gd name="T22" fmla="*/ 179 w 179"/>
                  <a:gd name="T23" fmla="*/ 110 h 127"/>
                  <a:gd name="T24" fmla="*/ 179 w 179"/>
                  <a:gd name="T25" fmla="*/ 17 h 127"/>
                  <a:gd name="T26" fmla="*/ 162 w 179"/>
                  <a:gd name="T27" fmla="*/ 0 h 127"/>
                  <a:gd name="T28" fmla="*/ 17 w 179"/>
                  <a:gd name="T29" fmla="*/ 0 h 127"/>
                  <a:gd name="T30" fmla="*/ 0 w 179"/>
                  <a:gd name="T31" fmla="*/ 17 h 127"/>
                  <a:gd name="T32" fmla="*/ 0 w 179"/>
                  <a:gd name="T33" fmla="*/ 110 h 127"/>
                  <a:gd name="T34" fmla="*/ 17 w 179"/>
                  <a:gd name="T35" fmla="*/ 127 h 127"/>
                  <a:gd name="T36" fmla="*/ 162 w 179"/>
                  <a:gd name="T37" fmla="*/ 127 h 127"/>
                  <a:gd name="T38" fmla="*/ 179 w 179"/>
                  <a:gd name="T39" fmla="*/ 110 h 127"/>
                  <a:gd name="T40" fmla="*/ 173 w 179"/>
                  <a:gd name="T41" fmla="*/ 11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9" h="127">
                    <a:moveTo>
                      <a:pt x="173" y="110"/>
                    </a:moveTo>
                    <a:cubicBezTo>
                      <a:pt x="167" y="110"/>
                      <a:pt x="167" y="110"/>
                      <a:pt x="167" y="110"/>
                    </a:cubicBezTo>
                    <a:cubicBezTo>
                      <a:pt x="167" y="113"/>
                      <a:pt x="165" y="115"/>
                      <a:pt x="162" y="115"/>
                    </a:cubicBezTo>
                    <a:cubicBezTo>
                      <a:pt x="17" y="115"/>
                      <a:pt x="17" y="115"/>
                      <a:pt x="17" y="115"/>
                    </a:cubicBezTo>
                    <a:cubicBezTo>
                      <a:pt x="14" y="115"/>
                      <a:pt x="12" y="113"/>
                      <a:pt x="12" y="110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4"/>
                      <a:pt x="14" y="12"/>
                      <a:pt x="17" y="12"/>
                    </a:cubicBezTo>
                    <a:cubicBezTo>
                      <a:pt x="162" y="12"/>
                      <a:pt x="162" y="12"/>
                      <a:pt x="162" y="12"/>
                    </a:cubicBezTo>
                    <a:cubicBezTo>
                      <a:pt x="165" y="12"/>
                      <a:pt x="167" y="14"/>
                      <a:pt x="167" y="17"/>
                    </a:cubicBezTo>
                    <a:cubicBezTo>
                      <a:pt x="167" y="110"/>
                      <a:pt x="167" y="110"/>
                      <a:pt x="167" y="110"/>
                    </a:cubicBezTo>
                    <a:cubicBezTo>
                      <a:pt x="173" y="110"/>
                      <a:pt x="173" y="110"/>
                      <a:pt x="173" y="110"/>
                    </a:cubicBezTo>
                    <a:cubicBezTo>
                      <a:pt x="179" y="110"/>
                      <a:pt x="179" y="110"/>
                      <a:pt x="179" y="110"/>
                    </a:cubicBezTo>
                    <a:cubicBezTo>
                      <a:pt x="179" y="17"/>
                      <a:pt x="179" y="17"/>
                      <a:pt x="179" y="17"/>
                    </a:cubicBezTo>
                    <a:cubicBezTo>
                      <a:pt x="179" y="7"/>
                      <a:pt x="172" y="0"/>
                      <a:pt x="162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8" y="0"/>
                      <a:pt x="0" y="7"/>
                      <a:pt x="0" y="17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20"/>
                      <a:pt x="8" y="127"/>
                      <a:pt x="17" y="127"/>
                    </a:cubicBezTo>
                    <a:cubicBezTo>
                      <a:pt x="162" y="127"/>
                      <a:pt x="162" y="127"/>
                      <a:pt x="162" y="127"/>
                    </a:cubicBezTo>
                    <a:cubicBezTo>
                      <a:pt x="172" y="127"/>
                      <a:pt x="179" y="120"/>
                      <a:pt x="179" y="110"/>
                    </a:cubicBezTo>
                    <a:cubicBezTo>
                      <a:pt x="173" y="110"/>
                      <a:pt x="173" y="110"/>
                      <a:pt x="173" y="11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24" name="Rectangle 201"/>
              <p:cNvSpPr>
                <a:spLocks noChangeArrowheads="1"/>
              </p:cNvSpPr>
              <p:nvPr/>
            </p:nvSpPr>
            <p:spPr bwMode="auto">
              <a:xfrm>
                <a:off x="736" y="1282"/>
                <a:ext cx="107" cy="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25" name="Rectangle 202"/>
              <p:cNvSpPr>
                <a:spLocks noChangeArrowheads="1"/>
              </p:cNvSpPr>
              <p:nvPr/>
            </p:nvSpPr>
            <p:spPr bwMode="auto">
              <a:xfrm>
                <a:off x="778" y="1314"/>
                <a:ext cx="65" cy="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26" name="Rectangle 203"/>
              <p:cNvSpPr>
                <a:spLocks noChangeArrowheads="1"/>
              </p:cNvSpPr>
              <p:nvPr/>
            </p:nvSpPr>
            <p:spPr bwMode="auto">
              <a:xfrm>
                <a:off x="643" y="1231"/>
                <a:ext cx="235" cy="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27" name="Freeform 204"/>
              <p:cNvSpPr>
                <a:spLocks/>
              </p:cNvSpPr>
              <p:nvPr/>
            </p:nvSpPr>
            <p:spPr bwMode="auto">
              <a:xfrm>
                <a:off x="2048" y="895"/>
                <a:ext cx="185" cy="128"/>
              </a:xfrm>
              <a:custGeom>
                <a:avLst/>
                <a:gdLst>
                  <a:gd name="T0" fmla="*/ 127 w 127"/>
                  <a:gd name="T1" fmla="*/ 80 h 88"/>
                  <a:gd name="T2" fmla="*/ 119 w 127"/>
                  <a:gd name="T3" fmla="*/ 88 h 88"/>
                  <a:gd name="T4" fmla="*/ 9 w 127"/>
                  <a:gd name="T5" fmla="*/ 88 h 88"/>
                  <a:gd name="T6" fmla="*/ 0 w 127"/>
                  <a:gd name="T7" fmla="*/ 80 h 88"/>
                  <a:gd name="T8" fmla="*/ 0 w 127"/>
                  <a:gd name="T9" fmla="*/ 9 h 88"/>
                  <a:gd name="T10" fmla="*/ 9 w 127"/>
                  <a:gd name="T11" fmla="*/ 0 h 88"/>
                  <a:gd name="T12" fmla="*/ 119 w 127"/>
                  <a:gd name="T13" fmla="*/ 0 h 88"/>
                  <a:gd name="T14" fmla="*/ 127 w 127"/>
                  <a:gd name="T15" fmla="*/ 9 h 88"/>
                  <a:gd name="T16" fmla="*/ 127 w 127"/>
                  <a:gd name="T17" fmla="*/ 8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88">
                    <a:moveTo>
                      <a:pt x="127" y="80"/>
                    </a:moveTo>
                    <a:cubicBezTo>
                      <a:pt x="127" y="84"/>
                      <a:pt x="123" y="88"/>
                      <a:pt x="119" y="88"/>
                    </a:cubicBezTo>
                    <a:cubicBezTo>
                      <a:pt x="9" y="88"/>
                      <a:pt x="9" y="88"/>
                      <a:pt x="9" y="88"/>
                    </a:cubicBezTo>
                    <a:cubicBezTo>
                      <a:pt x="4" y="88"/>
                      <a:pt x="0" y="84"/>
                      <a:pt x="0" y="8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23" y="0"/>
                      <a:pt x="127" y="4"/>
                      <a:pt x="127" y="9"/>
                    </a:cubicBezTo>
                    <a:lnTo>
                      <a:pt x="127" y="80"/>
                    </a:lnTo>
                    <a:close/>
                  </a:path>
                </a:pathLst>
              </a:custGeom>
              <a:grpFill/>
              <a:ln w="26988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  <p:grpSp>
          <p:nvGrpSpPr>
            <p:cNvPr id="27" name="Group 406"/>
            <p:cNvGrpSpPr>
              <a:grpSpLocks/>
            </p:cNvGrpSpPr>
            <p:nvPr/>
          </p:nvGrpSpPr>
          <p:grpSpPr bwMode="auto">
            <a:xfrm>
              <a:off x="586" y="587"/>
              <a:ext cx="2147" cy="2825"/>
              <a:chOff x="586" y="587"/>
              <a:chExt cx="2147" cy="2825"/>
            </a:xfrm>
            <a:grpFill/>
          </p:grpSpPr>
          <p:sp>
            <p:nvSpPr>
              <p:cNvPr id="230" name="Rectangle 206"/>
              <p:cNvSpPr>
                <a:spLocks noChangeArrowheads="1"/>
              </p:cNvSpPr>
              <p:nvPr/>
            </p:nvSpPr>
            <p:spPr bwMode="auto">
              <a:xfrm>
                <a:off x="2122" y="969"/>
                <a:ext cx="81" cy="1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31" name="Rectangle 207"/>
              <p:cNvSpPr>
                <a:spLocks noChangeArrowheads="1"/>
              </p:cNvSpPr>
              <p:nvPr/>
            </p:nvSpPr>
            <p:spPr bwMode="auto">
              <a:xfrm>
                <a:off x="2154" y="994"/>
                <a:ext cx="49" cy="1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32" name="Rectangle 208"/>
              <p:cNvSpPr>
                <a:spLocks noChangeArrowheads="1"/>
              </p:cNvSpPr>
              <p:nvPr/>
            </p:nvSpPr>
            <p:spPr bwMode="auto">
              <a:xfrm>
                <a:off x="2052" y="931"/>
                <a:ext cx="179" cy="2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33" name="Freeform 209"/>
              <p:cNvSpPr>
                <a:spLocks/>
              </p:cNvSpPr>
              <p:nvPr/>
            </p:nvSpPr>
            <p:spPr bwMode="auto">
              <a:xfrm>
                <a:off x="2061" y="1439"/>
                <a:ext cx="166" cy="116"/>
              </a:xfrm>
              <a:custGeom>
                <a:avLst/>
                <a:gdLst>
                  <a:gd name="T0" fmla="*/ 114 w 114"/>
                  <a:gd name="T1" fmla="*/ 72 h 80"/>
                  <a:gd name="T2" fmla="*/ 107 w 114"/>
                  <a:gd name="T3" fmla="*/ 80 h 80"/>
                  <a:gd name="T4" fmla="*/ 7 w 114"/>
                  <a:gd name="T5" fmla="*/ 80 h 80"/>
                  <a:gd name="T6" fmla="*/ 0 w 114"/>
                  <a:gd name="T7" fmla="*/ 72 h 80"/>
                  <a:gd name="T8" fmla="*/ 0 w 114"/>
                  <a:gd name="T9" fmla="*/ 8 h 80"/>
                  <a:gd name="T10" fmla="*/ 7 w 114"/>
                  <a:gd name="T11" fmla="*/ 0 h 80"/>
                  <a:gd name="T12" fmla="*/ 107 w 114"/>
                  <a:gd name="T13" fmla="*/ 0 h 80"/>
                  <a:gd name="T14" fmla="*/ 114 w 114"/>
                  <a:gd name="T15" fmla="*/ 8 h 80"/>
                  <a:gd name="T16" fmla="*/ 114 w 114"/>
                  <a:gd name="T17" fmla="*/ 72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" h="80">
                    <a:moveTo>
                      <a:pt x="114" y="72"/>
                    </a:moveTo>
                    <a:cubicBezTo>
                      <a:pt x="114" y="76"/>
                      <a:pt x="111" y="80"/>
                      <a:pt x="107" y="80"/>
                    </a:cubicBezTo>
                    <a:cubicBezTo>
                      <a:pt x="7" y="80"/>
                      <a:pt x="7" y="80"/>
                      <a:pt x="7" y="80"/>
                    </a:cubicBezTo>
                    <a:cubicBezTo>
                      <a:pt x="3" y="80"/>
                      <a:pt x="0" y="76"/>
                      <a:pt x="0" y="7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11" y="0"/>
                      <a:pt x="114" y="4"/>
                      <a:pt x="114" y="8"/>
                    </a:cubicBezTo>
                    <a:lnTo>
                      <a:pt x="114" y="72"/>
                    </a:lnTo>
                    <a:close/>
                  </a:path>
                </a:pathLst>
              </a:custGeom>
              <a:grpFill/>
              <a:ln w="26988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34" name="Rectangle 210"/>
              <p:cNvSpPr>
                <a:spLocks noChangeArrowheads="1"/>
              </p:cNvSpPr>
              <p:nvPr/>
            </p:nvSpPr>
            <p:spPr bwMode="auto">
              <a:xfrm>
                <a:off x="2128" y="1506"/>
                <a:ext cx="73" cy="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35" name="Rectangle 211"/>
              <p:cNvSpPr>
                <a:spLocks noChangeArrowheads="1"/>
              </p:cNvSpPr>
              <p:nvPr/>
            </p:nvSpPr>
            <p:spPr bwMode="auto">
              <a:xfrm>
                <a:off x="2155" y="1529"/>
                <a:ext cx="46" cy="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36" name="Rectangle 212"/>
              <p:cNvSpPr>
                <a:spLocks noChangeArrowheads="1"/>
              </p:cNvSpPr>
              <p:nvPr/>
            </p:nvSpPr>
            <p:spPr bwMode="auto">
              <a:xfrm>
                <a:off x="2064" y="1471"/>
                <a:ext cx="161" cy="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37" name="Freeform 213"/>
              <p:cNvSpPr>
                <a:spLocks noEditPoints="1"/>
              </p:cNvSpPr>
              <p:nvPr/>
            </p:nvSpPr>
            <p:spPr bwMode="auto">
              <a:xfrm>
                <a:off x="781" y="1655"/>
                <a:ext cx="246" cy="256"/>
              </a:xfrm>
              <a:custGeom>
                <a:avLst/>
                <a:gdLst>
                  <a:gd name="T0" fmla="*/ 128 w 246"/>
                  <a:gd name="T1" fmla="*/ 13 h 256"/>
                  <a:gd name="T2" fmla="*/ 128 w 246"/>
                  <a:gd name="T3" fmla="*/ 0 h 256"/>
                  <a:gd name="T4" fmla="*/ 100 w 246"/>
                  <a:gd name="T5" fmla="*/ 0 h 256"/>
                  <a:gd name="T6" fmla="*/ 100 w 246"/>
                  <a:gd name="T7" fmla="*/ 25 h 256"/>
                  <a:gd name="T8" fmla="*/ 67 w 246"/>
                  <a:gd name="T9" fmla="*/ 25 h 256"/>
                  <a:gd name="T10" fmla="*/ 64 w 246"/>
                  <a:gd name="T11" fmla="*/ 12 h 256"/>
                  <a:gd name="T12" fmla="*/ 11 w 246"/>
                  <a:gd name="T13" fmla="*/ 12 h 256"/>
                  <a:gd name="T14" fmla="*/ 11 w 246"/>
                  <a:gd name="T15" fmla="*/ 114 h 256"/>
                  <a:gd name="T16" fmla="*/ 0 w 246"/>
                  <a:gd name="T17" fmla="*/ 114 h 256"/>
                  <a:gd name="T18" fmla="*/ 0 w 246"/>
                  <a:gd name="T19" fmla="*/ 127 h 256"/>
                  <a:gd name="T20" fmla="*/ 10 w 246"/>
                  <a:gd name="T21" fmla="*/ 127 h 256"/>
                  <a:gd name="T22" fmla="*/ 10 w 246"/>
                  <a:gd name="T23" fmla="*/ 256 h 256"/>
                  <a:gd name="T24" fmla="*/ 224 w 246"/>
                  <a:gd name="T25" fmla="*/ 256 h 256"/>
                  <a:gd name="T26" fmla="*/ 224 w 246"/>
                  <a:gd name="T27" fmla="*/ 131 h 256"/>
                  <a:gd name="T28" fmla="*/ 246 w 246"/>
                  <a:gd name="T29" fmla="*/ 131 h 256"/>
                  <a:gd name="T30" fmla="*/ 128 w 246"/>
                  <a:gd name="T31" fmla="*/ 13 h 256"/>
                  <a:gd name="T32" fmla="*/ 57 w 246"/>
                  <a:gd name="T33" fmla="*/ 210 h 256"/>
                  <a:gd name="T34" fmla="*/ 39 w 246"/>
                  <a:gd name="T35" fmla="*/ 210 h 256"/>
                  <a:gd name="T36" fmla="*/ 39 w 246"/>
                  <a:gd name="T37" fmla="*/ 192 h 256"/>
                  <a:gd name="T38" fmla="*/ 57 w 246"/>
                  <a:gd name="T39" fmla="*/ 192 h 256"/>
                  <a:gd name="T40" fmla="*/ 57 w 246"/>
                  <a:gd name="T41" fmla="*/ 210 h 256"/>
                  <a:gd name="T42" fmla="*/ 57 w 246"/>
                  <a:gd name="T43" fmla="*/ 172 h 256"/>
                  <a:gd name="T44" fmla="*/ 39 w 246"/>
                  <a:gd name="T45" fmla="*/ 172 h 256"/>
                  <a:gd name="T46" fmla="*/ 39 w 246"/>
                  <a:gd name="T47" fmla="*/ 155 h 256"/>
                  <a:gd name="T48" fmla="*/ 57 w 246"/>
                  <a:gd name="T49" fmla="*/ 155 h 256"/>
                  <a:gd name="T50" fmla="*/ 57 w 246"/>
                  <a:gd name="T51" fmla="*/ 172 h 256"/>
                  <a:gd name="T52" fmla="*/ 97 w 246"/>
                  <a:gd name="T53" fmla="*/ 210 h 256"/>
                  <a:gd name="T54" fmla="*/ 80 w 246"/>
                  <a:gd name="T55" fmla="*/ 210 h 256"/>
                  <a:gd name="T56" fmla="*/ 80 w 246"/>
                  <a:gd name="T57" fmla="*/ 192 h 256"/>
                  <a:gd name="T58" fmla="*/ 97 w 246"/>
                  <a:gd name="T59" fmla="*/ 192 h 256"/>
                  <a:gd name="T60" fmla="*/ 97 w 246"/>
                  <a:gd name="T61" fmla="*/ 210 h 256"/>
                  <a:gd name="T62" fmla="*/ 97 w 246"/>
                  <a:gd name="T63" fmla="*/ 172 h 256"/>
                  <a:gd name="T64" fmla="*/ 80 w 246"/>
                  <a:gd name="T65" fmla="*/ 172 h 256"/>
                  <a:gd name="T66" fmla="*/ 80 w 246"/>
                  <a:gd name="T67" fmla="*/ 155 h 256"/>
                  <a:gd name="T68" fmla="*/ 97 w 246"/>
                  <a:gd name="T69" fmla="*/ 155 h 256"/>
                  <a:gd name="T70" fmla="*/ 97 w 246"/>
                  <a:gd name="T71" fmla="*/ 172 h 256"/>
                  <a:gd name="T72" fmla="*/ 201 w 246"/>
                  <a:gd name="T73" fmla="*/ 235 h 256"/>
                  <a:gd name="T74" fmla="*/ 138 w 246"/>
                  <a:gd name="T75" fmla="*/ 235 h 256"/>
                  <a:gd name="T76" fmla="*/ 138 w 246"/>
                  <a:gd name="T77" fmla="*/ 155 h 256"/>
                  <a:gd name="T78" fmla="*/ 201 w 246"/>
                  <a:gd name="T79" fmla="*/ 155 h 256"/>
                  <a:gd name="T80" fmla="*/ 201 w 246"/>
                  <a:gd name="T81" fmla="*/ 235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6" h="256">
                    <a:moveTo>
                      <a:pt x="128" y="13"/>
                    </a:moveTo>
                    <a:lnTo>
                      <a:pt x="128" y="0"/>
                    </a:lnTo>
                    <a:lnTo>
                      <a:pt x="100" y="0"/>
                    </a:lnTo>
                    <a:lnTo>
                      <a:pt x="100" y="25"/>
                    </a:lnTo>
                    <a:lnTo>
                      <a:pt x="67" y="25"/>
                    </a:lnTo>
                    <a:lnTo>
                      <a:pt x="64" y="12"/>
                    </a:lnTo>
                    <a:lnTo>
                      <a:pt x="11" y="12"/>
                    </a:lnTo>
                    <a:lnTo>
                      <a:pt x="11" y="114"/>
                    </a:lnTo>
                    <a:lnTo>
                      <a:pt x="0" y="114"/>
                    </a:lnTo>
                    <a:lnTo>
                      <a:pt x="0" y="127"/>
                    </a:lnTo>
                    <a:lnTo>
                      <a:pt x="10" y="127"/>
                    </a:lnTo>
                    <a:lnTo>
                      <a:pt x="10" y="256"/>
                    </a:lnTo>
                    <a:lnTo>
                      <a:pt x="224" y="256"/>
                    </a:lnTo>
                    <a:lnTo>
                      <a:pt x="224" y="131"/>
                    </a:lnTo>
                    <a:lnTo>
                      <a:pt x="246" y="131"/>
                    </a:lnTo>
                    <a:lnTo>
                      <a:pt x="128" y="13"/>
                    </a:lnTo>
                    <a:close/>
                    <a:moveTo>
                      <a:pt x="57" y="210"/>
                    </a:moveTo>
                    <a:lnTo>
                      <a:pt x="39" y="210"/>
                    </a:lnTo>
                    <a:lnTo>
                      <a:pt x="39" y="192"/>
                    </a:lnTo>
                    <a:lnTo>
                      <a:pt x="57" y="192"/>
                    </a:lnTo>
                    <a:lnTo>
                      <a:pt x="57" y="210"/>
                    </a:lnTo>
                    <a:close/>
                    <a:moveTo>
                      <a:pt x="57" y="172"/>
                    </a:moveTo>
                    <a:lnTo>
                      <a:pt x="39" y="172"/>
                    </a:lnTo>
                    <a:lnTo>
                      <a:pt x="39" y="155"/>
                    </a:lnTo>
                    <a:lnTo>
                      <a:pt x="57" y="155"/>
                    </a:lnTo>
                    <a:lnTo>
                      <a:pt x="57" y="172"/>
                    </a:lnTo>
                    <a:close/>
                    <a:moveTo>
                      <a:pt x="97" y="210"/>
                    </a:moveTo>
                    <a:lnTo>
                      <a:pt x="80" y="210"/>
                    </a:lnTo>
                    <a:lnTo>
                      <a:pt x="80" y="192"/>
                    </a:lnTo>
                    <a:lnTo>
                      <a:pt x="97" y="192"/>
                    </a:lnTo>
                    <a:lnTo>
                      <a:pt x="97" y="210"/>
                    </a:lnTo>
                    <a:close/>
                    <a:moveTo>
                      <a:pt x="97" y="172"/>
                    </a:moveTo>
                    <a:lnTo>
                      <a:pt x="80" y="172"/>
                    </a:lnTo>
                    <a:lnTo>
                      <a:pt x="80" y="155"/>
                    </a:lnTo>
                    <a:lnTo>
                      <a:pt x="97" y="155"/>
                    </a:lnTo>
                    <a:lnTo>
                      <a:pt x="97" y="172"/>
                    </a:lnTo>
                    <a:close/>
                    <a:moveTo>
                      <a:pt x="201" y="235"/>
                    </a:moveTo>
                    <a:lnTo>
                      <a:pt x="138" y="235"/>
                    </a:lnTo>
                    <a:lnTo>
                      <a:pt x="138" y="155"/>
                    </a:lnTo>
                    <a:lnTo>
                      <a:pt x="201" y="155"/>
                    </a:lnTo>
                    <a:lnTo>
                      <a:pt x="201" y="2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38" name="Freeform 214"/>
              <p:cNvSpPr>
                <a:spLocks noEditPoints="1"/>
              </p:cNvSpPr>
              <p:nvPr/>
            </p:nvSpPr>
            <p:spPr bwMode="auto">
              <a:xfrm>
                <a:off x="2537" y="2063"/>
                <a:ext cx="133" cy="141"/>
              </a:xfrm>
              <a:custGeom>
                <a:avLst/>
                <a:gdLst>
                  <a:gd name="T0" fmla="*/ 69 w 133"/>
                  <a:gd name="T1" fmla="*/ 7 h 141"/>
                  <a:gd name="T2" fmla="*/ 69 w 133"/>
                  <a:gd name="T3" fmla="*/ 0 h 141"/>
                  <a:gd name="T4" fmla="*/ 55 w 133"/>
                  <a:gd name="T5" fmla="*/ 0 h 141"/>
                  <a:gd name="T6" fmla="*/ 55 w 133"/>
                  <a:gd name="T7" fmla="*/ 14 h 141"/>
                  <a:gd name="T8" fmla="*/ 36 w 133"/>
                  <a:gd name="T9" fmla="*/ 14 h 141"/>
                  <a:gd name="T10" fmla="*/ 34 w 133"/>
                  <a:gd name="T11" fmla="*/ 7 h 141"/>
                  <a:gd name="T12" fmla="*/ 5 w 133"/>
                  <a:gd name="T13" fmla="*/ 7 h 141"/>
                  <a:gd name="T14" fmla="*/ 5 w 133"/>
                  <a:gd name="T15" fmla="*/ 62 h 141"/>
                  <a:gd name="T16" fmla="*/ 0 w 133"/>
                  <a:gd name="T17" fmla="*/ 62 h 141"/>
                  <a:gd name="T18" fmla="*/ 0 w 133"/>
                  <a:gd name="T19" fmla="*/ 69 h 141"/>
                  <a:gd name="T20" fmla="*/ 5 w 133"/>
                  <a:gd name="T21" fmla="*/ 69 h 141"/>
                  <a:gd name="T22" fmla="*/ 5 w 133"/>
                  <a:gd name="T23" fmla="*/ 141 h 141"/>
                  <a:gd name="T24" fmla="*/ 122 w 133"/>
                  <a:gd name="T25" fmla="*/ 141 h 141"/>
                  <a:gd name="T26" fmla="*/ 122 w 133"/>
                  <a:gd name="T27" fmla="*/ 72 h 141"/>
                  <a:gd name="T28" fmla="*/ 133 w 133"/>
                  <a:gd name="T29" fmla="*/ 72 h 141"/>
                  <a:gd name="T30" fmla="*/ 69 w 133"/>
                  <a:gd name="T31" fmla="*/ 7 h 141"/>
                  <a:gd name="T32" fmla="*/ 32 w 133"/>
                  <a:gd name="T33" fmla="*/ 116 h 141"/>
                  <a:gd name="T34" fmla="*/ 21 w 133"/>
                  <a:gd name="T35" fmla="*/ 116 h 141"/>
                  <a:gd name="T36" fmla="*/ 21 w 133"/>
                  <a:gd name="T37" fmla="*/ 106 h 141"/>
                  <a:gd name="T38" fmla="*/ 32 w 133"/>
                  <a:gd name="T39" fmla="*/ 106 h 141"/>
                  <a:gd name="T40" fmla="*/ 32 w 133"/>
                  <a:gd name="T41" fmla="*/ 116 h 141"/>
                  <a:gd name="T42" fmla="*/ 32 w 133"/>
                  <a:gd name="T43" fmla="*/ 94 h 141"/>
                  <a:gd name="T44" fmla="*/ 21 w 133"/>
                  <a:gd name="T45" fmla="*/ 94 h 141"/>
                  <a:gd name="T46" fmla="*/ 21 w 133"/>
                  <a:gd name="T47" fmla="*/ 85 h 141"/>
                  <a:gd name="T48" fmla="*/ 32 w 133"/>
                  <a:gd name="T49" fmla="*/ 85 h 141"/>
                  <a:gd name="T50" fmla="*/ 32 w 133"/>
                  <a:gd name="T51" fmla="*/ 94 h 141"/>
                  <a:gd name="T52" fmla="*/ 53 w 133"/>
                  <a:gd name="T53" fmla="*/ 116 h 141"/>
                  <a:gd name="T54" fmla="*/ 43 w 133"/>
                  <a:gd name="T55" fmla="*/ 116 h 141"/>
                  <a:gd name="T56" fmla="*/ 43 w 133"/>
                  <a:gd name="T57" fmla="*/ 106 h 141"/>
                  <a:gd name="T58" fmla="*/ 53 w 133"/>
                  <a:gd name="T59" fmla="*/ 106 h 141"/>
                  <a:gd name="T60" fmla="*/ 53 w 133"/>
                  <a:gd name="T61" fmla="*/ 116 h 141"/>
                  <a:gd name="T62" fmla="*/ 53 w 133"/>
                  <a:gd name="T63" fmla="*/ 94 h 141"/>
                  <a:gd name="T64" fmla="*/ 43 w 133"/>
                  <a:gd name="T65" fmla="*/ 94 h 141"/>
                  <a:gd name="T66" fmla="*/ 43 w 133"/>
                  <a:gd name="T67" fmla="*/ 85 h 141"/>
                  <a:gd name="T68" fmla="*/ 53 w 133"/>
                  <a:gd name="T69" fmla="*/ 85 h 141"/>
                  <a:gd name="T70" fmla="*/ 53 w 133"/>
                  <a:gd name="T71" fmla="*/ 94 h 141"/>
                  <a:gd name="T72" fmla="*/ 109 w 133"/>
                  <a:gd name="T73" fmla="*/ 129 h 141"/>
                  <a:gd name="T74" fmla="*/ 75 w 133"/>
                  <a:gd name="T75" fmla="*/ 129 h 141"/>
                  <a:gd name="T76" fmla="*/ 75 w 133"/>
                  <a:gd name="T77" fmla="*/ 85 h 141"/>
                  <a:gd name="T78" fmla="*/ 109 w 133"/>
                  <a:gd name="T79" fmla="*/ 85 h 141"/>
                  <a:gd name="T80" fmla="*/ 109 w 133"/>
                  <a:gd name="T81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33" h="141">
                    <a:moveTo>
                      <a:pt x="69" y="7"/>
                    </a:moveTo>
                    <a:lnTo>
                      <a:pt x="69" y="0"/>
                    </a:lnTo>
                    <a:lnTo>
                      <a:pt x="55" y="0"/>
                    </a:lnTo>
                    <a:lnTo>
                      <a:pt x="55" y="14"/>
                    </a:lnTo>
                    <a:lnTo>
                      <a:pt x="36" y="14"/>
                    </a:lnTo>
                    <a:lnTo>
                      <a:pt x="34" y="7"/>
                    </a:lnTo>
                    <a:lnTo>
                      <a:pt x="5" y="7"/>
                    </a:lnTo>
                    <a:lnTo>
                      <a:pt x="5" y="62"/>
                    </a:lnTo>
                    <a:lnTo>
                      <a:pt x="0" y="62"/>
                    </a:lnTo>
                    <a:lnTo>
                      <a:pt x="0" y="69"/>
                    </a:lnTo>
                    <a:lnTo>
                      <a:pt x="5" y="69"/>
                    </a:lnTo>
                    <a:lnTo>
                      <a:pt x="5" y="141"/>
                    </a:lnTo>
                    <a:lnTo>
                      <a:pt x="122" y="141"/>
                    </a:lnTo>
                    <a:lnTo>
                      <a:pt x="122" y="72"/>
                    </a:lnTo>
                    <a:lnTo>
                      <a:pt x="133" y="72"/>
                    </a:lnTo>
                    <a:lnTo>
                      <a:pt x="69" y="7"/>
                    </a:lnTo>
                    <a:close/>
                    <a:moveTo>
                      <a:pt x="32" y="116"/>
                    </a:moveTo>
                    <a:lnTo>
                      <a:pt x="21" y="116"/>
                    </a:lnTo>
                    <a:lnTo>
                      <a:pt x="21" y="106"/>
                    </a:lnTo>
                    <a:lnTo>
                      <a:pt x="32" y="106"/>
                    </a:lnTo>
                    <a:lnTo>
                      <a:pt x="32" y="116"/>
                    </a:lnTo>
                    <a:close/>
                    <a:moveTo>
                      <a:pt x="32" y="94"/>
                    </a:moveTo>
                    <a:lnTo>
                      <a:pt x="21" y="94"/>
                    </a:lnTo>
                    <a:lnTo>
                      <a:pt x="21" y="85"/>
                    </a:lnTo>
                    <a:lnTo>
                      <a:pt x="32" y="85"/>
                    </a:lnTo>
                    <a:lnTo>
                      <a:pt x="32" y="94"/>
                    </a:lnTo>
                    <a:close/>
                    <a:moveTo>
                      <a:pt x="53" y="116"/>
                    </a:moveTo>
                    <a:lnTo>
                      <a:pt x="43" y="116"/>
                    </a:lnTo>
                    <a:lnTo>
                      <a:pt x="43" y="106"/>
                    </a:lnTo>
                    <a:lnTo>
                      <a:pt x="53" y="106"/>
                    </a:lnTo>
                    <a:lnTo>
                      <a:pt x="53" y="116"/>
                    </a:lnTo>
                    <a:close/>
                    <a:moveTo>
                      <a:pt x="53" y="94"/>
                    </a:moveTo>
                    <a:lnTo>
                      <a:pt x="43" y="94"/>
                    </a:lnTo>
                    <a:lnTo>
                      <a:pt x="43" y="85"/>
                    </a:lnTo>
                    <a:lnTo>
                      <a:pt x="53" y="85"/>
                    </a:lnTo>
                    <a:lnTo>
                      <a:pt x="53" y="94"/>
                    </a:lnTo>
                    <a:close/>
                    <a:moveTo>
                      <a:pt x="109" y="129"/>
                    </a:moveTo>
                    <a:lnTo>
                      <a:pt x="75" y="129"/>
                    </a:lnTo>
                    <a:lnTo>
                      <a:pt x="75" y="85"/>
                    </a:lnTo>
                    <a:lnTo>
                      <a:pt x="109" y="85"/>
                    </a:lnTo>
                    <a:lnTo>
                      <a:pt x="109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39" name="Freeform 215"/>
              <p:cNvSpPr>
                <a:spLocks noEditPoints="1"/>
              </p:cNvSpPr>
              <p:nvPr/>
            </p:nvSpPr>
            <p:spPr bwMode="auto">
              <a:xfrm>
                <a:off x="1617" y="587"/>
                <a:ext cx="246" cy="255"/>
              </a:xfrm>
              <a:custGeom>
                <a:avLst/>
                <a:gdLst>
                  <a:gd name="T0" fmla="*/ 127 w 246"/>
                  <a:gd name="T1" fmla="*/ 13 h 255"/>
                  <a:gd name="T2" fmla="*/ 127 w 246"/>
                  <a:gd name="T3" fmla="*/ 0 h 255"/>
                  <a:gd name="T4" fmla="*/ 99 w 246"/>
                  <a:gd name="T5" fmla="*/ 0 h 255"/>
                  <a:gd name="T6" fmla="*/ 99 w 246"/>
                  <a:gd name="T7" fmla="*/ 24 h 255"/>
                  <a:gd name="T8" fmla="*/ 67 w 246"/>
                  <a:gd name="T9" fmla="*/ 24 h 255"/>
                  <a:gd name="T10" fmla="*/ 64 w 246"/>
                  <a:gd name="T11" fmla="*/ 13 h 255"/>
                  <a:gd name="T12" fmla="*/ 12 w 246"/>
                  <a:gd name="T13" fmla="*/ 13 h 255"/>
                  <a:gd name="T14" fmla="*/ 12 w 246"/>
                  <a:gd name="T15" fmla="*/ 114 h 255"/>
                  <a:gd name="T16" fmla="*/ 0 w 246"/>
                  <a:gd name="T17" fmla="*/ 114 h 255"/>
                  <a:gd name="T18" fmla="*/ 0 w 246"/>
                  <a:gd name="T19" fmla="*/ 126 h 255"/>
                  <a:gd name="T20" fmla="*/ 10 w 246"/>
                  <a:gd name="T21" fmla="*/ 126 h 255"/>
                  <a:gd name="T22" fmla="*/ 10 w 246"/>
                  <a:gd name="T23" fmla="*/ 255 h 255"/>
                  <a:gd name="T24" fmla="*/ 224 w 246"/>
                  <a:gd name="T25" fmla="*/ 255 h 255"/>
                  <a:gd name="T26" fmla="*/ 224 w 246"/>
                  <a:gd name="T27" fmla="*/ 130 h 255"/>
                  <a:gd name="T28" fmla="*/ 246 w 246"/>
                  <a:gd name="T29" fmla="*/ 130 h 255"/>
                  <a:gd name="T30" fmla="*/ 127 w 246"/>
                  <a:gd name="T31" fmla="*/ 13 h 255"/>
                  <a:gd name="T32" fmla="*/ 57 w 246"/>
                  <a:gd name="T33" fmla="*/ 210 h 255"/>
                  <a:gd name="T34" fmla="*/ 40 w 246"/>
                  <a:gd name="T35" fmla="*/ 210 h 255"/>
                  <a:gd name="T36" fmla="*/ 40 w 246"/>
                  <a:gd name="T37" fmla="*/ 191 h 255"/>
                  <a:gd name="T38" fmla="*/ 57 w 246"/>
                  <a:gd name="T39" fmla="*/ 191 h 255"/>
                  <a:gd name="T40" fmla="*/ 57 w 246"/>
                  <a:gd name="T41" fmla="*/ 210 h 255"/>
                  <a:gd name="T42" fmla="*/ 57 w 246"/>
                  <a:gd name="T43" fmla="*/ 171 h 255"/>
                  <a:gd name="T44" fmla="*/ 40 w 246"/>
                  <a:gd name="T45" fmla="*/ 171 h 255"/>
                  <a:gd name="T46" fmla="*/ 40 w 246"/>
                  <a:gd name="T47" fmla="*/ 154 h 255"/>
                  <a:gd name="T48" fmla="*/ 57 w 246"/>
                  <a:gd name="T49" fmla="*/ 154 h 255"/>
                  <a:gd name="T50" fmla="*/ 57 w 246"/>
                  <a:gd name="T51" fmla="*/ 171 h 255"/>
                  <a:gd name="T52" fmla="*/ 98 w 246"/>
                  <a:gd name="T53" fmla="*/ 210 h 255"/>
                  <a:gd name="T54" fmla="*/ 80 w 246"/>
                  <a:gd name="T55" fmla="*/ 210 h 255"/>
                  <a:gd name="T56" fmla="*/ 80 w 246"/>
                  <a:gd name="T57" fmla="*/ 191 h 255"/>
                  <a:gd name="T58" fmla="*/ 98 w 246"/>
                  <a:gd name="T59" fmla="*/ 191 h 255"/>
                  <a:gd name="T60" fmla="*/ 98 w 246"/>
                  <a:gd name="T61" fmla="*/ 210 h 255"/>
                  <a:gd name="T62" fmla="*/ 98 w 246"/>
                  <a:gd name="T63" fmla="*/ 171 h 255"/>
                  <a:gd name="T64" fmla="*/ 80 w 246"/>
                  <a:gd name="T65" fmla="*/ 171 h 255"/>
                  <a:gd name="T66" fmla="*/ 80 w 246"/>
                  <a:gd name="T67" fmla="*/ 154 h 255"/>
                  <a:gd name="T68" fmla="*/ 98 w 246"/>
                  <a:gd name="T69" fmla="*/ 154 h 255"/>
                  <a:gd name="T70" fmla="*/ 98 w 246"/>
                  <a:gd name="T71" fmla="*/ 171 h 255"/>
                  <a:gd name="T72" fmla="*/ 200 w 246"/>
                  <a:gd name="T73" fmla="*/ 234 h 255"/>
                  <a:gd name="T74" fmla="*/ 137 w 246"/>
                  <a:gd name="T75" fmla="*/ 234 h 255"/>
                  <a:gd name="T76" fmla="*/ 137 w 246"/>
                  <a:gd name="T77" fmla="*/ 154 h 255"/>
                  <a:gd name="T78" fmla="*/ 200 w 246"/>
                  <a:gd name="T79" fmla="*/ 154 h 255"/>
                  <a:gd name="T80" fmla="*/ 200 w 246"/>
                  <a:gd name="T81" fmla="*/ 234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6" h="255">
                    <a:moveTo>
                      <a:pt x="127" y="13"/>
                    </a:moveTo>
                    <a:lnTo>
                      <a:pt x="127" y="0"/>
                    </a:lnTo>
                    <a:lnTo>
                      <a:pt x="99" y="0"/>
                    </a:lnTo>
                    <a:lnTo>
                      <a:pt x="99" y="24"/>
                    </a:lnTo>
                    <a:lnTo>
                      <a:pt x="67" y="24"/>
                    </a:lnTo>
                    <a:lnTo>
                      <a:pt x="64" y="13"/>
                    </a:lnTo>
                    <a:lnTo>
                      <a:pt x="12" y="13"/>
                    </a:lnTo>
                    <a:lnTo>
                      <a:pt x="12" y="114"/>
                    </a:lnTo>
                    <a:lnTo>
                      <a:pt x="0" y="114"/>
                    </a:lnTo>
                    <a:lnTo>
                      <a:pt x="0" y="126"/>
                    </a:lnTo>
                    <a:lnTo>
                      <a:pt x="10" y="126"/>
                    </a:lnTo>
                    <a:lnTo>
                      <a:pt x="10" y="255"/>
                    </a:lnTo>
                    <a:lnTo>
                      <a:pt x="224" y="255"/>
                    </a:lnTo>
                    <a:lnTo>
                      <a:pt x="224" y="130"/>
                    </a:lnTo>
                    <a:lnTo>
                      <a:pt x="246" y="130"/>
                    </a:lnTo>
                    <a:lnTo>
                      <a:pt x="127" y="13"/>
                    </a:lnTo>
                    <a:close/>
                    <a:moveTo>
                      <a:pt x="57" y="210"/>
                    </a:moveTo>
                    <a:lnTo>
                      <a:pt x="40" y="210"/>
                    </a:lnTo>
                    <a:lnTo>
                      <a:pt x="40" y="191"/>
                    </a:lnTo>
                    <a:lnTo>
                      <a:pt x="57" y="191"/>
                    </a:lnTo>
                    <a:lnTo>
                      <a:pt x="57" y="210"/>
                    </a:lnTo>
                    <a:close/>
                    <a:moveTo>
                      <a:pt x="57" y="171"/>
                    </a:moveTo>
                    <a:lnTo>
                      <a:pt x="40" y="171"/>
                    </a:lnTo>
                    <a:lnTo>
                      <a:pt x="40" y="154"/>
                    </a:lnTo>
                    <a:lnTo>
                      <a:pt x="57" y="154"/>
                    </a:lnTo>
                    <a:lnTo>
                      <a:pt x="57" y="171"/>
                    </a:lnTo>
                    <a:close/>
                    <a:moveTo>
                      <a:pt x="98" y="210"/>
                    </a:moveTo>
                    <a:lnTo>
                      <a:pt x="80" y="210"/>
                    </a:lnTo>
                    <a:lnTo>
                      <a:pt x="80" y="191"/>
                    </a:lnTo>
                    <a:lnTo>
                      <a:pt x="98" y="191"/>
                    </a:lnTo>
                    <a:lnTo>
                      <a:pt x="98" y="210"/>
                    </a:lnTo>
                    <a:close/>
                    <a:moveTo>
                      <a:pt x="98" y="171"/>
                    </a:moveTo>
                    <a:lnTo>
                      <a:pt x="80" y="171"/>
                    </a:lnTo>
                    <a:lnTo>
                      <a:pt x="80" y="154"/>
                    </a:lnTo>
                    <a:lnTo>
                      <a:pt x="98" y="154"/>
                    </a:lnTo>
                    <a:lnTo>
                      <a:pt x="98" y="171"/>
                    </a:lnTo>
                    <a:close/>
                    <a:moveTo>
                      <a:pt x="200" y="234"/>
                    </a:moveTo>
                    <a:lnTo>
                      <a:pt x="137" y="234"/>
                    </a:lnTo>
                    <a:lnTo>
                      <a:pt x="137" y="154"/>
                    </a:lnTo>
                    <a:lnTo>
                      <a:pt x="200" y="154"/>
                    </a:lnTo>
                    <a:lnTo>
                      <a:pt x="200" y="2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40" name="Freeform 216"/>
              <p:cNvSpPr>
                <a:spLocks noEditPoints="1"/>
              </p:cNvSpPr>
              <p:nvPr/>
            </p:nvSpPr>
            <p:spPr bwMode="auto">
              <a:xfrm>
                <a:off x="1556" y="2859"/>
                <a:ext cx="128" cy="126"/>
              </a:xfrm>
              <a:custGeom>
                <a:avLst/>
                <a:gdLst>
                  <a:gd name="T0" fmla="*/ 86 w 88"/>
                  <a:gd name="T1" fmla="*/ 39 h 86"/>
                  <a:gd name="T2" fmla="*/ 62 w 88"/>
                  <a:gd name="T3" fmla="*/ 27 h 86"/>
                  <a:gd name="T4" fmla="*/ 54 w 88"/>
                  <a:gd name="T5" fmla="*/ 3 h 86"/>
                  <a:gd name="T6" fmla="*/ 4 w 88"/>
                  <a:gd name="T7" fmla="*/ 2 h 86"/>
                  <a:gd name="T8" fmla="*/ 4 w 88"/>
                  <a:gd name="T9" fmla="*/ 82 h 86"/>
                  <a:gd name="T10" fmla="*/ 33 w 88"/>
                  <a:gd name="T11" fmla="*/ 85 h 86"/>
                  <a:gd name="T12" fmla="*/ 45 w 88"/>
                  <a:gd name="T13" fmla="*/ 74 h 86"/>
                  <a:gd name="T14" fmla="*/ 57 w 88"/>
                  <a:gd name="T15" fmla="*/ 86 h 86"/>
                  <a:gd name="T16" fmla="*/ 85 w 88"/>
                  <a:gd name="T17" fmla="*/ 85 h 86"/>
                  <a:gd name="T18" fmla="*/ 86 w 88"/>
                  <a:gd name="T19" fmla="*/ 39 h 86"/>
                  <a:gd name="T20" fmla="*/ 30 w 88"/>
                  <a:gd name="T21" fmla="*/ 46 h 86"/>
                  <a:gd name="T22" fmla="*/ 24 w 88"/>
                  <a:gd name="T23" fmla="*/ 46 h 86"/>
                  <a:gd name="T24" fmla="*/ 22 w 88"/>
                  <a:gd name="T25" fmla="*/ 43 h 86"/>
                  <a:gd name="T26" fmla="*/ 24 w 88"/>
                  <a:gd name="T27" fmla="*/ 41 h 86"/>
                  <a:gd name="T28" fmla="*/ 30 w 88"/>
                  <a:gd name="T29" fmla="*/ 41 h 86"/>
                  <a:gd name="T30" fmla="*/ 32 w 88"/>
                  <a:gd name="T31" fmla="*/ 43 h 86"/>
                  <a:gd name="T32" fmla="*/ 30 w 88"/>
                  <a:gd name="T33" fmla="*/ 4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8" h="86">
                    <a:moveTo>
                      <a:pt x="86" y="39"/>
                    </a:moveTo>
                    <a:cubicBezTo>
                      <a:pt x="85" y="34"/>
                      <a:pt x="62" y="32"/>
                      <a:pt x="62" y="27"/>
                    </a:cubicBezTo>
                    <a:cubicBezTo>
                      <a:pt x="62" y="22"/>
                      <a:pt x="54" y="3"/>
                      <a:pt x="54" y="3"/>
                    </a:cubicBezTo>
                    <a:cubicBezTo>
                      <a:pt x="53" y="0"/>
                      <a:pt x="4" y="2"/>
                      <a:pt x="4" y="2"/>
                    </a:cubicBezTo>
                    <a:cubicBezTo>
                      <a:pt x="4" y="2"/>
                      <a:pt x="0" y="79"/>
                      <a:pt x="4" y="82"/>
                    </a:cubicBezTo>
                    <a:cubicBezTo>
                      <a:pt x="5" y="84"/>
                      <a:pt x="18" y="85"/>
                      <a:pt x="33" y="85"/>
                    </a:cubicBezTo>
                    <a:cubicBezTo>
                      <a:pt x="34" y="79"/>
                      <a:pt x="39" y="74"/>
                      <a:pt x="45" y="74"/>
                    </a:cubicBezTo>
                    <a:cubicBezTo>
                      <a:pt x="51" y="74"/>
                      <a:pt x="56" y="79"/>
                      <a:pt x="57" y="86"/>
                    </a:cubicBezTo>
                    <a:cubicBezTo>
                      <a:pt x="72" y="86"/>
                      <a:pt x="84" y="86"/>
                      <a:pt x="85" y="85"/>
                    </a:cubicBezTo>
                    <a:cubicBezTo>
                      <a:pt x="88" y="82"/>
                      <a:pt x="87" y="43"/>
                      <a:pt x="86" y="39"/>
                    </a:cubicBezTo>
                    <a:close/>
                    <a:moveTo>
                      <a:pt x="30" y="46"/>
                    </a:moveTo>
                    <a:cubicBezTo>
                      <a:pt x="24" y="46"/>
                      <a:pt x="24" y="46"/>
                      <a:pt x="24" y="46"/>
                    </a:cubicBezTo>
                    <a:cubicBezTo>
                      <a:pt x="23" y="46"/>
                      <a:pt x="22" y="45"/>
                      <a:pt x="22" y="43"/>
                    </a:cubicBezTo>
                    <a:cubicBezTo>
                      <a:pt x="22" y="42"/>
                      <a:pt x="23" y="41"/>
                      <a:pt x="24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1" y="41"/>
                      <a:pt x="32" y="42"/>
                      <a:pt x="32" y="43"/>
                    </a:cubicBezTo>
                    <a:cubicBezTo>
                      <a:pt x="32" y="45"/>
                      <a:pt x="31" y="46"/>
                      <a:pt x="30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41" name="Freeform 217"/>
              <p:cNvSpPr>
                <a:spLocks/>
              </p:cNvSpPr>
              <p:nvPr/>
            </p:nvSpPr>
            <p:spPr bwMode="auto">
              <a:xfrm>
                <a:off x="1390" y="2919"/>
                <a:ext cx="166" cy="64"/>
              </a:xfrm>
              <a:custGeom>
                <a:avLst/>
                <a:gdLst>
                  <a:gd name="T0" fmla="*/ 7 w 114"/>
                  <a:gd name="T1" fmla="*/ 1 h 44"/>
                  <a:gd name="T2" fmla="*/ 4 w 114"/>
                  <a:gd name="T3" fmla="*/ 43 h 44"/>
                  <a:gd name="T4" fmla="*/ 37 w 114"/>
                  <a:gd name="T5" fmla="*/ 44 h 44"/>
                  <a:gd name="T6" fmla="*/ 49 w 114"/>
                  <a:gd name="T7" fmla="*/ 33 h 44"/>
                  <a:gd name="T8" fmla="*/ 61 w 114"/>
                  <a:gd name="T9" fmla="*/ 44 h 44"/>
                  <a:gd name="T10" fmla="*/ 111 w 114"/>
                  <a:gd name="T11" fmla="*/ 43 h 44"/>
                  <a:gd name="T12" fmla="*/ 114 w 114"/>
                  <a:gd name="T13" fmla="*/ 3 h 44"/>
                  <a:gd name="T14" fmla="*/ 7 w 114"/>
                  <a:gd name="T15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4" h="44">
                    <a:moveTo>
                      <a:pt x="7" y="1"/>
                    </a:moveTo>
                    <a:cubicBezTo>
                      <a:pt x="3" y="3"/>
                      <a:pt x="0" y="41"/>
                      <a:pt x="4" y="43"/>
                    </a:cubicBezTo>
                    <a:cubicBezTo>
                      <a:pt x="6" y="44"/>
                      <a:pt x="20" y="44"/>
                      <a:pt x="37" y="44"/>
                    </a:cubicBezTo>
                    <a:cubicBezTo>
                      <a:pt x="38" y="38"/>
                      <a:pt x="43" y="33"/>
                      <a:pt x="49" y="33"/>
                    </a:cubicBezTo>
                    <a:cubicBezTo>
                      <a:pt x="55" y="33"/>
                      <a:pt x="60" y="38"/>
                      <a:pt x="61" y="44"/>
                    </a:cubicBezTo>
                    <a:cubicBezTo>
                      <a:pt x="87" y="44"/>
                      <a:pt x="111" y="44"/>
                      <a:pt x="111" y="43"/>
                    </a:cubicBezTo>
                    <a:cubicBezTo>
                      <a:pt x="111" y="41"/>
                      <a:pt x="114" y="3"/>
                      <a:pt x="114" y="3"/>
                    </a:cubicBezTo>
                    <a:cubicBezTo>
                      <a:pt x="114" y="2"/>
                      <a:pt x="10" y="0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42" name="Freeform 218"/>
              <p:cNvSpPr>
                <a:spLocks noEditPoints="1"/>
              </p:cNvSpPr>
              <p:nvPr/>
            </p:nvSpPr>
            <p:spPr bwMode="auto">
              <a:xfrm>
                <a:off x="1446" y="2971"/>
                <a:ext cx="30" cy="34"/>
              </a:xfrm>
              <a:custGeom>
                <a:avLst/>
                <a:gdLst>
                  <a:gd name="T0" fmla="*/ 11 w 21"/>
                  <a:gd name="T1" fmla="*/ 0 h 23"/>
                  <a:gd name="T2" fmla="*/ 0 w 21"/>
                  <a:gd name="T3" fmla="*/ 11 h 23"/>
                  <a:gd name="T4" fmla="*/ 11 w 21"/>
                  <a:gd name="T5" fmla="*/ 23 h 23"/>
                  <a:gd name="T6" fmla="*/ 21 w 21"/>
                  <a:gd name="T7" fmla="*/ 11 h 23"/>
                  <a:gd name="T8" fmla="*/ 11 w 21"/>
                  <a:gd name="T9" fmla="*/ 0 h 23"/>
                  <a:gd name="T10" fmla="*/ 11 w 21"/>
                  <a:gd name="T11" fmla="*/ 16 h 23"/>
                  <a:gd name="T12" fmla="*/ 7 w 21"/>
                  <a:gd name="T13" fmla="*/ 11 h 23"/>
                  <a:gd name="T14" fmla="*/ 11 w 21"/>
                  <a:gd name="T15" fmla="*/ 7 h 23"/>
                  <a:gd name="T16" fmla="*/ 15 w 21"/>
                  <a:gd name="T17" fmla="*/ 11 h 23"/>
                  <a:gd name="T18" fmla="*/ 11 w 21"/>
                  <a:gd name="T19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3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17" y="23"/>
                      <a:pt x="21" y="18"/>
                      <a:pt x="21" y="11"/>
                    </a:cubicBezTo>
                    <a:cubicBezTo>
                      <a:pt x="21" y="5"/>
                      <a:pt x="17" y="0"/>
                      <a:pt x="11" y="0"/>
                    </a:cubicBezTo>
                    <a:close/>
                    <a:moveTo>
                      <a:pt x="11" y="16"/>
                    </a:moveTo>
                    <a:cubicBezTo>
                      <a:pt x="9" y="16"/>
                      <a:pt x="7" y="14"/>
                      <a:pt x="7" y="11"/>
                    </a:cubicBezTo>
                    <a:cubicBezTo>
                      <a:pt x="7" y="9"/>
                      <a:pt x="9" y="7"/>
                      <a:pt x="11" y="7"/>
                    </a:cubicBezTo>
                    <a:cubicBezTo>
                      <a:pt x="13" y="7"/>
                      <a:pt x="15" y="9"/>
                      <a:pt x="15" y="11"/>
                    </a:cubicBezTo>
                    <a:cubicBezTo>
                      <a:pt x="15" y="14"/>
                      <a:pt x="13" y="16"/>
                      <a:pt x="11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43" name="Freeform 219"/>
              <p:cNvSpPr>
                <a:spLocks noEditPoints="1"/>
              </p:cNvSpPr>
              <p:nvPr/>
            </p:nvSpPr>
            <p:spPr bwMode="auto">
              <a:xfrm>
                <a:off x="1606" y="2971"/>
                <a:ext cx="30" cy="34"/>
              </a:xfrm>
              <a:custGeom>
                <a:avLst/>
                <a:gdLst>
                  <a:gd name="T0" fmla="*/ 11 w 21"/>
                  <a:gd name="T1" fmla="*/ 0 h 23"/>
                  <a:gd name="T2" fmla="*/ 0 w 21"/>
                  <a:gd name="T3" fmla="*/ 11 h 23"/>
                  <a:gd name="T4" fmla="*/ 11 w 21"/>
                  <a:gd name="T5" fmla="*/ 23 h 23"/>
                  <a:gd name="T6" fmla="*/ 21 w 21"/>
                  <a:gd name="T7" fmla="*/ 11 h 23"/>
                  <a:gd name="T8" fmla="*/ 11 w 21"/>
                  <a:gd name="T9" fmla="*/ 0 h 23"/>
                  <a:gd name="T10" fmla="*/ 11 w 21"/>
                  <a:gd name="T11" fmla="*/ 16 h 23"/>
                  <a:gd name="T12" fmla="*/ 7 w 21"/>
                  <a:gd name="T13" fmla="*/ 11 h 23"/>
                  <a:gd name="T14" fmla="*/ 11 w 21"/>
                  <a:gd name="T15" fmla="*/ 7 h 23"/>
                  <a:gd name="T16" fmla="*/ 15 w 21"/>
                  <a:gd name="T17" fmla="*/ 11 h 23"/>
                  <a:gd name="T18" fmla="*/ 11 w 21"/>
                  <a:gd name="T19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3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17" y="23"/>
                      <a:pt x="21" y="18"/>
                      <a:pt x="21" y="11"/>
                    </a:cubicBezTo>
                    <a:cubicBezTo>
                      <a:pt x="21" y="5"/>
                      <a:pt x="17" y="0"/>
                      <a:pt x="11" y="0"/>
                    </a:cubicBezTo>
                    <a:close/>
                    <a:moveTo>
                      <a:pt x="11" y="16"/>
                    </a:moveTo>
                    <a:cubicBezTo>
                      <a:pt x="9" y="16"/>
                      <a:pt x="7" y="14"/>
                      <a:pt x="7" y="11"/>
                    </a:cubicBezTo>
                    <a:cubicBezTo>
                      <a:pt x="7" y="9"/>
                      <a:pt x="9" y="7"/>
                      <a:pt x="11" y="7"/>
                    </a:cubicBezTo>
                    <a:cubicBezTo>
                      <a:pt x="13" y="7"/>
                      <a:pt x="15" y="9"/>
                      <a:pt x="15" y="11"/>
                    </a:cubicBezTo>
                    <a:cubicBezTo>
                      <a:pt x="15" y="14"/>
                      <a:pt x="13" y="16"/>
                      <a:pt x="11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44" name="Freeform 220"/>
              <p:cNvSpPr>
                <a:spLocks noEditPoints="1"/>
              </p:cNvSpPr>
              <p:nvPr/>
            </p:nvSpPr>
            <p:spPr bwMode="auto">
              <a:xfrm>
                <a:off x="2414" y="1395"/>
                <a:ext cx="134" cy="130"/>
              </a:xfrm>
              <a:custGeom>
                <a:avLst/>
                <a:gdLst>
                  <a:gd name="T0" fmla="*/ 90 w 92"/>
                  <a:gd name="T1" fmla="*/ 40 h 89"/>
                  <a:gd name="T2" fmla="*/ 65 w 92"/>
                  <a:gd name="T3" fmla="*/ 28 h 89"/>
                  <a:gd name="T4" fmla="*/ 56 w 92"/>
                  <a:gd name="T5" fmla="*/ 4 h 89"/>
                  <a:gd name="T6" fmla="*/ 4 w 92"/>
                  <a:gd name="T7" fmla="*/ 2 h 89"/>
                  <a:gd name="T8" fmla="*/ 4 w 92"/>
                  <a:gd name="T9" fmla="*/ 85 h 89"/>
                  <a:gd name="T10" fmla="*/ 34 w 92"/>
                  <a:gd name="T11" fmla="*/ 88 h 89"/>
                  <a:gd name="T12" fmla="*/ 47 w 92"/>
                  <a:gd name="T13" fmla="*/ 77 h 89"/>
                  <a:gd name="T14" fmla="*/ 59 w 92"/>
                  <a:gd name="T15" fmla="*/ 89 h 89"/>
                  <a:gd name="T16" fmla="*/ 89 w 92"/>
                  <a:gd name="T17" fmla="*/ 88 h 89"/>
                  <a:gd name="T18" fmla="*/ 90 w 92"/>
                  <a:gd name="T19" fmla="*/ 40 h 89"/>
                  <a:gd name="T20" fmla="*/ 31 w 92"/>
                  <a:gd name="T21" fmla="*/ 47 h 89"/>
                  <a:gd name="T22" fmla="*/ 25 w 92"/>
                  <a:gd name="T23" fmla="*/ 47 h 89"/>
                  <a:gd name="T24" fmla="*/ 23 w 92"/>
                  <a:gd name="T25" fmla="*/ 45 h 89"/>
                  <a:gd name="T26" fmla="*/ 25 w 92"/>
                  <a:gd name="T27" fmla="*/ 43 h 89"/>
                  <a:gd name="T28" fmla="*/ 31 w 92"/>
                  <a:gd name="T29" fmla="*/ 43 h 89"/>
                  <a:gd name="T30" fmla="*/ 33 w 92"/>
                  <a:gd name="T31" fmla="*/ 45 h 89"/>
                  <a:gd name="T32" fmla="*/ 31 w 92"/>
                  <a:gd name="T33" fmla="*/ 47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2" h="89">
                    <a:moveTo>
                      <a:pt x="90" y="40"/>
                    </a:moveTo>
                    <a:cubicBezTo>
                      <a:pt x="89" y="35"/>
                      <a:pt x="65" y="33"/>
                      <a:pt x="65" y="28"/>
                    </a:cubicBezTo>
                    <a:cubicBezTo>
                      <a:pt x="65" y="23"/>
                      <a:pt x="56" y="4"/>
                      <a:pt x="56" y="4"/>
                    </a:cubicBezTo>
                    <a:cubicBezTo>
                      <a:pt x="55" y="0"/>
                      <a:pt x="4" y="2"/>
                      <a:pt x="4" y="2"/>
                    </a:cubicBezTo>
                    <a:cubicBezTo>
                      <a:pt x="4" y="2"/>
                      <a:pt x="0" y="82"/>
                      <a:pt x="4" y="85"/>
                    </a:cubicBezTo>
                    <a:cubicBezTo>
                      <a:pt x="6" y="87"/>
                      <a:pt x="19" y="88"/>
                      <a:pt x="34" y="88"/>
                    </a:cubicBezTo>
                    <a:cubicBezTo>
                      <a:pt x="35" y="82"/>
                      <a:pt x="40" y="77"/>
                      <a:pt x="47" y="77"/>
                    </a:cubicBezTo>
                    <a:cubicBezTo>
                      <a:pt x="53" y="77"/>
                      <a:pt x="58" y="82"/>
                      <a:pt x="59" y="89"/>
                    </a:cubicBezTo>
                    <a:cubicBezTo>
                      <a:pt x="75" y="89"/>
                      <a:pt x="88" y="89"/>
                      <a:pt x="89" y="88"/>
                    </a:cubicBezTo>
                    <a:cubicBezTo>
                      <a:pt x="92" y="85"/>
                      <a:pt x="91" y="45"/>
                      <a:pt x="90" y="40"/>
                    </a:cubicBezTo>
                    <a:close/>
                    <a:moveTo>
                      <a:pt x="31" y="47"/>
                    </a:moveTo>
                    <a:cubicBezTo>
                      <a:pt x="25" y="47"/>
                      <a:pt x="25" y="47"/>
                      <a:pt x="25" y="47"/>
                    </a:cubicBezTo>
                    <a:cubicBezTo>
                      <a:pt x="24" y="47"/>
                      <a:pt x="23" y="46"/>
                      <a:pt x="23" y="45"/>
                    </a:cubicBezTo>
                    <a:cubicBezTo>
                      <a:pt x="23" y="44"/>
                      <a:pt x="24" y="43"/>
                      <a:pt x="25" y="43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32" y="43"/>
                      <a:pt x="33" y="44"/>
                      <a:pt x="33" y="45"/>
                    </a:cubicBezTo>
                    <a:cubicBezTo>
                      <a:pt x="33" y="46"/>
                      <a:pt x="32" y="47"/>
                      <a:pt x="31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45" name="Freeform 221"/>
              <p:cNvSpPr>
                <a:spLocks/>
              </p:cNvSpPr>
              <p:nvPr/>
            </p:nvSpPr>
            <p:spPr bwMode="auto">
              <a:xfrm>
                <a:off x="2243" y="1456"/>
                <a:ext cx="171" cy="67"/>
              </a:xfrm>
              <a:custGeom>
                <a:avLst/>
                <a:gdLst>
                  <a:gd name="T0" fmla="*/ 7 w 118"/>
                  <a:gd name="T1" fmla="*/ 2 h 46"/>
                  <a:gd name="T2" fmla="*/ 5 w 118"/>
                  <a:gd name="T3" fmla="*/ 45 h 46"/>
                  <a:gd name="T4" fmla="*/ 38 w 118"/>
                  <a:gd name="T5" fmla="*/ 46 h 46"/>
                  <a:gd name="T6" fmla="*/ 51 w 118"/>
                  <a:gd name="T7" fmla="*/ 35 h 46"/>
                  <a:gd name="T8" fmla="*/ 63 w 118"/>
                  <a:gd name="T9" fmla="*/ 46 h 46"/>
                  <a:gd name="T10" fmla="*/ 115 w 118"/>
                  <a:gd name="T11" fmla="*/ 45 h 46"/>
                  <a:gd name="T12" fmla="*/ 118 w 118"/>
                  <a:gd name="T13" fmla="*/ 3 h 46"/>
                  <a:gd name="T14" fmla="*/ 7 w 118"/>
                  <a:gd name="T15" fmla="*/ 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8" h="46">
                    <a:moveTo>
                      <a:pt x="7" y="2"/>
                    </a:moveTo>
                    <a:cubicBezTo>
                      <a:pt x="4" y="3"/>
                      <a:pt x="0" y="43"/>
                      <a:pt x="5" y="45"/>
                    </a:cubicBezTo>
                    <a:cubicBezTo>
                      <a:pt x="6" y="46"/>
                      <a:pt x="21" y="46"/>
                      <a:pt x="38" y="46"/>
                    </a:cubicBezTo>
                    <a:cubicBezTo>
                      <a:pt x="39" y="40"/>
                      <a:pt x="45" y="35"/>
                      <a:pt x="51" y="35"/>
                    </a:cubicBezTo>
                    <a:cubicBezTo>
                      <a:pt x="57" y="35"/>
                      <a:pt x="62" y="40"/>
                      <a:pt x="63" y="46"/>
                    </a:cubicBezTo>
                    <a:cubicBezTo>
                      <a:pt x="90" y="46"/>
                      <a:pt x="115" y="46"/>
                      <a:pt x="115" y="45"/>
                    </a:cubicBezTo>
                    <a:cubicBezTo>
                      <a:pt x="115" y="43"/>
                      <a:pt x="118" y="3"/>
                      <a:pt x="118" y="3"/>
                    </a:cubicBezTo>
                    <a:cubicBezTo>
                      <a:pt x="118" y="2"/>
                      <a:pt x="11" y="0"/>
                      <a:pt x="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46" name="Freeform 222"/>
              <p:cNvSpPr>
                <a:spLocks noEditPoints="1"/>
              </p:cNvSpPr>
              <p:nvPr/>
            </p:nvSpPr>
            <p:spPr bwMode="auto">
              <a:xfrm>
                <a:off x="2301" y="1511"/>
                <a:ext cx="32" cy="34"/>
              </a:xfrm>
              <a:custGeom>
                <a:avLst/>
                <a:gdLst>
                  <a:gd name="T0" fmla="*/ 11 w 22"/>
                  <a:gd name="T1" fmla="*/ 0 h 23"/>
                  <a:gd name="T2" fmla="*/ 0 w 22"/>
                  <a:gd name="T3" fmla="*/ 12 h 23"/>
                  <a:gd name="T4" fmla="*/ 11 w 22"/>
                  <a:gd name="T5" fmla="*/ 23 h 23"/>
                  <a:gd name="T6" fmla="*/ 22 w 22"/>
                  <a:gd name="T7" fmla="*/ 12 h 23"/>
                  <a:gd name="T8" fmla="*/ 11 w 22"/>
                  <a:gd name="T9" fmla="*/ 0 h 23"/>
                  <a:gd name="T10" fmla="*/ 11 w 22"/>
                  <a:gd name="T11" fmla="*/ 16 h 23"/>
                  <a:gd name="T12" fmla="*/ 7 w 22"/>
                  <a:gd name="T13" fmla="*/ 12 h 23"/>
                  <a:gd name="T14" fmla="*/ 11 w 22"/>
                  <a:gd name="T15" fmla="*/ 7 h 23"/>
                  <a:gd name="T16" fmla="*/ 15 w 22"/>
                  <a:gd name="T17" fmla="*/ 12 h 23"/>
                  <a:gd name="T18" fmla="*/ 11 w 22"/>
                  <a:gd name="T19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3">
                    <a:moveTo>
                      <a:pt x="11" y="0"/>
                    </a:moveTo>
                    <a:cubicBezTo>
                      <a:pt x="5" y="0"/>
                      <a:pt x="0" y="5"/>
                      <a:pt x="0" y="12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17" y="23"/>
                      <a:pt x="22" y="18"/>
                      <a:pt x="22" y="12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6"/>
                    </a:moveTo>
                    <a:cubicBezTo>
                      <a:pt x="9" y="16"/>
                      <a:pt x="7" y="14"/>
                      <a:pt x="7" y="12"/>
                    </a:cubicBezTo>
                    <a:cubicBezTo>
                      <a:pt x="7" y="9"/>
                      <a:pt x="9" y="7"/>
                      <a:pt x="11" y="7"/>
                    </a:cubicBezTo>
                    <a:cubicBezTo>
                      <a:pt x="13" y="7"/>
                      <a:pt x="15" y="9"/>
                      <a:pt x="15" y="12"/>
                    </a:cubicBezTo>
                    <a:cubicBezTo>
                      <a:pt x="15" y="14"/>
                      <a:pt x="13" y="16"/>
                      <a:pt x="11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47" name="Freeform 223"/>
              <p:cNvSpPr>
                <a:spLocks noEditPoints="1"/>
              </p:cNvSpPr>
              <p:nvPr/>
            </p:nvSpPr>
            <p:spPr bwMode="auto">
              <a:xfrm>
                <a:off x="2467" y="1511"/>
                <a:ext cx="32" cy="34"/>
              </a:xfrm>
              <a:custGeom>
                <a:avLst/>
                <a:gdLst>
                  <a:gd name="T0" fmla="*/ 11 w 22"/>
                  <a:gd name="T1" fmla="*/ 0 h 23"/>
                  <a:gd name="T2" fmla="*/ 0 w 22"/>
                  <a:gd name="T3" fmla="*/ 12 h 23"/>
                  <a:gd name="T4" fmla="*/ 11 w 22"/>
                  <a:gd name="T5" fmla="*/ 23 h 23"/>
                  <a:gd name="T6" fmla="*/ 22 w 22"/>
                  <a:gd name="T7" fmla="*/ 12 h 23"/>
                  <a:gd name="T8" fmla="*/ 11 w 22"/>
                  <a:gd name="T9" fmla="*/ 0 h 23"/>
                  <a:gd name="T10" fmla="*/ 11 w 22"/>
                  <a:gd name="T11" fmla="*/ 16 h 23"/>
                  <a:gd name="T12" fmla="*/ 7 w 22"/>
                  <a:gd name="T13" fmla="*/ 12 h 23"/>
                  <a:gd name="T14" fmla="*/ 11 w 22"/>
                  <a:gd name="T15" fmla="*/ 7 h 23"/>
                  <a:gd name="T16" fmla="*/ 15 w 22"/>
                  <a:gd name="T17" fmla="*/ 12 h 23"/>
                  <a:gd name="T18" fmla="*/ 11 w 22"/>
                  <a:gd name="T19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3">
                    <a:moveTo>
                      <a:pt x="11" y="0"/>
                    </a:moveTo>
                    <a:cubicBezTo>
                      <a:pt x="5" y="0"/>
                      <a:pt x="0" y="5"/>
                      <a:pt x="0" y="12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17" y="23"/>
                      <a:pt x="22" y="18"/>
                      <a:pt x="22" y="12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6"/>
                    </a:moveTo>
                    <a:cubicBezTo>
                      <a:pt x="8" y="16"/>
                      <a:pt x="7" y="14"/>
                      <a:pt x="7" y="12"/>
                    </a:cubicBezTo>
                    <a:cubicBezTo>
                      <a:pt x="7" y="9"/>
                      <a:pt x="8" y="7"/>
                      <a:pt x="11" y="7"/>
                    </a:cubicBezTo>
                    <a:cubicBezTo>
                      <a:pt x="13" y="7"/>
                      <a:pt x="15" y="9"/>
                      <a:pt x="15" y="12"/>
                    </a:cubicBezTo>
                    <a:cubicBezTo>
                      <a:pt x="15" y="14"/>
                      <a:pt x="13" y="16"/>
                      <a:pt x="11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48" name="Freeform 224"/>
              <p:cNvSpPr>
                <a:spLocks noEditPoints="1"/>
              </p:cNvSpPr>
              <p:nvPr/>
            </p:nvSpPr>
            <p:spPr bwMode="auto">
              <a:xfrm>
                <a:off x="1166" y="1660"/>
                <a:ext cx="57" cy="54"/>
              </a:xfrm>
              <a:custGeom>
                <a:avLst/>
                <a:gdLst>
                  <a:gd name="T0" fmla="*/ 38 w 39"/>
                  <a:gd name="T1" fmla="*/ 17 h 37"/>
                  <a:gd name="T2" fmla="*/ 28 w 39"/>
                  <a:gd name="T3" fmla="*/ 12 h 37"/>
                  <a:gd name="T4" fmla="*/ 24 w 39"/>
                  <a:gd name="T5" fmla="*/ 1 h 37"/>
                  <a:gd name="T6" fmla="*/ 2 w 39"/>
                  <a:gd name="T7" fmla="*/ 1 h 37"/>
                  <a:gd name="T8" fmla="*/ 2 w 39"/>
                  <a:gd name="T9" fmla="*/ 36 h 37"/>
                  <a:gd name="T10" fmla="*/ 15 w 39"/>
                  <a:gd name="T11" fmla="*/ 37 h 37"/>
                  <a:gd name="T12" fmla="*/ 20 w 39"/>
                  <a:gd name="T13" fmla="*/ 32 h 37"/>
                  <a:gd name="T14" fmla="*/ 25 w 39"/>
                  <a:gd name="T15" fmla="*/ 37 h 37"/>
                  <a:gd name="T16" fmla="*/ 38 w 39"/>
                  <a:gd name="T17" fmla="*/ 37 h 37"/>
                  <a:gd name="T18" fmla="*/ 38 w 39"/>
                  <a:gd name="T19" fmla="*/ 17 h 37"/>
                  <a:gd name="T20" fmla="*/ 13 w 39"/>
                  <a:gd name="T21" fmla="*/ 20 h 37"/>
                  <a:gd name="T22" fmla="*/ 11 w 39"/>
                  <a:gd name="T23" fmla="*/ 20 h 37"/>
                  <a:gd name="T24" fmla="*/ 10 w 39"/>
                  <a:gd name="T25" fmla="*/ 19 h 37"/>
                  <a:gd name="T26" fmla="*/ 11 w 39"/>
                  <a:gd name="T27" fmla="*/ 18 h 37"/>
                  <a:gd name="T28" fmla="*/ 13 w 39"/>
                  <a:gd name="T29" fmla="*/ 18 h 37"/>
                  <a:gd name="T30" fmla="*/ 14 w 39"/>
                  <a:gd name="T31" fmla="*/ 19 h 37"/>
                  <a:gd name="T32" fmla="*/ 13 w 39"/>
                  <a:gd name="T33" fmla="*/ 2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" h="37">
                    <a:moveTo>
                      <a:pt x="38" y="17"/>
                    </a:moveTo>
                    <a:cubicBezTo>
                      <a:pt x="38" y="15"/>
                      <a:pt x="28" y="14"/>
                      <a:pt x="28" y="12"/>
                    </a:cubicBezTo>
                    <a:cubicBezTo>
                      <a:pt x="28" y="10"/>
                      <a:pt x="24" y="1"/>
                      <a:pt x="24" y="1"/>
                    </a:cubicBezTo>
                    <a:cubicBezTo>
                      <a:pt x="24" y="0"/>
                      <a:pt x="2" y="1"/>
                      <a:pt x="2" y="1"/>
                    </a:cubicBezTo>
                    <a:cubicBezTo>
                      <a:pt x="2" y="1"/>
                      <a:pt x="0" y="34"/>
                      <a:pt x="2" y="36"/>
                    </a:cubicBezTo>
                    <a:cubicBezTo>
                      <a:pt x="3" y="36"/>
                      <a:pt x="8" y="37"/>
                      <a:pt x="15" y="37"/>
                    </a:cubicBezTo>
                    <a:cubicBezTo>
                      <a:pt x="15" y="34"/>
                      <a:pt x="17" y="32"/>
                      <a:pt x="20" y="32"/>
                    </a:cubicBezTo>
                    <a:cubicBezTo>
                      <a:pt x="23" y="32"/>
                      <a:pt x="25" y="35"/>
                      <a:pt x="25" y="37"/>
                    </a:cubicBezTo>
                    <a:cubicBezTo>
                      <a:pt x="32" y="37"/>
                      <a:pt x="37" y="37"/>
                      <a:pt x="38" y="37"/>
                    </a:cubicBezTo>
                    <a:cubicBezTo>
                      <a:pt x="39" y="36"/>
                      <a:pt x="39" y="19"/>
                      <a:pt x="38" y="17"/>
                    </a:cubicBezTo>
                    <a:close/>
                    <a:moveTo>
                      <a:pt x="13" y="20"/>
                    </a:moveTo>
                    <a:cubicBezTo>
                      <a:pt x="11" y="20"/>
                      <a:pt x="11" y="20"/>
                      <a:pt x="11" y="20"/>
                    </a:cubicBezTo>
                    <a:cubicBezTo>
                      <a:pt x="10" y="20"/>
                      <a:pt x="10" y="19"/>
                      <a:pt x="10" y="19"/>
                    </a:cubicBezTo>
                    <a:cubicBezTo>
                      <a:pt x="10" y="18"/>
                      <a:pt x="10" y="18"/>
                      <a:pt x="11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4" y="18"/>
                      <a:pt x="14" y="18"/>
                      <a:pt x="14" y="19"/>
                    </a:cubicBezTo>
                    <a:cubicBezTo>
                      <a:pt x="14" y="19"/>
                      <a:pt x="14" y="20"/>
                      <a:pt x="13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49" name="Freeform 225"/>
              <p:cNvSpPr>
                <a:spLocks/>
              </p:cNvSpPr>
              <p:nvPr/>
            </p:nvSpPr>
            <p:spPr bwMode="auto">
              <a:xfrm>
                <a:off x="1095" y="1686"/>
                <a:ext cx="71" cy="28"/>
              </a:xfrm>
              <a:custGeom>
                <a:avLst/>
                <a:gdLst>
                  <a:gd name="T0" fmla="*/ 3 w 49"/>
                  <a:gd name="T1" fmla="*/ 0 h 19"/>
                  <a:gd name="T2" fmla="*/ 2 w 49"/>
                  <a:gd name="T3" fmla="*/ 19 h 19"/>
                  <a:gd name="T4" fmla="*/ 16 w 49"/>
                  <a:gd name="T5" fmla="*/ 19 h 19"/>
                  <a:gd name="T6" fmla="*/ 21 w 49"/>
                  <a:gd name="T7" fmla="*/ 14 h 19"/>
                  <a:gd name="T8" fmla="*/ 26 w 49"/>
                  <a:gd name="T9" fmla="*/ 19 h 19"/>
                  <a:gd name="T10" fmla="*/ 48 w 49"/>
                  <a:gd name="T11" fmla="*/ 19 h 19"/>
                  <a:gd name="T12" fmla="*/ 49 w 49"/>
                  <a:gd name="T13" fmla="*/ 1 h 19"/>
                  <a:gd name="T14" fmla="*/ 3 w 49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19">
                    <a:moveTo>
                      <a:pt x="3" y="0"/>
                    </a:moveTo>
                    <a:cubicBezTo>
                      <a:pt x="1" y="1"/>
                      <a:pt x="0" y="18"/>
                      <a:pt x="2" y="19"/>
                    </a:cubicBezTo>
                    <a:cubicBezTo>
                      <a:pt x="2" y="19"/>
                      <a:pt x="8" y="19"/>
                      <a:pt x="16" y="19"/>
                    </a:cubicBezTo>
                    <a:cubicBezTo>
                      <a:pt x="16" y="16"/>
                      <a:pt x="18" y="14"/>
                      <a:pt x="21" y="14"/>
                    </a:cubicBezTo>
                    <a:cubicBezTo>
                      <a:pt x="24" y="14"/>
                      <a:pt x="26" y="16"/>
                      <a:pt x="26" y="19"/>
                    </a:cubicBezTo>
                    <a:cubicBezTo>
                      <a:pt x="37" y="19"/>
                      <a:pt x="48" y="19"/>
                      <a:pt x="48" y="19"/>
                    </a:cubicBezTo>
                    <a:cubicBezTo>
                      <a:pt x="48" y="18"/>
                      <a:pt x="49" y="1"/>
                      <a:pt x="49" y="1"/>
                    </a:cubicBezTo>
                    <a:cubicBezTo>
                      <a:pt x="49" y="1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50" name="Freeform 226"/>
              <p:cNvSpPr>
                <a:spLocks noEditPoints="1"/>
              </p:cNvSpPr>
              <p:nvPr/>
            </p:nvSpPr>
            <p:spPr bwMode="auto">
              <a:xfrm>
                <a:off x="1118" y="1709"/>
                <a:ext cx="15" cy="13"/>
              </a:xfrm>
              <a:custGeom>
                <a:avLst/>
                <a:gdLst>
                  <a:gd name="T0" fmla="*/ 5 w 10"/>
                  <a:gd name="T1" fmla="*/ 0 h 9"/>
                  <a:gd name="T2" fmla="*/ 0 w 10"/>
                  <a:gd name="T3" fmla="*/ 5 h 9"/>
                  <a:gd name="T4" fmla="*/ 5 w 10"/>
                  <a:gd name="T5" fmla="*/ 9 h 9"/>
                  <a:gd name="T6" fmla="*/ 10 w 10"/>
                  <a:gd name="T7" fmla="*/ 5 h 9"/>
                  <a:gd name="T8" fmla="*/ 5 w 10"/>
                  <a:gd name="T9" fmla="*/ 0 h 9"/>
                  <a:gd name="T10" fmla="*/ 5 w 10"/>
                  <a:gd name="T11" fmla="*/ 6 h 9"/>
                  <a:gd name="T12" fmla="*/ 3 w 10"/>
                  <a:gd name="T13" fmla="*/ 5 h 9"/>
                  <a:gd name="T14" fmla="*/ 5 w 10"/>
                  <a:gd name="T15" fmla="*/ 3 h 9"/>
                  <a:gd name="T16" fmla="*/ 7 w 10"/>
                  <a:gd name="T17" fmla="*/ 5 h 9"/>
                  <a:gd name="T18" fmla="*/ 5 w 10"/>
                  <a:gd name="T19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9">
                    <a:moveTo>
                      <a:pt x="5" y="0"/>
                    </a:moveTo>
                    <a:cubicBezTo>
                      <a:pt x="3" y="0"/>
                      <a:pt x="0" y="2"/>
                      <a:pt x="0" y="5"/>
                    </a:cubicBezTo>
                    <a:cubicBezTo>
                      <a:pt x="0" y="7"/>
                      <a:pt x="3" y="9"/>
                      <a:pt x="5" y="9"/>
                    </a:cubicBezTo>
                    <a:cubicBezTo>
                      <a:pt x="8" y="9"/>
                      <a:pt x="10" y="7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lose/>
                    <a:moveTo>
                      <a:pt x="5" y="6"/>
                    </a:moveTo>
                    <a:cubicBezTo>
                      <a:pt x="4" y="6"/>
                      <a:pt x="3" y="6"/>
                      <a:pt x="3" y="5"/>
                    </a:cubicBezTo>
                    <a:cubicBezTo>
                      <a:pt x="3" y="4"/>
                      <a:pt x="4" y="3"/>
                      <a:pt x="5" y="3"/>
                    </a:cubicBezTo>
                    <a:cubicBezTo>
                      <a:pt x="6" y="3"/>
                      <a:pt x="7" y="4"/>
                      <a:pt x="7" y="5"/>
                    </a:cubicBezTo>
                    <a:cubicBezTo>
                      <a:pt x="7" y="6"/>
                      <a:pt x="6" y="6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51" name="Freeform 227"/>
              <p:cNvSpPr>
                <a:spLocks noEditPoints="1"/>
              </p:cNvSpPr>
              <p:nvPr/>
            </p:nvSpPr>
            <p:spPr bwMode="auto">
              <a:xfrm>
                <a:off x="1188" y="1709"/>
                <a:ext cx="15" cy="13"/>
              </a:xfrm>
              <a:custGeom>
                <a:avLst/>
                <a:gdLst>
                  <a:gd name="T0" fmla="*/ 5 w 10"/>
                  <a:gd name="T1" fmla="*/ 0 h 9"/>
                  <a:gd name="T2" fmla="*/ 0 w 10"/>
                  <a:gd name="T3" fmla="*/ 5 h 9"/>
                  <a:gd name="T4" fmla="*/ 5 w 10"/>
                  <a:gd name="T5" fmla="*/ 9 h 9"/>
                  <a:gd name="T6" fmla="*/ 10 w 10"/>
                  <a:gd name="T7" fmla="*/ 5 h 9"/>
                  <a:gd name="T8" fmla="*/ 5 w 10"/>
                  <a:gd name="T9" fmla="*/ 0 h 9"/>
                  <a:gd name="T10" fmla="*/ 5 w 10"/>
                  <a:gd name="T11" fmla="*/ 6 h 9"/>
                  <a:gd name="T12" fmla="*/ 3 w 10"/>
                  <a:gd name="T13" fmla="*/ 5 h 9"/>
                  <a:gd name="T14" fmla="*/ 5 w 10"/>
                  <a:gd name="T15" fmla="*/ 3 h 9"/>
                  <a:gd name="T16" fmla="*/ 7 w 10"/>
                  <a:gd name="T17" fmla="*/ 5 h 9"/>
                  <a:gd name="T18" fmla="*/ 5 w 10"/>
                  <a:gd name="T19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9">
                    <a:moveTo>
                      <a:pt x="5" y="0"/>
                    </a:moveTo>
                    <a:cubicBezTo>
                      <a:pt x="2" y="0"/>
                      <a:pt x="0" y="2"/>
                      <a:pt x="0" y="5"/>
                    </a:cubicBezTo>
                    <a:cubicBezTo>
                      <a:pt x="0" y="7"/>
                      <a:pt x="2" y="9"/>
                      <a:pt x="5" y="9"/>
                    </a:cubicBezTo>
                    <a:cubicBezTo>
                      <a:pt x="8" y="9"/>
                      <a:pt x="10" y="7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lose/>
                    <a:moveTo>
                      <a:pt x="5" y="6"/>
                    </a:moveTo>
                    <a:cubicBezTo>
                      <a:pt x="4" y="6"/>
                      <a:pt x="3" y="6"/>
                      <a:pt x="3" y="5"/>
                    </a:cubicBezTo>
                    <a:cubicBezTo>
                      <a:pt x="3" y="4"/>
                      <a:pt x="4" y="3"/>
                      <a:pt x="5" y="3"/>
                    </a:cubicBezTo>
                    <a:cubicBezTo>
                      <a:pt x="6" y="3"/>
                      <a:pt x="7" y="4"/>
                      <a:pt x="7" y="5"/>
                    </a:cubicBezTo>
                    <a:cubicBezTo>
                      <a:pt x="7" y="6"/>
                      <a:pt x="6" y="6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52" name="Freeform 228"/>
              <p:cNvSpPr>
                <a:spLocks noEditPoints="1"/>
              </p:cNvSpPr>
              <p:nvPr/>
            </p:nvSpPr>
            <p:spPr bwMode="auto">
              <a:xfrm>
                <a:off x="1961" y="2001"/>
                <a:ext cx="62" cy="60"/>
              </a:xfrm>
              <a:custGeom>
                <a:avLst/>
                <a:gdLst>
                  <a:gd name="T0" fmla="*/ 42 w 43"/>
                  <a:gd name="T1" fmla="*/ 19 h 41"/>
                  <a:gd name="T2" fmla="*/ 30 w 43"/>
                  <a:gd name="T3" fmla="*/ 13 h 41"/>
                  <a:gd name="T4" fmla="*/ 26 w 43"/>
                  <a:gd name="T5" fmla="*/ 1 h 41"/>
                  <a:gd name="T6" fmla="*/ 2 w 43"/>
                  <a:gd name="T7" fmla="*/ 1 h 41"/>
                  <a:gd name="T8" fmla="*/ 2 w 43"/>
                  <a:gd name="T9" fmla="*/ 39 h 41"/>
                  <a:gd name="T10" fmla="*/ 16 w 43"/>
                  <a:gd name="T11" fmla="*/ 41 h 41"/>
                  <a:gd name="T12" fmla="*/ 22 w 43"/>
                  <a:gd name="T13" fmla="*/ 36 h 41"/>
                  <a:gd name="T14" fmla="*/ 28 w 43"/>
                  <a:gd name="T15" fmla="*/ 41 h 41"/>
                  <a:gd name="T16" fmla="*/ 41 w 43"/>
                  <a:gd name="T17" fmla="*/ 41 h 41"/>
                  <a:gd name="T18" fmla="*/ 42 w 43"/>
                  <a:gd name="T19" fmla="*/ 19 h 41"/>
                  <a:gd name="T20" fmla="*/ 15 w 43"/>
                  <a:gd name="T21" fmla="*/ 22 h 41"/>
                  <a:gd name="T22" fmla="*/ 12 w 43"/>
                  <a:gd name="T23" fmla="*/ 22 h 41"/>
                  <a:gd name="T24" fmla="*/ 11 w 43"/>
                  <a:gd name="T25" fmla="*/ 21 h 41"/>
                  <a:gd name="T26" fmla="*/ 12 w 43"/>
                  <a:gd name="T27" fmla="*/ 20 h 41"/>
                  <a:gd name="T28" fmla="*/ 15 w 43"/>
                  <a:gd name="T29" fmla="*/ 20 h 41"/>
                  <a:gd name="T30" fmla="*/ 16 w 43"/>
                  <a:gd name="T31" fmla="*/ 21 h 41"/>
                  <a:gd name="T32" fmla="*/ 15 w 43"/>
                  <a:gd name="T33" fmla="*/ 2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" h="41">
                    <a:moveTo>
                      <a:pt x="42" y="19"/>
                    </a:moveTo>
                    <a:cubicBezTo>
                      <a:pt x="41" y="16"/>
                      <a:pt x="30" y="15"/>
                      <a:pt x="30" y="13"/>
                    </a:cubicBezTo>
                    <a:cubicBezTo>
                      <a:pt x="30" y="11"/>
                      <a:pt x="26" y="1"/>
                      <a:pt x="26" y="1"/>
                    </a:cubicBezTo>
                    <a:cubicBezTo>
                      <a:pt x="26" y="0"/>
                      <a:pt x="2" y="1"/>
                      <a:pt x="2" y="1"/>
                    </a:cubicBezTo>
                    <a:cubicBezTo>
                      <a:pt x="2" y="1"/>
                      <a:pt x="0" y="38"/>
                      <a:pt x="2" y="39"/>
                    </a:cubicBezTo>
                    <a:cubicBezTo>
                      <a:pt x="3" y="40"/>
                      <a:pt x="9" y="41"/>
                      <a:pt x="16" y="41"/>
                    </a:cubicBezTo>
                    <a:cubicBezTo>
                      <a:pt x="16" y="38"/>
                      <a:pt x="19" y="36"/>
                      <a:pt x="22" y="36"/>
                    </a:cubicBezTo>
                    <a:cubicBezTo>
                      <a:pt x="25" y="36"/>
                      <a:pt x="27" y="38"/>
                      <a:pt x="28" y="41"/>
                    </a:cubicBezTo>
                    <a:cubicBezTo>
                      <a:pt x="35" y="41"/>
                      <a:pt x="41" y="41"/>
                      <a:pt x="41" y="41"/>
                    </a:cubicBezTo>
                    <a:cubicBezTo>
                      <a:pt x="43" y="40"/>
                      <a:pt x="42" y="21"/>
                      <a:pt x="42" y="19"/>
                    </a:cubicBezTo>
                    <a:close/>
                    <a:moveTo>
                      <a:pt x="15" y="22"/>
                    </a:moveTo>
                    <a:cubicBezTo>
                      <a:pt x="12" y="22"/>
                      <a:pt x="12" y="22"/>
                      <a:pt x="12" y="22"/>
                    </a:cubicBezTo>
                    <a:cubicBezTo>
                      <a:pt x="11" y="22"/>
                      <a:pt x="11" y="21"/>
                      <a:pt x="11" y="21"/>
                    </a:cubicBezTo>
                    <a:cubicBezTo>
                      <a:pt x="11" y="20"/>
                      <a:pt x="11" y="20"/>
                      <a:pt x="12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16" y="20"/>
                      <a:pt x="16" y="21"/>
                    </a:cubicBezTo>
                    <a:cubicBezTo>
                      <a:pt x="16" y="21"/>
                      <a:pt x="15" y="22"/>
                      <a:pt x="15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53" name="Freeform 229"/>
              <p:cNvSpPr>
                <a:spLocks/>
              </p:cNvSpPr>
              <p:nvPr/>
            </p:nvSpPr>
            <p:spPr bwMode="auto">
              <a:xfrm>
                <a:off x="1881" y="2029"/>
                <a:ext cx="80" cy="32"/>
              </a:xfrm>
              <a:custGeom>
                <a:avLst/>
                <a:gdLst>
                  <a:gd name="T0" fmla="*/ 3 w 55"/>
                  <a:gd name="T1" fmla="*/ 1 h 22"/>
                  <a:gd name="T2" fmla="*/ 2 w 55"/>
                  <a:gd name="T3" fmla="*/ 21 h 22"/>
                  <a:gd name="T4" fmla="*/ 18 w 55"/>
                  <a:gd name="T5" fmla="*/ 22 h 22"/>
                  <a:gd name="T6" fmla="*/ 24 w 55"/>
                  <a:gd name="T7" fmla="*/ 17 h 22"/>
                  <a:gd name="T8" fmla="*/ 30 w 55"/>
                  <a:gd name="T9" fmla="*/ 22 h 22"/>
                  <a:gd name="T10" fmla="*/ 54 w 55"/>
                  <a:gd name="T11" fmla="*/ 21 h 22"/>
                  <a:gd name="T12" fmla="*/ 55 w 55"/>
                  <a:gd name="T13" fmla="*/ 2 h 22"/>
                  <a:gd name="T14" fmla="*/ 3 w 55"/>
                  <a:gd name="T15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22">
                    <a:moveTo>
                      <a:pt x="3" y="1"/>
                    </a:moveTo>
                    <a:cubicBezTo>
                      <a:pt x="2" y="2"/>
                      <a:pt x="0" y="20"/>
                      <a:pt x="2" y="21"/>
                    </a:cubicBezTo>
                    <a:cubicBezTo>
                      <a:pt x="3" y="22"/>
                      <a:pt x="10" y="22"/>
                      <a:pt x="18" y="22"/>
                    </a:cubicBezTo>
                    <a:cubicBezTo>
                      <a:pt x="19" y="19"/>
                      <a:pt x="21" y="17"/>
                      <a:pt x="24" y="17"/>
                    </a:cubicBezTo>
                    <a:cubicBezTo>
                      <a:pt x="27" y="17"/>
                      <a:pt x="29" y="19"/>
                      <a:pt x="30" y="22"/>
                    </a:cubicBezTo>
                    <a:cubicBezTo>
                      <a:pt x="42" y="22"/>
                      <a:pt x="54" y="22"/>
                      <a:pt x="54" y="21"/>
                    </a:cubicBezTo>
                    <a:cubicBezTo>
                      <a:pt x="54" y="21"/>
                      <a:pt x="55" y="2"/>
                      <a:pt x="55" y="2"/>
                    </a:cubicBezTo>
                    <a:cubicBezTo>
                      <a:pt x="55" y="1"/>
                      <a:pt x="5" y="0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54" name="Freeform 230"/>
              <p:cNvSpPr>
                <a:spLocks noEditPoints="1"/>
              </p:cNvSpPr>
              <p:nvPr/>
            </p:nvSpPr>
            <p:spPr bwMode="auto">
              <a:xfrm>
                <a:off x="1908" y="2055"/>
                <a:ext cx="15" cy="16"/>
              </a:xfrm>
              <a:custGeom>
                <a:avLst/>
                <a:gdLst>
                  <a:gd name="T0" fmla="*/ 5 w 10"/>
                  <a:gd name="T1" fmla="*/ 0 h 11"/>
                  <a:gd name="T2" fmla="*/ 0 w 10"/>
                  <a:gd name="T3" fmla="*/ 6 h 11"/>
                  <a:gd name="T4" fmla="*/ 5 w 10"/>
                  <a:gd name="T5" fmla="*/ 11 h 11"/>
                  <a:gd name="T6" fmla="*/ 10 w 10"/>
                  <a:gd name="T7" fmla="*/ 6 h 11"/>
                  <a:gd name="T8" fmla="*/ 5 w 10"/>
                  <a:gd name="T9" fmla="*/ 0 h 11"/>
                  <a:gd name="T10" fmla="*/ 5 w 10"/>
                  <a:gd name="T11" fmla="*/ 8 h 11"/>
                  <a:gd name="T12" fmla="*/ 3 w 10"/>
                  <a:gd name="T13" fmla="*/ 6 h 11"/>
                  <a:gd name="T14" fmla="*/ 5 w 10"/>
                  <a:gd name="T15" fmla="*/ 4 h 11"/>
                  <a:gd name="T16" fmla="*/ 7 w 10"/>
                  <a:gd name="T17" fmla="*/ 6 h 11"/>
                  <a:gd name="T18" fmla="*/ 5 w 10"/>
                  <a:gd name="T19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1">
                    <a:moveTo>
                      <a:pt x="5" y="0"/>
                    </a:moveTo>
                    <a:cubicBezTo>
                      <a:pt x="2" y="0"/>
                      <a:pt x="0" y="3"/>
                      <a:pt x="0" y="6"/>
                    </a:cubicBezTo>
                    <a:cubicBezTo>
                      <a:pt x="0" y="8"/>
                      <a:pt x="2" y="11"/>
                      <a:pt x="5" y="11"/>
                    </a:cubicBezTo>
                    <a:cubicBezTo>
                      <a:pt x="8" y="11"/>
                      <a:pt x="10" y="8"/>
                      <a:pt x="10" y="6"/>
                    </a:cubicBezTo>
                    <a:cubicBezTo>
                      <a:pt x="10" y="3"/>
                      <a:pt x="8" y="0"/>
                      <a:pt x="5" y="0"/>
                    </a:cubicBezTo>
                    <a:close/>
                    <a:moveTo>
                      <a:pt x="5" y="8"/>
                    </a:moveTo>
                    <a:cubicBezTo>
                      <a:pt x="4" y="8"/>
                      <a:pt x="3" y="7"/>
                      <a:pt x="3" y="6"/>
                    </a:cubicBezTo>
                    <a:cubicBezTo>
                      <a:pt x="3" y="4"/>
                      <a:pt x="4" y="4"/>
                      <a:pt x="5" y="4"/>
                    </a:cubicBezTo>
                    <a:cubicBezTo>
                      <a:pt x="6" y="4"/>
                      <a:pt x="7" y="4"/>
                      <a:pt x="7" y="6"/>
                    </a:cubicBezTo>
                    <a:cubicBezTo>
                      <a:pt x="7" y="7"/>
                      <a:pt x="6" y="8"/>
                      <a:pt x="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55" name="Freeform 231"/>
              <p:cNvSpPr>
                <a:spLocks noEditPoints="1"/>
              </p:cNvSpPr>
              <p:nvPr/>
            </p:nvSpPr>
            <p:spPr bwMode="auto">
              <a:xfrm>
                <a:off x="1985" y="2055"/>
                <a:ext cx="15" cy="16"/>
              </a:xfrm>
              <a:custGeom>
                <a:avLst/>
                <a:gdLst>
                  <a:gd name="T0" fmla="*/ 5 w 10"/>
                  <a:gd name="T1" fmla="*/ 0 h 11"/>
                  <a:gd name="T2" fmla="*/ 0 w 10"/>
                  <a:gd name="T3" fmla="*/ 6 h 11"/>
                  <a:gd name="T4" fmla="*/ 5 w 10"/>
                  <a:gd name="T5" fmla="*/ 11 h 11"/>
                  <a:gd name="T6" fmla="*/ 10 w 10"/>
                  <a:gd name="T7" fmla="*/ 6 h 11"/>
                  <a:gd name="T8" fmla="*/ 5 w 10"/>
                  <a:gd name="T9" fmla="*/ 0 h 11"/>
                  <a:gd name="T10" fmla="*/ 5 w 10"/>
                  <a:gd name="T11" fmla="*/ 8 h 11"/>
                  <a:gd name="T12" fmla="*/ 3 w 10"/>
                  <a:gd name="T13" fmla="*/ 6 h 11"/>
                  <a:gd name="T14" fmla="*/ 5 w 10"/>
                  <a:gd name="T15" fmla="*/ 4 h 11"/>
                  <a:gd name="T16" fmla="*/ 7 w 10"/>
                  <a:gd name="T17" fmla="*/ 6 h 11"/>
                  <a:gd name="T18" fmla="*/ 5 w 10"/>
                  <a:gd name="T19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1">
                    <a:moveTo>
                      <a:pt x="5" y="0"/>
                    </a:moveTo>
                    <a:cubicBezTo>
                      <a:pt x="2" y="0"/>
                      <a:pt x="0" y="3"/>
                      <a:pt x="0" y="6"/>
                    </a:cubicBezTo>
                    <a:cubicBezTo>
                      <a:pt x="0" y="8"/>
                      <a:pt x="2" y="11"/>
                      <a:pt x="5" y="11"/>
                    </a:cubicBezTo>
                    <a:cubicBezTo>
                      <a:pt x="8" y="11"/>
                      <a:pt x="10" y="8"/>
                      <a:pt x="10" y="6"/>
                    </a:cubicBezTo>
                    <a:cubicBezTo>
                      <a:pt x="10" y="3"/>
                      <a:pt x="8" y="0"/>
                      <a:pt x="5" y="0"/>
                    </a:cubicBezTo>
                    <a:close/>
                    <a:moveTo>
                      <a:pt x="5" y="8"/>
                    </a:moveTo>
                    <a:cubicBezTo>
                      <a:pt x="4" y="8"/>
                      <a:pt x="3" y="7"/>
                      <a:pt x="3" y="6"/>
                    </a:cubicBezTo>
                    <a:cubicBezTo>
                      <a:pt x="3" y="4"/>
                      <a:pt x="4" y="4"/>
                      <a:pt x="5" y="4"/>
                    </a:cubicBezTo>
                    <a:cubicBezTo>
                      <a:pt x="6" y="4"/>
                      <a:pt x="7" y="4"/>
                      <a:pt x="7" y="6"/>
                    </a:cubicBezTo>
                    <a:cubicBezTo>
                      <a:pt x="7" y="7"/>
                      <a:pt x="6" y="8"/>
                      <a:pt x="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56" name="Rectangle 232"/>
              <p:cNvSpPr>
                <a:spLocks noChangeArrowheads="1"/>
              </p:cNvSpPr>
              <p:nvPr/>
            </p:nvSpPr>
            <p:spPr bwMode="auto">
              <a:xfrm>
                <a:off x="1366" y="2537"/>
                <a:ext cx="226" cy="7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57" name="Rectangle 233"/>
              <p:cNvSpPr>
                <a:spLocks noChangeArrowheads="1"/>
              </p:cNvSpPr>
              <p:nvPr/>
            </p:nvSpPr>
            <p:spPr bwMode="auto">
              <a:xfrm>
                <a:off x="1383" y="2464"/>
                <a:ext cx="20" cy="7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58" name="Rectangle 234"/>
              <p:cNvSpPr>
                <a:spLocks noChangeArrowheads="1"/>
              </p:cNvSpPr>
              <p:nvPr/>
            </p:nvSpPr>
            <p:spPr bwMode="auto">
              <a:xfrm>
                <a:off x="1415" y="2464"/>
                <a:ext cx="20" cy="7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59" name="Rectangle 235"/>
              <p:cNvSpPr>
                <a:spLocks noChangeArrowheads="1"/>
              </p:cNvSpPr>
              <p:nvPr/>
            </p:nvSpPr>
            <p:spPr bwMode="auto">
              <a:xfrm>
                <a:off x="1459" y="2502"/>
                <a:ext cx="20" cy="3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60" name="Rectangle 236"/>
              <p:cNvSpPr>
                <a:spLocks noChangeArrowheads="1"/>
              </p:cNvSpPr>
              <p:nvPr/>
            </p:nvSpPr>
            <p:spPr bwMode="auto">
              <a:xfrm>
                <a:off x="1491" y="2521"/>
                <a:ext cx="20" cy="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61" name="Rectangle 237"/>
              <p:cNvSpPr>
                <a:spLocks noChangeArrowheads="1"/>
              </p:cNvSpPr>
              <p:nvPr/>
            </p:nvSpPr>
            <p:spPr bwMode="auto">
              <a:xfrm>
                <a:off x="1892" y="1612"/>
                <a:ext cx="182" cy="5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62" name="Rectangle 238"/>
              <p:cNvSpPr>
                <a:spLocks noChangeArrowheads="1"/>
              </p:cNvSpPr>
              <p:nvPr/>
            </p:nvSpPr>
            <p:spPr bwMode="auto">
              <a:xfrm>
                <a:off x="1905" y="1554"/>
                <a:ext cx="16" cy="5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63" name="Rectangle 239"/>
              <p:cNvSpPr>
                <a:spLocks noChangeArrowheads="1"/>
              </p:cNvSpPr>
              <p:nvPr/>
            </p:nvSpPr>
            <p:spPr bwMode="auto">
              <a:xfrm>
                <a:off x="1931" y="1554"/>
                <a:ext cx="18" cy="5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64" name="Rectangle 240"/>
              <p:cNvSpPr>
                <a:spLocks noChangeArrowheads="1"/>
              </p:cNvSpPr>
              <p:nvPr/>
            </p:nvSpPr>
            <p:spPr bwMode="auto">
              <a:xfrm>
                <a:off x="1966" y="1583"/>
                <a:ext cx="16" cy="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65" name="Rectangle 241"/>
              <p:cNvSpPr>
                <a:spLocks noChangeArrowheads="1"/>
              </p:cNvSpPr>
              <p:nvPr/>
            </p:nvSpPr>
            <p:spPr bwMode="auto">
              <a:xfrm>
                <a:off x="1990" y="1599"/>
                <a:ext cx="16" cy="1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66" name="Rectangle 242"/>
              <p:cNvSpPr>
                <a:spLocks noChangeArrowheads="1"/>
              </p:cNvSpPr>
              <p:nvPr/>
            </p:nvSpPr>
            <p:spPr bwMode="auto">
              <a:xfrm>
                <a:off x="2011" y="1583"/>
                <a:ext cx="18" cy="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67" name="Rectangle 243"/>
              <p:cNvSpPr>
                <a:spLocks noChangeArrowheads="1"/>
              </p:cNvSpPr>
              <p:nvPr/>
            </p:nvSpPr>
            <p:spPr bwMode="auto">
              <a:xfrm>
                <a:off x="2035" y="1599"/>
                <a:ext cx="16" cy="1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68" name="Rectangle 244"/>
              <p:cNvSpPr>
                <a:spLocks noChangeArrowheads="1"/>
              </p:cNvSpPr>
              <p:nvPr/>
            </p:nvSpPr>
            <p:spPr bwMode="auto">
              <a:xfrm>
                <a:off x="2074" y="1343"/>
                <a:ext cx="86" cy="2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69" name="Rectangle 245"/>
              <p:cNvSpPr>
                <a:spLocks noChangeArrowheads="1"/>
              </p:cNvSpPr>
              <p:nvPr/>
            </p:nvSpPr>
            <p:spPr bwMode="auto">
              <a:xfrm>
                <a:off x="2081" y="1315"/>
                <a:ext cx="8" cy="2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70" name="Rectangle 246"/>
              <p:cNvSpPr>
                <a:spLocks noChangeArrowheads="1"/>
              </p:cNvSpPr>
              <p:nvPr/>
            </p:nvSpPr>
            <p:spPr bwMode="auto">
              <a:xfrm>
                <a:off x="2093" y="1315"/>
                <a:ext cx="9" cy="2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71" name="Rectangle 247"/>
              <p:cNvSpPr>
                <a:spLocks noChangeArrowheads="1"/>
              </p:cNvSpPr>
              <p:nvPr/>
            </p:nvSpPr>
            <p:spPr bwMode="auto">
              <a:xfrm>
                <a:off x="2109" y="1330"/>
                <a:ext cx="9" cy="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72" name="Rectangle 248"/>
              <p:cNvSpPr>
                <a:spLocks noChangeArrowheads="1"/>
              </p:cNvSpPr>
              <p:nvPr/>
            </p:nvSpPr>
            <p:spPr bwMode="auto">
              <a:xfrm>
                <a:off x="2121" y="1335"/>
                <a:ext cx="7" cy="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73" name="Rectangle 249"/>
              <p:cNvSpPr>
                <a:spLocks noChangeArrowheads="1"/>
              </p:cNvSpPr>
              <p:nvPr/>
            </p:nvSpPr>
            <p:spPr bwMode="auto">
              <a:xfrm>
                <a:off x="2131" y="1330"/>
                <a:ext cx="7" cy="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74" name="Rectangle 250"/>
              <p:cNvSpPr>
                <a:spLocks noChangeArrowheads="1"/>
              </p:cNvSpPr>
              <p:nvPr/>
            </p:nvSpPr>
            <p:spPr bwMode="auto">
              <a:xfrm>
                <a:off x="2141" y="1335"/>
                <a:ext cx="7" cy="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75" name="Rectangle 251"/>
              <p:cNvSpPr>
                <a:spLocks noChangeArrowheads="1"/>
              </p:cNvSpPr>
              <p:nvPr/>
            </p:nvSpPr>
            <p:spPr bwMode="auto">
              <a:xfrm>
                <a:off x="2333" y="1964"/>
                <a:ext cx="209" cy="6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76" name="Rectangle 252"/>
              <p:cNvSpPr>
                <a:spLocks noChangeArrowheads="1"/>
              </p:cNvSpPr>
              <p:nvPr/>
            </p:nvSpPr>
            <p:spPr bwMode="auto">
              <a:xfrm>
                <a:off x="2349" y="1897"/>
                <a:ext cx="19" cy="7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77" name="Rectangle 253"/>
              <p:cNvSpPr>
                <a:spLocks noChangeArrowheads="1"/>
              </p:cNvSpPr>
              <p:nvPr/>
            </p:nvSpPr>
            <p:spPr bwMode="auto">
              <a:xfrm>
                <a:off x="2378" y="1897"/>
                <a:ext cx="20" cy="7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78" name="Rectangle 254"/>
              <p:cNvSpPr>
                <a:spLocks noChangeArrowheads="1"/>
              </p:cNvSpPr>
              <p:nvPr/>
            </p:nvSpPr>
            <p:spPr bwMode="auto">
              <a:xfrm>
                <a:off x="2419" y="1932"/>
                <a:ext cx="19" cy="3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79" name="Rectangle 255"/>
              <p:cNvSpPr>
                <a:spLocks noChangeArrowheads="1"/>
              </p:cNvSpPr>
              <p:nvPr/>
            </p:nvSpPr>
            <p:spPr bwMode="auto">
              <a:xfrm>
                <a:off x="2445" y="1949"/>
                <a:ext cx="19" cy="1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80" name="Rectangle 256"/>
              <p:cNvSpPr>
                <a:spLocks noChangeArrowheads="1"/>
              </p:cNvSpPr>
              <p:nvPr/>
            </p:nvSpPr>
            <p:spPr bwMode="auto">
              <a:xfrm>
                <a:off x="2471" y="1932"/>
                <a:ext cx="19" cy="3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81" name="Rectangle 257"/>
              <p:cNvSpPr>
                <a:spLocks noChangeArrowheads="1"/>
              </p:cNvSpPr>
              <p:nvPr/>
            </p:nvSpPr>
            <p:spPr bwMode="auto">
              <a:xfrm>
                <a:off x="2497" y="1949"/>
                <a:ext cx="19" cy="1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82" name="Freeform 258"/>
              <p:cNvSpPr>
                <a:spLocks/>
              </p:cNvSpPr>
              <p:nvPr/>
            </p:nvSpPr>
            <p:spPr bwMode="auto">
              <a:xfrm>
                <a:off x="2144" y="684"/>
                <a:ext cx="96" cy="83"/>
              </a:xfrm>
              <a:custGeom>
                <a:avLst/>
                <a:gdLst>
                  <a:gd name="T0" fmla="*/ 0 w 96"/>
                  <a:gd name="T1" fmla="*/ 83 h 83"/>
                  <a:gd name="T2" fmla="*/ 48 w 96"/>
                  <a:gd name="T3" fmla="*/ 0 h 83"/>
                  <a:gd name="T4" fmla="*/ 96 w 96"/>
                  <a:gd name="T5" fmla="*/ 83 h 83"/>
                  <a:gd name="T6" fmla="*/ 0 w 96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83">
                    <a:moveTo>
                      <a:pt x="0" y="83"/>
                    </a:moveTo>
                    <a:lnTo>
                      <a:pt x="48" y="0"/>
                    </a:lnTo>
                    <a:lnTo>
                      <a:pt x="96" y="83"/>
                    </a:lnTo>
                    <a:lnTo>
                      <a:pt x="0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83" name="Freeform 259"/>
              <p:cNvSpPr>
                <a:spLocks/>
              </p:cNvSpPr>
              <p:nvPr/>
            </p:nvSpPr>
            <p:spPr bwMode="auto">
              <a:xfrm>
                <a:off x="2144" y="783"/>
                <a:ext cx="96" cy="83"/>
              </a:xfrm>
              <a:custGeom>
                <a:avLst/>
                <a:gdLst>
                  <a:gd name="T0" fmla="*/ 0 w 96"/>
                  <a:gd name="T1" fmla="*/ 0 h 83"/>
                  <a:gd name="T2" fmla="*/ 48 w 96"/>
                  <a:gd name="T3" fmla="*/ 83 h 83"/>
                  <a:gd name="T4" fmla="*/ 96 w 96"/>
                  <a:gd name="T5" fmla="*/ 0 h 83"/>
                  <a:gd name="T6" fmla="*/ 0 w 96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83">
                    <a:moveTo>
                      <a:pt x="0" y="0"/>
                    </a:moveTo>
                    <a:lnTo>
                      <a:pt x="48" y="83"/>
                    </a:lnTo>
                    <a:lnTo>
                      <a:pt x="9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84" name="Freeform 260"/>
              <p:cNvSpPr>
                <a:spLocks noEditPoints="1"/>
              </p:cNvSpPr>
              <p:nvPr/>
            </p:nvSpPr>
            <p:spPr bwMode="auto">
              <a:xfrm>
                <a:off x="1725" y="1744"/>
                <a:ext cx="89" cy="87"/>
              </a:xfrm>
              <a:custGeom>
                <a:avLst/>
                <a:gdLst>
                  <a:gd name="T0" fmla="*/ 30 w 61"/>
                  <a:gd name="T1" fmla="*/ 0 h 60"/>
                  <a:gd name="T2" fmla="*/ 0 w 61"/>
                  <a:gd name="T3" fmla="*/ 30 h 60"/>
                  <a:gd name="T4" fmla="*/ 30 w 61"/>
                  <a:gd name="T5" fmla="*/ 60 h 60"/>
                  <a:gd name="T6" fmla="*/ 61 w 61"/>
                  <a:gd name="T7" fmla="*/ 30 h 60"/>
                  <a:gd name="T8" fmla="*/ 30 w 61"/>
                  <a:gd name="T9" fmla="*/ 0 h 60"/>
                  <a:gd name="T10" fmla="*/ 30 w 61"/>
                  <a:gd name="T11" fmla="*/ 51 h 60"/>
                  <a:gd name="T12" fmla="*/ 10 w 61"/>
                  <a:gd name="T13" fmla="*/ 30 h 60"/>
                  <a:gd name="T14" fmla="*/ 30 w 61"/>
                  <a:gd name="T15" fmla="*/ 9 h 60"/>
                  <a:gd name="T16" fmla="*/ 51 w 61"/>
                  <a:gd name="T17" fmla="*/ 30 h 60"/>
                  <a:gd name="T18" fmla="*/ 30 w 61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1" h="60">
                    <a:moveTo>
                      <a:pt x="30" y="0"/>
                    </a:moveTo>
                    <a:cubicBezTo>
                      <a:pt x="14" y="0"/>
                      <a:pt x="0" y="13"/>
                      <a:pt x="0" y="30"/>
                    </a:cubicBezTo>
                    <a:cubicBezTo>
                      <a:pt x="0" y="47"/>
                      <a:pt x="14" y="60"/>
                      <a:pt x="30" y="60"/>
                    </a:cubicBezTo>
                    <a:cubicBezTo>
                      <a:pt x="47" y="60"/>
                      <a:pt x="61" y="47"/>
                      <a:pt x="61" y="30"/>
                    </a:cubicBezTo>
                    <a:cubicBezTo>
                      <a:pt x="61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9" y="51"/>
                      <a:pt x="10" y="42"/>
                      <a:pt x="10" y="30"/>
                    </a:cubicBezTo>
                    <a:cubicBezTo>
                      <a:pt x="10" y="19"/>
                      <a:pt x="19" y="9"/>
                      <a:pt x="30" y="9"/>
                    </a:cubicBezTo>
                    <a:cubicBezTo>
                      <a:pt x="42" y="9"/>
                      <a:pt x="51" y="19"/>
                      <a:pt x="51" y="30"/>
                    </a:cubicBezTo>
                    <a:cubicBezTo>
                      <a:pt x="51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85" name="Rectangle 261"/>
              <p:cNvSpPr>
                <a:spLocks noChangeArrowheads="1"/>
              </p:cNvSpPr>
              <p:nvPr/>
            </p:nvSpPr>
            <p:spPr bwMode="auto">
              <a:xfrm>
                <a:off x="1760" y="1826"/>
                <a:ext cx="19" cy="5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86" name="Rectangle 262"/>
              <p:cNvSpPr>
                <a:spLocks noChangeArrowheads="1"/>
              </p:cNvSpPr>
              <p:nvPr/>
            </p:nvSpPr>
            <p:spPr bwMode="auto">
              <a:xfrm>
                <a:off x="1760" y="1766"/>
                <a:ext cx="19" cy="4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87" name="Freeform 263"/>
              <p:cNvSpPr>
                <a:spLocks/>
              </p:cNvSpPr>
              <p:nvPr/>
            </p:nvSpPr>
            <p:spPr bwMode="auto">
              <a:xfrm>
                <a:off x="1697" y="1741"/>
                <a:ext cx="169" cy="112"/>
              </a:xfrm>
              <a:custGeom>
                <a:avLst/>
                <a:gdLst>
                  <a:gd name="T0" fmla="*/ 0 w 169"/>
                  <a:gd name="T1" fmla="*/ 0 h 112"/>
                  <a:gd name="T2" fmla="*/ 0 w 169"/>
                  <a:gd name="T3" fmla="*/ 112 h 112"/>
                  <a:gd name="T4" fmla="*/ 40 w 169"/>
                  <a:gd name="T5" fmla="*/ 112 h 112"/>
                  <a:gd name="T6" fmla="*/ 40 w 169"/>
                  <a:gd name="T7" fmla="*/ 96 h 112"/>
                  <a:gd name="T8" fmla="*/ 117 w 169"/>
                  <a:gd name="T9" fmla="*/ 96 h 112"/>
                  <a:gd name="T10" fmla="*/ 117 w 169"/>
                  <a:gd name="T11" fmla="*/ 112 h 112"/>
                  <a:gd name="T12" fmla="*/ 169 w 169"/>
                  <a:gd name="T13" fmla="*/ 112 h 112"/>
                  <a:gd name="T14" fmla="*/ 169 w 169"/>
                  <a:gd name="T15" fmla="*/ 0 h 112"/>
                  <a:gd name="T16" fmla="*/ 0 w 169"/>
                  <a:gd name="T1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112">
                    <a:moveTo>
                      <a:pt x="0" y="0"/>
                    </a:moveTo>
                    <a:lnTo>
                      <a:pt x="0" y="112"/>
                    </a:lnTo>
                    <a:lnTo>
                      <a:pt x="40" y="112"/>
                    </a:lnTo>
                    <a:lnTo>
                      <a:pt x="40" y="96"/>
                    </a:lnTo>
                    <a:lnTo>
                      <a:pt x="117" y="96"/>
                    </a:lnTo>
                    <a:lnTo>
                      <a:pt x="117" y="112"/>
                    </a:lnTo>
                    <a:lnTo>
                      <a:pt x="169" y="112"/>
                    </a:lnTo>
                    <a:lnTo>
                      <a:pt x="16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6988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88" name="Freeform 264"/>
              <p:cNvSpPr>
                <a:spLocks/>
              </p:cNvSpPr>
              <p:nvPr/>
            </p:nvSpPr>
            <p:spPr bwMode="auto">
              <a:xfrm>
                <a:off x="720" y="1017"/>
                <a:ext cx="122" cy="135"/>
              </a:xfrm>
              <a:custGeom>
                <a:avLst/>
                <a:gdLst>
                  <a:gd name="T0" fmla="*/ 37 w 84"/>
                  <a:gd name="T1" fmla="*/ 0 h 93"/>
                  <a:gd name="T2" fmla="*/ 0 w 84"/>
                  <a:gd name="T3" fmla="*/ 19 h 93"/>
                  <a:gd name="T4" fmla="*/ 27 w 84"/>
                  <a:gd name="T5" fmla="*/ 46 h 93"/>
                  <a:gd name="T6" fmla="*/ 0 w 84"/>
                  <a:gd name="T7" fmla="*/ 74 h 93"/>
                  <a:gd name="T8" fmla="*/ 37 w 84"/>
                  <a:gd name="T9" fmla="*/ 93 h 93"/>
                  <a:gd name="T10" fmla="*/ 84 w 84"/>
                  <a:gd name="T11" fmla="*/ 46 h 93"/>
                  <a:gd name="T12" fmla="*/ 37 w 84"/>
                  <a:gd name="T1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93">
                    <a:moveTo>
                      <a:pt x="37" y="0"/>
                    </a:moveTo>
                    <a:cubicBezTo>
                      <a:pt x="22" y="0"/>
                      <a:pt x="8" y="7"/>
                      <a:pt x="0" y="19"/>
                    </a:cubicBezTo>
                    <a:cubicBezTo>
                      <a:pt x="15" y="19"/>
                      <a:pt x="27" y="31"/>
                      <a:pt x="27" y="46"/>
                    </a:cubicBezTo>
                    <a:cubicBezTo>
                      <a:pt x="27" y="61"/>
                      <a:pt x="15" y="74"/>
                      <a:pt x="0" y="74"/>
                    </a:cubicBezTo>
                    <a:cubicBezTo>
                      <a:pt x="8" y="85"/>
                      <a:pt x="22" y="93"/>
                      <a:pt x="37" y="93"/>
                    </a:cubicBezTo>
                    <a:cubicBezTo>
                      <a:pt x="63" y="93"/>
                      <a:pt x="84" y="72"/>
                      <a:pt x="84" y="46"/>
                    </a:cubicBezTo>
                    <a:cubicBezTo>
                      <a:pt x="84" y="21"/>
                      <a:pt x="63" y="0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89" name="Oval 265"/>
              <p:cNvSpPr>
                <a:spLocks noChangeArrowheads="1"/>
              </p:cNvSpPr>
              <p:nvPr/>
            </p:nvSpPr>
            <p:spPr bwMode="auto">
              <a:xfrm>
                <a:off x="680" y="1049"/>
                <a:ext cx="70" cy="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90" name="Rectangle 266"/>
              <p:cNvSpPr>
                <a:spLocks noChangeArrowheads="1"/>
              </p:cNvSpPr>
              <p:nvPr/>
            </p:nvSpPr>
            <p:spPr bwMode="auto">
              <a:xfrm>
                <a:off x="810" y="1064"/>
                <a:ext cx="94" cy="4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91" name="Freeform 267"/>
              <p:cNvSpPr>
                <a:spLocks noEditPoints="1"/>
              </p:cNvSpPr>
              <p:nvPr/>
            </p:nvSpPr>
            <p:spPr bwMode="auto">
              <a:xfrm>
                <a:off x="787" y="917"/>
                <a:ext cx="83" cy="84"/>
              </a:xfrm>
              <a:custGeom>
                <a:avLst/>
                <a:gdLst>
                  <a:gd name="T0" fmla="*/ 29 w 57"/>
                  <a:gd name="T1" fmla="*/ 0 h 58"/>
                  <a:gd name="T2" fmla="*/ 0 w 57"/>
                  <a:gd name="T3" fmla="*/ 29 h 58"/>
                  <a:gd name="T4" fmla="*/ 29 w 57"/>
                  <a:gd name="T5" fmla="*/ 58 h 58"/>
                  <a:gd name="T6" fmla="*/ 57 w 57"/>
                  <a:gd name="T7" fmla="*/ 29 h 58"/>
                  <a:gd name="T8" fmla="*/ 29 w 57"/>
                  <a:gd name="T9" fmla="*/ 0 h 58"/>
                  <a:gd name="T10" fmla="*/ 29 w 57"/>
                  <a:gd name="T11" fmla="*/ 41 h 58"/>
                  <a:gd name="T12" fmla="*/ 17 w 57"/>
                  <a:gd name="T13" fmla="*/ 29 h 58"/>
                  <a:gd name="T14" fmla="*/ 29 w 57"/>
                  <a:gd name="T15" fmla="*/ 17 h 58"/>
                  <a:gd name="T16" fmla="*/ 40 w 57"/>
                  <a:gd name="T17" fmla="*/ 29 h 58"/>
                  <a:gd name="T18" fmla="*/ 29 w 57"/>
                  <a:gd name="T19" fmla="*/ 4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" h="58">
                    <a:moveTo>
                      <a:pt x="29" y="0"/>
                    </a:moveTo>
                    <a:cubicBezTo>
                      <a:pt x="13" y="0"/>
                      <a:pt x="0" y="13"/>
                      <a:pt x="0" y="29"/>
                    </a:cubicBezTo>
                    <a:cubicBezTo>
                      <a:pt x="0" y="45"/>
                      <a:pt x="13" y="58"/>
                      <a:pt x="29" y="58"/>
                    </a:cubicBezTo>
                    <a:cubicBezTo>
                      <a:pt x="45" y="58"/>
                      <a:pt x="57" y="45"/>
                      <a:pt x="57" y="29"/>
                    </a:cubicBezTo>
                    <a:cubicBezTo>
                      <a:pt x="57" y="13"/>
                      <a:pt x="45" y="0"/>
                      <a:pt x="29" y="0"/>
                    </a:cubicBezTo>
                    <a:close/>
                    <a:moveTo>
                      <a:pt x="29" y="41"/>
                    </a:moveTo>
                    <a:cubicBezTo>
                      <a:pt x="22" y="41"/>
                      <a:pt x="17" y="36"/>
                      <a:pt x="17" y="29"/>
                    </a:cubicBezTo>
                    <a:cubicBezTo>
                      <a:pt x="17" y="23"/>
                      <a:pt x="22" y="17"/>
                      <a:pt x="29" y="17"/>
                    </a:cubicBezTo>
                    <a:cubicBezTo>
                      <a:pt x="35" y="17"/>
                      <a:pt x="40" y="23"/>
                      <a:pt x="40" y="29"/>
                    </a:cubicBezTo>
                    <a:cubicBezTo>
                      <a:pt x="40" y="36"/>
                      <a:pt x="35" y="41"/>
                      <a:pt x="29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92" name="Freeform 268"/>
              <p:cNvSpPr>
                <a:spLocks noEditPoints="1"/>
              </p:cNvSpPr>
              <p:nvPr/>
            </p:nvSpPr>
            <p:spPr bwMode="auto">
              <a:xfrm>
                <a:off x="1984" y="1014"/>
                <a:ext cx="57" cy="57"/>
              </a:xfrm>
              <a:custGeom>
                <a:avLst/>
                <a:gdLst>
                  <a:gd name="T0" fmla="*/ 20 w 39"/>
                  <a:gd name="T1" fmla="*/ 0 h 39"/>
                  <a:gd name="T2" fmla="*/ 0 w 39"/>
                  <a:gd name="T3" fmla="*/ 19 h 39"/>
                  <a:gd name="T4" fmla="*/ 20 w 39"/>
                  <a:gd name="T5" fmla="*/ 39 h 39"/>
                  <a:gd name="T6" fmla="*/ 39 w 39"/>
                  <a:gd name="T7" fmla="*/ 19 h 39"/>
                  <a:gd name="T8" fmla="*/ 20 w 39"/>
                  <a:gd name="T9" fmla="*/ 0 h 39"/>
                  <a:gd name="T10" fmla="*/ 20 w 39"/>
                  <a:gd name="T11" fmla="*/ 27 h 39"/>
                  <a:gd name="T12" fmla="*/ 12 w 39"/>
                  <a:gd name="T13" fmla="*/ 19 h 39"/>
                  <a:gd name="T14" fmla="*/ 20 w 39"/>
                  <a:gd name="T15" fmla="*/ 11 h 39"/>
                  <a:gd name="T16" fmla="*/ 28 w 39"/>
                  <a:gd name="T17" fmla="*/ 19 h 39"/>
                  <a:gd name="T18" fmla="*/ 20 w 39"/>
                  <a:gd name="T19" fmla="*/ 2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20" y="0"/>
                    </a:moveTo>
                    <a:cubicBezTo>
                      <a:pt x="9" y="0"/>
                      <a:pt x="0" y="8"/>
                      <a:pt x="0" y="19"/>
                    </a:cubicBezTo>
                    <a:cubicBezTo>
                      <a:pt x="0" y="30"/>
                      <a:pt x="9" y="39"/>
                      <a:pt x="20" y="39"/>
                    </a:cubicBezTo>
                    <a:cubicBezTo>
                      <a:pt x="31" y="39"/>
                      <a:pt x="39" y="30"/>
                      <a:pt x="39" y="19"/>
                    </a:cubicBezTo>
                    <a:cubicBezTo>
                      <a:pt x="39" y="8"/>
                      <a:pt x="31" y="0"/>
                      <a:pt x="20" y="0"/>
                    </a:cubicBezTo>
                    <a:close/>
                    <a:moveTo>
                      <a:pt x="20" y="27"/>
                    </a:moveTo>
                    <a:cubicBezTo>
                      <a:pt x="15" y="27"/>
                      <a:pt x="12" y="23"/>
                      <a:pt x="12" y="19"/>
                    </a:cubicBezTo>
                    <a:cubicBezTo>
                      <a:pt x="12" y="15"/>
                      <a:pt x="15" y="11"/>
                      <a:pt x="20" y="11"/>
                    </a:cubicBezTo>
                    <a:cubicBezTo>
                      <a:pt x="24" y="11"/>
                      <a:pt x="28" y="15"/>
                      <a:pt x="28" y="19"/>
                    </a:cubicBezTo>
                    <a:cubicBezTo>
                      <a:pt x="28" y="23"/>
                      <a:pt x="24" y="27"/>
                      <a:pt x="2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93" name="Freeform 269"/>
              <p:cNvSpPr>
                <a:spLocks noEditPoints="1"/>
              </p:cNvSpPr>
              <p:nvPr/>
            </p:nvSpPr>
            <p:spPr bwMode="auto">
              <a:xfrm>
                <a:off x="1822" y="605"/>
                <a:ext cx="57" cy="57"/>
              </a:xfrm>
              <a:custGeom>
                <a:avLst/>
                <a:gdLst>
                  <a:gd name="T0" fmla="*/ 20 w 39"/>
                  <a:gd name="T1" fmla="*/ 0 h 39"/>
                  <a:gd name="T2" fmla="*/ 0 w 39"/>
                  <a:gd name="T3" fmla="*/ 20 h 39"/>
                  <a:gd name="T4" fmla="*/ 20 w 39"/>
                  <a:gd name="T5" fmla="*/ 39 h 39"/>
                  <a:gd name="T6" fmla="*/ 39 w 39"/>
                  <a:gd name="T7" fmla="*/ 20 h 39"/>
                  <a:gd name="T8" fmla="*/ 20 w 39"/>
                  <a:gd name="T9" fmla="*/ 0 h 39"/>
                  <a:gd name="T10" fmla="*/ 20 w 39"/>
                  <a:gd name="T11" fmla="*/ 28 h 39"/>
                  <a:gd name="T12" fmla="*/ 12 w 39"/>
                  <a:gd name="T13" fmla="*/ 20 h 39"/>
                  <a:gd name="T14" fmla="*/ 20 w 39"/>
                  <a:gd name="T15" fmla="*/ 12 h 39"/>
                  <a:gd name="T16" fmla="*/ 27 w 39"/>
                  <a:gd name="T17" fmla="*/ 20 h 39"/>
                  <a:gd name="T18" fmla="*/ 20 w 39"/>
                  <a:gd name="T19" fmla="*/ 2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20" y="0"/>
                    </a:move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39"/>
                      <a:pt x="20" y="39"/>
                    </a:cubicBezTo>
                    <a:cubicBezTo>
                      <a:pt x="30" y="39"/>
                      <a:pt x="39" y="31"/>
                      <a:pt x="39" y="20"/>
                    </a:cubicBezTo>
                    <a:cubicBezTo>
                      <a:pt x="39" y="9"/>
                      <a:pt x="30" y="0"/>
                      <a:pt x="20" y="0"/>
                    </a:cubicBezTo>
                    <a:close/>
                    <a:moveTo>
                      <a:pt x="20" y="28"/>
                    </a:moveTo>
                    <a:cubicBezTo>
                      <a:pt x="15" y="28"/>
                      <a:pt x="12" y="24"/>
                      <a:pt x="12" y="20"/>
                    </a:cubicBezTo>
                    <a:cubicBezTo>
                      <a:pt x="12" y="15"/>
                      <a:pt x="15" y="12"/>
                      <a:pt x="20" y="12"/>
                    </a:cubicBezTo>
                    <a:cubicBezTo>
                      <a:pt x="24" y="12"/>
                      <a:pt x="27" y="15"/>
                      <a:pt x="27" y="20"/>
                    </a:cubicBezTo>
                    <a:cubicBezTo>
                      <a:pt x="27" y="24"/>
                      <a:pt x="24" y="28"/>
                      <a:pt x="20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94" name="Freeform 270"/>
              <p:cNvSpPr>
                <a:spLocks noEditPoints="1"/>
              </p:cNvSpPr>
              <p:nvPr/>
            </p:nvSpPr>
            <p:spPr bwMode="auto">
              <a:xfrm>
                <a:off x="2352" y="838"/>
                <a:ext cx="55" cy="57"/>
              </a:xfrm>
              <a:custGeom>
                <a:avLst/>
                <a:gdLst>
                  <a:gd name="T0" fmla="*/ 19 w 38"/>
                  <a:gd name="T1" fmla="*/ 0 h 39"/>
                  <a:gd name="T2" fmla="*/ 0 w 38"/>
                  <a:gd name="T3" fmla="*/ 19 h 39"/>
                  <a:gd name="T4" fmla="*/ 19 w 38"/>
                  <a:gd name="T5" fmla="*/ 39 h 39"/>
                  <a:gd name="T6" fmla="*/ 38 w 38"/>
                  <a:gd name="T7" fmla="*/ 19 h 39"/>
                  <a:gd name="T8" fmla="*/ 19 w 38"/>
                  <a:gd name="T9" fmla="*/ 0 h 39"/>
                  <a:gd name="T10" fmla="*/ 19 w 38"/>
                  <a:gd name="T11" fmla="*/ 27 h 39"/>
                  <a:gd name="T12" fmla="*/ 11 w 38"/>
                  <a:gd name="T13" fmla="*/ 19 h 39"/>
                  <a:gd name="T14" fmla="*/ 19 w 38"/>
                  <a:gd name="T15" fmla="*/ 12 h 39"/>
                  <a:gd name="T16" fmla="*/ 27 w 38"/>
                  <a:gd name="T17" fmla="*/ 19 h 39"/>
                  <a:gd name="T18" fmla="*/ 19 w 38"/>
                  <a:gd name="T19" fmla="*/ 2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9">
                    <a:moveTo>
                      <a:pt x="19" y="0"/>
                    </a:moveTo>
                    <a:cubicBezTo>
                      <a:pt x="8" y="0"/>
                      <a:pt x="0" y="9"/>
                      <a:pt x="0" y="19"/>
                    </a:cubicBezTo>
                    <a:cubicBezTo>
                      <a:pt x="0" y="30"/>
                      <a:pt x="8" y="39"/>
                      <a:pt x="19" y="39"/>
                    </a:cubicBezTo>
                    <a:cubicBezTo>
                      <a:pt x="30" y="39"/>
                      <a:pt x="38" y="30"/>
                      <a:pt x="38" y="19"/>
                    </a:cubicBezTo>
                    <a:cubicBezTo>
                      <a:pt x="38" y="9"/>
                      <a:pt x="30" y="0"/>
                      <a:pt x="19" y="0"/>
                    </a:cubicBezTo>
                    <a:close/>
                    <a:moveTo>
                      <a:pt x="19" y="27"/>
                    </a:moveTo>
                    <a:cubicBezTo>
                      <a:pt x="15" y="27"/>
                      <a:pt x="11" y="24"/>
                      <a:pt x="11" y="19"/>
                    </a:cubicBezTo>
                    <a:cubicBezTo>
                      <a:pt x="11" y="15"/>
                      <a:pt x="15" y="12"/>
                      <a:pt x="19" y="12"/>
                    </a:cubicBezTo>
                    <a:cubicBezTo>
                      <a:pt x="23" y="12"/>
                      <a:pt x="27" y="15"/>
                      <a:pt x="27" y="19"/>
                    </a:cubicBezTo>
                    <a:cubicBezTo>
                      <a:pt x="27" y="24"/>
                      <a:pt x="23" y="27"/>
                      <a:pt x="19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95" name="Freeform 271"/>
              <p:cNvSpPr>
                <a:spLocks noEditPoints="1"/>
              </p:cNvSpPr>
              <p:nvPr/>
            </p:nvSpPr>
            <p:spPr bwMode="auto">
              <a:xfrm>
                <a:off x="586" y="1369"/>
                <a:ext cx="57" cy="57"/>
              </a:xfrm>
              <a:custGeom>
                <a:avLst/>
                <a:gdLst>
                  <a:gd name="T0" fmla="*/ 20 w 39"/>
                  <a:gd name="T1" fmla="*/ 0 h 39"/>
                  <a:gd name="T2" fmla="*/ 0 w 39"/>
                  <a:gd name="T3" fmla="*/ 20 h 39"/>
                  <a:gd name="T4" fmla="*/ 20 w 39"/>
                  <a:gd name="T5" fmla="*/ 39 h 39"/>
                  <a:gd name="T6" fmla="*/ 39 w 39"/>
                  <a:gd name="T7" fmla="*/ 20 h 39"/>
                  <a:gd name="T8" fmla="*/ 20 w 39"/>
                  <a:gd name="T9" fmla="*/ 0 h 39"/>
                  <a:gd name="T10" fmla="*/ 20 w 39"/>
                  <a:gd name="T11" fmla="*/ 27 h 39"/>
                  <a:gd name="T12" fmla="*/ 12 w 39"/>
                  <a:gd name="T13" fmla="*/ 20 h 39"/>
                  <a:gd name="T14" fmla="*/ 20 w 39"/>
                  <a:gd name="T15" fmla="*/ 12 h 39"/>
                  <a:gd name="T16" fmla="*/ 28 w 39"/>
                  <a:gd name="T17" fmla="*/ 20 h 39"/>
                  <a:gd name="T18" fmla="*/ 20 w 39"/>
                  <a:gd name="T19" fmla="*/ 2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20" y="0"/>
                    </a:move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20" y="39"/>
                    </a:cubicBezTo>
                    <a:cubicBezTo>
                      <a:pt x="30" y="39"/>
                      <a:pt x="39" y="30"/>
                      <a:pt x="39" y="20"/>
                    </a:cubicBezTo>
                    <a:cubicBezTo>
                      <a:pt x="39" y="9"/>
                      <a:pt x="30" y="0"/>
                      <a:pt x="20" y="0"/>
                    </a:cubicBezTo>
                    <a:close/>
                    <a:moveTo>
                      <a:pt x="20" y="27"/>
                    </a:moveTo>
                    <a:cubicBezTo>
                      <a:pt x="15" y="27"/>
                      <a:pt x="12" y="24"/>
                      <a:pt x="12" y="20"/>
                    </a:cubicBezTo>
                    <a:cubicBezTo>
                      <a:pt x="12" y="15"/>
                      <a:pt x="15" y="12"/>
                      <a:pt x="20" y="12"/>
                    </a:cubicBezTo>
                    <a:cubicBezTo>
                      <a:pt x="24" y="12"/>
                      <a:pt x="28" y="15"/>
                      <a:pt x="28" y="20"/>
                    </a:cubicBezTo>
                    <a:cubicBezTo>
                      <a:pt x="28" y="24"/>
                      <a:pt x="24" y="27"/>
                      <a:pt x="2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96" name="Freeform 272"/>
              <p:cNvSpPr>
                <a:spLocks noEditPoints="1"/>
              </p:cNvSpPr>
              <p:nvPr/>
            </p:nvSpPr>
            <p:spPr bwMode="auto">
              <a:xfrm>
                <a:off x="871" y="1126"/>
                <a:ext cx="57" cy="57"/>
              </a:xfrm>
              <a:custGeom>
                <a:avLst/>
                <a:gdLst>
                  <a:gd name="T0" fmla="*/ 20 w 39"/>
                  <a:gd name="T1" fmla="*/ 0 h 39"/>
                  <a:gd name="T2" fmla="*/ 0 w 39"/>
                  <a:gd name="T3" fmla="*/ 20 h 39"/>
                  <a:gd name="T4" fmla="*/ 20 w 39"/>
                  <a:gd name="T5" fmla="*/ 39 h 39"/>
                  <a:gd name="T6" fmla="*/ 39 w 39"/>
                  <a:gd name="T7" fmla="*/ 20 h 39"/>
                  <a:gd name="T8" fmla="*/ 20 w 39"/>
                  <a:gd name="T9" fmla="*/ 0 h 39"/>
                  <a:gd name="T10" fmla="*/ 20 w 39"/>
                  <a:gd name="T11" fmla="*/ 28 h 39"/>
                  <a:gd name="T12" fmla="*/ 12 w 39"/>
                  <a:gd name="T13" fmla="*/ 20 h 39"/>
                  <a:gd name="T14" fmla="*/ 20 w 39"/>
                  <a:gd name="T15" fmla="*/ 12 h 39"/>
                  <a:gd name="T16" fmla="*/ 28 w 39"/>
                  <a:gd name="T17" fmla="*/ 20 h 39"/>
                  <a:gd name="T18" fmla="*/ 20 w 39"/>
                  <a:gd name="T19" fmla="*/ 2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20" y="0"/>
                    </a:move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20" y="39"/>
                    </a:cubicBezTo>
                    <a:cubicBezTo>
                      <a:pt x="30" y="39"/>
                      <a:pt x="39" y="30"/>
                      <a:pt x="39" y="20"/>
                    </a:cubicBezTo>
                    <a:cubicBezTo>
                      <a:pt x="39" y="9"/>
                      <a:pt x="30" y="0"/>
                      <a:pt x="20" y="0"/>
                    </a:cubicBezTo>
                    <a:close/>
                    <a:moveTo>
                      <a:pt x="20" y="28"/>
                    </a:moveTo>
                    <a:cubicBezTo>
                      <a:pt x="15" y="28"/>
                      <a:pt x="12" y="24"/>
                      <a:pt x="12" y="20"/>
                    </a:cubicBezTo>
                    <a:cubicBezTo>
                      <a:pt x="12" y="15"/>
                      <a:pt x="15" y="12"/>
                      <a:pt x="20" y="12"/>
                    </a:cubicBezTo>
                    <a:cubicBezTo>
                      <a:pt x="24" y="12"/>
                      <a:pt x="28" y="15"/>
                      <a:pt x="28" y="20"/>
                    </a:cubicBezTo>
                    <a:cubicBezTo>
                      <a:pt x="28" y="24"/>
                      <a:pt x="24" y="28"/>
                      <a:pt x="20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97" name="Freeform 273"/>
              <p:cNvSpPr>
                <a:spLocks/>
              </p:cNvSpPr>
              <p:nvPr/>
            </p:nvSpPr>
            <p:spPr bwMode="auto">
              <a:xfrm>
                <a:off x="1597" y="3079"/>
                <a:ext cx="113" cy="103"/>
              </a:xfrm>
              <a:custGeom>
                <a:avLst/>
                <a:gdLst>
                  <a:gd name="T0" fmla="*/ 78 w 78"/>
                  <a:gd name="T1" fmla="*/ 32 h 71"/>
                  <a:gd name="T2" fmla="*/ 62 w 78"/>
                  <a:gd name="T3" fmla="*/ 0 h 71"/>
                  <a:gd name="T4" fmla="*/ 39 w 78"/>
                  <a:gd name="T5" fmla="*/ 23 h 71"/>
                  <a:gd name="T6" fmla="*/ 16 w 78"/>
                  <a:gd name="T7" fmla="*/ 0 h 71"/>
                  <a:gd name="T8" fmla="*/ 0 w 78"/>
                  <a:gd name="T9" fmla="*/ 32 h 71"/>
                  <a:gd name="T10" fmla="*/ 39 w 78"/>
                  <a:gd name="T11" fmla="*/ 71 h 71"/>
                  <a:gd name="T12" fmla="*/ 78 w 78"/>
                  <a:gd name="T13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71">
                    <a:moveTo>
                      <a:pt x="78" y="32"/>
                    </a:moveTo>
                    <a:cubicBezTo>
                      <a:pt x="78" y="19"/>
                      <a:pt x="72" y="7"/>
                      <a:pt x="62" y="0"/>
                    </a:cubicBezTo>
                    <a:cubicBezTo>
                      <a:pt x="62" y="13"/>
                      <a:pt x="52" y="23"/>
                      <a:pt x="39" y="23"/>
                    </a:cubicBezTo>
                    <a:cubicBezTo>
                      <a:pt x="26" y="23"/>
                      <a:pt x="16" y="13"/>
                      <a:pt x="16" y="0"/>
                    </a:cubicBezTo>
                    <a:cubicBezTo>
                      <a:pt x="6" y="7"/>
                      <a:pt x="0" y="19"/>
                      <a:pt x="0" y="32"/>
                    </a:cubicBezTo>
                    <a:cubicBezTo>
                      <a:pt x="0" y="53"/>
                      <a:pt x="17" y="71"/>
                      <a:pt x="39" y="71"/>
                    </a:cubicBezTo>
                    <a:cubicBezTo>
                      <a:pt x="61" y="71"/>
                      <a:pt x="78" y="53"/>
                      <a:pt x="78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98" name="Oval 274"/>
              <p:cNvSpPr>
                <a:spLocks noChangeArrowheads="1"/>
              </p:cNvSpPr>
              <p:nvPr/>
            </p:nvSpPr>
            <p:spPr bwMode="auto">
              <a:xfrm>
                <a:off x="1624" y="3047"/>
                <a:ext cx="59" cy="5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99" name="Rectangle 275"/>
              <p:cNvSpPr>
                <a:spLocks noChangeArrowheads="1"/>
              </p:cNvSpPr>
              <p:nvPr/>
            </p:nvSpPr>
            <p:spPr bwMode="auto">
              <a:xfrm>
                <a:off x="1636" y="3156"/>
                <a:ext cx="35" cy="7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00" name="Freeform 276"/>
              <p:cNvSpPr>
                <a:spLocks noEditPoints="1"/>
              </p:cNvSpPr>
              <p:nvPr/>
            </p:nvSpPr>
            <p:spPr bwMode="auto">
              <a:xfrm>
                <a:off x="1882" y="1760"/>
                <a:ext cx="161" cy="221"/>
              </a:xfrm>
              <a:custGeom>
                <a:avLst/>
                <a:gdLst>
                  <a:gd name="T0" fmla="*/ 0 w 161"/>
                  <a:gd name="T1" fmla="*/ 0 h 221"/>
                  <a:gd name="T2" fmla="*/ 0 w 161"/>
                  <a:gd name="T3" fmla="*/ 221 h 221"/>
                  <a:gd name="T4" fmla="*/ 134 w 161"/>
                  <a:gd name="T5" fmla="*/ 221 h 221"/>
                  <a:gd name="T6" fmla="*/ 161 w 161"/>
                  <a:gd name="T7" fmla="*/ 192 h 221"/>
                  <a:gd name="T8" fmla="*/ 161 w 161"/>
                  <a:gd name="T9" fmla="*/ 0 h 221"/>
                  <a:gd name="T10" fmla="*/ 0 w 161"/>
                  <a:gd name="T11" fmla="*/ 0 h 221"/>
                  <a:gd name="T12" fmla="*/ 35 w 161"/>
                  <a:gd name="T13" fmla="*/ 195 h 221"/>
                  <a:gd name="T14" fmla="*/ 20 w 161"/>
                  <a:gd name="T15" fmla="*/ 195 h 221"/>
                  <a:gd name="T16" fmla="*/ 20 w 161"/>
                  <a:gd name="T17" fmla="*/ 167 h 221"/>
                  <a:gd name="T18" fmla="*/ 35 w 161"/>
                  <a:gd name="T19" fmla="*/ 167 h 221"/>
                  <a:gd name="T20" fmla="*/ 35 w 161"/>
                  <a:gd name="T21" fmla="*/ 195 h 221"/>
                  <a:gd name="T22" fmla="*/ 63 w 161"/>
                  <a:gd name="T23" fmla="*/ 195 h 221"/>
                  <a:gd name="T24" fmla="*/ 52 w 161"/>
                  <a:gd name="T25" fmla="*/ 195 h 221"/>
                  <a:gd name="T26" fmla="*/ 52 w 161"/>
                  <a:gd name="T27" fmla="*/ 172 h 221"/>
                  <a:gd name="T28" fmla="*/ 63 w 161"/>
                  <a:gd name="T29" fmla="*/ 172 h 221"/>
                  <a:gd name="T30" fmla="*/ 63 w 161"/>
                  <a:gd name="T31" fmla="*/ 195 h 221"/>
                  <a:gd name="T32" fmla="*/ 92 w 161"/>
                  <a:gd name="T33" fmla="*/ 195 h 221"/>
                  <a:gd name="T34" fmla="*/ 81 w 161"/>
                  <a:gd name="T35" fmla="*/ 195 h 221"/>
                  <a:gd name="T36" fmla="*/ 81 w 161"/>
                  <a:gd name="T37" fmla="*/ 172 h 221"/>
                  <a:gd name="T38" fmla="*/ 92 w 161"/>
                  <a:gd name="T39" fmla="*/ 172 h 221"/>
                  <a:gd name="T40" fmla="*/ 92 w 161"/>
                  <a:gd name="T41" fmla="*/ 195 h 221"/>
                  <a:gd name="T42" fmla="*/ 121 w 161"/>
                  <a:gd name="T43" fmla="*/ 195 h 221"/>
                  <a:gd name="T44" fmla="*/ 111 w 161"/>
                  <a:gd name="T45" fmla="*/ 195 h 221"/>
                  <a:gd name="T46" fmla="*/ 111 w 161"/>
                  <a:gd name="T47" fmla="*/ 172 h 221"/>
                  <a:gd name="T48" fmla="*/ 121 w 161"/>
                  <a:gd name="T49" fmla="*/ 172 h 221"/>
                  <a:gd name="T50" fmla="*/ 121 w 161"/>
                  <a:gd name="T51" fmla="*/ 195 h 221"/>
                  <a:gd name="T52" fmla="*/ 129 w 161"/>
                  <a:gd name="T53" fmla="*/ 54 h 221"/>
                  <a:gd name="T54" fmla="*/ 28 w 161"/>
                  <a:gd name="T55" fmla="*/ 54 h 221"/>
                  <a:gd name="T56" fmla="*/ 28 w 161"/>
                  <a:gd name="T57" fmla="*/ 28 h 221"/>
                  <a:gd name="T58" fmla="*/ 129 w 161"/>
                  <a:gd name="T59" fmla="*/ 28 h 221"/>
                  <a:gd name="T60" fmla="*/ 129 w 161"/>
                  <a:gd name="T61" fmla="*/ 54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61" h="221">
                    <a:moveTo>
                      <a:pt x="0" y="0"/>
                    </a:moveTo>
                    <a:lnTo>
                      <a:pt x="0" y="221"/>
                    </a:lnTo>
                    <a:lnTo>
                      <a:pt x="134" y="221"/>
                    </a:lnTo>
                    <a:lnTo>
                      <a:pt x="161" y="192"/>
                    </a:lnTo>
                    <a:lnTo>
                      <a:pt x="161" y="0"/>
                    </a:lnTo>
                    <a:lnTo>
                      <a:pt x="0" y="0"/>
                    </a:lnTo>
                    <a:close/>
                    <a:moveTo>
                      <a:pt x="35" y="195"/>
                    </a:moveTo>
                    <a:lnTo>
                      <a:pt x="20" y="195"/>
                    </a:lnTo>
                    <a:lnTo>
                      <a:pt x="20" y="167"/>
                    </a:lnTo>
                    <a:lnTo>
                      <a:pt x="35" y="167"/>
                    </a:lnTo>
                    <a:lnTo>
                      <a:pt x="35" y="195"/>
                    </a:lnTo>
                    <a:close/>
                    <a:moveTo>
                      <a:pt x="63" y="195"/>
                    </a:moveTo>
                    <a:lnTo>
                      <a:pt x="52" y="195"/>
                    </a:lnTo>
                    <a:lnTo>
                      <a:pt x="52" y="172"/>
                    </a:lnTo>
                    <a:lnTo>
                      <a:pt x="63" y="172"/>
                    </a:lnTo>
                    <a:lnTo>
                      <a:pt x="63" y="195"/>
                    </a:lnTo>
                    <a:close/>
                    <a:moveTo>
                      <a:pt x="92" y="195"/>
                    </a:moveTo>
                    <a:lnTo>
                      <a:pt x="81" y="195"/>
                    </a:lnTo>
                    <a:lnTo>
                      <a:pt x="81" y="172"/>
                    </a:lnTo>
                    <a:lnTo>
                      <a:pt x="92" y="172"/>
                    </a:lnTo>
                    <a:lnTo>
                      <a:pt x="92" y="195"/>
                    </a:lnTo>
                    <a:close/>
                    <a:moveTo>
                      <a:pt x="121" y="195"/>
                    </a:moveTo>
                    <a:lnTo>
                      <a:pt x="111" y="195"/>
                    </a:lnTo>
                    <a:lnTo>
                      <a:pt x="111" y="172"/>
                    </a:lnTo>
                    <a:lnTo>
                      <a:pt x="121" y="172"/>
                    </a:lnTo>
                    <a:lnTo>
                      <a:pt x="121" y="195"/>
                    </a:lnTo>
                    <a:close/>
                    <a:moveTo>
                      <a:pt x="129" y="54"/>
                    </a:moveTo>
                    <a:lnTo>
                      <a:pt x="28" y="54"/>
                    </a:lnTo>
                    <a:lnTo>
                      <a:pt x="28" y="28"/>
                    </a:lnTo>
                    <a:lnTo>
                      <a:pt x="129" y="28"/>
                    </a:lnTo>
                    <a:lnTo>
                      <a:pt x="129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01" name="Freeform 277"/>
              <p:cNvSpPr>
                <a:spLocks noEditPoints="1"/>
              </p:cNvSpPr>
              <p:nvPr/>
            </p:nvSpPr>
            <p:spPr bwMode="auto">
              <a:xfrm>
                <a:off x="2269" y="902"/>
                <a:ext cx="99" cy="137"/>
              </a:xfrm>
              <a:custGeom>
                <a:avLst/>
                <a:gdLst>
                  <a:gd name="T0" fmla="*/ 0 w 99"/>
                  <a:gd name="T1" fmla="*/ 0 h 137"/>
                  <a:gd name="T2" fmla="*/ 0 w 99"/>
                  <a:gd name="T3" fmla="*/ 137 h 137"/>
                  <a:gd name="T4" fmla="*/ 81 w 99"/>
                  <a:gd name="T5" fmla="*/ 137 h 137"/>
                  <a:gd name="T6" fmla="*/ 99 w 99"/>
                  <a:gd name="T7" fmla="*/ 118 h 137"/>
                  <a:gd name="T8" fmla="*/ 99 w 99"/>
                  <a:gd name="T9" fmla="*/ 2 h 137"/>
                  <a:gd name="T10" fmla="*/ 0 w 99"/>
                  <a:gd name="T11" fmla="*/ 0 h 137"/>
                  <a:gd name="T12" fmla="*/ 20 w 99"/>
                  <a:gd name="T13" fmla="*/ 119 h 137"/>
                  <a:gd name="T14" fmla="*/ 12 w 99"/>
                  <a:gd name="T15" fmla="*/ 119 h 137"/>
                  <a:gd name="T16" fmla="*/ 12 w 99"/>
                  <a:gd name="T17" fmla="*/ 103 h 137"/>
                  <a:gd name="T18" fmla="*/ 20 w 99"/>
                  <a:gd name="T19" fmla="*/ 103 h 137"/>
                  <a:gd name="T20" fmla="*/ 20 w 99"/>
                  <a:gd name="T21" fmla="*/ 119 h 137"/>
                  <a:gd name="T22" fmla="*/ 38 w 99"/>
                  <a:gd name="T23" fmla="*/ 119 h 137"/>
                  <a:gd name="T24" fmla="*/ 30 w 99"/>
                  <a:gd name="T25" fmla="*/ 119 h 137"/>
                  <a:gd name="T26" fmla="*/ 30 w 99"/>
                  <a:gd name="T27" fmla="*/ 106 h 137"/>
                  <a:gd name="T28" fmla="*/ 38 w 99"/>
                  <a:gd name="T29" fmla="*/ 106 h 137"/>
                  <a:gd name="T30" fmla="*/ 38 w 99"/>
                  <a:gd name="T31" fmla="*/ 119 h 137"/>
                  <a:gd name="T32" fmla="*/ 55 w 99"/>
                  <a:gd name="T33" fmla="*/ 119 h 137"/>
                  <a:gd name="T34" fmla="*/ 49 w 99"/>
                  <a:gd name="T35" fmla="*/ 119 h 137"/>
                  <a:gd name="T36" fmla="*/ 49 w 99"/>
                  <a:gd name="T37" fmla="*/ 106 h 137"/>
                  <a:gd name="T38" fmla="*/ 55 w 99"/>
                  <a:gd name="T39" fmla="*/ 106 h 137"/>
                  <a:gd name="T40" fmla="*/ 55 w 99"/>
                  <a:gd name="T41" fmla="*/ 119 h 137"/>
                  <a:gd name="T42" fmla="*/ 73 w 99"/>
                  <a:gd name="T43" fmla="*/ 119 h 137"/>
                  <a:gd name="T44" fmla="*/ 67 w 99"/>
                  <a:gd name="T45" fmla="*/ 119 h 137"/>
                  <a:gd name="T46" fmla="*/ 67 w 99"/>
                  <a:gd name="T47" fmla="*/ 106 h 137"/>
                  <a:gd name="T48" fmla="*/ 73 w 99"/>
                  <a:gd name="T49" fmla="*/ 106 h 137"/>
                  <a:gd name="T50" fmla="*/ 73 w 99"/>
                  <a:gd name="T51" fmla="*/ 119 h 137"/>
                  <a:gd name="T52" fmla="*/ 78 w 99"/>
                  <a:gd name="T53" fmla="*/ 34 h 137"/>
                  <a:gd name="T54" fmla="*/ 16 w 99"/>
                  <a:gd name="T55" fmla="*/ 34 h 137"/>
                  <a:gd name="T56" fmla="*/ 16 w 99"/>
                  <a:gd name="T57" fmla="*/ 18 h 137"/>
                  <a:gd name="T58" fmla="*/ 78 w 99"/>
                  <a:gd name="T59" fmla="*/ 18 h 137"/>
                  <a:gd name="T60" fmla="*/ 78 w 99"/>
                  <a:gd name="T61" fmla="*/ 34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9" h="137">
                    <a:moveTo>
                      <a:pt x="0" y="0"/>
                    </a:moveTo>
                    <a:lnTo>
                      <a:pt x="0" y="137"/>
                    </a:lnTo>
                    <a:lnTo>
                      <a:pt x="81" y="137"/>
                    </a:lnTo>
                    <a:lnTo>
                      <a:pt x="99" y="118"/>
                    </a:lnTo>
                    <a:lnTo>
                      <a:pt x="99" y="2"/>
                    </a:lnTo>
                    <a:lnTo>
                      <a:pt x="0" y="0"/>
                    </a:lnTo>
                    <a:close/>
                    <a:moveTo>
                      <a:pt x="20" y="119"/>
                    </a:moveTo>
                    <a:lnTo>
                      <a:pt x="12" y="119"/>
                    </a:lnTo>
                    <a:lnTo>
                      <a:pt x="12" y="103"/>
                    </a:lnTo>
                    <a:lnTo>
                      <a:pt x="20" y="103"/>
                    </a:lnTo>
                    <a:lnTo>
                      <a:pt x="20" y="119"/>
                    </a:lnTo>
                    <a:close/>
                    <a:moveTo>
                      <a:pt x="38" y="119"/>
                    </a:moveTo>
                    <a:lnTo>
                      <a:pt x="30" y="119"/>
                    </a:lnTo>
                    <a:lnTo>
                      <a:pt x="30" y="106"/>
                    </a:lnTo>
                    <a:lnTo>
                      <a:pt x="38" y="106"/>
                    </a:lnTo>
                    <a:lnTo>
                      <a:pt x="38" y="119"/>
                    </a:lnTo>
                    <a:close/>
                    <a:moveTo>
                      <a:pt x="55" y="119"/>
                    </a:moveTo>
                    <a:lnTo>
                      <a:pt x="49" y="119"/>
                    </a:lnTo>
                    <a:lnTo>
                      <a:pt x="49" y="106"/>
                    </a:lnTo>
                    <a:lnTo>
                      <a:pt x="55" y="106"/>
                    </a:lnTo>
                    <a:lnTo>
                      <a:pt x="55" y="119"/>
                    </a:lnTo>
                    <a:close/>
                    <a:moveTo>
                      <a:pt x="73" y="119"/>
                    </a:moveTo>
                    <a:lnTo>
                      <a:pt x="67" y="119"/>
                    </a:lnTo>
                    <a:lnTo>
                      <a:pt x="67" y="106"/>
                    </a:lnTo>
                    <a:lnTo>
                      <a:pt x="73" y="106"/>
                    </a:lnTo>
                    <a:lnTo>
                      <a:pt x="73" y="119"/>
                    </a:lnTo>
                    <a:close/>
                    <a:moveTo>
                      <a:pt x="78" y="34"/>
                    </a:moveTo>
                    <a:lnTo>
                      <a:pt x="16" y="34"/>
                    </a:lnTo>
                    <a:lnTo>
                      <a:pt x="16" y="18"/>
                    </a:lnTo>
                    <a:lnTo>
                      <a:pt x="78" y="18"/>
                    </a:lnTo>
                    <a:lnTo>
                      <a:pt x="78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02" name="Freeform 278"/>
              <p:cNvSpPr>
                <a:spLocks noEditPoints="1"/>
              </p:cNvSpPr>
              <p:nvPr/>
            </p:nvSpPr>
            <p:spPr bwMode="auto">
              <a:xfrm>
                <a:off x="1841" y="2317"/>
                <a:ext cx="214" cy="294"/>
              </a:xfrm>
              <a:custGeom>
                <a:avLst/>
                <a:gdLst>
                  <a:gd name="T0" fmla="*/ 0 w 214"/>
                  <a:gd name="T1" fmla="*/ 0 h 294"/>
                  <a:gd name="T2" fmla="*/ 0 w 214"/>
                  <a:gd name="T3" fmla="*/ 294 h 294"/>
                  <a:gd name="T4" fmla="*/ 176 w 214"/>
                  <a:gd name="T5" fmla="*/ 294 h 294"/>
                  <a:gd name="T6" fmla="*/ 214 w 214"/>
                  <a:gd name="T7" fmla="*/ 256 h 294"/>
                  <a:gd name="T8" fmla="*/ 214 w 214"/>
                  <a:gd name="T9" fmla="*/ 2 h 294"/>
                  <a:gd name="T10" fmla="*/ 0 w 214"/>
                  <a:gd name="T11" fmla="*/ 0 h 294"/>
                  <a:gd name="T12" fmla="*/ 47 w 214"/>
                  <a:gd name="T13" fmla="*/ 259 h 294"/>
                  <a:gd name="T14" fmla="*/ 26 w 214"/>
                  <a:gd name="T15" fmla="*/ 259 h 294"/>
                  <a:gd name="T16" fmla="*/ 26 w 214"/>
                  <a:gd name="T17" fmla="*/ 223 h 294"/>
                  <a:gd name="T18" fmla="*/ 47 w 214"/>
                  <a:gd name="T19" fmla="*/ 223 h 294"/>
                  <a:gd name="T20" fmla="*/ 47 w 214"/>
                  <a:gd name="T21" fmla="*/ 259 h 294"/>
                  <a:gd name="T22" fmla="*/ 83 w 214"/>
                  <a:gd name="T23" fmla="*/ 259 h 294"/>
                  <a:gd name="T24" fmla="*/ 69 w 214"/>
                  <a:gd name="T25" fmla="*/ 259 h 294"/>
                  <a:gd name="T26" fmla="*/ 69 w 214"/>
                  <a:gd name="T27" fmla="*/ 228 h 294"/>
                  <a:gd name="T28" fmla="*/ 83 w 214"/>
                  <a:gd name="T29" fmla="*/ 228 h 294"/>
                  <a:gd name="T30" fmla="*/ 83 w 214"/>
                  <a:gd name="T31" fmla="*/ 259 h 294"/>
                  <a:gd name="T32" fmla="*/ 121 w 214"/>
                  <a:gd name="T33" fmla="*/ 259 h 294"/>
                  <a:gd name="T34" fmla="*/ 108 w 214"/>
                  <a:gd name="T35" fmla="*/ 259 h 294"/>
                  <a:gd name="T36" fmla="*/ 108 w 214"/>
                  <a:gd name="T37" fmla="*/ 228 h 294"/>
                  <a:gd name="T38" fmla="*/ 121 w 214"/>
                  <a:gd name="T39" fmla="*/ 228 h 294"/>
                  <a:gd name="T40" fmla="*/ 121 w 214"/>
                  <a:gd name="T41" fmla="*/ 259 h 294"/>
                  <a:gd name="T42" fmla="*/ 160 w 214"/>
                  <a:gd name="T43" fmla="*/ 259 h 294"/>
                  <a:gd name="T44" fmla="*/ 146 w 214"/>
                  <a:gd name="T45" fmla="*/ 259 h 294"/>
                  <a:gd name="T46" fmla="*/ 146 w 214"/>
                  <a:gd name="T47" fmla="*/ 228 h 294"/>
                  <a:gd name="T48" fmla="*/ 160 w 214"/>
                  <a:gd name="T49" fmla="*/ 228 h 294"/>
                  <a:gd name="T50" fmla="*/ 160 w 214"/>
                  <a:gd name="T51" fmla="*/ 259 h 294"/>
                  <a:gd name="T52" fmla="*/ 172 w 214"/>
                  <a:gd name="T53" fmla="*/ 73 h 294"/>
                  <a:gd name="T54" fmla="*/ 37 w 214"/>
                  <a:gd name="T55" fmla="*/ 73 h 294"/>
                  <a:gd name="T56" fmla="*/ 37 w 214"/>
                  <a:gd name="T57" fmla="*/ 36 h 294"/>
                  <a:gd name="T58" fmla="*/ 172 w 214"/>
                  <a:gd name="T59" fmla="*/ 36 h 294"/>
                  <a:gd name="T60" fmla="*/ 172 w 214"/>
                  <a:gd name="T61" fmla="*/ 73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4" h="294">
                    <a:moveTo>
                      <a:pt x="0" y="0"/>
                    </a:moveTo>
                    <a:lnTo>
                      <a:pt x="0" y="294"/>
                    </a:lnTo>
                    <a:lnTo>
                      <a:pt x="176" y="294"/>
                    </a:lnTo>
                    <a:lnTo>
                      <a:pt x="214" y="256"/>
                    </a:lnTo>
                    <a:lnTo>
                      <a:pt x="214" y="2"/>
                    </a:lnTo>
                    <a:lnTo>
                      <a:pt x="0" y="0"/>
                    </a:lnTo>
                    <a:close/>
                    <a:moveTo>
                      <a:pt x="47" y="259"/>
                    </a:moveTo>
                    <a:lnTo>
                      <a:pt x="26" y="259"/>
                    </a:lnTo>
                    <a:lnTo>
                      <a:pt x="26" y="223"/>
                    </a:lnTo>
                    <a:lnTo>
                      <a:pt x="47" y="223"/>
                    </a:lnTo>
                    <a:lnTo>
                      <a:pt x="47" y="259"/>
                    </a:lnTo>
                    <a:close/>
                    <a:moveTo>
                      <a:pt x="83" y="259"/>
                    </a:moveTo>
                    <a:lnTo>
                      <a:pt x="69" y="259"/>
                    </a:lnTo>
                    <a:lnTo>
                      <a:pt x="69" y="228"/>
                    </a:lnTo>
                    <a:lnTo>
                      <a:pt x="83" y="228"/>
                    </a:lnTo>
                    <a:lnTo>
                      <a:pt x="83" y="259"/>
                    </a:lnTo>
                    <a:close/>
                    <a:moveTo>
                      <a:pt x="121" y="259"/>
                    </a:moveTo>
                    <a:lnTo>
                      <a:pt x="108" y="259"/>
                    </a:lnTo>
                    <a:lnTo>
                      <a:pt x="108" y="228"/>
                    </a:lnTo>
                    <a:lnTo>
                      <a:pt x="121" y="228"/>
                    </a:lnTo>
                    <a:lnTo>
                      <a:pt x="121" y="259"/>
                    </a:lnTo>
                    <a:close/>
                    <a:moveTo>
                      <a:pt x="160" y="259"/>
                    </a:moveTo>
                    <a:lnTo>
                      <a:pt x="146" y="259"/>
                    </a:lnTo>
                    <a:lnTo>
                      <a:pt x="146" y="228"/>
                    </a:lnTo>
                    <a:lnTo>
                      <a:pt x="160" y="228"/>
                    </a:lnTo>
                    <a:lnTo>
                      <a:pt x="160" y="259"/>
                    </a:lnTo>
                    <a:close/>
                    <a:moveTo>
                      <a:pt x="172" y="73"/>
                    </a:moveTo>
                    <a:lnTo>
                      <a:pt x="37" y="73"/>
                    </a:lnTo>
                    <a:lnTo>
                      <a:pt x="37" y="36"/>
                    </a:lnTo>
                    <a:lnTo>
                      <a:pt x="172" y="36"/>
                    </a:lnTo>
                    <a:lnTo>
                      <a:pt x="172" y="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03" name="Freeform 279"/>
              <p:cNvSpPr>
                <a:spLocks noEditPoints="1"/>
              </p:cNvSpPr>
              <p:nvPr/>
            </p:nvSpPr>
            <p:spPr bwMode="auto">
              <a:xfrm>
                <a:off x="1373" y="2367"/>
                <a:ext cx="55" cy="77"/>
              </a:xfrm>
              <a:custGeom>
                <a:avLst/>
                <a:gdLst>
                  <a:gd name="T0" fmla="*/ 0 w 55"/>
                  <a:gd name="T1" fmla="*/ 0 h 77"/>
                  <a:gd name="T2" fmla="*/ 0 w 55"/>
                  <a:gd name="T3" fmla="*/ 77 h 77"/>
                  <a:gd name="T4" fmla="*/ 45 w 55"/>
                  <a:gd name="T5" fmla="*/ 77 h 77"/>
                  <a:gd name="T6" fmla="*/ 55 w 55"/>
                  <a:gd name="T7" fmla="*/ 66 h 77"/>
                  <a:gd name="T8" fmla="*/ 55 w 55"/>
                  <a:gd name="T9" fmla="*/ 0 h 77"/>
                  <a:gd name="T10" fmla="*/ 0 w 55"/>
                  <a:gd name="T11" fmla="*/ 0 h 77"/>
                  <a:gd name="T12" fmla="*/ 11 w 55"/>
                  <a:gd name="T13" fmla="*/ 66 h 77"/>
                  <a:gd name="T14" fmla="*/ 6 w 55"/>
                  <a:gd name="T15" fmla="*/ 66 h 77"/>
                  <a:gd name="T16" fmla="*/ 6 w 55"/>
                  <a:gd name="T17" fmla="*/ 58 h 77"/>
                  <a:gd name="T18" fmla="*/ 11 w 55"/>
                  <a:gd name="T19" fmla="*/ 58 h 77"/>
                  <a:gd name="T20" fmla="*/ 11 w 55"/>
                  <a:gd name="T21" fmla="*/ 66 h 77"/>
                  <a:gd name="T22" fmla="*/ 20 w 55"/>
                  <a:gd name="T23" fmla="*/ 66 h 77"/>
                  <a:gd name="T24" fmla="*/ 17 w 55"/>
                  <a:gd name="T25" fmla="*/ 66 h 77"/>
                  <a:gd name="T26" fmla="*/ 17 w 55"/>
                  <a:gd name="T27" fmla="*/ 59 h 77"/>
                  <a:gd name="T28" fmla="*/ 20 w 55"/>
                  <a:gd name="T29" fmla="*/ 59 h 77"/>
                  <a:gd name="T30" fmla="*/ 20 w 55"/>
                  <a:gd name="T31" fmla="*/ 66 h 77"/>
                  <a:gd name="T32" fmla="*/ 30 w 55"/>
                  <a:gd name="T33" fmla="*/ 66 h 77"/>
                  <a:gd name="T34" fmla="*/ 27 w 55"/>
                  <a:gd name="T35" fmla="*/ 66 h 77"/>
                  <a:gd name="T36" fmla="*/ 27 w 55"/>
                  <a:gd name="T37" fmla="*/ 59 h 77"/>
                  <a:gd name="T38" fmla="*/ 30 w 55"/>
                  <a:gd name="T39" fmla="*/ 59 h 77"/>
                  <a:gd name="T40" fmla="*/ 30 w 55"/>
                  <a:gd name="T41" fmla="*/ 66 h 77"/>
                  <a:gd name="T42" fmla="*/ 41 w 55"/>
                  <a:gd name="T43" fmla="*/ 66 h 77"/>
                  <a:gd name="T44" fmla="*/ 38 w 55"/>
                  <a:gd name="T45" fmla="*/ 66 h 77"/>
                  <a:gd name="T46" fmla="*/ 38 w 55"/>
                  <a:gd name="T47" fmla="*/ 59 h 77"/>
                  <a:gd name="T48" fmla="*/ 41 w 55"/>
                  <a:gd name="T49" fmla="*/ 59 h 77"/>
                  <a:gd name="T50" fmla="*/ 41 w 55"/>
                  <a:gd name="T51" fmla="*/ 66 h 77"/>
                  <a:gd name="T52" fmla="*/ 43 w 55"/>
                  <a:gd name="T53" fmla="*/ 18 h 77"/>
                  <a:gd name="T54" fmla="*/ 9 w 55"/>
                  <a:gd name="T55" fmla="*/ 18 h 77"/>
                  <a:gd name="T56" fmla="*/ 9 w 55"/>
                  <a:gd name="T57" fmla="*/ 8 h 77"/>
                  <a:gd name="T58" fmla="*/ 43 w 55"/>
                  <a:gd name="T59" fmla="*/ 8 h 77"/>
                  <a:gd name="T60" fmla="*/ 43 w 55"/>
                  <a:gd name="T61" fmla="*/ 1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5" h="77">
                    <a:moveTo>
                      <a:pt x="0" y="0"/>
                    </a:moveTo>
                    <a:lnTo>
                      <a:pt x="0" y="77"/>
                    </a:lnTo>
                    <a:lnTo>
                      <a:pt x="45" y="77"/>
                    </a:lnTo>
                    <a:lnTo>
                      <a:pt x="55" y="66"/>
                    </a:lnTo>
                    <a:lnTo>
                      <a:pt x="55" y="0"/>
                    </a:lnTo>
                    <a:lnTo>
                      <a:pt x="0" y="0"/>
                    </a:lnTo>
                    <a:close/>
                    <a:moveTo>
                      <a:pt x="11" y="66"/>
                    </a:moveTo>
                    <a:lnTo>
                      <a:pt x="6" y="66"/>
                    </a:lnTo>
                    <a:lnTo>
                      <a:pt x="6" y="58"/>
                    </a:lnTo>
                    <a:lnTo>
                      <a:pt x="11" y="58"/>
                    </a:lnTo>
                    <a:lnTo>
                      <a:pt x="11" y="66"/>
                    </a:lnTo>
                    <a:close/>
                    <a:moveTo>
                      <a:pt x="20" y="66"/>
                    </a:moveTo>
                    <a:lnTo>
                      <a:pt x="17" y="66"/>
                    </a:lnTo>
                    <a:lnTo>
                      <a:pt x="17" y="59"/>
                    </a:lnTo>
                    <a:lnTo>
                      <a:pt x="20" y="59"/>
                    </a:lnTo>
                    <a:lnTo>
                      <a:pt x="20" y="66"/>
                    </a:lnTo>
                    <a:close/>
                    <a:moveTo>
                      <a:pt x="30" y="66"/>
                    </a:moveTo>
                    <a:lnTo>
                      <a:pt x="27" y="66"/>
                    </a:lnTo>
                    <a:lnTo>
                      <a:pt x="27" y="59"/>
                    </a:lnTo>
                    <a:lnTo>
                      <a:pt x="30" y="59"/>
                    </a:lnTo>
                    <a:lnTo>
                      <a:pt x="30" y="66"/>
                    </a:lnTo>
                    <a:close/>
                    <a:moveTo>
                      <a:pt x="41" y="66"/>
                    </a:moveTo>
                    <a:lnTo>
                      <a:pt x="38" y="66"/>
                    </a:lnTo>
                    <a:lnTo>
                      <a:pt x="38" y="59"/>
                    </a:lnTo>
                    <a:lnTo>
                      <a:pt x="41" y="59"/>
                    </a:lnTo>
                    <a:lnTo>
                      <a:pt x="41" y="66"/>
                    </a:lnTo>
                    <a:close/>
                    <a:moveTo>
                      <a:pt x="43" y="18"/>
                    </a:moveTo>
                    <a:lnTo>
                      <a:pt x="9" y="18"/>
                    </a:lnTo>
                    <a:lnTo>
                      <a:pt x="9" y="8"/>
                    </a:lnTo>
                    <a:lnTo>
                      <a:pt x="43" y="8"/>
                    </a:lnTo>
                    <a:lnTo>
                      <a:pt x="43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04" name="Freeform 280"/>
              <p:cNvSpPr>
                <a:spLocks noEditPoints="1"/>
              </p:cNvSpPr>
              <p:nvPr/>
            </p:nvSpPr>
            <p:spPr bwMode="auto">
              <a:xfrm>
                <a:off x="1095" y="1959"/>
                <a:ext cx="125" cy="201"/>
              </a:xfrm>
              <a:custGeom>
                <a:avLst/>
                <a:gdLst>
                  <a:gd name="T0" fmla="*/ 62 w 86"/>
                  <a:gd name="T1" fmla="*/ 0 h 138"/>
                  <a:gd name="T2" fmla="*/ 24 w 86"/>
                  <a:gd name="T3" fmla="*/ 0 h 138"/>
                  <a:gd name="T4" fmla="*/ 0 w 86"/>
                  <a:gd name="T5" fmla="*/ 24 h 138"/>
                  <a:gd name="T6" fmla="*/ 0 w 86"/>
                  <a:gd name="T7" fmla="*/ 114 h 138"/>
                  <a:gd name="T8" fmla="*/ 24 w 86"/>
                  <a:gd name="T9" fmla="*/ 138 h 138"/>
                  <a:gd name="T10" fmla="*/ 62 w 86"/>
                  <a:gd name="T11" fmla="*/ 138 h 138"/>
                  <a:gd name="T12" fmla="*/ 86 w 86"/>
                  <a:gd name="T13" fmla="*/ 114 h 138"/>
                  <a:gd name="T14" fmla="*/ 86 w 86"/>
                  <a:gd name="T15" fmla="*/ 24 h 138"/>
                  <a:gd name="T16" fmla="*/ 62 w 86"/>
                  <a:gd name="T17" fmla="*/ 0 h 138"/>
                  <a:gd name="T18" fmla="*/ 15 w 86"/>
                  <a:gd name="T19" fmla="*/ 11 h 138"/>
                  <a:gd name="T20" fmla="*/ 70 w 86"/>
                  <a:gd name="T21" fmla="*/ 11 h 138"/>
                  <a:gd name="T22" fmla="*/ 70 w 86"/>
                  <a:gd name="T23" fmla="*/ 22 h 138"/>
                  <a:gd name="T24" fmla="*/ 15 w 86"/>
                  <a:gd name="T25" fmla="*/ 22 h 138"/>
                  <a:gd name="T26" fmla="*/ 15 w 86"/>
                  <a:gd name="T27" fmla="*/ 11 h 138"/>
                  <a:gd name="T28" fmla="*/ 23 w 86"/>
                  <a:gd name="T29" fmla="*/ 120 h 138"/>
                  <a:gd name="T30" fmla="*/ 13 w 86"/>
                  <a:gd name="T31" fmla="*/ 109 h 138"/>
                  <a:gd name="T32" fmla="*/ 23 w 86"/>
                  <a:gd name="T33" fmla="*/ 97 h 138"/>
                  <a:gd name="T34" fmla="*/ 34 w 86"/>
                  <a:gd name="T35" fmla="*/ 109 h 138"/>
                  <a:gd name="T36" fmla="*/ 23 w 86"/>
                  <a:gd name="T37" fmla="*/ 120 h 138"/>
                  <a:gd name="T38" fmla="*/ 62 w 86"/>
                  <a:gd name="T39" fmla="*/ 120 h 138"/>
                  <a:gd name="T40" fmla="*/ 52 w 86"/>
                  <a:gd name="T41" fmla="*/ 109 h 138"/>
                  <a:gd name="T42" fmla="*/ 62 w 86"/>
                  <a:gd name="T43" fmla="*/ 97 h 138"/>
                  <a:gd name="T44" fmla="*/ 73 w 86"/>
                  <a:gd name="T45" fmla="*/ 109 h 138"/>
                  <a:gd name="T46" fmla="*/ 62 w 86"/>
                  <a:gd name="T47" fmla="*/ 12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6" h="138">
                    <a:moveTo>
                      <a:pt x="62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4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0" y="127"/>
                      <a:pt x="11" y="138"/>
                      <a:pt x="24" y="138"/>
                    </a:cubicBezTo>
                    <a:cubicBezTo>
                      <a:pt x="62" y="138"/>
                      <a:pt x="62" y="138"/>
                      <a:pt x="62" y="138"/>
                    </a:cubicBezTo>
                    <a:cubicBezTo>
                      <a:pt x="76" y="138"/>
                      <a:pt x="86" y="127"/>
                      <a:pt x="86" y="114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86" y="10"/>
                      <a:pt x="76" y="0"/>
                      <a:pt x="62" y="0"/>
                    </a:cubicBezTo>
                    <a:close/>
                    <a:moveTo>
                      <a:pt x="15" y="11"/>
                    </a:moveTo>
                    <a:cubicBezTo>
                      <a:pt x="70" y="11"/>
                      <a:pt x="70" y="11"/>
                      <a:pt x="70" y="11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15" y="22"/>
                      <a:pt x="15" y="22"/>
                      <a:pt x="15" y="22"/>
                    </a:cubicBezTo>
                    <a:lnTo>
                      <a:pt x="15" y="11"/>
                    </a:lnTo>
                    <a:close/>
                    <a:moveTo>
                      <a:pt x="23" y="120"/>
                    </a:moveTo>
                    <a:cubicBezTo>
                      <a:pt x="18" y="120"/>
                      <a:pt x="13" y="115"/>
                      <a:pt x="13" y="109"/>
                    </a:cubicBezTo>
                    <a:cubicBezTo>
                      <a:pt x="13" y="102"/>
                      <a:pt x="18" y="97"/>
                      <a:pt x="23" y="97"/>
                    </a:cubicBezTo>
                    <a:cubicBezTo>
                      <a:pt x="29" y="97"/>
                      <a:pt x="34" y="102"/>
                      <a:pt x="34" y="109"/>
                    </a:cubicBezTo>
                    <a:cubicBezTo>
                      <a:pt x="34" y="115"/>
                      <a:pt x="29" y="120"/>
                      <a:pt x="23" y="120"/>
                    </a:cubicBezTo>
                    <a:close/>
                    <a:moveTo>
                      <a:pt x="62" y="120"/>
                    </a:moveTo>
                    <a:cubicBezTo>
                      <a:pt x="56" y="120"/>
                      <a:pt x="52" y="115"/>
                      <a:pt x="52" y="109"/>
                    </a:cubicBezTo>
                    <a:cubicBezTo>
                      <a:pt x="52" y="102"/>
                      <a:pt x="56" y="97"/>
                      <a:pt x="62" y="97"/>
                    </a:cubicBezTo>
                    <a:cubicBezTo>
                      <a:pt x="68" y="97"/>
                      <a:pt x="73" y="102"/>
                      <a:pt x="73" y="109"/>
                    </a:cubicBezTo>
                    <a:cubicBezTo>
                      <a:pt x="73" y="115"/>
                      <a:pt x="68" y="120"/>
                      <a:pt x="62" y="1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05" name="Freeform 281"/>
              <p:cNvSpPr>
                <a:spLocks/>
              </p:cNvSpPr>
              <p:nvPr/>
            </p:nvSpPr>
            <p:spPr bwMode="auto">
              <a:xfrm>
                <a:off x="1907" y="2660"/>
                <a:ext cx="67" cy="58"/>
              </a:xfrm>
              <a:custGeom>
                <a:avLst/>
                <a:gdLst>
                  <a:gd name="T0" fmla="*/ 0 w 67"/>
                  <a:gd name="T1" fmla="*/ 58 h 58"/>
                  <a:gd name="T2" fmla="*/ 33 w 67"/>
                  <a:gd name="T3" fmla="*/ 0 h 58"/>
                  <a:gd name="T4" fmla="*/ 67 w 67"/>
                  <a:gd name="T5" fmla="*/ 58 h 58"/>
                  <a:gd name="T6" fmla="*/ 0 w 67"/>
                  <a:gd name="T7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58">
                    <a:moveTo>
                      <a:pt x="0" y="58"/>
                    </a:moveTo>
                    <a:lnTo>
                      <a:pt x="33" y="0"/>
                    </a:lnTo>
                    <a:lnTo>
                      <a:pt x="67" y="58"/>
                    </a:lnTo>
                    <a:lnTo>
                      <a:pt x="0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06" name="Freeform 282"/>
              <p:cNvSpPr>
                <a:spLocks/>
              </p:cNvSpPr>
              <p:nvPr/>
            </p:nvSpPr>
            <p:spPr bwMode="auto">
              <a:xfrm>
                <a:off x="1907" y="2729"/>
                <a:ext cx="67" cy="58"/>
              </a:xfrm>
              <a:custGeom>
                <a:avLst/>
                <a:gdLst>
                  <a:gd name="T0" fmla="*/ 0 w 67"/>
                  <a:gd name="T1" fmla="*/ 0 h 58"/>
                  <a:gd name="T2" fmla="*/ 33 w 67"/>
                  <a:gd name="T3" fmla="*/ 58 h 58"/>
                  <a:gd name="T4" fmla="*/ 67 w 67"/>
                  <a:gd name="T5" fmla="*/ 0 h 58"/>
                  <a:gd name="T6" fmla="*/ 0 w 67"/>
                  <a:gd name="T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58">
                    <a:moveTo>
                      <a:pt x="0" y="0"/>
                    </a:moveTo>
                    <a:lnTo>
                      <a:pt x="33" y="58"/>
                    </a:lnTo>
                    <a:lnTo>
                      <a:pt x="6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07" name="Freeform 283"/>
              <p:cNvSpPr>
                <a:spLocks/>
              </p:cNvSpPr>
              <p:nvPr/>
            </p:nvSpPr>
            <p:spPr bwMode="auto">
              <a:xfrm>
                <a:off x="2233" y="2711"/>
                <a:ext cx="126" cy="22"/>
              </a:xfrm>
              <a:custGeom>
                <a:avLst/>
                <a:gdLst>
                  <a:gd name="T0" fmla="*/ 126 w 126"/>
                  <a:gd name="T1" fmla="*/ 21 h 22"/>
                  <a:gd name="T2" fmla="*/ 91 w 126"/>
                  <a:gd name="T3" fmla="*/ 0 h 22"/>
                  <a:gd name="T4" fmla="*/ 33 w 126"/>
                  <a:gd name="T5" fmla="*/ 0 h 22"/>
                  <a:gd name="T6" fmla="*/ 0 w 126"/>
                  <a:gd name="T7" fmla="*/ 21 h 22"/>
                  <a:gd name="T8" fmla="*/ 0 w 126"/>
                  <a:gd name="T9" fmla="*/ 22 h 22"/>
                  <a:gd name="T10" fmla="*/ 126 w 126"/>
                  <a:gd name="T11" fmla="*/ 22 h 22"/>
                  <a:gd name="T12" fmla="*/ 126 w 126"/>
                  <a:gd name="T13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6" h="22">
                    <a:moveTo>
                      <a:pt x="126" y="21"/>
                    </a:moveTo>
                    <a:lnTo>
                      <a:pt x="91" y="0"/>
                    </a:lnTo>
                    <a:lnTo>
                      <a:pt x="33" y="0"/>
                    </a:lnTo>
                    <a:lnTo>
                      <a:pt x="0" y="21"/>
                    </a:lnTo>
                    <a:lnTo>
                      <a:pt x="0" y="22"/>
                    </a:lnTo>
                    <a:lnTo>
                      <a:pt x="126" y="22"/>
                    </a:lnTo>
                    <a:lnTo>
                      <a:pt x="126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08" name="Rectangle 284"/>
              <p:cNvSpPr>
                <a:spLocks noChangeArrowheads="1"/>
              </p:cNvSpPr>
              <p:nvPr/>
            </p:nvSpPr>
            <p:spPr bwMode="auto">
              <a:xfrm>
                <a:off x="2233" y="2733"/>
                <a:ext cx="126" cy="2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09" name="Rectangle 285"/>
              <p:cNvSpPr>
                <a:spLocks noChangeArrowheads="1"/>
              </p:cNvSpPr>
              <p:nvPr/>
            </p:nvSpPr>
            <p:spPr bwMode="auto">
              <a:xfrm>
                <a:off x="2282" y="2694"/>
                <a:ext cx="26" cy="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10" name="Freeform 286"/>
              <p:cNvSpPr>
                <a:spLocks noEditPoints="1"/>
              </p:cNvSpPr>
              <p:nvPr/>
            </p:nvSpPr>
            <p:spPr bwMode="auto">
              <a:xfrm>
                <a:off x="2218" y="2577"/>
                <a:ext cx="154" cy="124"/>
              </a:xfrm>
              <a:custGeom>
                <a:avLst/>
                <a:gdLst>
                  <a:gd name="T0" fmla="*/ 0 w 154"/>
                  <a:gd name="T1" fmla="*/ 0 h 124"/>
                  <a:gd name="T2" fmla="*/ 0 w 154"/>
                  <a:gd name="T3" fmla="*/ 124 h 124"/>
                  <a:gd name="T4" fmla="*/ 154 w 154"/>
                  <a:gd name="T5" fmla="*/ 124 h 124"/>
                  <a:gd name="T6" fmla="*/ 154 w 154"/>
                  <a:gd name="T7" fmla="*/ 0 h 124"/>
                  <a:gd name="T8" fmla="*/ 0 w 154"/>
                  <a:gd name="T9" fmla="*/ 0 h 124"/>
                  <a:gd name="T10" fmla="*/ 138 w 154"/>
                  <a:gd name="T11" fmla="*/ 104 h 124"/>
                  <a:gd name="T12" fmla="*/ 16 w 154"/>
                  <a:gd name="T13" fmla="*/ 104 h 124"/>
                  <a:gd name="T14" fmla="*/ 16 w 154"/>
                  <a:gd name="T15" fmla="*/ 15 h 124"/>
                  <a:gd name="T16" fmla="*/ 138 w 154"/>
                  <a:gd name="T17" fmla="*/ 15 h 124"/>
                  <a:gd name="T18" fmla="*/ 138 w 154"/>
                  <a:gd name="T19" fmla="*/ 10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4" h="124">
                    <a:moveTo>
                      <a:pt x="0" y="0"/>
                    </a:moveTo>
                    <a:lnTo>
                      <a:pt x="0" y="124"/>
                    </a:lnTo>
                    <a:lnTo>
                      <a:pt x="154" y="124"/>
                    </a:lnTo>
                    <a:lnTo>
                      <a:pt x="154" y="0"/>
                    </a:lnTo>
                    <a:lnTo>
                      <a:pt x="0" y="0"/>
                    </a:lnTo>
                    <a:close/>
                    <a:moveTo>
                      <a:pt x="138" y="104"/>
                    </a:moveTo>
                    <a:lnTo>
                      <a:pt x="16" y="104"/>
                    </a:lnTo>
                    <a:lnTo>
                      <a:pt x="16" y="15"/>
                    </a:lnTo>
                    <a:lnTo>
                      <a:pt x="138" y="15"/>
                    </a:lnTo>
                    <a:lnTo>
                      <a:pt x="138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11" name="Rectangle 287"/>
              <p:cNvSpPr>
                <a:spLocks noChangeArrowheads="1"/>
              </p:cNvSpPr>
              <p:nvPr/>
            </p:nvSpPr>
            <p:spPr bwMode="auto">
              <a:xfrm>
                <a:off x="2343" y="2688"/>
                <a:ext cx="13" cy="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12" name="Freeform 288"/>
              <p:cNvSpPr>
                <a:spLocks/>
              </p:cNvSpPr>
              <p:nvPr/>
            </p:nvSpPr>
            <p:spPr bwMode="auto">
              <a:xfrm>
                <a:off x="2225" y="2611"/>
                <a:ext cx="117" cy="51"/>
              </a:xfrm>
              <a:custGeom>
                <a:avLst/>
                <a:gdLst>
                  <a:gd name="T0" fmla="*/ 80 w 80"/>
                  <a:gd name="T1" fmla="*/ 0 h 35"/>
                  <a:gd name="T2" fmla="*/ 58 w 80"/>
                  <a:gd name="T3" fmla="*/ 0 h 35"/>
                  <a:gd name="T4" fmla="*/ 63 w 80"/>
                  <a:gd name="T5" fmla="*/ 7 h 35"/>
                  <a:gd name="T6" fmla="*/ 48 w 80"/>
                  <a:gd name="T7" fmla="*/ 20 h 35"/>
                  <a:gd name="T8" fmla="*/ 34 w 80"/>
                  <a:gd name="T9" fmla="*/ 1 h 35"/>
                  <a:gd name="T10" fmla="*/ 30 w 80"/>
                  <a:gd name="T11" fmla="*/ 4 h 35"/>
                  <a:gd name="T12" fmla="*/ 0 w 80"/>
                  <a:gd name="T13" fmla="*/ 28 h 35"/>
                  <a:gd name="T14" fmla="*/ 6 w 80"/>
                  <a:gd name="T15" fmla="*/ 35 h 35"/>
                  <a:gd name="T16" fmla="*/ 32 w 80"/>
                  <a:gd name="T17" fmla="*/ 14 h 35"/>
                  <a:gd name="T18" fmla="*/ 46 w 80"/>
                  <a:gd name="T19" fmla="*/ 33 h 35"/>
                  <a:gd name="T20" fmla="*/ 69 w 80"/>
                  <a:gd name="T21" fmla="*/ 15 h 35"/>
                  <a:gd name="T22" fmla="*/ 74 w 80"/>
                  <a:gd name="T23" fmla="*/ 22 h 35"/>
                  <a:gd name="T24" fmla="*/ 80 w 80"/>
                  <a:gd name="T25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0" h="35">
                    <a:moveTo>
                      <a:pt x="80" y="0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63" y="7"/>
                      <a:pt x="63" y="7"/>
                      <a:pt x="63" y="7"/>
                    </a:cubicBezTo>
                    <a:cubicBezTo>
                      <a:pt x="59" y="11"/>
                      <a:pt x="51" y="17"/>
                      <a:pt x="48" y="20"/>
                    </a:cubicBezTo>
                    <a:cubicBezTo>
                      <a:pt x="44" y="15"/>
                      <a:pt x="34" y="1"/>
                      <a:pt x="34" y="1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6" y="35"/>
                      <a:pt x="26" y="19"/>
                      <a:pt x="32" y="14"/>
                    </a:cubicBezTo>
                    <a:cubicBezTo>
                      <a:pt x="36" y="19"/>
                      <a:pt x="46" y="33"/>
                      <a:pt x="46" y="33"/>
                    </a:cubicBezTo>
                    <a:cubicBezTo>
                      <a:pt x="69" y="15"/>
                      <a:pt x="69" y="15"/>
                      <a:pt x="69" y="15"/>
                    </a:cubicBezTo>
                    <a:cubicBezTo>
                      <a:pt x="74" y="22"/>
                      <a:pt x="74" y="22"/>
                      <a:pt x="74" y="22"/>
                    </a:cubicBezTo>
                    <a:lnTo>
                      <a:pt x="8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13" name="Freeform 289"/>
              <p:cNvSpPr>
                <a:spLocks/>
              </p:cNvSpPr>
              <p:nvPr/>
            </p:nvSpPr>
            <p:spPr bwMode="auto">
              <a:xfrm>
                <a:off x="1406" y="3185"/>
                <a:ext cx="125" cy="22"/>
              </a:xfrm>
              <a:custGeom>
                <a:avLst/>
                <a:gdLst>
                  <a:gd name="T0" fmla="*/ 125 w 125"/>
                  <a:gd name="T1" fmla="*/ 22 h 22"/>
                  <a:gd name="T2" fmla="*/ 92 w 125"/>
                  <a:gd name="T3" fmla="*/ 0 h 22"/>
                  <a:gd name="T4" fmla="*/ 34 w 125"/>
                  <a:gd name="T5" fmla="*/ 0 h 22"/>
                  <a:gd name="T6" fmla="*/ 0 w 125"/>
                  <a:gd name="T7" fmla="*/ 22 h 22"/>
                  <a:gd name="T8" fmla="*/ 0 w 125"/>
                  <a:gd name="T9" fmla="*/ 22 h 22"/>
                  <a:gd name="T10" fmla="*/ 125 w 125"/>
                  <a:gd name="T11" fmla="*/ 22 h 22"/>
                  <a:gd name="T12" fmla="*/ 125 w 125"/>
                  <a:gd name="T1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2">
                    <a:moveTo>
                      <a:pt x="125" y="22"/>
                    </a:moveTo>
                    <a:lnTo>
                      <a:pt x="92" y="0"/>
                    </a:lnTo>
                    <a:lnTo>
                      <a:pt x="34" y="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125" y="22"/>
                    </a:lnTo>
                    <a:lnTo>
                      <a:pt x="125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14" name="Rectangle 290"/>
              <p:cNvSpPr>
                <a:spLocks noChangeArrowheads="1"/>
              </p:cNvSpPr>
              <p:nvPr/>
            </p:nvSpPr>
            <p:spPr bwMode="auto">
              <a:xfrm>
                <a:off x="1406" y="3207"/>
                <a:ext cx="125" cy="2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15" name="Rectangle 291"/>
              <p:cNvSpPr>
                <a:spLocks noChangeArrowheads="1"/>
              </p:cNvSpPr>
              <p:nvPr/>
            </p:nvSpPr>
            <p:spPr bwMode="auto">
              <a:xfrm>
                <a:off x="1456" y="3168"/>
                <a:ext cx="26" cy="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16" name="Freeform 292"/>
              <p:cNvSpPr>
                <a:spLocks noEditPoints="1"/>
              </p:cNvSpPr>
              <p:nvPr/>
            </p:nvSpPr>
            <p:spPr bwMode="auto">
              <a:xfrm>
                <a:off x="1392" y="3051"/>
                <a:ext cx="154" cy="124"/>
              </a:xfrm>
              <a:custGeom>
                <a:avLst/>
                <a:gdLst>
                  <a:gd name="T0" fmla="*/ 0 w 154"/>
                  <a:gd name="T1" fmla="*/ 0 h 124"/>
                  <a:gd name="T2" fmla="*/ 0 w 154"/>
                  <a:gd name="T3" fmla="*/ 124 h 124"/>
                  <a:gd name="T4" fmla="*/ 154 w 154"/>
                  <a:gd name="T5" fmla="*/ 124 h 124"/>
                  <a:gd name="T6" fmla="*/ 154 w 154"/>
                  <a:gd name="T7" fmla="*/ 0 h 124"/>
                  <a:gd name="T8" fmla="*/ 0 w 154"/>
                  <a:gd name="T9" fmla="*/ 0 h 124"/>
                  <a:gd name="T10" fmla="*/ 138 w 154"/>
                  <a:gd name="T11" fmla="*/ 104 h 124"/>
                  <a:gd name="T12" fmla="*/ 16 w 154"/>
                  <a:gd name="T13" fmla="*/ 104 h 124"/>
                  <a:gd name="T14" fmla="*/ 16 w 154"/>
                  <a:gd name="T15" fmla="*/ 15 h 124"/>
                  <a:gd name="T16" fmla="*/ 138 w 154"/>
                  <a:gd name="T17" fmla="*/ 15 h 124"/>
                  <a:gd name="T18" fmla="*/ 138 w 154"/>
                  <a:gd name="T19" fmla="*/ 10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4" h="124">
                    <a:moveTo>
                      <a:pt x="0" y="0"/>
                    </a:moveTo>
                    <a:lnTo>
                      <a:pt x="0" y="124"/>
                    </a:lnTo>
                    <a:lnTo>
                      <a:pt x="154" y="124"/>
                    </a:lnTo>
                    <a:lnTo>
                      <a:pt x="154" y="0"/>
                    </a:lnTo>
                    <a:lnTo>
                      <a:pt x="0" y="0"/>
                    </a:lnTo>
                    <a:close/>
                    <a:moveTo>
                      <a:pt x="138" y="104"/>
                    </a:moveTo>
                    <a:lnTo>
                      <a:pt x="16" y="104"/>
                    </a:lnTo>
                    <a:lnTo>
                      <a:pt x="16" y="15"/>
                    </a:lnTo>
                    <a:lnTo>
                      <a:pt x="138" y="15"/>
                    </a:lnTo>
                    <a:lnTo>
                      <a:pt x="138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17" name="Rectangle 293"/>
              <p:cNvSpPr>
                <a:spLocks noChangeArrowheads="1"/>
              </p:cNvSpPr>
              <p:nvPr/>
            </p:nvSpPr>
            <p:spPr bwMode="auto">
              <a:xfrm>
                <a:off x="1517" y="3162"/>
                <a:ext cx="13" cy="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18" name="Freeform 294"/>
              <p:cNvSpPr>
                <a:spLocks/>
              </p:cNvSpPr>
              <p:nvPr/>
            </p:nvSpPr>
            <p:spPr bwMode="auto">
              <a:xfrm>
                <a:off x="1399" y="3085"/>
                <a:ext cx="116" cy="51"/>
              </a:xfrm>
              <a:custGeom>
                <a:avLst/>
                <a:gdLst>
                  <a:gd name="T0" fmla="*/ 80 w 80"/>
                  <a:gd name="T1" fmla="*/ 1 h 35"/>
                  <a:gd name="T2" fmla="*/ 58 w 80"/>
                  <a:gd name="T3" fmla="*/ 0 h 35"/>
                  <a:gd name="T4" fmla="*/ 63 w 80"/>
                  <a:gd name="T5" fmla="*/ 8 h 35"/>
                  <a:gd name="T6" fmla="*/ 47 w 80"/>
                  <a:gd name="T7" fmla="*/ 20 h 35"/>
                  <a:gd name="T8" fmla="*/ 34 w 80"/>
                  <a:gd name="T9" fmla="*/ 1 h 35"/>
                  <a:gd name="T10" fmla="*/ 30 w 80"/>
                  <a:gd name="T11" fmla="*/ 4 h 35"/>
                  <a:gd name="T12" fmla="*/ 0 w 80"/>
                  <a:gd name="T13" fmla="*/ 28 h 35"/>
                  <a:gd name="T14" fmla="*/ 5 w 80"/>
                  <a:gd name="T15" fmla="*/ 35 h 35"/>
                  <a:gd name="T16" fmla="*/ 32 w 80"/>
                  <a:gd name="T17" fmla="*/ 14 h 35"/>
                  <a:gd name="T18" fmla="*/ 46 w 80"/>
                  <a:gd name="T19" fmla="*/ 33 h 35"/>
                  <a:gd name="T20" fmla="*/ 68 w 80"/>
                  <a:gd name="T21" fmla="*/ 15 h 35"/>
                  <a:gd name="T22" fmla="*/ 73 w 80"/>
                  <a:gd name="T23" fmla="*/ 22 h 35"/>
                  <a:gd name="T24" fmla="*/ 80 w 80"/>
                  <a:gd name="T25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0" h="35">
                    <a:moveTo>
                      <a:pt x="80" y="1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58" y="11"/>
                      <a:pt x="51" y="17"/>
                      <a:pt x="47" y="20"/>
                    </a:cubicBezTo>
                    <a:cubicBezTo>
                      <a:pt x="44" y="15"/>
                      <a:pt x="34" y="1"/>
                      <a:pt x="34" y="1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5" y="35"/>
                      <a:pt x="26" y="19"/>
                      <a:pt x="32" y="14"/>
                    </a:cubicBezTo>
                    <a:cubicBezTo>
                      <a:pt x="35" y="19"/>
                      <a:pt x="46" y="33"/>
                      <a:pt x="46" y="33"/>
                    </a:cubicBezTo>
                    <a:cubicBezTo>
                      <a:pt x="68" y="15"/>
                      <a:pt x="68" y="15"/>
                      <a:pt x="68" y="15"/>
                    </a:cubicBezTo>
                    <a:cubicBezTo>
                      <a:pt x="73" y="22"/>
                      <a:pt x="73" y="22"/>
                      <a:pt x="73" y="22"/>
                    </a:cubicBezTo>
                    <a:lnTo>
                      <a:pt x="8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19" name="Freeform 295"/>
              <p:cNvSpPr>
                <a:spLocks/>
              </p:cNvSpPr>
              <p:nvPr/>
            </p:nvSpPr>
            <p:spPr bwMode="auto">
              <a:xfrm>
                <a:off x="1069" y="1871"/>
                <a:ext cx="126" cy="21"/>
              </a:xfrm>
              <a:custGeom>
                <a:avLst/>
                <a:gdLst>
                  <a:gd name="T0" fmla="*/ 126 w 126"/>
                  <a:gd name="T1" fmla="*/ 20 h 21"/>
                  <a:gd name="T2" fmla="*/ 93 w 126"/>
                  <a:gd name="T3" fmla="*/ 0 h 21"/>
                  <a:gd name="T4" fmla="*/ 35 w 126"/>
                  <a:gd name="T5" fmla="*/ 0 h 21"/>
                  <a:gd name="T6" fmla="*/ 0 w 126"/>
                  <a:gd name="T7" fmla="*/ 20 h 21"/>
                  <a:gd name="T8" fmla="*/ 0 w 126"/>
                  <a:gd name="T9" fmla="*/ 21 h 21"/>
                  <a:gd name="T10" fmla="*/ 126 w 126"/>
                  <a:gd name="T11" fmla="*/ 21 h 21"/>
                  <a:gd name="T12" fmla="*/ 126 w 126"/>
                  <a:gd name="T13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6" h="21">
                    <a:moveTo>
                      <a:pt x="126" y="20"/>
                    </a:moveTo>
                    <a:lnTo>
                      <a:pt x="93" y="0"/>
                    </a:lnTo>
                    <a:lnTo>
                      <a:pt x="35" y="0"/>
                    </a:lnTo>
                    <a:lnTo>
                      <a:pt x="0" y="20"/>
                    </a:lnTo>
                    <a:lnTo>
                      <a:pt x="0" y="21"/>
                    </a:lnTo>
                    <a:lnTo>
                      <a:pt x="126" y="21"/>
                    </a:lnTo>
                    <a:lnTo>
                      <a:pt x="126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20" name="Rectangle 296"/>
              <p:cNvSpPr>
                <a:spLocks noChangeArrowheads="1"/>
              </p:cNvSpPr>
              <p:nvPr/>
            </p:nvSpPr>
            <p:spPr bwMode="auto">
              <a:xfrm>
                <a:off x="1069" y="1892"/>
                <a:ext cx="126" cy="2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21" name="Rectangle 297"/>
              <p:cNvSpPr>
                <a:spLocks noChangeArrowheads="1"/>
              </p:cNvSpPr>
              <p:nvPr/>
            </p:nvSpPr>
            <p:spPr bwMode="auto">
              <a:xfrm>
                <a:off x="1120" y="1852"/>
                <a:ext cx="26" cy="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22" name="Freeform 298"/>
              <p:cNvSpPr>
                <a:spLocks noEditPoints="1"/>
              </p:cNvSpPr>
              <p:nvPr/>
            </p:nvSpPr>
            <p:spPr bwMode="auto">
              <a:xfrm>
                <a:off x="1056" y="1737"/>
                <a:ext cx="154" cy="123"/>
              </a:xfrm>
              <a:custGeom>
                <a:avLst/>
                <a:gdLst>
                  <a:gd name="T0" fmla="*/ 0 w 154"/>
                  <a:gd name="T1" fmla="*/ 0 h 123"/>
                  <a:gd name="T2" fmla="*/ 0 w 154"/>
                  <a:gd name="T3" fmla="*/ 123 h 123"/>
                  <a:gd name="T4" fmla="*/ 154 w 154"/>
                  <a:gd name="T5" fmla="*/ 123 h 123"/>
                  <a:gd name="T6" fmla="*/ 154 w 154"/>
                  <a:gd name="T7" fmla="*/ 0 h 123"/>
                  <a:gd name="T8" fmla="*/ 0 w 154"/>
                  <a:gd name="T9" fmla="*/ 0 h 123"/>
                  <a:gd name="T10" fmla="*/ 138 w 154"/>
                  <a:gd name="T11" fmla="*/ 102 h 123"/>
                  <a:gd name="T12" fmla="*/ 16 w 154"/>
                  <a:gd name="T13" fmla="*/ 102 h 123"/>
                  <a:gd name="T14" fmla="*/ 16 w 154"/>
                  <a:gd name="T15" fmla="*/ 13 h 123"/>
                  <a:gd name="T16" fmla="*/ 138 w 154"/>
                  <a:gd name="T17" fmla="*/ 13 h 123"/>
                  <a:gd name="T18" fmla="*/ 138 w 154"/>
                  <a:gd name="T19" fmla="*/ 10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4" h="123">
                    <a:moveTo>
                      <a:pt x="0" y="0"/>
                    </a:moveTo>
                    <a:lnTo>
                      <a:pt x="0" y="123"/>
                    </a:lnTo>
                    <a:lnTo>
                      <a:pt x="154" y="123"/>
                    </a:lnTo>
                    <a:lnTo>
                      <a:pt x="154" y="0"/>
                    </a:lnTo>
                    <a:lnTo>
                      <a:pt x="0" y="0"/>
                    </a:lnTo>
                    <a:close/>
                    <a:moveTo>
                      <a:pt x="138" y="102"/>
                    </a:moveTo>
                    <a:lnTo>
                      <a:pt x="16" y="102"/>
                    </a:lnTo>
                    <a:lnTo>
                      <a:pt x="16" y="13"/>
                    </a:lnTo>
                    <a:lnTo>
                      <a:pt x="138" y="13"/>
                    </a:lnTo>
                    <a:lnTo>
                      <a:pt x="138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23" name="Rectangle 299"/>
              <p:cNvSpPr>
                <a:spLocks noChangeArrowheads="1"/>
              </p:cNvSpPr>
              <p:nvPr/>
            </p:nvSpPr>
            <p:spPr bwMode="auto">
              <a:xfrm>
                <a:off x="1179" y="1847"/>
                <a:ext cx="15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24" name="Freeform 300"/>
              <p:cNvSpPr>
                <a:spLocks/>
              </p:cNvSpPr>
              <p:nvPr/>
            </p:nvSpPr>
            <p:spPr bwMode="auto">
              <a:xfrm>
                <a:off x="1062" y="1770"/>
                <a:ext cx="117" cy="51"/>
              </a:xfrm>
              <a:custGeom>
                <a:avLst/>
                <a:gdLst>
                  <a:gd name="T0" fmla="*/ 81 w 81"/>
                  <a:gd name="T1" fmla="*/ 0 h 35"/>
                  <a:gd name="T2" fmla="*/ 58 w 81"/>
                  <a:gd name="T3" fmla="*/ 0 h 35"/>
                  <a:gd name="T4" fmla="*/ 64 w 81"/>
                  <a:gd name="T5" fmla="*/ 7 h 35"/>
                  <a:gd name="T6" fmla="*/ 48 w 81"/>
                  <a:gd name="T7" fmla="*/ 19 h 35"/>
                  <a:gd name="T8" fmla="*/ 34 w 81"/>
                  <a:gd name="T9" fmla="*/ 1 h 35"/>
                  <a:gd name="T10" fmla="*/ 31 w 81"/>
                  <a:gd name="T11" fmla="*/ 4 h 35"/>
                  <a:gd name="T12" fmla="*/ 0 w 81"/>
                  <a:gd name="T13" fmla="*/ 28 h 35"/>
                  <a:gd name="T14" fmla="*/ 6 w 81"/>
                  <a:gd name="T15" fmla="*/ 35 h 35"/>
                  <a:gd name="T16" fmla="*/ 33 w 81"/>
                  <a:gd name="T17" fmla="*/ 14 h 35"/>
                  <a:gd name="T18" fmla="*/ 46 w 81"/>
                  <a:gd name="T19" fmla="*/ 33 h 35"/>
                  <a:gd name="T20" fmla="*/ 69 w 81"/>
                  <a:gd name="T21" fmla="*/ 15 h 35"/>
                  <a:gd name="T22" fmla="*/ 74 w 81"/>
                  <a:gd name="T23" fmla="*/ 21 h 35"/>
                  <a:gd name="T24" fmla="*/ 81 w 81"/>
                  <a:gd name="T25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35">
                    <a:moveTo>
                      <a:pt x="81" y="0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59" y="11"/>
                      <a:pt x="52" y="17"/>
                      <a:pt x="48" y="19"/>
                    </a:cubicBezTo>
                    <a:cubicBezTo>
                      <a:pt x="45" y="14"/>
                      <a:pt x="34" y="1"/>
                      <a:pt x="34" y="1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6" y="35"/>
                      <a:pt x="27" y="18"/>
                      <a:pt x="33" y="14"/>
                    </a:cubicBezTo>
                    <a:cubicBezTo>
                      <a:pt x="36" y="19"/>
                      <a:pt x="46" y="33"/>
                      <a:pt x="46" y="33"/>
                    </a:cubicBezTo>
                    <a:cubicBezTo>
                      <a:pt x="69" y="15"/>
                      <a:pt x="69" y="15"/>
                      <a:pt x="69" y="15"/>
                    </a:cubicBezTo>
                    <a:cubicBezTo>
                      <a:pt x="74" y="21"/>
                      <a:pt x="74" y="21"/>
                      <a:pt x="74" y="21"/>
                    </a:cubicBezTo>
                    <a:lnTo>
                      <a:pt x="8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25" name="Freeform 301"/>
              <p:cNvSpPr>
                <a:spLocks noEditPoints="1"/>
              </p:cNvSpPr>
              <p:nvPr/>
            </p:nvSpPr>
            <p:spPr bwMode="auto">
              <a:xfrm>
                <a:off x="2582" y="1920"/>
                <a:ext cx="151" cy="153"/>
              </a:xfrm>
              <a:custGeom>
                <a:avLst/>
                <a:gdLst>
                  <a:gd name="T0" fmla="*/ 52 w 104"/>
                  <a:gd name="T1" fmla="*/ 0 h 105"/>
                  <a:gd name="T2" fmla="*/ 0 w 104"/>
                  <a:gd name="T3" fmla="*/ 53 h 105"/>
                  <a:gd name="T4" fmla="*/ 52 w 104"/>
                  <a:gd name="T5" fmla="*/ 105 h 105"/>
                  <a:gd name="T6" fmla="*/ 104 w 104"/>
                  <a:gd name="T7" fmla="*/ 53 h 105"/>
                  <a:gd name="T8" fmla="*/ 52 w 104"/>
                  <a:gd name="T9" fmla="*/ 0 h 105"/>
                  <a:gd name="T10" fmla="*/ 52 w 104"/>
                  <a:gd name="T11" fmla="*/ 94 h 105"/>
                  <a:gd name="T12" fmla="*/ 11 w 104"/>
                  <a:gd name="T13" fmla="*/ 53 h 105"/>
                  <a:gd name="T14" fmla="*/ 52 w 104"/>
                  <a:gd name="T15" fmla="*/ 11 h 105"/>
                  <a:gd name="T16" fmla="*/ 93 w 104"/>
                  <a:gd name="T17" fmla="*/ 53 h 105"/>
                  <a:gd name="T18" fmla="*/ 52 w 104"/>
                  <a:gd name="T19" fmla="*/ 94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5">
                    <a:moveTo>
                      <a:pt x="52" y="0"/>
                    </a:moveTo>
                    <a:cubicBezTo>
                      <a:pt x="23" y="0"/>
                      <a:pt x="0" y="24"/>
                      <a:pt x="0" y="53"/>
                    </a:cubicBezTo>
                    <a:cubicBezTo>
                      <a:pt x="0" y="82"/>
                      <a:pt x="23" y="105"/>
                      <a:pt x="52" y="105"/>
                    </a:cubicBezTo>
                    <a:cubicBezTo>
                      <a:pt x="81" y="105"/>
                      <a:pt x="104" y="82"/>
                      <a:pt x="104" y="53"/>
                    </a:cubicBezTo>
                    <a:cubicBezTo>
                      <a:pt x="104" y="24"/>
                      <a:pt x="81" y="0"/>
                      <a:pt x="52" y="0"/>
                    </a:cubicBezTo>
                    <a:close/>
                    <a:moveTo>
                      <a:pt x="52" y="94"/>
                    </a:moveTo>
                    <a:cubicBezTo>
                      <a:pt x="29" y="94"/>
                      <a:pt x="11" y="76"/>
                      <a:pt x="11" y="53"/>
                    </a:cubicBezTo>
                    <a:cubicBezTo>
                      <a:pt x="11" y="30"/>
                      <a:pt x="29" y="11"/>
                      <a:pt x="52" y="11"/>
                    </a:cubicBezTo>
                    <a:cubicBezTo>
                      <a:pt x="75" y="11"/>
                      <a:pt x="93" y="30"/>
                      <a:pt x="93" y="53"/>
                    </a:cubicBezTo>
                    <a:cubicBezTo>
                      <a:pt x="93" y="76"/>
                      <a:pt x="75" y="94"/>
                      <a:pt x="52" y="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26" name="Freeform 302"/>
              <p:cNvSpPr>
                <a:spLocks/>
              </p:cNvSpPr>
              <p:nvPr/>
            </p:nvSpPr>
            <p:spPr bwMode="auto">
              <a:xfrm>
                <a:off x="2614" y="1959"/>
                <a:ext cx="67" cy="76"/>
              </a:xfrm>
              <a:custGeom>
                <a:avLst/>
                <a:gdLst>
                  <a:gd name="T0" fmla="*/ 20 w 46"/>
                  <a:gd name="T1" fmla="*/ 0 h 52"/>
                  <a:gd name="T2" fmla="*/ 0 w 46"/>
                  <a:gd name="T3" fmla="*/ 10 h 52"/>
                  <a:gd name="T4" fmla="*/ 9 w 46"/>
                  <a:gd name="T5" fmla="*/ 7 h 52"/>
                  <a:gd name="T6" fmla="*/ 29 w 46"/>
                  <a:gd name="T7" fmla="*/ 26 h 52"/>
                  <a:gd name="T8" fmla="*/ 9 w 46"/>
                  <a:gd name="T9" fmla="*/ 46 h 52"/>
                  <a:gd name="T10" fmla="*/ 2 w 46"/>
                  <a:gd name="T11" fmla="*/ 45 h 52"/>
                  <a:gd name="T12" fmla="*/ 20 w 46"/>
                  <a:gd name="T13" fmla="*/ 52 h 52"/>
                  <a:gd name="T14" fmla="*/ 46 w 46"/>
                  <a:gd name="T15" fmla="*/ 26 h 52"/>
                  <a:gd name="T16" fmla="*/ 20 w 46"/>
                  <a:gd name="T1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52">
                    <a:moveTo>
                      <a:pt x="20" y="0"/>
                    </a:moveTo>
                    <a:cubicBezTo>
                      <a:pt x="12" y="0"/>
                      <a:pt x="5" y="4"/>
                      <a:pt x="0" y="10"/>
                    </a:cubicBezTo>
                    <a:cubicBezTo>
                      <a:pt x="3" y="8"/>
                      <a:pt x="6" y="7"/>
                      <a:pt x="9" y="7"/>
                    </a:cubicBezTo>
                    <a:cubicBezTo>
                      <a:pt x="20" y="7"/>
                      <a:pt x="29" y="16"/>
                      <a:pt x="29" y="26"/>
                    </a:cubicBezTo>
                    <a:cubicBezTo>
                      <a:pt x="29" y="37"/>
                      <a:pt x="20" y="46"/>
                      <a:pt x="9" y="46"/>
                    </a:cubicBezTo>
                    <a:cubicBezTo>
                      <a:pt x="7" y="46"/>
                      <a:pt x="4" y="46"/>
                      <a:pt x="2" y="45"/>
                    </a:cubicBezTo>
                    <a:cubicBezTo>
                      <a:pt x="7" y="49"/>
                      <a:pt x="13" y="52"/>
                      <a:pt x="20" y="52"/>
                    </a:cubicBezTo>
                    <a:cubicBezTo>
                      <a:pt x="35" y="52"/>
                      <a:pt x="46" y="40"/>
                      <a:pt x="46" y="26"/>
                    </a:cubicBezTo>
                    <a:cubicBezTo>
                      <a:pt x="46" y="11"/>
                      <a:pt x="35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27" name="Rectangle 303"/>
              <p:cNvSpPr>
                <a:spLocks noChangeArrowheads="1"/>
              </p:cNvSpPr>
              <p:nvPr/>
            </p:nvSpPr>
            <p:spPr bwMode="auto">
              <a:xfrm>
                <a:off x="2681" y="1990"/>
                <a:ext cx="21" cy="1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28" name="Freeform 304"/>
              <p:cNvSpPr>
                <a:spLocks noEditPoints="1"/>
              </p:cNvSpPr>
              <p:nvPr/>
            </p:nvSpPr>
            <p:spPr bwMode="auto">
              <a:xfrm>
                <a:off x="2000" y="1693"/>
                <a:ext cx="48" cy="47"/>
              </a:xfrm>
              <a:custGeom>
                <a:avLst/>
                <a:gdLst>
                  <a:gd name="T0" fmla="*/ 17 w 33"/>
                  <a:gd name="T1" fmla="*/ 0 h 32"/>
                  <a:gd name="T2" fmla="*/ 0 w 33"/>
                  <a:gd name="T3" fmla="*/ 16 h 32"/>
                  <a:gd name="T4" fmla="*/ 17 w 33"/>
                  <a:gd name="T5" fmla="*/ 32 h 32"/>
                  <a:gd name="T6" fmla="*/ 33 w 33"/>
                  <a:gd name="T7" fmla="*/ 16 h 32"/>
                  <a:gd name="T8" fmla="*/ 17 w 33"/>
                  <a:gd name="T9" fmla="*/ 0 h 32"/>
                  <a:gd name="T10" fmla="*/ 17 w 33"/>
                  <a:gd name="T11" fmla="*/ 29 h 32"/>
                  <a:gd name="T12" fmla="*/ 4 w 33"/>
                  <a:gd name="T13" fmla="*/ 16 h 32"/>
                  <a:gd name="T14" fmla="*/ 17 w 33"/>
                  <a:gd name="T15" fmla="*/ 3 h 32"/>
                  <a:gd name="T16" fmla="*/ 30 w 33"/>
                  <a:gd name="T17" fmla="*/ 16 h 32"/>
                  <a:gd name="T18" fmla="*/ 17 w 33"/>
                  <a:gd name="T19" fmla="*/ 2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" h="32">
                    <a:moveTo>
                      <a:pt x="17" y="0"/>
                    </a:moveTo>
                    <a:cubicBezTo>
                      <a:pt x="8" y="0"/>
                      <a:pt x="0" y="7"/>
                      <a:pt x="0" y="16"/>
                    </a:cubicBezTo>
                    <a:cubicBezTo>
                      <a:pt x="0" y="25"/>
                      <a:pt x="8" y="32"/>
                      <a:pt x="17" y="32"/>
                    </a:cubicBezTo>
                    <a:cubicBezTo>
                      <a:pt x="26" y="32"/>
                      <a:pt x="33" y="25"/>
                      <a:pt x="33" y="16"/>
                    </a:cubicBezTo>
                    <a:cubicBezTo>
                      <a:pt x="33" y="7"/>
                      <a:pt x="26" y="0"/>
                      <a:pt x="17" y="0"/>
                    </a:cubicBezTo>
                    <a:close/>
                    <a:moveTo>
                      <a:pt x="17" y="29"/>
                    </a:moveTo>
                    <a:cubicBezTo>
                      <a:pt x="10" y="29"/>
                      <a:pt x="4" y="23"/>
                      <a:pt x="4" y="16"/>
                    </a:cubicBezTo>
                    <a:cubicBezTo>
                      <a:pt x="4" y="9"/>
                      <a:pt x="10" y="3"/>
                      <a:pt x="17" y="3"/>
                    </a:cubicBezTo>
                    <a:cubicBezTo>
                      <a:pt x="24" y="3"/>
                      <a:pt x="30" y="9"/>
                      <a:pt x="30" y="16"/>
                    </a:cubicBezTo>
                    <a:cubicBezTo>
                      <a:pt x="30" y="23"/>
                      <a:pt x="24" y="29"/>
                      <a:pt x="17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29" name="Freeform 305"/>
              <p:cNvSpPr>
                <a:spLocks/>
              </p:cNvSpPr>
              <p:nvPr/>
            </p:nvSpPr>
            <p:spPr bwMode="auto">
              <a:xfrm>
                <a:off x="2010" y="1705"/>
                <a:ext cx="22" cy="23"/>
              </a:xfrm>
              <a:custGeom>
                <a:avLst/>
                <a:gdLst>
                  <a:gd name="T0" fmla="*/ 7 w 15"/>
                  <a:gd name="T1" fmla="*/ 0 h 16"/>
                  <a:gd name="T2" fmla="*/ 0 w 15"/>
                  <a:gd name="T3" fmla="*/ 3 h 16"/>
                  <a:gd name="T4" fmla="*/ 3 w 15"/>
                  <a:gd name="T5" fmla="*/ 2 h 16"/>
                  <a:gd name="T6" fmla="*/ 9 w 15"/>
                  <a:gd name="T7" fmla="*/ 8 h 16"/>
                  <a:gd name="T8" fmla="*/ 3 w 15"/>
                  <a:gd name="T9" fmla="*/ 14 h 16"/>
                  <a:gd name="T10" fmla="*/ 1 w 15"/>
                  <a:gd name="T11" fmla="*/ 14 h 16"/>
                  <a:gd name="T12" fmla="*/ 7 w 15"/>
                  <a:gd name="T13" fmla="*/ 16 h 16"/>
                  <a:gd name="T14" fmla="*/ 15 w 15"/>
                  <a:gd name="T15" fmla="*/ 8 h 16"/>
                  <a:gd name="T16" fmla="*/ 7 w 15"/>
                  <a:gd name="T1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6">
                    <a:moveTo>
                      <a:pt x="7" y="0"/>
                    </a:moveTo>
                    <a:cubicBezTo>
                      <a:pt x="4" y="0"/>
                      <a:pt x="2" y="1"/>
                      <a:pt x="0" y="3"/>
                    </a:cubicBezTo>
                    <a:cubicBezTo>
                      <a:pt x="1" y="3"/>
                      <a:pt x="2" y="2"/>
                      <a:pt x="3" y="2"/>
                    </a:cubicBezTo>
                    <a:cubicBezTo>
                      <a:pt x="7" y="2"/>
                      <a:pt x="9" y="5"/>
                      <a:pt x="9" y="8"/>
                    </a:cubicBezTo>
                    <a:cubicBezTo>
                      <a:pt x="9" y="12"/>
                      <a:pt x="7" y="14"/>
                      <a:pt x="3" y="14"/>
                    </a:cubicBezTo>
                    <a:cubicBezTo>
                      <a:pt x="3" y="14"/>
                      <a:pt x="2" y="14"/>
                      <a:pt x="1" y="14"/>
                    </a:cubicBezTo>
                    <a:cubicBezTo>
                      <a:pt x="3" y="15"/>
                      <a:pt x="5" y="16"/>
                      <a:pt x="7" y="16"/>
                    </a:cubicBezTo>
                    <a:cubicBezTo>
                      <a:pt x="11" y="16"/>
                      <a:pt x="15" y="13"/>
                      <a:pt x="15" y="8"/>
                    </a:cubicBezTo>
                    <a:cubicBezTo>
                      <a:pt x="15" y="4"/>
                      <a:pt x="11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0" name="Rectangle 306"/>
              <p:cNvSpPr>
                <a:spLocks noChangeArrowheads="1"/>
              </p:cNvSpPr>
              <p:nvPr/>
            </p:nvSpPr>
            <p:spPr bwMode="auto">
              <a:xfrm>
                <a:off x="2032" y="1715"/>
                <a:ext cx="7" cy="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1" name="Freeform 307"/>
              <p:cNvSpPr>
                <a:spLocks noEditPoints="1"/>
              </p:cNvSpPr>
              <p:nvPr/>
            </p:nvSpPr>
            <p:spPr bwMode="auto">
              <a:xfrm>
                <a:off x="2366" y="1289"/>
                <a:ext cx="63" cy="62"/>
              </a:xfrm>
              <a:custGeom>
                <a:avLst/>
                <a:gdLst>
                  <a:gd name="T0" fmla="*/ 22 w 43"/>
                  <a:gd name="T1" fmla="*/ 0 h 43"/>
                  <a:gd name="T2" fmla="*/ 0 w 43"/>
                  <a:gd name="T3" fmla="*/ 21 h 43"/>
                  <a:gd name="T4" fmla="*/ 22 w 43"/>
                  <a:gd name="T5" fmla="*/ 43 h 43"/>
                  <a:gd name="T6" fmla="*/ 43 w 43"/>
                  <a:gd name="T7" fmla="*/ 21 h 43"/>
                  <a:gd name="T8" fmla="*/ 22 w 43"/>
                  <a:gd name="T9" fmla="*/ 0 h 43"/>
                  <a:gd name="T10" fmla="*/ 22 w 43"/>
                  <a:gd name="T11" fmla="*/ 38 h 43"/>
                  <a:gd name="T12" fmla="*/ 4 w 43"/>
                  <a:gd name="T13" fmla="*/ 21 h 43"/>
                  <a:gd name="T14" fmla="*/ 22 w 43"/>
                  <a:gd name="T15" fmla="*/ 4 h 43"/>
                  <a:gd name="T16" fmla="*/ 39 w 43"/>
                  <a:gd name="T17" fmla="*/ 21 h 43"/>
                  <a:gd name="T18" fmla="*/ 22 w 43"/>
                  <a:gd name="T19" fmla="*/ 3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2" y="0"/>
                    </a:moveTo>
                    <a:cubicBezTo>
                      <a:pt x="10" y="0"/>
                      <a:pt x="0" y="9"/>
                      <a:pt x="0" y="21"/>
                    </a:cubicBezTo>
                    <a:cubicBezTo>
                      <a:pt x="0" y="33"/>
                      <a:pt x="10" y="43"/>
                      <a:pt x="22" y="43"/>
                    </a:cubicBezTo>
                    <a:cubicBezTo>
                      <a:pt x="34" y="43"/>
                      <a:pt x="43" y="33"/>
                      <a:pt x="43" y="21"/>
                    </a:cubicBezTo>
                    <a:cubicBezTo>
                      <a:pt x="43" y="9"/>
                      <a:pt x="34" y="0"/>
                      <a:pt x="22" y="0"/>
                    </a:cubicBezTo>
                    <a:close/>
                    <a:moveTo>
                      <a:pt x="22" y="38"/>
                    </a:moveTo>
                    <a:cubicBezTo>
                      <a:pt x="12" y="38"/>
                      <a:pt x="4" y="31"/>
                      <a:pt x="4" y="21"/>
                    </a:cubicBezTo>
                    <a:cubicBezTo>
                      <a:pt x="4" y="12"/>
                      <a:pt x="12" y="4"/>
                      <a:pt x="22" y="4"/>
                    </a:cubicBezTo>
                    <a:cubicBezTo>
                      <a:pt x="31" y="4"/>
                      <a:pt x="39" y="12"/>
                      <a:pt x="39" y="21"/>
                    </a:cubicBezTo>
                    <a:cubicBezTo>
                      <a:pt x="39" y="31"/>
                      <a:pt x="31" y="38"/>
                      <a:pt x="22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2" name="Freeform 308"/>
              <p:cNvSpPr>
                <a:spLocks/>
              </p:cNvSpPr>
              <p:nvPr/>
            </p:nvSpPr>
            <p:spPr bwMode="auto">
              <a:xfrm>
                <a:off x="2379" y="1303"/>
                <a:ext cx="28" cy="32"/>
              </a:xfrm>
              <a:custGeom>
                <a:avLst/>
                <a:gdLst>
                  <a:gd name="T0" fmla="*/ 8 w 19"/>
                  <a:gd name="T1" fmla="*/ 0 h 22"/>
                  <a:gd name="T2" fmla="*/ 0 w 19"/>
                  <a:gd name="T3" fmla="*/ 5 h 22"/>
                  <a:gd name="T4" fmla="*/ 4 w 19"/>
                  <a:gd name="T5" fmla="*/ 4 h 22"/>
                  <a:gd name="T6" fmla="*/ 12 w 19"/>
                  <a:gd name="T7" fmla="*/ 12 h 22"/>
                  <a:gd name="T8" fmla="*/ 4 w 19"/>
                  <a:gd name="T9" fmla="*/ 20 h 22"/>
                  <a:gd name="T10" fmla="*/ 1 w 19"/>
                  <a:gd name="T11" fmla="*/ 19 h 22"/>
                  <a:gd name="T12" fmla="*/ 8 w 19"/>
                  <a:gd name="T13" fmla="*/ 22 h 22"/>
                  <a:gd name="T14" fmla="*/ 19 w 19"/>
                  <a:gd name="T15" fmla="*/ 11 h 22"/>
                  <a:gd name="T16" fmla="*/ 8 w 19"/>
                  <a:gd name="T1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22">
                    <a:moveTo>
                      <a:pt x="8" y="0"/>
                    </a:moveTo>
                    <a:cubicBezTo>
                      <a:pt x="5" y="0"/>
                      <a:pt x="2" y="2"/>
                      <a:pt x="0" y="5"/>
                    </a:cubicBezTo>
                    <a:cubicBezTo>
                      <a:pt x="1" y="4"/>
                      <a:pt x="3" y="4"/>
                      <a:pt x="4" y="4"/>
                    </a:cubicBezTo>
                    <a:cubicBezTo>
                      <a:pt x="9" y="4"/>
                      <a:pt x="12" y="7"/>
                      <a:pt x="12" y="12"/>
                    </a:cubicBezTo>
                    <a:cubicBezTo>
                      <a:pt x="12" y="16"/>
                      <a:pt x="9" y="20"/>
                      <a:pt x="4" y="20"/>
                    </a:cubicBezTo>
                    <a:cubicBezTo>
                      <a:pt x="3" y="20"/>
                      <a:pt x="2" y="20"/>
                      <a:pt x="1" y="19"/>
                    </a:cubicBezTo>
                    <a:cubicBezTo>
                      <a:pt x="3" y="21"/>
                      <a:pt x="6" y="22"/>
                      <a:pt x="8" y="22"/>
                    </a:cubicBezTo>
                    <a:cubicBezTo>
                      <a:pt x="14" y="22"/>
                      <a:pt x="19" y="17"/>
                      <a:pt x="19" y="11"/>
                    </a:cubicBezTo>
                    <a:cubicBezTo>
                      <a:pt x="19" y="5"/>
                      <a:pt x="14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3" name="Rectangle 309"/>
              <p:cNvSpPr>
                <a:spLocks noChangeArrowheads="1"/>
              </p:cNvSpPr>
              <p:nvPr/>
            </p:nvSpPr>
            <p:spPr bwMode="auto">
              <a:xfrm>
                <a:off x="2407" y="1317"/>
                <a:ext cx="10" cy="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4" name="Freeform 310"/>
              <p:cNvSpPr>
                <a:spLocks noEditPoints="1"/>
              </p:cNvSpPr>
              <p:nvPr/>
            </p:nvSpPr>
            <p:spPr bwMode="auto">
              <a:xfrm>
                <a:off x="2080" y="2304"/>
                <a:ext cx="151" cy="153"/>
              </a:xfrm>
              <a:custGeom>
                <a:avLst/>
                <a:gdLst>
                  <a:gd name="T0" fmla="*/ 52 w 104"/>
                  <a:gd name="T1" fmla="*/ 0 h 105"/>
                  <a:gd name="T2" fmla="*/ 0 w 104"/>
                  <a:gd name="T3" fmla="*/ 53 h 105"/>
                  <a:gd name="T4" fmla="*/ 52 w 104"/>
                  <a:gd name="T5" fmla="*/ 105 h 105"/>
                  <a:gd name="T6" fmla="*/ 104 w 104"/>
                  <a:gd name="T7" fmla="*/ 53 h 105"/>
                  <a:gd name="T8" fmla="*/ 52 w 104"/>
                  <a:gd name="T9" fmla="*/ 0 h 105"/>
                  <a:gd name="T10" fmla="*/ 52 w 104"/>
                  <a:gd name="T11" fmla="*/ 94 h 105"/>
                  <a:gd name="T12" fmla="*/ 11 w 104"/>
                  <a:gd name="T13" fmla="*/ 53 h 105"/>
                  <a:gd name="T14" fmla="*/ 52 w 104"/>
                  <a:gd name="T15" fmla="*/ 11 h 105"/>
                  <a:gd name="T16" fmla="*/ 93 w 104"/>
                  <a:gd name="T17" fmla="*/ 53 h 105"/>
                  <a:gd name="T18" fmla="*/ 52 w 104"/>
                  <a:gd name="T19" fmla="*/ 94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5">
                    <a:moveTo>
                      <a:pt x="52" y="0"/>
                    </a:moveTo>
                    <a:cubicBezTo>
                      <a:pt x="23" y="0"/>
                      <a:pt x="0" y="24"/>
                      <a:pt x="0" y="53"/>
                    </a:cubicBezTo>
                    <a:cubicBezTo>
                      <a:pt x="0" y="82"/>
                      <a:pt x="23" y="105"/>
                      <a:pt x="52" y="105"/>
                    </a:cubicBezTo>
                    <a:cubicBezTo>
                      <a:pt x="81" y="105"/>
                      <a:pt x="104" y="82"/>
                      <a:pt x="104" y="53"/>
                    </a:cubicBezTo>
                    <a:cubicBezTo>
                      <a:pt x="104" y="24"/>
                      <a:pt x="81" y="0"/>
                      <a:pt x="52" y="0"/>
                    </a:cubicBezTo>
                    <a:close/>
                    <a:moveTo>
                      <a:pt x="52" y="94"/>
                    </a:moveTo>
                    <a:cubicBezTo>
                      <a:pt x="29" y="94"/>
                      <a:pt x="11" y="75"/>
                      <a:pt x="11" y="53"/>
                    </a:cubicBezTo>
                    <a:cubicBezTo>
                      <a:pt x="11" y="30"/>
                      <a:pt x="29" y="11"/>
                      <a:pt x="52" y="11"/>
                    </a:cubicBezTo>
                    <a:cubicBezTo>
                      <a:pt x="75" y="11"/>
                      <a:pt x="93" y="30"/>
                      <a:pt x="93" y="53"/>
                    </a:cubicBezTo>
                    <a:cubicBezTo>
                      <a:pt x="93" y="75"/>
                      <a:pt x="75" y="94"/>
                      <a:pt x="52" y="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5" name="Freeform 311"/>
              <p:cNvSpPr>
                <a:spLocks/>
              </p:cNvSpPr>
              <p:nvPr/>
            </p:nvSpPr>
            <p:spPr bwMode="auto">
              <a:xfrm>
                <a:off x="2110" y="2342"/>
                <a:ext cx="69" cy="77"/>
              </a:xfrm>
              <a:custGeom>
                <a:avLst/>
                <a:gdLst>
                  <a:gd name="T0" fmla="*/ 21 w 47"/>
                  <a:gd name="T1" fmla="*/ 0 h 53"/>
                  <a:gd name="T2" fmla="*/ 0 w 47"/>
                  <a:gd name="T3" fmla="*/ 10 h 53"/>
                  <a:gd name="T4" fmla="*/ 10 w 47"/>
                  <a:gd name="T5" fmla="*/ 8 h 53"/>
                  <a:gd name="T6" fmla="*/ 30 w 47"/>
                  <a:gd name="T7" fmla="*/ 27 h 53"/>
                  <a:gd name="T8" fmla="*/ 10 w 47"/>
                  <a:gd name="T9" fmla="*/ 47 h 53"/>
                  <a:gd name="T10" fmla="*/ 3 w 47"/>
                  <a:gd name="T11" fmla="*/ 45 h 53"/>
                  <a:gd name="T12" fmla="*/ 21 w 47"/>
                  <a:gd name="T13" fmla="*/ 53 h 53"/>
                  <a:gd name="T14" fmla="*/ 47 w 47"/>
                  <a:gd name="T15" fmla="*/ 27 h 53"/>
                  <a:gd name="T16" fmla="*/ 21 w 47"/>
                  <a:gd name="T1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53">
                    <a:moveTo>
                      <a:pt x="21" y="0"/>
                    </a:moveTo>
                    <a:cubicBezTo>
                      <a:pt x="13" y="0"/>
                      <a:pt x="5" y="4"/>
                      <a:pt x="0" y="10"/>
                    </a:cubicBezTo>
                    <a:cubicBezTo>
                      <a:pt x="3" y="9"/>
                      <a:pt x="7" y="8"/>
                      <a:pt x="10" y="8"/>
                    </a:cubicBezTo>
                    <a:cubicBezTo>
                      <a:pt x="21" y="8"/>
                      <a:pt x="30" y="17"/>
                      <a:pt x="30" y="27"/>
                    </a:cubicBezTo>
                    <a:cubicBezTo>
                      <a:pt x="30" y="38"/>
                      <a:pt x="21" y="47"/>
                      <a:pt x="10" y="47"/>
                    </a:cubicBezTo>
                    <a:cubicBezTo>
                      <a:pt x="8" y="47"/>
                      <a:pt x="5" y="46"/>
                      <a:pt x="3" y="45"/>
                    </a:cubicBezTo>
                    <a:cubicBezTo>
                      <a:pt x="8" y="50"/>
                      <a:pt x="14" y="53"/>
                      <a:pt x="21" y="53"/>
                    </a:cubicBezTo>
                    <a:cubicBezTo>
                      <a:pt x="35" y="53"/>
                      <a:pt x="47" y="41"/>
                      <a:pt x="47" y="27"/>
                    </a:cubicBezTo>
                    <a:cubicBezTo>
                      <a:pt x="47" y="12"/>
                      <a:pt x="35" y="0"/>
                      <a:pt x="2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6" name="Rectangle 312"/>
              <p:cNvSpPr>
                <a:spLocks noChangeArrowheads="1"/>
              </p:cNvSpPr>
              <p:nvPr/>
            </p:nvSpPr>
            <p:spPr bwMode="auto">
              <a:xfrm>
                <a:off x="2179" y="2374"/>
                <a:ext cx="22" cy="1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7" name="Freeform 313"/>
              <p:cNvSpPr>
                <a:spLocks noEditPoints="1"/>
              </p:cNvSpPr>
              <p:nvPr/>
            </p:nvSpPr>
            <p:spPr bwMode="auto">
              <a:xfrm>
                <a:off x="1610" y="1891"/>
                <a:ext cx="151" cy="153"/>
              </a:xfrm>
              <a:custGeom>
                <a:avLst/>
                <a:gdLst>
                  <a:gd name="T0" fmla="*/ 52 w 104"/>
                  <a:gd name="T1" fmla="*/ 0 h 105"/>
                  <a:gd name="T2" fmla="*/ 0 w 104"/>
                  <a:gd name="T3" fmla="*/ 53 h 105"/>
                  <a:gd name="T4" fmla="*/ 52 w 104"/>
                  <a:gd name="T5" fmla="*/ 105 h 105"/>
                  <a:gd name="T6" fmla="*/ 104 w 104"/>
                  <a:gd name="T7" fmla="*/ 53 h 105"/>
                  <a:gd name="T8" fmla="*/ 52 w 104"/>
                  <a:gd name="T9" fmla="*/ 0 h 105"/>
                  <a:gd name="T10" fmla="*/ 52 w 104"/>
                  <a:gd name="T11" fmla="*/ 94 h 105"/>
                  <a:gd name="T12" fmla="*/ 11 w 104"/>
                  <a:gd name="T13" fmla="*/ 53 h 105"/>
                  <a:gd name="T14" fmla="*/ 52 w 104"/>
                  <a:gd name="T15" fmla="*/ 11 h 105"/>
                  <a:gd name="T16" fmla="*/ 93 w 104"/>
                  <a:gd name="T17" fmla="*/ 53 h 105"/>
                  <a:gd name="T18" fmla="*/ 52 w 104"/>
                  <a:gd name="T19" fmla="*/ 94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5">
                    <a:moveTo>
                      <a:pt x="52" y="0"/>
                    </a:moveTo>
                    <a:cubicBezTo>
                      <a:pt x="23" y="0"/>
                      <a:pt x="0" y="24"/>
                      <a:pt x="0" y="53"/>
                    </a:cubicBezTo>
                    <a:cubicBezTo>
                      <a:pt x="0" y="82"/>
                      <a:pt x="23" y="105"/>
                      <a:pt x="52" y="105"/>
                    </a:cubicBezTo>
                    <a:cubicBezTo>
                      <a:pt x="81" y="105"/>
                      <a:pt x="104" y="82"/>
                      <a:pt x="104" y="53"/>
                    </a:cubicBezTo>
                    <a:cubicBezTo>
                      <a:pt x="104" y="24"/>
                      <a:pt x="81" y="0"/>
                      <a:pt x="52" y="0"/>
                    </a:cubicBezTo>
                    <a:close/>
                    <a:moveTo>
                      <a:pt x="52" y="94"/>
                    </a:moveTo>
                    <a:cubicBezTo>
                      <a:pt x="29" y="94"/>
                      <a:pt x="11" y="76"/>
                      <a:pt x="11" y="53"/>
                    </a:cubicBezTo>
                    <a:cubicBezTo>
                      <a:pt x="11" y="30"/>
                      <a:pt x="29" y="11"/>
                      <a:pt x="52" y="11"/>
                    </a:cubicBezTo>
                    <a:cubicBezTo>
                      <a:pt x="75" y="11"/>
                      <a:pt x="93" y="30"/>
                      <a:pt x="93" y="53"/>
                    </a:cubicBezTo>
                    <a:cubicBezTo>
                      <a:pt x="93" y="76"/>
                      <a:pt x="75" y="94"/>
                      <a:pt x="52" y="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8" name="Freeform 314"/>
              <p:cNvSpPr>
                <a:spLocks/>
              </p:cNvSpPr>
              <p:nvPr/>
            </p:nvSpPr>
            <p:spPr bwMode="auto">
              <a:xfrm>
                <a:off x="1642" y="1930"/>
                <a:ext cx="67" cy="76"/>
              </a:xfrm>
              <a:custGeom>
                <a:avLst/>
                <a:gdLst>
                  <a:gd name="T0" fmla="*/ 20 w 46"/>
                  <a:gd name="T1" fmla="*/ 0 h 52"/>
                  <a:gd name="T2" fmla="*/ 0 w 46"/>
                  <a:gd name="T3" fmla="*/ 10 h 52"/>
                  <a:gd name="T4" fmla="*/ 9 w 46"/>
                  <a:gd name="T5" fmla="*/ 7 h 52"/>
                  <a:gd name="T6" fmla="*/ 29 w 46"/>
                  <a:gd name="T7" fmla="*/ 26 h 52"/>
                  <a:gd name="T8" fmla="*/ 9 w 46"/>
                  <a:gd name="T9" fmla="*/ 46 h 52"/>
                  <a:gd name="T10" fmla="*/ 2 w 46"/>
                  <a:gd name="T11" fmla="*/ 45 h 52"/>
                  <a:gd name="T12" fmla="*/ 20 w 46"/>
                  <a:gd name="T13" fmla="*/ 52 h 52"/>
                  <a:gd name="T14" fmla="*/ 46 w 46"/>
                  <a:gd name="T15" fmla="*/ 26 h 52"/>
                  <a:gd name="T16" fmla="*/ 20 w 46"/>
                  <a:gd name="T1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52">
                    <a:moveTo>
                      <a:pt x="20" y="0"/>
                    </a:moveTo>
                    <a:cubicBezTo>
                      <a:pt x="12" y="0"/>
                      <a:pt x="4" y="4"/>
                      <a:pt x="0" y="10"/>
                    </a:cubicBezTo>
                    <a:cubicBezTo>
                      <a:pt x="3" y="8"/>
                      <a:pt x="6" y="7"/>
                      <a:pt x="9" y="7"/>
                    </a:cubicBezTo>
                    <a:cubicBezTo>
                      <a:pt x="20" y="7"/>
                      <a:pt x="29" y="16"/>
                      <a:pt x="29" y="26"/>
                    </a:cubicBezTo>
                    <a:cubicBezTo>
                      <a:pt x="29" y="37"/>
                      <a:pt x="20" y="46"/>
                      <a:pt x="9" y="46"/>
                    </a:cubicBezTo>
                    <a:cubicBezTo>
                      <a:pt x="7" y="46"/>
                      <a:pt x="4" y="46"/>
                      <a:pt x="2" y="45"/>
                    </a:cubicBezTo>
                    <a:cubicBezTo>
                      <a:pt x="7" y="49"/>
                      <a:pt x="13" y="52"/>
                      <a:pt x="20" y="52"/>
                    </a:cubicBezTo>
                    <a:cubicBezTo>
                      <a:pt x="35" y="52"/>
                      <a:pt x="46" y="40"/>
                      <a:pt x="46" y="26"/>
                    </a:cubicBezTo>
                    <a:cubicBezTo>
                      <a:pt x="46" y="11"/>
                      <a:pt x="35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9" name="Rectangle 315"/>
              <p:cNvSpPr>
                <a:spLocks noChangeArrowheads="1"/>
              </p:cNvSpPr>
              <p:nvPr/>
            </p:nvSpPr>
            <p:spPr bwMode="auto">
              <a:xfrm>
                <a:off x="1709" y="1961"/>
                <a:ext cx="22" cy="1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0" name="Oval 316"/>
              <p:cNvSpPr>
                <a:spLocks noChangeArrowheads="1"/>
              </p:cNvSpPr>
              <p:nvPr/>
            </p:nvSpPr>
            <p:spPr bwMode="auto">
              <a:xfrm>
                <a:off x="1499" y="2256"/>
                <a:ext cx="53" cy="5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1" name="Freeform 317"/>
              <p:cNvSpPr>
                <a:spLocks/>
              </p:cNvSpPr>
              <p:nvPr/>
            </p:nvSpPr>
            <p:spPr bwMode="auto">
              <a:xfrm>
                <a:off x="1464" y="2323"/>
                <a:ext cx="123" cy="281"/>
              </a:xfrm>
              <a:custGeom>
                <a:avLst/>
                <a:gdLst>
                  <a:gd name="T0" fmla="*/ 42 w 84"/>
                  <a:gd name="T1" fmla="*/ 108 h 193"/>
                  <a:gd name="T2" fmla="*/ 50 w 84"/>
                  <a:gd name="T3" fmla="*/ 193 h 193"/>
                  <a:gd name="T4" fmla="*/ 65 w 84"/>
                  <a:gd name="T5" fmla="*/ 193 h 193"/>
                  <a:gd name="T6" fmla="*/ 65 w 84"/>
                  <a:gd name="T7" fmla="*/ 93 h 193"/>
                  <a:gd name="T8" fmla="*/ 77 w 84"/>
                  <a:gd name="T9" fmla="*/ 93 h 193"/>
                  <a:gd name="T10" fmla="*/ 81 w 84"/>
                  <a:gd name="T11" fmla="*/ 35 h 193"/>
                  <a:gd name="T12" fmla="*/ 65 w 84"/>
                  <a:gd name="T13" fmla="*/ 2 h 193"/>
                  <a:gd name="T14" fmla="*/ 54 w 84"/>
                  <a:gd name="T15" fmla="*/ 0 h 193"/>
                  <a:gd name="T16" fmla="*/ 42 w 84"/>
                  <a:gd name="T17" fmla="*/ 0 h 193"/>
                  <a:gd name="T18" fmla="*/ 30 w 84"/>
                  <a:gd name="T19" fmla="*/ 0 h 193"/>
                  <a:gd name="T20" fmla="*/ 19 w 84"/>
                  <a:gd name="T21" fmla="*/ 2 h 193"/>
                  <a:gd name="T22" fmla="*/ 3 w 84"/>
                  <a:gd name="T23" fmla="*/ 35 h 193"/>
                  <a:gd name="T24" fmla="*/ 7 w 84"/>
                  <a:gd name="T25" fmla="*/ 93 h 193"/>
                  <a:gd name="T26" fmla="*/ 19 w 84"/>
                  <a:gd name="T27" fmla="*/ 93 h 193"/>
                  <a:gd name="T28" fmla="*/ 19 w 84"/>
                  <a:gd name="T29" fmla="*/ 193 h 193"/>
                  <a:gd name="T30" fmla="*/ 34 w 84"/>
                  <a:gd name="T31" fmla="*/ 193 h 193"/>
                  <a:gd name="T32" fmla="*/ 42 w 84"/>
                  <a:gd name="T33" fmla="*/ 108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4" h="193">
                    <a:moveTo>
                      <a:pt x="42" y="108"/>
                    </a:moveTo>
                    <a:cubicBezTo>
                      <a:pt x="50" y="193"/>
                      <a:pt x="50" y="193"/>
                      <a:pt x="50" y="193"/>
                    </a:cubicBezTo>
                    <a:cubicBezTo>
                      <a:pt x="65" y="193"/>
                      <a:pt x="65" y="193"/>
                      <a:pt x="65" y="193"/>
                    </a:cubicBezTo>
                    <a:cubicBezTo>
                      <a:pt x="65" y="93"/>
                      <a:pt x="65" y="93"/>
                      <a:pt x="65" y="93"/>
                    </a:cubicBezTo>
                    <a:cubicBezTo>
                      <a:pt x="77" y="93"/>
                      <a:pt x="77" y="93"/>
                      <a:pt x="77" y="93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81" y="35"/>
                      <a:pt x="84" y="9"/>
                      <a:pt x="65" y="2"/>
                    </a:cubicBezTo>
                    <a:cubicBezTo>
                      <a:pt x="62" y="1"/>
                      <a:pt x="58" y="0"/>
                      <a:pt x="54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6" y="0"/>
                      <a:pt x="22" y="1"/>
                      <a:pt x="19" y="2"/>
                    </a:cubicBezTo>
                    <a:cubicBezTo>
                      <a:pt x="0" y="9"/>
                      <a:pt x="3" y="35"/>
                      <a:pt x="3" y="35"/>
                    </a:cubicBezTo>
                    <a:cubicBezTo>
                      <a:pt x="7" y="93"/>
                      <a:pt x="7" y="93"/>
                      <a:pt x="7" y="93"/>
                    </a:cubicBezTo>
                    <a:cubicBezTo>
                      <a:pt x="19" y="93"/>
                      <a:pt x="19" y="93"/>
                      <a:pt x="19" y="9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34" y="193"/>
                      <a:pt x="34" y="193"/>
                      <a:pt x="34" y="193"/>
                    </a:cubicBezTo>
                    <a:lnTo>
                      <a:pt x="42" y="10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2" name="Oval 318"/>
              <p:cNvSpPr>
                <a:spLocks noChangeArrowheads="1"/>
              </p:cNvSpPr>
              <p:nvPr/>
            </p:nvSpPr>
            <p:spPr bwMode="auto">
              <a:xfrm>
                <a:off x="1024" y="3065"/>
                <a:ext cx="52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3" name="Freeform 319"/>
              <p:cNvSpPr>
                <a:spLocks/>
              </p:cNvSpPr>
              <p:nvPr/>
            </p:nvSpPr>
            <p:spPr bwMode="auto">
              <a:xfrm>
                <a:off x="989" y="3130"/>
                <a:ext cx="122" cy="282"/>
              </a:xfrm>
              <a:custGeom>
                <a:avLst/>
                <a:gdLst>
                  <a:gd name="T0" fmla="*/ 42 w 84"/>
                  <a:gd name="T1" fmla="*/ 108 h 194"/>
                  <a:gd name="T2" fmla="*/ 50 w 84"/>
                  <a:gd name="T3" fmla="*/ 194 h 194"/>
                  <a:gd name="T4" fmla="*/ 65 w 84"/>
                  <a:gd name="T5" fmla="*/ 194 h 194"/>
                  <a:gd name="T6" fmla="*/ 65 w 84"/>
                  <a:gd name="T7" fmla="*/ 93 h 194"/>
                  <a:gd name="T8" fmla="*/ 77 w 84"/>
                  <a:gd name="T9" fmla="*/ 93 h 194"/>
                  <a:gd name="T10" fmla="*/ 81 w 84"/>
                  <a:gd name="T11" fmla="*/ 35 h 194"/>
                  <a:gd name="T12" fmla="*/ 65 w 84"/>
                  <a:gd name="T13" fmla="*/ 2 h 194"/>
                  <a:gd name="T14" fmla="*/ 54 w 84"/>
                  <a:gd name="T15" fmla="*/ 0 h 194"/>
                  <a:gd name="T16" fmla="*/ 42 w 84"/>
                  <a:gd name="T17" fmla="*/ 0 h 194"/>
                  <a:gd name="T18" fmla="*/ 30 w 84"/>
                  <a:gd name="T19" fmla="*/ 0 h 194"/>
                  <a:gd name="T20" fmla="*/ 19 w 84"/>
                  <a:gd name="T21" fmla="*/ 2 h 194"/>
                  <a:gd name="T22" fmla="*/ 3 w 84"/>
                  <a:gd name="T23" fmla="*/ 35 h 194"/>
                  <a:gd name="T24" fmla="*/ 7 w 84"/>
                  <a:gd name="T25" fmla="*/ 93 h 194"/>
                  <a:gd name="T26" fmla="*/ 19 w 84"/>
                  <a:gd name="T27" fmla="*/ 93 h 194"/>
                  <a:gd name="T28" fmla="*/ 19 w 84"/>
                  <a:gd name="T29" fmla="*/ 194 h 194"/>
                  <a:gd name="T30" fmla="*/ 34 w 84"/>
                  <a:gd name="T31" fmla="*/ 194 h 194"/>
                  <a:gd name="T32" fmla="*/ 42 w 84"/>
                  <a:gd name="T33" fmla="*/ 10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4" h="194">
                    <a:moveTo>
                      <a:pt x="42" y="108"/>
                    </a:moveTo>
                    <a:cubicBezTo>
                      <a:pt x="50" y="194"/>
                      <a:pt x="50" y="194"/>
                      <a:pt x="50" y="194"/>
                    </a:cubicBezTo>
                    <a:cubicBezTo>
                      <a:pt x="65" y="194"/>
                      <a:pt x="65" y="194"/>
                      <a:pt x="65" y="194"/>
                    </a:cubicBezTo>
                    <a:cubicBezTo>
                      <a:pt x="65" y="93"/>
                      <a:pt x="65" y="93"/>
                      <a:pt x="65" y="93"/>
                    </a:cubicBezTo>
                    <a:cubicBezTo>
                      <a:pt x="77" y="93"/>
                      <a:pt x="77" y="93"/>
                      <a:pt x="77" y="93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81" y="35"/>
                      <a:pt x="84" y="9"/>
                      <a:pt x="65" y="2"/>
                    </a:cubicBezTo>
                    <a:cubicBezTo>
                      <a:pt x="62" y="1"/>
                      <a:pt x="58" y="0"/>
                      <a:pt x="54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6" y="0"/>
                      <a:pt x="22" y="1"/>
                      <a:pt x="19" y="2"/>
                    </a:cubicBezTo>
                    <a:cubicBezTo>
                      <a:pt x="0" y="9"/>
                      <a:pt x="3" y="35"/>
                      <a:pt x="3" y="35"/>
                    </a:cubicBezTo>
                    <a:cubicBezTo>
                      <a:pt x="7" y="93"/>
                      <a:pt x="7" y="93"/>
                      <a:pt x="7" y="93"/>
                    </a:cubicBezTo>
                    <a:cubicBezTo>
                      <a:pt x="19" y="93"/>
                      <a:pt x="19" y="93"/>
                      <a:pt x="19" y="93"/>
                    </a:cubicBezTo>
                    <a:cubicBezTo>
                      <a:pt x="19" y="194"/>
                      <a:pt x="19" y="194"/>
                      <a:pt x="19" y="194"/>
                    </a:cubicBezTo>
                    <a:cubicBezTo>
                      <a:pt x="34" y="194"/>
                      <a:pt x="34" y="194"/>
                      <a:pt x="34" y="194"/>
                    </a:cubicBezTo>
                    <a:lnTo>
                      <a:pt x="42" y="10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4" name="Rectangle 320"/>
              <p:cNvSpPr>
                <a:spLocks noChangeArrowheads="1"/>
              </p:cNvSpPr>
              <p:nvPr/>
            </p:nvSpPr>
            <p:spPr bwMode="auto">
              <a:xfrm>
                <a:off x="1761" y="2064"/>
                <a:ext cx="9" cy="20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5" name="Rectangle 321"/>
              <p:cNvSpPr>
                <a:spLocks noChangeArrowheads="1"/>
              </p:cNvSpPr>
              <p:nvPr/>
            </p:nvSpPr>
            <p:spPr bwMode="auto">
              <a:xfrm>
                <a:off x="1738" y="2064"/>
                <a:ext cx="9" cy="20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6" name="Freeform 322"/>
              <p:cNvSpPr>
                <a:spLocks/>
              </p:cNvSpPr>
              <p:nvPr/>
            </p:nvSpPr>
            <p:spPr bwMode="auto">
              <a:xfrm>
                <a:off x="1713" y="2081"/>
                <a:ext cx="80" cy="162"/>
              </a:xfrm>
              <a:custGeom>
                <a:avLst/>
                <a:gdLst>
                  <a:gd name="T0" fmla="*/ 55 w 55"/>
                  <a:gd name="T1" fmla="*/ 80 h 111"/>
                  <a:gd name="T2" fmla="*/ 51 w 55"/>
                  <a:gd name="T3" fmla="*/ 96 h 111"/>
                  <a:gd name="T4" fmla="*/ 27 w 55"/>
                  <a:gd name="T5" fmla="*/ 111 h 111"/>
                  <a:gd name="T6" fmla="*/ 0 w 55"/>
                  <a:gd name="T7" fmla="*/ 79 h 111"/>
                  <a:gd name="T8" fmla="*/ 6 w 55"/>
                  <a:gd name="T9" fmla="*/ 59 h 111"/>
                  <a:gd name="T10" fmla="*/ 25 w 55"/>
                  <a:gd name="T11" fmla="*/ 47 h 111"/>
                  <a:gd name="T12" fmla="*/ 39 w 55"/>
                  <a:gd name="T13" fmla="*/ 41 h 111"/>
                  <a:gd name="T14" fmla="*/ 43 w 55"/>
                  <a:gd name="T15" fmla="*/ 30 h 111"/>
                  <a:gd name="T16" fmla="*/ 28 w 55"/>
                  <a:gd name="T17" fmla="*/ 12 h 111"/>
                  <a:gd name="T18" fmla="*/ 15 w 55"/>
                  <a:gd name="T19" fmla="*/ 20 h 111"/>
                  <a:gd name="T20" fmla="*/ 12 w 55"/>
                  <a:gd name="T21" fmla="*/ 30 h 111"/>
                  <a:gd name="T22" fmla="*/ 3 w 55"/>
                  <a:gd name="T23" fmla="*/ 28 h 111"/>
                  <a:gd name="T24" fmla="*/ 9 w 55"/>
                  <a:gd name="T25" fmla="*/ 10 h 111"/>
                  <a:gd name="T26" fmla="*/ 28 w 55"/>
                  <a:gd name="T27" fmla="*/ 0 h 111"/>
                  <a:gd name="T28" fmla="*/ 47 w 55"/>
                  <a:gd name="T29" fmla="*/ 10 h 111"/>
                  <a:gd name="T30" fmla="*/ 52 w 55"/>
                  <a:gd name="T31" fmla="*/ 30 h 111"/>
                  <a:gd name="T32" fmla="*/ 46 w 55"/>
                  <a:gd name="T33" fmla="*/ 50 h 111"/>
                  <a:gd name="T34" fmla="*/ 28 w 55"/>
                  <a:gd name="T35" fmla="*/ 60 h 111"/>
                  <a:gd name="T36" fmla="*/ 13 w 55"/>
                  <a:gd name="T37" fmla="*/ 68 h 111"/>
                  <a:gd name="T38" fmla="*/ 10 w 55"/>
                  <a:gd name="T39" fmla="*/ 80 h 111"/>
                  <a:gd name="T40" fmla="*/ 27 w 55"/>
                  <a:gd name="T41" fmla="*/ 99 h 111"/>
                  <a:gd name="T42" fmla="*/ 41 w 55"/>
                  <a:gd name="T43" fmla="*/ 92 h 111"/>
                  <a:gd name="T44" fmla="*/ 45 w 55"/>
                  <a:gd name="T45" fmla="*/ 77 h 111"/>
                  <a:gd name="T46" fmla="*/ 55 w 55"/>
                  <a:gd name="T47" fmla="*/ 8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5" h="111">
                    <a:moveTo>
                      <a:pt x="55" y="80"/>
                    </a:moveTo>
                    <a:cubicBezTo>
                      <a:pt x="54" y="88"/>
                      <a:pt x="53" y="92"/>
                      <a:pt x="51" y="96"/>
                    </a:cubicBezTo>
                    <a:cubicBezTo>
                      <a:pt x="47" y="106"/>
                      <a:pt x="38" y="111"/>
                      <a:pt x="27" y="111"/>
                    </a:cubicBezTo>
                    <a:cubicBezTo>
                      <a:pt x="11" y="111"/>
                      <a:pt x="0" y="99"/>
                      <a:pt x="0" y="79"/>
                    </a:cubicBezTo>
                    <a:cubicBezTo>
                      <a:pt x="0" y="71"/>
                      <a:pt x="2" y="64"/>
                      <a:pt x="6" y="59"/>
                    </a:cubicBezTo>
                    <a:cubicBezTo>
                      <a:pt x="10" y="54"/>
                      <a:pt x="14" y="52"/>
                      <a:pt x="25" y="47"/>
                    </a:cubicBezTo>
                    <a:cubicBezTo>
                      <a:pt x="33" y="45"/>
                      <a:pt x="36" y="43"/>
                      <a:pt x="39" y="41"/>
                    </a:cubicBezTo>
                    <a:cubicBezTo>
                      <a:pt x="42" y="38"/>
                      <a:pt x="43" y="34"/>
                      <a:pt x="43" y="30"/>
                    </a:cubicBezTo>
                    <a:cubicBezTo>
                      <a:pt x="43" y="19"/>
                      <a:pt x="37" y="12"/>
                      <a:pt x="28" y="12"/>
                    </a:cubicBezTo>
                    <a:cubicBezTo>
                      <a:pt x="22" y="12"/>
                      <a:pt x="18" y="15"/>
                      <a:pt x="15" y="20"/>
                    </a:cubicBezTo>
                    <a:cubicBezTo>
                      <a:pt x="14" y="22"/>
                      <a:pt x="13" y="25"/>
                      <a:pt x="12" y="30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4" y="19"/>
                      <a:pt x="6" y="14"/>
                      <a:pt x="9" y="10"/>
                    </a:cubicBezTo>
                    <a:cubicBezTo>
                      <a:pt x="13" y="3"/>
                      <a:pt x="20" y="0"/>
                      <a:pt x="28" y="0"/>
                    </a:cubicBezTo>
                    <a:cubicBezTo>
                      <a:pt x="36" y="0"/>
                      <a:pt x="43" y="4"/>
                      <a:pt x="47" y="10"/>
                    </a:cubicBezTo>
                    <a:cubicBezTo>
                      <a:pt x="50" y="16"/>
                      <a:pt x="52" y="22"/>
                      <a:pt x="52" y="30"/>
                    </a:cubicBezTo>
                    <a:cubicBezTo>
                      <a:pt x="52" y="38"/>
                      <a:pt x="50" y="45"/>
                      <a:pt x="46" y="50"/>
                    </a:cubicBezTo>
                    <a:cubicBezTo>
                      <a:pt x="42" y="55"/>
                      <a:pt x="37" y="57"/>
                      <a:pt x="28" y="60"/>
                    </a:cubicBezTo>
                    <a:cubicBezTo>
                      <a:pt x="19" y="63"/>
                      <a:pt x="16" y="65"/>
                      <a:pt x="13" y="68"/>
                    </a:cubicBezTo>
                    <a:cubicBezTo>
                      <a:pt x="11" y="70"/>
                      <a:pt x="10" y="74"/>
                      <a:pt x="10" y="80"/>
                    </a:cubicBezTo>
                    <a:cubicBezTo>
                      <a:pt x="10" y="91"/>
                      <a:pt x="16" y="99"/>
                      <a:pt x="27" y="99"/>
                    </a:cubicBezTo>
                    <a:cubicBezTo>
                      <a:pt x="33" y="99"/>
                      <a:pt x="38" y="96"/>
                      <a:pt x="41" y="92"/>
                    </a:cubicBezTo>
                    <a:cubicBezTo>
                      <a:pt x="43" y="88"/>
                      <a:pt x="44" y="85"/>
                      <a:pt x="45" y="77"/>
                    </a:cubicBezTo>
                    <a:lnTo>
                      <a:pt x="55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7" name="Rectangle 323"/>
              <p:cNvSpPr>
                <a:spLocks noChangeArrowheads="1"/>
              </p:cNvSpPr>
              <p:nvPr/>
            </p:nvSpPr>
            <p:spPr bwMode="auto">
              <a:xfrm>
                <a:off x="1214" y="643"/>
                <a:ext cx="10" cy="22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8" name="Rectangle 324"/>
              <p:cNvSpPr>
                <a:spLocks noChangeArrowheads="1"/>
              </p:cNvSpPr>
              <p:nvPr/>
            </p:nvSpPr>
            <p:spPr bwMode="auto">
              <a:xfrm>
                <a:off x="1188" y="643"/>
                <a:ext cx="10" cy="22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9" name="Freeform 325"/>
              <p:cNvSpPr>
                <a:spLocks/>
              </p:cNvSpPr>
              <p:nvPr/>
            </p:nvSpPr>
            <p:spPr bwMode="auto">
              <a:xfrm>
                <a:off x="1160" y="664"/>
                <a:ext cx="91" cy="181"/>
              </a:xfrm>
              <a:custGeom>
                <a:avLst/>
                <a:gdLst>
                  <a:gd name="T0" fmla="*/ 62 w 62"/>
                  <a:gd name="T1" fmla="*/ 90 h 125"/>
                  <a:gd name="T2" fmla="*/ 58 w 62"/>
                  <a:gd name="T3" fmla="*/ 108 h 125"/>
                  <a:gd name="T4" fmla="*/ 30 w 62"/>
                  <a:gd name="T5" fmla="*/ 125 h 125"/>
                  <a:gd name="T6" fmla="*/ 0 w 62"/>
                  <a:gd name="T7" fmla="*/ 89 h 125"/>
                  <a:gd name="T8" fmla="*/ 7 w 62"/>
                  <a:gd name="T9" fmla="*/ 66 h 125"/>
                  <a:gd name="T10" fmla="*/ 28 w 62"/>
                  <a:gd name="T11" fmla="*/ 53 h 125"/>
                  <a:gd name="T12" fmla="*/ 44 w 62"/>
                  <a:gd name="T13" fmla="*/ 46 h 125"/>
                  <a:gd name="T14" fmla="*/ 48 w 62"/>
                  <a:gd name="T15" fmla="*/ 33 h 125"/>
                  <a:gd name="T16" fmla="*/ 31 w 62"/>
                  <a:gd name="T17" fmla="*/ 13 h 125"/>
                  <a:gd name="T18" fmla="*/ 17 w 62"/>
                  <a:gd name="T19" fmla="*/ 22 h 125"/>
                  <a:gd name="T20" fmla="*/ 13 w 62"/>
                  <a:gd name="T21" fmla="*/ 34 h 125"/>
                  <a:gd name="T22" fmla="*/ 3 w 62"/>
                  <a:gd name="T23" fmla="*/ 31 h 125"/>
                  <a:gd name="T24" fmla="*/ 10 w 62"/>
                  <a:gd name="T25" fmla="*/ 10 h 125"/>
                  <a:gd name="T26" fmla="*/ 31 w 62"/>
                  <a:gd name="T27" fmla="*/ 0 h 125"/>
                  <a:gd name="T28" fmla="*/ 53 w 62"/>
                  <a:gd name="T29" fmla="*/ 11 h 125"/>
                  <a:gd name="T30" fmla="*/ 59 w 62"/>
                  <a:gd name="T31" fmla="*/ 33 h 125"/>
                  <a:gd name="T32" fmla="*/ 51 w 62"/>
                  <a:gd name="T33" fmla="*/ 56 h 125"/>
                  <a:gd name="T34" fmla="*/ 31 w 62"/>
                  <a:gd name="T35" fmla="*/ 68 h 125"/>
                  <a:gd name="T36" fmla="*/ 15 w 62"/>
                  <a:gd name="T37" fmla="*/ 76 h 125"/>
                  <a:gd name="T38" fmla="*/ 11 w 62"/>
                  <a:gd name="T39" fmla="*/ 90 h 125"/>
                  <a:gd name="T40" fmla="*/ 30 w 62"/>
                  <a:gd name="T41" fmla="*/ 111 h 125"/>
                  <a:gd name="T42" fmla="*/ 46 w 62"/>
                  <a:gd name="T43" fmla="*/ 103 h 125"/>
                  <a:gd name="T44" fmla="*/ 51 w 62"/>
                  <a:gd name="T45" fmla="*/ 87 h 125"/>
                  <a:gd name="T46" fmla="*/ 62 w 62"/>
                  <a:gd name="T47" fmla="*/ 9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2" h="125">
                    <a:moveTo>
                      <a:pt x="62" y="90"/>
                    </a:moveTo>
                    <a:cubicBezTo>
                      <a:pt x="61" y="99"/>
                      <a:pt x="60" y="103"/>
                      <a:pt x="58" y="108"/>
                    </a:cubicBezTo>
                    <a:cubicBezTo>
                      <a:pt x="53" y="119"/>
                      <a:pt x="43" y="125"/>
                      <a:pt x="30" y="125"/>
                    </a:cubicBezTo>
                    <a:cubicBezTo>
                      <a:pt x="12" y="125"/>
                      <a:pt x="0" y="111"/>
                      <a:pt x="0" y="89"/>
                    </a:cubicBezTo>
                    <a:cubicBezTo>
                      <a:pt x="0" y="80"/>
                      <a:pt x="2" y="72"/>
                      <a:pt x="7" y="66"/>
                    </a:cubicBezTo>
                    <a:cubicBezTo>
                      <a:pt x="11" y="61"/>
                      <a:pt x="15" y="58"/>
                      <a:pt x="28" y="53"/>
                    </a:cubicBezTo>
                    <a:cubicBezTo>
                      <a:pt x="37" y="50"/>
                      <a:pt x="41" y="49"/>
                      <a:pt x="44" y="46"/>
                    </a:cubicBezTo>
                    <a:cubicBezTo>
                      <a:pt x="47" y="43"/>
                      <a:pt x="48" y="39"/>
                      <a:pt x="48" y="33"/>
                    </a:cubicBezTo>
                    <a:cubicBezTo>
                      <a:pt x="48" y="22"/>
                      <a:pt x="41" y="13"/>
                      <a:pt x="31" y="13"/>
                    </a:cubicBezTo>
                    <a:cubicBezTo>
                      <a:pt x="25" y="13"/>
                      <a:pt x="20" y="16"/>
                      <a:pt x="17" y="22"/>
                    </a:cubicBezTo>
                    <a:cubicBezTo>
                      <a:pt x="15" y="25"/>
                      <a:pt x="14" y="28"/>
                      <a:pt x="13" y="34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4" y="20"/>
                      <a:pt x="6" y="15"/>
                      <a:pt x="10" y="10"/>
                    </a:cubicBezTo>
                    <a:cubicBezTo>
                      <a:pt x="15" y="3"/>
                      <a:pt x="22" y="0"/>
                      <a:pt x="31" y="0"/>
                    </a:cubicBezTo>
                    <a:cubicBezTo>
                      <a:pt x="41" y="0"/>
                      <a:pt x="48" y="4"/>
                      <a:pt x="53" y="11"/>
                    </a:cubicBezTo>
                    <a:cubicBezTo>
                      <a:pt x="57" y="17"/>
                      <a:pt x="59" y="25"/>
                      <a:pt x="59" y="33"/>
                    </a:cubicBezTo>
                    <a:cubicBezTo>
                      <a:pt x="59" y="43"/>
                      <a:pt x="56" y="51"/>
                      <a:pt x="51" y="56"/>
                    </a:cubicBezTo>
                    <a:cubicBezTo>
                      <a:pt x="47" y="61"/>
                      <a:pt x="42" y="64"/>
                      <a:pt x="31" y="68"/>
                    </a:cubicBezTo>
                    <a:cubicBezTo>
                      <a:pt x="21" y="71"/>
                      <a:pt x="18" y="73"/>
                      <a:pt x="15" y="76"/>
                    </a:cubicBezTo>
                    <a:cubicBezTo>
                      <a:pt x="12" y="79"/>
                      <a:pt x="11" y="84"/>
                      <a:pt x="11" y="90"/>
                    </a:cubicBezTo>
                    <a:cubicBezTo>
                      <a:pt x="11" y="103"/>
                      <a:pt x="18" y="111"/>
                      <a:pt x="30" y="111"/>
                    </a:cubicBezTo>
                    <a:cubicBezTo>
                      <a:pt x="37" y="111"/>
                      <a:pt x="43" y="109"/>
                      <a:pt x="46" y="103"/>
                    </a:cubicBezTo>
                    <a:cubicBezTo>
                      <a:pt x="49" y="99"/>
                      <a:pt x="50" y="95"/>
                      <a:pt x="51" y="87"/>
                    </a:cubicBezTo>
                    <a:lnTo>
                      <a:pt x="62" y="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50" name="Rectangle 326"/>
              <p:cNvSpPr>
                <a:spLocks noChangeArrowheads="1"/>
              </p:cNvSpPr>
              <p:nvPr/>
            </p:nvSpPr>
            <p:spPr bwMode="auto">
              <a:xfrm>
                <a:off x="2443" y="888"/>
                <a:ext cx="11" cy="22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51" name="Rectangle 327"/>
              <p:cNvSpPr>
                <a:spLocks noChangeArrowheads="1"/>
              </p:cNvSpPr>
              <p:nvPr/>
            </p:nvSpPr>
            <p:spPr bwMode="auto">
              <a:xfrm>
                <a:off x="2417" y="888"/>
                <a:ext cx="10" cy="22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52" name="Freeform 328"/>
              <p:cNvSpPr>
                <a:spLocks/>
              </p:cNvSpPr>
              <p:nvPr/>
            </p:nvSpPr>
            <p:spPr bwMode="auto">
              <a:xfrm>
                <a:off x="2390" y="906"/>
                <a:ext cx="90" cy="184"/>
              </a:xfrm>
              <a:custGeom>
                <a:avLst/>
                <a:gdLst>
                  <a:gd name="T0" fmla="*/ 62 w 62"/>
                  <a:gd name="T1" fmla="*/ 91 h 126"/>
                  <a:gd name="T2" fmla="*/ 58 w 62"/>
                  <a:gd name="T3" fmla="*/ 109 h 126"/>
                  <a:gd name="T4" fmla="*/ 31 w 62"/>
                  <a:gd name="T5" fmla="*/ 126 h 126"/>
                  <a:gd name="T6" fmla="*/ 0 w 62"/>
                  <a:gd name="T7" fmla="*/ 90 h 126"/>
                  <a:gd name="T8" fmla="*/ 7 w 62"/>
                  <a:gd name="T9" fmla="*/ 67 h 126"/>
                  <a:gd name="T10" fmla="*/ 28 w 62"/>
                  <a:gd name="T11" fmla="*/ 54 h 126"/>
                  <a:gd name="T12" fmla="*/ 44 w 62"/>
                  <a:gd name="T13" fmla="*/ 46 h 126"/>
                  <a:gd name="T14" fmla="*/ 48 w 62"/>
                  <a:gd name="T15" fmla="*/ 34 h 126"/>
                  <a:gd name="T16" fmla="*/ 31 w 62"/>
                  <a:gd name="T17" fmla="*/ 14 h 126"/>
                  <a:gd name="T18" fmla="*/ 17 w 62"/>
                  <a:gd name="T19" fmla="*/ 23 h 126"/>
                  <a:gd name="T20" fmla="*/ 13 w 62"/>
                  <a:gd name="T21" fmla="*/ 34 h 126"/>
                  <a:gd name="T22" fmla="*/ 3 w 62"/>
                  <a:gd name="T23" fmla="*/ 32 h 126"/>
                  <a:gd name="T24" fmla="*/ 10 w 62"/>
                  <a:gd name="T25" fmla="*/ 11 h 126"/>
                  <a:gd name="T26" fmla="*/ 31 w 62"/>
                  <a:gd name="T27" fmla="*/ 0 h 126"/>
                  <a:gd name="T28" fmla="*/ 53 w 62"/>
                  <a:gd name="T29" fmla="*/ 12 h 126"/>
                  <a:gd name="T30" fmla="*/ 59 w 62"/>
                  <a:gd name="T31" fmla="*/ 34 h 126"/>
                  <a:gd name="T32" fmla="*/ 51 w 62"/>
                  <a:gd name="T33" fmla="*/ 57 h 126"/>
                  <a:gd name="T34" fmla="*/ 31 w 62"/>
                  <a:gd name="T35" fmla="*/ 69 h 126"/>
                  <a:gd name="T36" fmla="*/ 15 w 62"/>
                  <a:gd name="T37" fmla="*/ 77 h 126"/>
                  <a:gd name="T38" fmla="*/ 11 w 62"/>
                  <a:gd name="T39" fmla="*/ 91 h 126"/>
                  <a:gd name="T40" fmla="*/ 30 w 62"/>
                  <a:gd name="T41" fmla="*/ 112 h 126"/>
                  <a:gd name="T42" fmla="*/ 46 w 62"/>
                  <a:gd name="T43" fmla="*/ 104 h 126"/>
                  <a:gd name="T44" fmla="*/ 51 w 62"/>
                  <a:gd name="T45" fmla="*/ 88 h 126"/>
                  <a:gd name="T46" fmla="*/ 62 w 62"/>
                  <a:gd name="T47" fmla="*/ 91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2" h="126">
                    <a:moveTo>
                      <a:pt x="62" y="91"/>
                    </a:moveTo>
                    <a:cubicBezTo>
                      <a:pt x="61" y="100"/>
                      <a:pt x="60" y="104"/>
                      <a:pt x="58" y="109"/>
                    </a:cubicBezTo>
                    <a:cubicBezTo>
                      <a:pt x="53" y="120"/>
                      <a:pt x="43" y="126"/>
                      <a:pt x="31" y="126"/>
                    </a:cubicBezTo>
                    <a:cubicBezTo>
                      <a:pt x="12" y="126"/>
                      <a:pt x="0" y="112"/>
                      <a:pt x="0" y="90"/>
                    </a:cubicBezTo>
                    <a:cubicBezTo>
                      <a:pt x="0" y="81"/>
                      <a:pt x="2" y="72"/>
                      <a:pt x="7" y="67"/>
                    </a:cubicBezTo>
                    <a:cubicBezTo>
                      <a:pt x="11" y="62"/>
                      <a:pt x="15" y="59"/>
                      <a:pt x="28" y="54"/>
                    </a:cubicBezTo>
                    <a:cubicBezTo>
                      <a:pt x="37" y="51"/>
                      <a:pt x="41" y="49"/>
                      <a:pt x="44" y="46"/>
                    </a:cubicBezTo>
                    <a:cubicBezTo>
                      <a:pt x="47" y="44"/>
                      <a:pt x="48" y="39"/>
                      <a:pt x="48" y="34"/>
                    </a:cubicBezTo>
                    <a:cubicBezTo>
                      <a:pt x="48" y="22"/>
                      <a:pt x="41" y="14"/>
                      <a:pt x="31" y="14"/>
                    </a:cubicBezTo>
                    <a:cubicBezTo>
                      <a:pt x="25" y="14"/>
                      <a:pt x="20" y="17"/>
                      <a:pt x="17" y="23"/>
                    </a:cubicBezTo>
                    <a:cubicBezTo>
                      <a:pt x="15" y="26"/>
                      <a:pt x="14" y="28"/>
                      <a:pt x="13" y="34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4" y="21"/>
                      <a:pt x="6" y="16"/>
                      <a:pt x="10" y="11"/>
                    </a:cubicBezTo>
                    <a:cubicBezTo>
                      <a:pt x="15" y="4"/>
                      <a:pt x="22" y="0"/>
                      <a:pt x="31" y="0"/>
                    </a:cubicBezTo>
                    <a:cubicBezTo>
                      <a:pt x="41" y="0"/>
                      <a:pt x="48" y="5"/>
                      <a:pt x="53" y="12"/>
                    </a:cubicBezTo>
                    <a:cubicBezTo>
                      <a:pt x="57" y="18"/>
                      <a:pt x="59" y="26"/>
                      <a:pt x="59" y="34"/>
                    </a:cubicBezTo>
                    <a:cubicBezTo>
                      <a:pt x="59" y="44"/>
                      <a:pt x="56" y="52"/>
                      <a:pt x="51" y="57"/>
                    </a:cubicBezTo>
                    <a:cubicBezTo>
                      <a:pt x="47" y="62"/>
                      <a:pt x="42" y="65"/>
                      <a:pt x="31" y="69"/>
                    </a:cubicBezTo>
                    <a:cubicBezTo>
                      <a:pt x="21" y="72"/>
                      <a:pt x="18" y="73"/>
                      <a:pt x="15" y="77"/>
                    </a:cubicBezTo>
                    <a:cubicBezTo>
                      <a:pt x="12" y="80"/>
                      <a:pt x="11" y="84"/>
                      <a:pt x="11" y="91"/>
                    </a:cubicBezTo>
                    <a:cubicBezTo>
                      <a:pt x="11" y="104"/>
                      <a:pt x="18" y="112"/>
                      <a:pt x="30" y="112"/>
                    </a:cubicBezTo>
                    <a:cubicBezTo>
                      <a:pt x="37" y="112"/>
                      <a:pt x="43" y="109"/>
                      <a:pt x="46" y="104"/>
                    </a:cubicBezTo>
                    <a:cubicBezTo>
                      <a:pt x="49" y="100"/>
                      <a:pt x="50" y="96"/>
                      <a:pt x="51" y="88"/>
                    </a:cubicBezTo>
                    <a:lnTo>
                      <a:pt x="62" y="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53" name="Rectangle 329"/>
              <p:cNvSpPr>
                <a:spLocks noChangeArrowheads="1"/>
              </p:cNvSpPr>
              <p:nvPr/>
            </p:nvSpPr>
            <p:spPr bwMode="auto">
              <a:xfrm>
                <a:off x="2065" y="1760"/>
                <a:ext cx="37" cy="4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54" name="Freeform 330"/>
              <p:cNvSpPr>
                <a:spLocks/>
              </p:cNvSpPr>
              <p:nvPr/>
            </p:nvSpPr>
            <p:spPr bwMode="auto">
              <a:xfrm>
                <a:off x="1908" y="732"/>
                <a:ext cx="42" cy="28"/>
              </a:xfrm>
              <a:custGeom>
                <a:avLst/>
                <a:gdLst>
                  <a:gd name="T0" fmla="*/ 25 w 29"/>
                  <a:gd name="T1" fmla="*/ 19 h 19"/>
                  <a:gd name="T2" fmla="*/ 25 w 29"/>
                  <a:gd name="T3" fmla="*/ 12 h 19"/>
                  <a:gd name="T4" fmla="*/ 28 w 29"/>
                  <a:gd name="T5" fmla="*/ 4 h 19"/>
                  <a:gd name="T6" fmla="*/ 21 w 29"/>
                  <a:gd name="T7" fmla="*/ 2 h 19"/>
                  <a:gd name="T8" fmla="*/ 14 w 29"/>
                  <a:gd name="T9" fmla="*/ 0 h 19"/>
                  <a:gd name="T10" fmla="*/ 12 w 29"/>
                  <a:gd name="T11" fmla="*/ 3 h 19"/>
                  <a:gd name="T12" fmla="*/ 11 w 29"/>
                  <a:gd name="T13" fmla="*/ 1 h 19"/>
                  <a:gd name="T14" fmla="*/ 8 w 29"/>
                  <a:gd name="T15" fmla="*/ 2 h 19"/>
                  <a:gd name="T16" fmla="*/ 1 w 29"/>
                  <a:gd name="T17" fmla="*/ 13 h 19"/>
                  <a:gd name="T18" fmla="*/ 1 w 29"/>
                  <a:gd name="T19" fmla="*/ 18 h 19"/>
                  <a:gd name="T20" fmla="*/ 7 w 29"/>
                  <a:gd name="T21" fmla="*/ 19 h 19"/>
                  <a:gd name="T22" fmla="*/ 25 w 29"/>
                  <a:gd name="T2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19">
                    <a:moveTo>
                      <a:pt x="25" y="19"/>
                    </a:moveTo>
                    <a:cubicBezTo>
                      <a:pt x="25" y="19"/>
                      <a:pt x="28" y="19"/>
                      <a:pt x="25" y="12"/>
                    </a:cubicBezTo>
                    <a:cubicBezTo>
                      <a:pt x="25" y="12"/>
                      <a:pt x="29" y="9"/>
                      <a:pt x="28" y="4"/>
                    </a:cubicBezTo>
                    <a:cubicBezTo>
                      <a:pt x="28" y="4"/>
                      <a:pt x="24" y="1"/>
                      <a:pt x="21" y="2"/>
                    </a:cubicBezTo>
                    <a:cubicBezTo>
                      <a:pt x="21" y="2"/>
                      <a:pt x="13" y="1"/>
                      <a:pt x="14" y="0"/>
                    </a:cubicBezTo>
                    <a:cubicBezTo>
                      <a:pt x="14" y="0"/>
                      <a:pt x="13" y="1"/>
                      <a:pt x="12" y="3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9" y="0"/>
                      <a:pt x="8" y="2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3"/>
                      <a:pt x="0" y="17"/>
                      <a:pt x="1" y="18"/>
                    </a:cubicBezTo>
                    <a:cubicBezTo>
                      <a:pt x="1" y="18"/>
                      <a:pt x="3" y="19"/>
                      <a:pt x="7" y="19"/>
                    </a:cubicBezTo>
                    <a:cubicBezTo>
                      <a:pt x="25" y="19"/>
                      <a:pt x="25" y="19"/>
                      <a:pt x="25" y="1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55" name="Freeform 331"/>
              <p:cNvSpPr>
                <a:spLocks/>
              </p:cNvSpPr>
              <p:nvPr/>
            </p:nvSpPr>
            <p:spPr bwMode="auto">
              <a:xfrm>
                <a:off x="1924" y="733"/>
                <a:ext cx="5" cy="22"/>
              </a:xfrm>
              <a:custGeom>
                <a:avLst/>
                <a:gdLst>
                  <a:gd name="T0" fmla="*/ 1 w 3"/>
                  <a:gd name="T1" fmla="*/ 13 h 15"/>
                  <a:gd name="T2" fmla="*/ 3 w 3"/>
                  <a:gd name="T3" fmla="*/ 0 h 15"/>
                  <a:gd name="T4" fmla="*/ 2 w 3"/>
                  <a:gd name="T5" fmla="*/ 15 h 15"/>
                  <a:gd name="T6" fmla="*/ 1 w 3"/>
                  <a:gd name="T7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5">
                    <a:moveTo>
                      <a:pt x="1" y="13"/>
                    </a:moveTo>
                    <a:cubicBezTo>
                      <a:pt x="1" y="13"/>
                      <a:pt x="0" y="2"/>
                      <a:pt x="3" y="0"/>
                    </a:cubicBezTo>
                    <a:cubicBezTo>
                      <a:pt x="3" y="0"/>
                      <a:pt x="2" y="12"/>
                      <a:pt x="2" y="15"/>
                    </a:cubicBezTo>
                    <a:cubicBezTo>
                      <a:pt x="1" y="13"/>
                      <a:pt x="1" y="13"/>
                      <a:pt x="1" y="1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56" name="Freeform 332"/>
              <p:cNvSpPr>
                <a:spLocks/>
              </p:cNvSpPr>
              <p:nvPr/>
            </p:nvSpPr>
            <p:spPr bwMode="auto">
              <a:xfrm>
                <a:off x="1946" y="736"/>
                <a:ext cx="1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57" name="Freeform 333"/>
              <p:cNvSpPr>
                <a:spLocks noEditPoints="1"/>
              </p:cNvSpPr>
              <p:nvPr/>
            </p:nvSpPr>
            <p:spPr bwMode="auto">
              <a:xfrm>
                <a:off x="1934" y="738"/>
                <a:ext cx="15" cy="22"/>
              </a:xfrm>
              <a:custGeom>
                <a:avLst/>
                <a:gdLst>
                  <a:gd name="T0" fmla="*/ 6 w 10"/>
                  <a:gd name="T1" fmla="*/ 8 h 15"/>
                  <a:gd name="T2" fmla="*/ 5 w 10"/>
                  <a:gd name="T3" fmla="*/ 12 h 15"/>
                  <a:gd name="T4" fmla="*/ 7 w 10"/>
                  <a:gd name="T5" fmla="*/ 15 h 15"/>
                  <a:gd name="T6" fmla="*/ 6 w 10"/>
                  <a:gd name="T7" fmla="*/ 8 h 15"/>
                  <a:gd name="T8" fmla="*/ 9 w 10"/>
                  <a:gd name="T9" fmla="*/ 0 h 15"/>
                  <a:gd name="T10" fmla="*/ 7 w 10"/>
                  <a:gd name="T11" fmla="*/ 6 h 15"/>
                  <a:gd name="T12" fmla="*/ 0 w 10"/>
                  <a:gd name="T13" fmla="*/ 10 h 15"/>
                  <a:gd name="T14" fmla="*/ 1 w 10"/>
                  <a:gd name="T15" fmla="*/ 10 h 15"/>
                  <a:gd name="T16" fmla="*/ 2 w 10"/>
                  <a:gd name="T17" fmla="*/ 10 h 15"/>
                  <a:gd name="T18" fmla="*/ 6 w 10"/>
                  <a:gd name="T19" fmla="*/ 8 h 15"/>
                  <a:gd name="T20" fmla="*/ 6 w 10"/>
                  <a:gd name="T21" fmla="*/ 8 h 15"/>
                  <a:gd name="T22" fmla="*/ 9 w 10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15">
                    <a:moveTo>
                      <a:pt x="6" y="8"/>
                    </a:moveTo>
                    <a:cubicBezTo>
                      <a:pt x="6" y="8"/>
                      <a:pt x="10" y="12"/>
                      <a:pt x="5" y="12"/>
                    </a:cubicBezTo>
                    <a:cubicBezTo>
                      <a:pt x="6" y="13"/>
                      <a:pt x="6" y="14"/>
                      <a:pt x="7" y="15"/>
                    </a:cubicBezTo>
                    <a:cubicBezTo>
                      <a:pt x="10" y="13"/>
                      <a:pt x="6" y="8"/>
                      <a:pt x="6" y="8"/>
                    </a:cubicBezTo>
                    <a:moveTo>
                      <a:pt x="9" y="0"/>
                    </a:moveTo>
                    <a:cubicBezTo>
                      <a:pt x="9" y="2"/>
                      <a:pt x="7" y="6"/>
                      <a:pt x="7" y="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2" y="10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10" y="4"/>
                      <a:pt x="9" y="1"/>
                      <a:pt x="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58" name="Freeform 334"/>
              <p:cNvSpPr>
                <a:spLocks noEditPoints="1"/>
              </p:cNvSpPr>
              <p:nvPr/>
            </p:nvSpPr>
            <p:spPr bwMode="auto">
              <a:xfrm>
                <a:off x="1910" y="736"/>
                <a:ext cx="16" cy="19"/>
              </a:xfrm>
              <a:custGeom>
                <a:avLst/>
                <a:gdLst>
                  <a:gd name="T0" fmla="*/ 10 w 11"/>
                  <a:gd name="T1" fmla="*/ 4 h 13"/>
                  <a:gd name="T2" fmla="*/ 11 w 11"/>
                  <a:gd name="T3" fmla="*/ 2 h 13"/>
                  <a:gd name="T4" fmla="*/ 10 w 11"/>
                  <a:gd name="T5" fmla="*/ 4 h 13"/>
                  <a:gd name="T6" fmla="*/ 11 w 11"/>
                  <a:gd name="T7" fmla="*/ 11 h 13"/>
                  <a:gd name="T8" fmla="*/ 8 w 11"/>
                  <a:gd name="T9" fmla="*/ 12 h 13"/>
                  <a:gd name="T10" fmla="*/ 7 w 11"/>
                  <a:gd name="T11" fmla="*/ 10 h 13"/>
                  <a:gd name="T12" fmla="*/ 10 w 11"/>
                  <a:gd name="T13" fmla="*/ 4 h 13"/>
                  <a:gd name="T14" fmla="*/ 11 w 11"/>
                  <a:gd name="T15" fmla="*/ 0 h 13"/>
                  <a:gd name="T16" fmla="*/ 6 w 11"/>
                  <a:gd name="T17" fmla="*/ 8 h 13"/>
                  <a:gd name="T18" fmla="*/ 9 w 11"/>
                  <a:gd name="T19" fmla="*/ 13 h 13"/>
                  <a:gd name="T20" fmla="*/ 11 w 11"/>
                  <a:gd name="T21" fmla="*/ 11 h 13"/>
                  <a:gd name="T22" fmla="*/ 11 w 11"/>
                  <a:gd name="T23" fmla="*/ 0 h 13"/>
                  <a:gd name="T24" fmla="*/ 11 w 11"/>
                  <a:gd name="T2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" h="13">
                    <a:moveTo>
                      <a:pt x="10" y="4"/>
                    </a:moveTo>
                    <a:cubicBezTo>
                      <a:pt x="10" y="3"/>
                      <a:pt x="11" y="2"/>
                      <a:pt x="11" y="2"/>
                    </a:cubicBezTo>
                    <a:cubicBezTo>
                      <a:pt x="11" y="2"/>
                      <a:pt x="11" y="3"/>
                      <a:pt x="10" y="4"/>
                    </a:cubicBezTo>
                    <a:cubicBezTo>
                      <a:pt x="10" y="6"/>
                      <a:pt x="11" y="11"/>
                      <a:pt x="11" y="11"/>
                    </a:cubicBezTo>
                    <a:cubicBezTo>
                      <a:pt x="9" y="12"/>
                      <a:pt x="8" y="12"/>
                      <a:pt x="8" y="12"/>
                    </a:cubicBezTo>
                    <a:cubicBezTo>
                      <a:pt x="5" y="12"/>
                      <a:pt x="7" y="10"/>
                      <a:pt x="7" y="10"/>
                    </a:cubicBezTo>
                    <a:cubicBezTo>
                      <a:pt x="9" y="8"/>
                      <a:pt x="10" y="5"/>
                      <a:pt x="10" y="4"/>
                    </a:cubicBezTo>
                    <a:moveTo>
                      <a:pt x="11" y="0"/>
                    </a:moveTo>
                    <a:cubicBezTo>
                      <a:pt x="6" y="8"/>
                      <a:pt x="6" y="8"/>
                      <a:pt x="6" y="8"/>
                    </a:cubicBezTo>
                    <a:cubicBezTo>
                      <a:pt x="0" y="11"/>
                      <a:pt x="5" y="12"/>
                      <a:pt x="9" y="13"/>
                    </a:cubicBezTo>
                    <a:cubicBezTo>
                      <a:pt x="9" y="12"/>
                      <a:pt x="10" y="12"/>
                      <a:pt x="11" y="11"/>
                    </a:cubicBezTo>
                    <a:cubicBezTo>
                      <a:pt x="10" y="7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59" name="Freeform 335"/>
              <p:cNvSpPr>
                <a:spLocks noEditPoints="1"/>
              </p:cNvSpPr>
              <p:nvPr/>
            </p:nvSpPr>
            <p:spPr bwMode="auto">
              <a:xfrm>
                <a:off x="1930" y="735"/>
                <a:ext cx="17" cy="17"/>
              </a:xfrm>
              <a:custGeom>
                <a:avLst/>
                <a:gdLst>
                  <a:gd name="T0" fmla="*/ 5 w 12"/>
                  <a:gd name="T1" fmla="*/ 4 h 12"/>
                  <a:gd name="T2" fmla="*/ 5 w 12"/>
                  <a:gd name="T3" fmla="*/ 2 h 12"/>
                  <a:gd name="T4" fmla="*/ 7 w 12"/>
                  <a:gd name="T5" fmla="*/ 2 h 12"/>
                  <a:gd name="T6" fmla="*/ 2 w 12"/>
                  <a:gd name="T7" fmla="*/ 11 h 12"/>
                  <a:gd name="T8" fmla="*/ 5 w 12"/>
                  <a:gd name="T9" fmla="*/ 4 h 12"/>
                  <a:gd name="T10" fmla="*/ 5 w 12"/>
                  <a:gd name="T11" fmla="*/ 4 h 12"/>
                  <a:gd name="T12" fmla="*/ 6 w 12"/>
                  <a:gd name="T13" fmla="*/ 0 h 12"/>
                  <a:gd name="T14" fmla="*/ 4 w 12"/>
                  <a:gd name="T15" fmla="*/ 1 h 12"/>
                  <a:gd name="T16" fmla="*/ 0 w 12"/>
                  <a:gd name="T17" fmla="*/ 12 h 12"/>
                  <a:gd name="T18" fmla="*/ 1 w 12"/>
                  <a:gd name="T19" fmla="*/ 12 h 12"/>
                  <a:gd name="T20" fmla="*/ 2 w 12"/>
                  <a:gd name="T21" fmla="*/ 12 h 12"/>
                  <a:gd name="T22" fmla="*/ 9 w 12"/>
                  <a:gd name="T23" fmla="*/ 4 h 12"/>
                  <a:gd name="T24" fmla="*/ 6 w 12"/>
                  <a:gd name="T2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" h="12">
                    <a:moveTo>
                      <a:pt x="5" y="4"/>
                    </a:moveTo>
                    <a:cubicBezTo>
                      <a:pt x="2" y="2"/>
                      <a:pt x="3" y="2"/>
                      <a:pt x="5" y="2"/>
                    </a:cubicBezTo>
                    <a:cubicBezTo>
                      <a:pt x="6" y="2"/>
                      <a:pt x="7" y="2"/>
                      <a:pt x="7" y="2"/>
                    </a:cubicBezTo>
                    <a:cubicBezTo>
                      <a:pt x="12" y="3"/>
                      <a:pt x="2" y="11"/>
                      <a:pt x="2" y="11"/>
                    </a:cubicBezTo>
                    <a:cubicBezTo>
                      <a:pt x="8" y="5"/>
                      <a:pt x="6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moveTo>
                      <a:pt x="6" y="0"/>
                    </a:moveTo>
                    <a:cubicBezTo>
                      <a:pt x="5" y="0"/>
                      <a:pt x="4" y="1"/>
                      <a:pt x="4" y="1"/>
                    </a:cubicBezTo>
                    <a:cubicBezTo>
                      <a:pt x="2" y="1"/>
                      <a:pt x="1" y="8"/>
                      <a:pt x="0" y="12"/>
                    </a:cubicBezTo>
                    <a:cubicBezTo>
                      <a:pt x="0" y="12"/>
                      <a:pt x="1" y="12"/>
                      <a:pt x="1" y="12"/>
                    </a:cubicBezTo>
                    <a:cubicBezTo>
                      <a:pt x="1" y="12"/>
                      <a:pt x="2" y="12"/>
                      <a:pt x="2" y="12"/>
                    </a:cubicBezTo>
                    <a:cubicBezTo>
                      <a:pt x="9" y="5"/>
                      <a:pt x="9" y="4"/>
                      <a:pt x="9" y="4"/>
                    </a:cubicBezTo>
                    <a:cubicBezTo>
                      <a:pt x="10" y="1"/>
                      <a:pt x="8" y="0"/>
                      <a:pt x="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60" name="Freeform 336"/>
              <p:cNvSpPr>
                <a:spLocks/>
              </p:cNvSpPr>
              <p:nvPr/>
            </p:nvSpPr>
            <p:spPr bwMode="auto">
              <a:xfrm>
                <a:off x="1937" y="749"/>
                <a:ext cx="12" cy="6"/>
              </a:xfrm>
              <a:custGeom>
                <a:avLst/>
                <a:gdLst>
                  <a:gd name="T0" fmla="*/ 4 w 8"/>
                  <a:gd name="T1" fmla="*/ 0 h 4"/>
                  <a:gd name="T2" fmla="*/ 0 w 8"/>
                  <a:gd name="T3" fmla="*/ 2 h 4"/>
                  <a:gd name="T4" fmla="*/ 3 w 8"/>
                  <a:gd name="T5" fmla="*/ 4 h 4"/>
                  <a:gd name="T6" fmla="*/ 4 w 8"/>
                  <a:gd name="T7" fmla="*/ 0 h 4"/>
                  <a:gd name="T8" fmla="*/ 4 w 8"/>
                  <a:gd name="T9" fmla="*/ 0 h 4"/>
                  <a:gd name="T10" fmla="*/ 4 w 8"/>
                  <a:gd name="T11" fmla="*/ 0 h 4"/>
                  <a:gd name="T12" fmla="*/ 4 w 8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">
                    <a:moveTo>
                      <a:pt x="4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2" y="3"/>
                      <a:pt x="3" y="4"/>
                    </a:cubicBezTo>
                    <a:cubicBezTo>
                      <a:pt x="8" y="4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61" name="Freeform 337"/>
              <p:cNvSpPr>
                <a:spLocks/>
              </p:cNvSpPr>
              <p:nvPr/>
            </p:nvSpPr>
            <p:spPr bwMode="auto">
              <a:xfrm>
                <a:off x="1870" y="749"/>
                <a:ext cx="115" cy="141"/>
              </a:xfrm>
              <a:custGeom>
                <a:avLst/>
                <a:gdLst>
                  <a:gd name="T0" fmla="*/ 34 w 79"/>
                  <a:gd name="T1" fmla="*/ 7 h 97"/>
                  <a:gd name="T2" fmla="*/ 18 w 79"/>
                  <a:gd name="T3" fmla="*/ 27 h 97"/>
                  <a:gd name="T4" fmla="*/ 17 w 79"/>
                  <a:gd name="T5" fmla="*/ 35 h 97"/>
                  <a:gd name="T6" fmla="*/ 18 w 79"/>
                  <a:gd name="T7" fmla="*/ 41 h 97"/>
                  <a:gd name="T8" fmla="*/ 16 w 79"/>
                  <a:gd name="T9" fmla="*/ 48 h 97"/>
                  <a:gd name="T10" fmla="*/ 16 w 79"/>
                  <a:gd name="T11" fmla="*/ 52 h 97"/>
                  <a:gd name="T12" fmla="*/ 16 w 79"/>
                  <a:gd name="T13" fmla="*/ 56 h 97"/>
                  <a:gd name="T14" fmla="*/ 16 w 79"/>
                  <a:gd name="T15" fmla="*/ 59 h 97"/>
                  <a:gd name="T16" fmla="*/ 16 w 79"/>
                  <a:gd name="T17" fmla="*/ 61 h 97"/>
                  <a:gd name="T18" fmla="*/ 15 w 79"/>
                  <a:gd name="T19" fmla="*/ 67 h 97"/>
                  <a:gd name="T20" fmla="*/ 12 w 79"/>
                  <a:gd name="T21" fmla="*/ 83 h 97"/>
                  <a:gd name="T22" fmla="*/ 11 w 79"/>
                  <a:gd name="T23" fmla="*/ 88 h 97"/>
                  <a:gd name="T24" fmla="*/ 5 w 79"/>
                  <a:gd name="T25" fmla="*/ 93 h 97"/>
                  <a:gd name="T26" fmla="*/ 24 w 79"/>
                  <a:gd name="T27" fmla="*/ 96 h 97"/>
                  <a:gd name="T28" fmla="*/ 55 w 79"/>
                  <a:gd name="T29" fmla="*/ 95 h 97"/>
                  <a:gd name="T30" fmla="*/ 68 w 79"/>
                  <a:gd name="T31" fmla="*/ 94 h 97"/>
                  <a:gd name="T32" fmla="*/ 77 w 79"/>
                  <a:gd name="T33" fmla="*/ 91 h 97"/>
                  <a:gd name="T34" fmla="*/ 77 w 79"/>
                  <a:gd name="T35" fmla="*/ 87 h 97"/>
                  <a:gd name="T36" fmla="*/ 72 w 79"/>
                  <a:gd name="T37" fmla="*/ 84 h 97"/>
                  <a:gd name="T38" fmla="*/ 67 w 79"/>
                  <a:gd name="T39" fmla="*/ 84 h 97"/>
                  <a:gd name="T40" fmla="*/ 67 w 79"/>
                  <a:gd name="T41" fmla="*/ 79 h 97"/>
                  <a:gd name="T42" fmla="*/ 65 w 79"/>
                  <a:gd name="T43" fmla="*/ 75 h 97"/>
                  <a:gd name="T44" fmla="*/ 66 w 79"/>
                  <a:gd name="T45" fmla="*/ 61 h 97"/>
                  <a:gd name="T46" fmla="*/ 66 w 79"/>
                  <a:gd name="T47" fmla="*/ 50 h 97"/>
                  <a:gd name="T48" fmla="*/ 66 w 79"/>
                  <a:gd name="T49" fmla="*/ 46 h 97"/>
                  <a:gd name="T50" fmla="*/ 66 w 79"/>
                  <a:gd name="T51" fmla="*/ 39 h 97"/>
                  <a:gd name="T52" fmla="*/ 66 w 79"/>
                  <a:gd name="T53" fmla="*/ 30 h 97"/>
                  <a:gd name="T54" fmla="*/ 60 w 79"/>
                  <a:gd name="T55" fmla="*/ 18 h 97"/>
                  <a:gd name="T56" fmla="*/ 45 w 79"/>
                  <a:gd name="T57" fmla="*/ 2 h 97"/>
                  <a:gd name="T58" fmla="*/ 34 w 79"/>
                  <a:gd name="T59" fmla="*/ 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7">
                    <a:moveTo>
                      <a:pt x="34" y="7"/>
                    </a:moveTo>
                    <a:cubicBezTo>
                      <a:pt x="34" y="7"/>
                      <a:pt x="18" y="9"/>
                      <a:pt x="18" y="27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9"/>
                      <a:pt x="18" y="41"/>
                    </a:cubicBezTo>
                    <a:cubicBezTo>
                      <a:pt x="18" y="41"/>
                      <a:pt x="18" y="42"/>
                      <a:pt x="16" y="48"/>
                    </a:cubicBezTo>
                    <a:cubicBezTo>
                      <a:pt x="16" y="48"/>
                      <a:pt x="16" y="49"/>
                      <a:pt x="16" y="52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6"/>
                      <a:pt x="16" y="57"/>
                      <a:pt x="16" y="59"/>
                    </a:cubicBezTo>
                    <a:cubicBezTo>
                      <a:pt x="16" y="59"/>
                      <a:pt x="18" y="60"/>
                      <a:pt x="16" y="61"/>
                    </a:cubicBezTo>
                    <a:cubicBezTo>
                      <a:pt x="16" y="61"/>
                      <a:pt x="15" y="61"/>
                      <a:pt x="15" y="67"/>
                    </a:cubicBezTo>
                    <a:cubicBezTo>
                      <a:pt x="15" y="67"/>
                      <a:pt x="14" y="81"/>
                      <a:pt x="12" y="83"/>
                    </a:cubicBezTo>
                    <a:cubicBezTo>
                      <a:pt x="12" y="83"/>
                      <a:pt x="11" y="85"/>
                      <a:pt x="11" y="88"/>
                    </a:cubicBezTo>
                    <a:cubicBezTo>
                      <a:pt x="11" y="88"/>
                      <a:pt x="0" y="88"/>
                      <a:pt x="5" y="93"/>
                    </a:cubicBezTo>
                    <a:cubicBezTo>
                      <a:pt x="5" y="93"/>
                      <a:pt x="18" y="97"/>
                      <a:pt x="24" y="96"/>
                    </a:cubicBezTo>
                    <a:cubicBezTo>
                      <a:pt x="24" y="96"/>
                      <a:pt x="51" y="94"/>
                      <a:pt x="55" y="95"/>
                    </a:cubicBezTo>
                    <a:cubicBezTo>
                      <a:pt x="68" y="94"/>
                      <a:pt x="68" y="94"/>
                      <a:pt x="68" y="94"/>
                    </a:cubicBezTo>
                    <a:cubicBezTo>
                      <a:pt x="68" y="94"/>
                      <a:pt x="75" y="90"/>
                      <a:pt x="77" y="91"/>
                    </a:cubicBezTo>
                    <a:cubicBezTo>
                      <a:pt x="77" y="91"/>
                      <a:pt x="79" y="87"/>
                      <a:pt x="77" y="87"/>
                    </a:cubicBezTo>
                    <a:cubicBezTo>
                      <a:pt x="77" y="87"/>
                      <a:pt x="72" y="85"/>
                      <a:pt x="72" y="84"/>
                    </a:cubicBezTo>
                    <a:cubicBezTo>
                      <a:pt x="72" y="84"/>
                      <a:pt x="69" y="83"/>
                      <a:pt x="67" y="84"/>
                    </a:cubicBezTo>
                    <a:cubicBezTo>
                      <a:pt x="67" y="84"/>
                      <a:pt x="66" y="82"/>
                      <a:pt x="67" y="79"/>
                    </a:cubicBezTo>
                    <a:cubicBezTo>
                      <a:pt x="65" y="75"/>
                      <a:pt x="65" y="75"/>
                      <a:pt x="65" y="75"/>
                    </a:cubicBezTo>
                    <a:cubicBezTo>
                      <a:pt x="65" y="75"/>
                      <a:pt x="64" y="67"/>
                      <a:pt x="66" y="61"/>
                    </a:cubicBezTo>
                    <a:cubicBezTo>
                      <a:pt x="66" y="61"/>
                      <a:pt x="67" y="52"/>
                      <a:pt x="66" y="50"/>
                    </a:cubicBezTo>
                    <a:cubicBezTo>
                      <a:pt x="66" y="50"/>
                      <a:pt x="64" y="47"/>
                      <a:pt x="66" y="46"/>
                    </a:cubicBezTo>
                    <a:cubicBezTo>
                      <a:pt x="66" y="46"/>
                      <a:pt x="67" y="46"/>
                      <a:pt x="66" y="39"/>
                    </a:cubicBezTo>
                    <a:cubicBezTo>
                      <a:pt x="66" y="39"/>
                      <a:pt x="65" y="30"/>
                      <a:pt x="66" y="30"/>
                    </a:cubicBezTo>
                    <a:cubicBezTo>
                      <a:pt x="66" y="30"/>
                      <a:pt x="67" y="24"/>
                      <a:pt x="60" y="18"/>
                    </a:cubicBezTo>
                    <a:cubicBezTo>
                      <a:pt x="60" y="18"/>
                      <a:pt x="50" y="3"/>
                      <a:pt x="45" y="2"/>
                    </a:cubicBezTo>
                    <a:cubicBezTo>
                      <a:pt x="45" y="2"/>
                      <a:pt x="36" y="0"/>
                      <a:pt x="34" y="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62" name="Freeform 338"/>
              <p:cNvSpPr>
                <a:spLocks/>
              </p:cNvSpPr>
              <p:nvPr/>
            </p:nvSpPr>
            <p:spPr bwMode="auto">
              <a:xfrm>
                <a:off x="1898" y="760"/>
                <a:ext cx="20" cy="16"/>
              </a:xfrm>
              <a:custGeom>
                <a:avLst/>
                <a:gdLst>
                  <a:gd name="T0" fmla="*/ 14 w 14"/>
                  <a:gd name="T1" fmla="*/ 0 h 11"/>
                  <a:gd name="T2" fmla="*/ 14 w 14"/>
                  <a:gd name="T3" fmla="*/ 0 h 11"/>
                  <a:gd name="T4" fmla="*/ 5 w 14"/>
                  <a:gd name="T5" fmla="*/ 6 h 11"/>
                  <a:gd name="T6" fmla="*/ 2 w 14"/>
                  <a:gd name="T7" fmla="*/ 11 h 11"/>
                  <a:gd name="T8" fmla="*/ 14 w 14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1">
                    <a:moveTo>
                      <a:pt x="14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9" y="2"/>
                      <a:pt x="5" y="6"/>
                      <a:pt x="5" y="6"/>
                    </a:cubicBezTo>
                    <a:cubicBezTo>
                      <a:pt x="0" y="11"/>
                      <a:pt x="2" y="11"/>
                      <a:pt x="2" y="11"/>
                    </a:cubicBezTo>
                    <a:cubicBezTo>
                      <a:pt x="6" y="10"/>
                      <a:pt x="14" y="0"/>
                      <a:pt x="1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63" name="Freeform 339"/>
              <p:cNvSpPr>
                <a:spLocks/>
              </p:cNvSpPr>
              <p:nvPr/>
            </p:nvSpPr>
            <p:spPr bwMode="auto">
              <a:xfrm>
                <a:off x="1911" y="792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64" name="Freeform 340"/>
              <p:cNvSpPr>
                <a:spLocks/>
              </p:cNvSpPr>
              <p:nvPr/>
            </p:nvSpPr>
            <p:spPr bwMode="auto">
              <a:xfrm>
                <a:off x="1936" y="856"/>
                <a:ext cx="3" cy="5"/>
              </a:xfrm>
              <a:custGeom>
                <a:avLst/>
                <a:gdLst>
                  <a:gd name="T0" fmla="*/ 0 w 2"/>
                  <a:gd name="T1" fmla="*/ 4 h 4"/>
                  <a:gd name="T2" fmla="*/ 2 w 2"/>
                  <a:gd name="T3" fmla="*/ 4 h 4"/>
                  <a:gd name="T4" fmla="*/ 2 w 2"/>
                  <a:gd name="T5" fmla="*/ 0 h 4"/>
                  <a:gd name="T6" fmla="*/ 1 w 2"/>
                  <a:gd name="T7" fmla="*/ 0 h 4"/>
                  <a:gd name="T8" fmla="*/ 0 w 2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cubicBezTo>
                      <a:pt x="1" y="4"/>
                      <a:pt x="1" y="4"/>
                      <a:pt x="2" y="4"/>
                    </a:cubicBezTo>
                    <a:cubicBezTo>
                      <a:pt x="2" y="2"/>
                      <a:pt x="2" y="1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65" name="Freeform 341"/>
              <p:cNvSpPr>
                <a:spLocks/>
              </p:cNvSpPr>
              <p:nvPr/>
            </p:nvSpPr>
            <p:spPr bwMode="auto">
              <a:xfrm>
                <a:off x="1910" y="761"/>
                <a:ext cx="17" cy="19"/>
              </a:xfrm>
              <a:custGeom>
                <a:avLst/>
                <a:gdLst>
                  <a:gd name="T0" fmla="*/ 9 w 12"/>
                  <a:gd name="T1" fmla="*/ 0 h 13"/>
                  <a:gd name="T2" fmla="*/ 3 w 12"/>
                  <a:gd name="T3" fmla="*/ 8 h 13"/>
                  <a:gd name="T4" fmla="*/ 6 w 12"/>
                  <a:gd name="T5" fmla="*/ 8 h 13"/>
                  <a:gd name="T6" fmla="*/ 9 w 12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3">
                    <a:moveTo>
                      <a:pt x="9" y="0"/>
                    </a:moveTo>
                    <a:cubicBezTo>
                      <a:pt x="9" y="0"/>
                      <a:pt x="12" y="13"/>
                      <a:pt x="3" y="8"/>
                    </a:cubicBezTo>
                    <a:cubicBezTo>
                      <a:pt x="3" y="8"/>
                      <a:pt x="0" y="5"/>
                      <a:pt x="6" y="8"/>
                    </a:cubicBezTo>
                    <a:cubicBezTo>
                      <a:pt x="6" y="8"/>
                      <a:pt x="10" y="9"/>
                      <a:pt x="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pic>
            <p:nvPicPr>
              <p:cNvPr id="366" name="Picture 34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3" y="752"/>
                <a:ext cx="19" cy="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7" name="Freeform 343"/>
              <p:cNvSpPr>
                <a:spLocks/>
              </p:cNvSpPr>
              <p:nvPr/>
            </p:nvSpPr>
            <p:spPr bwMode="auto">
              <a:xfrm>
                <a:off x="1923" y="752"/>
                <a:ext cx="33" cy="15"/>
              </a:xfrm>
              <a:custGeom>
                <a:avLst/>
                <a:gdLst>
                  <a:gd name="T0" fmla="*/ 6 w 23"/>
                  <a:gd name="T1" fmla="*/ 0 h 10"/>
                  <a:gd name="T2" fmla="*/ 9 w 23"/>
                  <a:gd name="T3" fmla="*/ 7 h 10"/>
                  <a:gd name="T4" fmla="*/ 0 w 23"/>
                  <a:gd name="T5" fmla="*/ 5 h 10"/>
                  <a:gd name="T6" fmla="*/ 6 w 23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10">
                    <a:moveTo>
                      <a:pt x="6" y="0"/>
                    </a:moveTo>
                    <a:cubicBezTo>
                      <a:pt x="6" y="0"/>
                      <a:pt x="21" y="7"/>
                      <a:pt x="9" y="7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23" y="10"/>
                      <a:pt x="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68" name="Freeform 344"/>
              <p:cNvSpPr>
                <a:spLocks/>
              </p:cNvSpPr>
              <p:nvPr/>
            </p:nvSpPr>
            <p:spPr bwMode="auto">
              <a:xfrm>
                <a:off x="1933" y="738"/>
                <a:ext cx="14" cy="13"/>
              </a:xfrm>
              <a:custGeom>
                <a:avLst/>
                <a:gdLst>
                  <a:gd name="T0" fmla="*/ 3 w 10"/>
                  <a:gd name="T1" fmla="*/ 0 h 9"/>
                  <a:gd name="T2" fmla="*/ 3 w 10"/>
                  <a:gd name="T3" fmla="*/ 2 h 9"/>
                  <a:gd name="T4" fmla="*/ 3 w 10"/>
                  <a:gd name="T5" fmla="*/ 2 h 9"/>
                  <a:gd name="T6" fmla="*/ 0 w 10"/>
                  <a:gd name="T7" fmla="*/ 9 h 9"/>
                  <a:gd name="T8" fmla="*/ 5 w 10"/>
                  <a:gd name="T9" fmla="*/ 0 h 9"/>
                  <a:gd name="T10" fmla="*/ 3 w 10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9">
                    <a:moveTo>
                      <a:pt x="3" y="0"/>
                    </a:moveTo>
                    <a:cubicBezTo>
                      <a:pt x="1" y="0"/>
                      <a:pt x="0" y="0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6" y="3"/>
                      <a:pt x="0" y="9"/>
                    </a:cubicBezTo>
                    <a:cubicBezTo>
                      <a:pt x="0" y="9"/>
                      <a:pt x="10" y="1"/>
                      <a:pt x="5" y="0"/>
                    </a:cubicBezTo>
                    <a:cubicBezTo>
                      <a:pt x="5" y="0"/>
                      <a:pt x="4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69" name="Freeform 345"/>
              <p:cNvSpPr>
                <a:spLocks noEditPoints="1"/>
              </p:cNvSpPr>
              <p:nvPr/>
            </p:nvSpPr>
            <p:spPr bwMode="auto">
              <a:xfrm>
                <a:off x="1917" y="739"/>
                <a:ext cx="9" cy="15"/>
              </a:xfrm>
              <a:custGeom>
                <a:avLst/>
                <a:gdLst>
                  <a:gd name="T0" fmla="*/ 5 w 6"/>
                  <a:gd name="T1" fmla="*/ 2 h 10"/>
                  <a:gd name="T2" fmla="*/ 2 w 6"/>
                  <a:gd name="T3" fmla="*/ 8 h 10"/>
                  <a:gd name="T4" fmla="*/ 3 w 6"/>
                  <a:gd name="T5" fmla="*/ 10 h 10"/>
                  <a:gd name="T6" fmla="*/ 6 w 6"/>
                  <a:gd name="T7" fmla="*/ 9 h 10"/>
                  <a:gd name="T8" fmla="*/ 5 w 6"/>
                  <a:gd name="T9" fmla="*/ 2 h 10"/>
                  <a:gd name="T10" fmla="*/ 6 w 6"/>
                  <a:gd name="T11" fmla="*/ 0 h 10"/>
                  <a:gd name="T12" fmla="*/ 5 w 6"/>
                  <a:gd name="T13" fmla="*/ 2 h 10"/>
                  <a:gd name="T14" fmla="*/ 6 w 6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0">
                    <a:moveTo>
                      <a:pt x="5" y="2"/>
                    </a:moveTo>
                    <a:cubicBezTo>
                      <a:pt x="5" y="3"/>
                      <a:pt x="4" y="6"/>
                      <a:pt x="2" y="8"/>
                    </a:cubicBezTo>
                    <a:cubicBezTo>
                      <a:pt x="2" y="8"/>
                      <a:pt x="0" y="10"/>
                      <a:pt x="3" y="10"/>
                    </a:cubicBezTo>
                    <a:cubicBezTo>
                      <a:pt x="3" y="10"/>
                      <a:pt x="4" y="10"/>
                      <a:pt x="6" y="9"/>
                    </a:cubicBezTo>
                    <a:cubicBezTo>
                      <a:pt x="6" y="9"/>
                      <a:pt x="5" y="4"/>
                      <a:pt x="5" y="2"/>
                    </a:cubicBezTo>
                    <a:moveTo>
                      <a:pt x="6" y="0"/>
                    </a:moveTo>
                    <a:cubicBezTo>
                      <a:pt x="6" y="0"/>
                      <a:pt x="5" y="1"/>
                      <a:pt x="5" y="2"/>
                    </a:cubicBezTo>
                    <a:cubicBezTo>
                      <a:pt x="6" y="1"/>
                      <a:pt x="6" y="0"/>
                      <a:pt x="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70" name="Freeform 346"/>
              <p:cNvSpPr>
                <a:spLocks/>
              </p:cNvSpPr>
              <p:nvPr/>
            </p:nvSpPr>
            <p:spPr bwMode="auto">
              <a:xfrm>
                <a:off x="1905" y="744"/>
                <a:ext cx="13" cy="13"/>
              </a:xfrm>
              <a:custGeom>
                <a:avLst/>
                <a:gdLst>
                  <a:gd name="T0" fmla="*/ 9 w 9"/>
                  <a:gd name="T1" fmla="*/ 0 h 9"/>
                  <a:gd name="T2" fmla="*/ 4 w 9"/>
                  <a:gd name="T3" fmla="*/ 8 h 9"/>
                  <a:gd name="T4" fmla="*/ 9 w 9"/>
                  <a:gd name="T5" fmla="*/ 8 h 9"/>
                  <a:gd name="T6" fmla="*/ 9 w 9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9">
                    <a:moveTo>
                      <a:pt x="9" y="0"/>
                    </a:moveTo>
                    <a:cubicBezTo>
                      <a:pt x="9" y="0"/>
                      <a:pt x="3" y="4"/>
                      <a:pt x="4" y="8"/>
                    </a:cubicBezTo>
                    <a:cubicBezTo>
                      <a:pt x="4" y="8"/>
                      <a:pt x="4" y="8"/>
                      <a:pt x="9" y="8"/>
                    </a:cubicBezTo>
                    <a:cubicBezTo>
                      <a:pt x="9" y="8"/>
                      <a:pt x="0" y="9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71" name="Freeform 347"/>
              <p:cNvSpPr>
                <a:spLocks/>
              </p:cNvSpPr>
              <p:nvPr/>
            </p:nvSpPr>
            <p:spPr bwMode="auto">
              <a:xfrm>
                <a:off x="1872" y="773"/>
                <a:ext cx="67" cy="113"/>
              </a:xfrm>
              <a:custGeom>
                <a:avLst/>
                <a:gdLst>
                  <a:gd name="T0" fmla="*/ 26 w 46"/>
                  <a:gd name="T1" fmla="*/ 0 h 78"/>
                  <a:gd name="T2" fmla="*/ 20 w 46"/>
                  <a:gd name="T3" fmla="*/ 10 h 78"/>
                  <a:gd name="T4" fmla="*/ 32 w 46"/>
                  <a:gd name="T5" fmla="*/ 18 h 78"/>
                  <a:gd name="T6" fmla="*/ 20 w 46"/>
                  <a:gd name="T7" fmla="*/ 20 h 78"/>
                  <a:gd name="T8" fmla="*/ 20 w 46"/>
                  <a:gd name="T9" fmla="*/ 26 h 78"/>
                  <a:gd name="T10" fmla="*/ 18 w 46"/>
                  <a:gd name="T11" fmla="*/ 43 h 78"/>
                  <a:gd name="T12" fmla="*/ 22 w 46"/>
                  <a:gd name="T13" fmla="*/ 47 h 78"/>
                  <a:gd name="T14" fmla="*/ 14 w 46"/>
                  <a:gd name="T15" fmla="*/ 70 h 78"/>
                  <a:gd name="T16" fmla="*/ 11 w 46"/>
                  <a:gd name="T17" fmla="*/ 73 h 78"/>
                  <a:gd name="T18" fmla="*/ 4 w 46"/>
                  <a:gd name="T19" fmla="*/ 76 h 78"/>
                  <a:gd name="T20" fmla="*/ 12 w 46"/>
                  <a:gd name="T21" fmla="*/ 72 h 78"/>
                  <a:gd name="T22" fmla="*/ 12 w 46"/>
                  <a:gd name="T23" fmla="*/ 68 h 78"/>
                  <a:gd name="T24" fmla="*/ 15 w 46"/>
                  <a:gd name="T25" fmla="*/ 46 h 78"/>
                  <a:gd name="T26" fmla="*/ 15 w 46"/>
                  <a:gd name="T27" fmla="*/ 42 h 78"/>
                  <a:gd name="T28" fmla="*/ 15 w 46"/>
                  <a:gd name="T29" fmla="*/ 32 h 78"/>
                  <a:gd name="T30" fmla="*/ 18 w 46"/>
                  <a:gd name="T31" fmla="*/ 25 h 78"/>
                  <a:gd name="T32" fmla="*/ 26 w 46"/>
                  <a:gd name="T33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6" h="78">
                    <a:moveTo>
                      <a:pt x="26" y="0"/>
                    </a:move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1" y="12"/>
                      <a:pt x="32" y="18"/>
                    </a:cubicBezTo>
                    <a:cubicBezTo>
                      <a:pt x="32" y="18"/>
                      <a:pt x="36" y="21"/>
                      <a:pt x="20" y="20"/>
                    </a:cubicBezTo>
                    <a:cubicBezTo>
                      <a:pt x="20" y="20"/>
                      <a:pt x="18" y="21"/>
                      <a:pt x="20" y="26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18" y="43"/>
                      <a:pt x="46" y="49"/>
                      <a:pt x="22" y="47"/>
                    </a:cubicBezTo>
                    <a:cubicBezTo>
                      <a:pt x="22" y="47"/>
                      <a:pt x="20" y="43"/>
                      <a:pt x="14" y="70"/>
                    </a:cubicBezTo>
                    <a:cubicBezTo>
                      <a:pt x="14" y="70"/>
                      <a:pt x="30" y="78"/>
                      <a:pt x="11" y="73"/>
                    </a:cubicBezTo>
                    <a:cubicBezTo>
                      <a:pt x="11" y="73"/>
                      <a:pt x="5" y="75"/>
                      <a:pt x="4" y="76"/>
                    </a:cubicBezTo>
                    <a:cubicBezTo>
                      <a:pt x="4" y="76"/>
                      <a:pt x="0" y="74"/>
                      <a:pt x="12" y="72"/>
                    </a:cubicBezTo>
                    <a:cubicBezTo>
                      <a:pt x="12" y="72"/>
                      <a:pt x="10" y="71"/>
                      <a:pt x="12" y="68"/>
                    </a:cubicBezTo>
                    <a:cubicBezTo>
                      <a:pt x="12" y="68"/>
                      <a:pt x="15" y="47"/>
                      <a:pt x="15" y="46"/>
                    </a:cubicBezTo>
                    <a:cubicBezTo>
                      <a:pt x="15" y="46"/>
                      <a:pt x="21" y="46"/>
                      <a:pt x="15" y="42"/>
                    </a:cubicBezTo>
                    <a:cubicBezTo>
                      <a:pt x="15" y="42"/>
                      <a:pt x="17" y="34"/>
                      <a:pt x="15" y="32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5"/>
                      <a:pt x="13" y="15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72" name="Freeform 348"/>
              <p:cNvSpPr>
                <a:spLocks/>
              </p:cNvSpPr>
              <p:nvPr/>
            </p:nvSpPr>
            <p:spPr bwMode="auto">
              <a:xfrm>
                <a:off x="1897" y="786"/>
                <a:ext cx="8" cy="27"/>
              </a:xfrm>
              <a:custGeom>
                <a:avLst/>
                <a:gdLst>
                  <a:gd name="T0" fmla="*/ 3 w 6"/>
                  <a:gd name="T1" fmla="*/ 7 h 19"/>
                  <a:gd name="T2" fmla="*/ 4 w 6"/>
                  <a:gd name="T3" fmla="*/ 7 h 19"/>
                  <a:gd name="T4" fmla="*/ 3 w 6"/>
                  <a:gd name="T5" fmla="*/ 3 h 19"/>
                  <a:gd name="T6" fmla="*/ 2 w 6"/>
                  <a:gd name="T7" fmla="*/ 3 h 19"/>
                  <a:gd name="T8" fmla="*/ 1 w 6"/>
                  <a:gd name="T9" fmla="*/ 6 h 19"/>
                  <a:gd name="T10" fmla="*/ 1 w 6"/>
                  <a:gd name="T11" fmla="*/ 10 h 19"/>
                  <a:gd name="T12" fmla="*/ 1 w 6"/>
                  <a:gd name="T13" fmla="*/ 15 h 19"/>
                  <a:gd name="T14" fmla="*/ 1 w 6"/>
                  <a:gd name="T15" fmla="*/ 13 h 19"/>
                  <a:gd name="T16" fmla="*/ 1 w 6"/>
                  <a:gd name="T17" fmla="*/ 14 h 19"/>
                  <a:gd name="T18" fmla="*/ 2 w 6"/>
                  <a:gd name="T19" fmla="*/ 18 h 19"/>
                  <a:gd name="T20" fmla="*/ 2 w 6"/>
                  <a:gd name="T21" fmla="*/ 17 h 19"/>
                  <a:gd name="T22" fmla="*/ 4 w 6"/>
                  <a:gd name="T23" fmla="*/ 12 h 19"/>
                  <a:gd name="T24" fmla="*/ 1 w 6"/>
                  <a:gd name="T25" fmla="*/ 7 h 19"/>
                  <a:gd name="T26" fmla="*/ 3 w 6"/>
                  <a:gd name="T27" fmla="*/ 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9">
                    <a:moveTo>
                      <a:pt x="3" y="7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6" y="3"/>
                      <a:pt x="3" y="3"/>
                    </a:cubicBezTo>
                    <a:cubicBezTo>
                      <a:pt x="3" y="3"/>
                      <a:pt x="3" y="0"/>
                      <a:pt x="2" y="3"/>
                    </a:cubicBezTo>
                    <a:cubicBezTo>
                      <a:pt x="2" y="3"/>
                      <a:pt x="1" y="3"/>
                      <a:pt x="1" y="6"/>
                    </a:cubicBezTo>
                    <a:cubicBezTo>
                      <a:pt x="1" y="6"/>
                      <a:pt x="0" y="9"/>
                      <a:pt x="1" y="10"/>
                    </a:cubicBezTo>
                    <a:cubicBezTo>
                      <a:pt x="1" y="10"/>
                      <a:pt x="5" y="15"/>
                      <a:pt x="1" y="15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3"/>
                      <a:pt x="0" y="12"/>
                      <a:pt x="1" y="14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2" y="19"/>
                      <a:pt x="2" y="17"/>
                    </a:cubicBezTo>
                    <a:cubicBezTo>
                      <a:pt x="2" y="17"/>
                      <a:pt x="6" y="16"/>
                      <a:pt x="4" y="12"/>
                    </a:cubicBezTo>
                    <a:cubicBezTo>
                      <a:pt x="4" y="12"/>
                      <a:pt x="1" y="8"/>
                      <a:pt x="1" y="7"/>
                    </a:cubicBezTo>
                    <a:cubicBezTo>
                      <a:pt x="1" y="7"/>
                      <a:pt x="2" y="2"/>
                      <a:pt x="3" y="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73" name="Freeform 349"/>
              <p:cNvSpPr>
                <a:spLocks/>
              </p:cNvSpPr>
              <p:nvPr/>
            </p:nvSpPr>
            <p:spPr bwMode="auto">
              <a:xfrm>
                <a:off x="1905" y="790"/>
                <a:ext cx="6" cy="20"/>
              </a:xfrm>
              <a:custGeom>
                <a:avLst/>
                <a:gdLst>
                  <a:gd name="T0" fmla="*/ 0 w 4"/>
                  <a:gd name="T1" fmla="*/ 2 h 14"/>
                  <a:gd name="T2" fmla="*/ 0 w 4"/>
                  <a:gd name="T3" fmla="*/ 3 h 14"/>
                  <a:gd name="T4" fmla="*/ 2 w 4"/>
                  <a:gd name="T5" fmla="*/ 2 h 14"/>
                  <a:gd name="T6" fmla="*/ 1 w 4"/>
                  <a:gd name="T7" fmla="*/ 10 h 14"/>
                  <a:gd name="T8" fmla="*/ 1 w 4"/>
                  <a:gd name="T9" fmla="*/ 13 h 14"/>
                  <a:gd name="T10" fmla="*/ 1 w 4"/>
                  <a:gd name="T11" fmla="*/ 14 h 14"/>
                  <a:gd name="T12" fmla="*/ 3 w 4"/>
                  <a:gd name="T13" fmla="*/ 14 h 14"/>
                  <a:gd name="T14" fmla="*/ 4 w 4"/>
                  <a:gd name="T15" fmla="*/ 0 h 14"/>
                  <a:gd name="T16" fmla="*/ 3 w 4"/>
                  <a:gd name="T17" fmla="*/ 0 h 14"/>
                  <a:gd name="T18" fmla="*/ 0 w 4"/>
                  <a:gd name="T19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14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8"/>
                      <a:pt x="1" y="10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4" y="4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2"/>
                      <a:pt x="0" y="2"/>
                      <a:pt x="0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74" name="Freeform 350"/>
              <p:cNvSpPr>
                <a:spLocks/>
              </p:cNvSpPr>
              <p:nvPr/>
            </p:nvSpPr>
            <p:spPr bwMode="auto">
              <a:xfrm>
                <a:off x="1934" y="808"/>
                <a:ext cx="5" cy="4"/>
              </a:xfrm>
              <a:custGeom>
                <a:avLst/>
                <a:gdLst>
                  <a:gd name="T0" fmla="*/ 2 w 5"/>
                  <a:gd name="T1" fmla="*/ 0 h 4"/>
                  <a:gd name="T2" fmla="*/ 0 w 5"/>
                  <a:gd name="T3" fmla="*/ 4 h 4"/>
                  <a:gd name="T4" fmla="*/ 3 w 5"/>
                  <a:gd name="T5" fmla="*/ 4 h 4"/>
                  <a:gd name="T6" fmla="*/ 5 w 5"/>
                  <a:gd name="T7" fmla="*/ 0 h 4"/>
                  <a:gd name="T8" fmla="*/ 2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2" y="0"/>
                    </a:moveTo>
                    <a:lnTo>
                      <a:pt x="0" y="4"/>
                    </a:lnTo>
                    <a:lnTo>
                      <a:pt x="3" y="4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75" name="Freeform 351"/>
              <p:cNvSpPr>
                <a:spLocks/>
              </p:cNvSpPr>
              <p:nvPr/>
            </p:nvSpPr>
            <p:spPr bwMode="auto">
              <a:xfrm>
                <a:off x="1934" y="808"/>
                <a:ext cx="5" cy="4"/>
              </a:xfrm>
              <a:custGeom>
                <a:avLst/>
                <a:gdLst>
                  <a:gd name="T0" fmla="*/ 2 w 5"/>
                  <a:gd name="T1" fmla="*/ 0 h 4"/>
                  <a:gd name="T2" fmla="*/ 0 w 5"/>
                  <a:gd name="T3" fmla="*/ 4 h 4"/>
                  <a:gd name="T4" fmla="*/ 3 w 5"/>
                  <a:gd name="T5" fmla="*/ 4 h 4"/>
                  <a:gd name="T6" fmla="*/ 5 w 5"/>
                  <a:gd name="T7" fmla="*/ 0 h 4"/>
                  <a:gd name="T8" fmla="*/ 2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2" y="0"/>
                    </a:moveTo>
                    <a:lnTo>
                      <a:pt x="0" y="4"/>
                    </a:lnTo>
                    <a:lnTo>
                      <a:pt x="3" y="4"/>
                    </a:lnTo>
                    <a:lnTo>
                      <a:pt x="5" y="0"/>
                    </a:lnTo>
                    <a:lnTo>
                      <a:pt x="2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76" name="Freeform 352"/>
              <p:cNvSpPr>
                <a:spLocks noEditPoints="1"/>
              </p:cNvSpPr>
              <p:nvPr/>
            </p:nvSpPr>
            <p:spPr bwMode="auto">
              <a:xfrm>
                <a:off x="1911" y="790"/>
                <a:ext cx="13" cy="20"/>
              </a:xfrm>
              <a:custGeom>
                <a:avLst/>
                <a:gdLst>
                  <a:gd name="T0" fmla="*/ 5 w 9"/>
                  <a:gd name="T1" fmla="*/ 0 h 14"/>
                  <a:gd name="T2" fmla="*/ 1 w 9"/>
                  <a:gd name="T3" fmla="*/ 4 h 14"/>
                  <a:gd name="T4" fmla="*/ 0 w 9"/>
                  <a:gd name="T5" fmla="*/ 11 h 14"/>
                  <a:gd name="T6" fmla="*/ 3 w 9"/>
                  <a:gd name="T7" fmla="*/ 14 h 14"/>
                  <a:gd name="T8" fmla="*/ 5 w 9"/>
                  <a:gd name="T9" fmla="*/ 14 h 14"/>
                  <a:gd name="T10" fmla="*/ 8 w 9"/>
                  <a:gd name="T11" fmla="*/ 11 h 14"/>
                  <a:gd name="T12" fmla="*/ 9 w 9"/>
                  <a:gd name="T13" fmla="*/ 3 h 14"/>
                  <a:gd name="T14" fmla="*/ 5 w 9"/>
                  <a:gd name="T15" fmla="*/ 0 h 14"/>
                  <a:gd name="T16" fmla="*/ 5 w 9"/>
                  <a:gd name="T17" fmla="*/ 11 h 14"/>
                  <a:gd name="T18" fmla="*/ 3 w 9"/>
                  <a:gd name="T19" fmla="*/ 10 h 14"/>
                  <a:gd name="T20" fmla="*/ 4 w 9"/>
                  <a:gd name="T21" fmla="*/ 3 h 14"/>
                  <a:gd name="T22" fmla="*/ 6 w 9"/>
                  <a:gd name="T23" fmla="*/ 3 h 14"/>
                  <a:gd name="T24" fmla="*/ 5 w 9"/>
                  <a:gd name="T25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14">
                    <a:moveTo>
                      <a:pt x="5" y="0"/>
                    </a:moveTo>
                    <a:cubicBezTo>
                      <a:pt x="1" y="0"/>
                      <a:pt x="1" y="4"/>
                      <a:pt x="1" y="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3" y="14"/>
                      <a:pt x="3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8" y="14"/>
                      <a:pt x="8" y="11"/>
                      <a:pt x="8" y="11"/>
                    </a:cubicBezTo>
                    <a:cubicBezTo>
                      <a:pt x="8" y="9"/>
                      <a:pt x="9" y="3"/>
                      <a:pt x="9" y="3"/>
                    </a:cubicBezTo>
                    <a:cubicBezTo>
                      <a:pt x="9" y="0"/>
                      <a:pt x="5" y="0"/>
                      <a:pt x="5" y="0"/>
                    </a:cubicBezTo>
                    <a:moveTo>
                      <a:pt x="5" y="11"/>
                    </a:moveTo>
                    <a:cubicBezTo>
                      <a:pt x="5" y="11"/>
                      <a:pt x="3" y="14"/>
                      <a:pt x="3" y="10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5" y="0"/>
                      <a:pt x="6" y="3"/>
                    </a:cubicBezTo>
                    <a:cubicBezTo>
                      <a:pt x="6" y="3"/>
                      <a:pt x="5" y="10"/>
                      <a:pt x="5" y="1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77" name="Freeform 353"/>
              <p:cNvSpPr>
                <a:spLocks noEditPoints="1"/>
              </p:cNvSpPr>
              <p:nvPr/>
            </p:nvSpPr>
            <p:spPr bwMode="auto">
              <a:xfrm>
                <a:off x="1923" y="790"/>
                <a:ext cx="13" cy="22"/>
              </a:xfrm>
              <a:custGeom>
                <a:avLst/>
                <a:gdLst>
                  <a:gd name="T0" fmla="*/ 9 w 9"/>
                  <a:gd name="T1" fmla="*/ 2 h 15"/>
                  <a:gd name="T2" fmla="*/ 7 w 9"/>
                  <a:gd name="T3" fmla="*/ 0 h 15"/>
                  <a:gd name="T4" fmla="*/ 2 w 9"/>
                  <a:gd name="T5" fmla="*/ 4 h 15"/>
                  <a:gd name="T6" fmla="*/ 4 w 9"/>
                  <a:gd name="T7" fmla="*/ 14 h 15"/>
                  <a:gd name="T8" fmla="*/ 9 w 9"/>
                  <a:gd name="T9" fmla="*/ 10 h 15"/>
                  <a:gd name="T10" fmla="*/ 9 w 9"/>
                  <a:gd name="T11" fmla="*/ 2 h 15"/>
                  <a:gd name="T12" fmla="*/ 5 w 9"/>
                  <a:gd name="T13" fmla="*/ 12 h 15"/>
                  <a:gd name="T14" fmla="*/ 4 w 9"/>
                  <a:gd name="T15" fmla="*/ 6 h 15"/>
                  <a:gd name="T16" fmla="*/ 6 w 9"/>
                  <a:gd name="T17" fmla="*/ 1 h 15"/>
                  <a:gd name="T18" fmla="*/ 6 w 9"/>
                  <a:gd name="T19" fmla="*/ 5 h 15"/>
                  <a:gd name="T20" fmla="*/ 5 w 9"/>
                  <a:gd name="T21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" h="15">
                    <a:moveTo>
                      <a:pt x="9" y="2"/>
                    </a:moveTo>
                    <a:cubicBezTo>
                      <a:pt x="9" y="2"/>
                      <a:pt x="9" y="0"/>
                      <a:pt x="7" y="0"/>
                    </a:cubicBezTo>
                    <a:cubicBezTo>
                      <a:pt x="7" y="0"/>
                      <a:pt x="2" y="0"/>
                      <a:pt x="2" y="4"/>
                    </a:cubicBezTo>
                    <a:cubicBezTo>
                      <a:pt x="2" y="4"/>
                      <a:pt x="0" y="15"/>
                      <a:pt x="4" y="14"/>
                    </a:cubicBezTo>
                    <a:cubicBezTo>
                      <a:pt x="4" y="14"/>
                      <a:pt x="9" y="15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moveTo>
                      <a:pt x="5" y="12"/>
                    </a:moveTo>
                    <a:cubicBezTo>
                      <a:pt x="5" y="12"/>
                      <a:pt x="3" y="13"/>
                      <a:pt x="4" y="6"/>
                    </a:cubicBezTo>
                    <a:cubicBezTo>
                      <a:pt x="4" y="6"/>
                      <a:pt x="3" y="1"/>
                      <a:pt x="6" y="1"/>
                    </a:cubicBezTo>
                    <a:cubicBezTo>
                      <a:pt x="6" y="1"/>
                      <a:pt x="7" y="1"/>
                      <a:pt x="6" y="5"/>
                    </a:cubicBezTo>
                    <a:cubicBezTo>
                      <a:pt x="6" y="5"/>
                      <a:pt x="7" y="13"/>
                      <a:pt x="5" y="1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78" name="Freeform 354"/>
              <p:cNvSpPr>
                <a:spLocks noEditPoints="1"/>
              </p:cNvSpPr>
              <p:nvPr/>
            </p:nvSpPr>
            <p:spPr bwMode="auto">
              <a:xfrm>
                <a:off x="1940" y="789"/>
                <a:ext cx="12" cy="23"/>
              </a:xfrm>
              <a:custGeom>
                <a:avLst/>
                <a:gdLst>
                  <a:gd name="T0" fmla="*/ 6 w 8"/>
                  <a:gd name="T1" fmla="*/ 1 h 16"/>
                  <a:gd name="T2" fmla="*/ 2 w 8"/>
                  <a:gd name="T3" fmla="*/ 1 h 16"/>
                  <a:gd name="T4" fmla="*/ 0 w 8"/>
                  <a:gd name="T5" fmla="*/ 4 h 16"/>
                  <a:gd name="T6" fmla="*/ 0 w 8"/>
                  <a:gd name="T7" fmla="*/ 12 h 16"/>
                  <a:gd name="T8" fmla="*/ 2 w 8"/>
                  <a:gd name="T9" fmla="*/ 15 h 16"/>
                  <a:gd name="T10" fmla="*/ 6 w 8"/>
                  <a:gd name="T11" fmla="*/ 13 h 16"/>
                  <a:gd name="T12" fmla="*/ 6 w 8"/>
                  <a:gd name="T13" fmla="*/ 1 h 16"/>
                  <a:gd name="T14" fmla="*/ 3 w 8"/>
                  <a:gd name="T15" fmla="*/ 14 h 16"/>
                  <a:gd name="T16" fmla="*/ 2 w 8"/>
                  <a:gd name="T17" fmla="*/ 10 h 16"/>
                  <a:gd name="T18" fmla="*/ 2 w 8"/>
                  <a:gd name="T19" fmla="*/ 2 h 16"/>
                  <a:gd name="T20" fmla="*/ 5 w 8"/>
                  <a:gd name="T21" fmla="*/ 4 h 16"/>
                  <a:gd name="T22" fmla="*/ 3 w 8"/>
                  <a:gd name="T23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6">
                    <a:moveTo>
                      <a:pt x="6" y="1"/>
                    </a:moveTo>
                    <a:cubicBezTo>
                      <a:pt x="6" y="1"/>
                      <a:pt x="4" y="0"/>
                      <a:pt x="2" y="1"/>
                    </a:cubicBezTo>
                    <a:cubicBezTo>
                      <a:pt x="2" y="1"/>
                      <a:pt x="0" y="0"/>
                      <a:pt x="0" y="4"/>
                    </a:cubicBezTo>
                    <a:cubicBezTo>
                      <a:pt x="0" y="4"/>
                      <a:pt x="1" y="8"/>
                      <a:pt x="0" y="12"/>
                    </a:cubicBezTo>
                    <a:cubicBezTo>
                      <a:pt x="0" y="12"/>
                      <a:pt x="0" y="16"/>
                      <a:pt x="2" y="15"/>
                    </a:cubicBezTo>
                    <a:cubicBezTo>
                      <a:pt x="2" y="15"/>
                      <a:pt x="6" y="16"/>
                      <a:pt x="6" y="13"/>
                    </a:cubicBezTo>
                    <a:cubicBezTo>
                      <a:pt x="6" y="13"/>
                      <a:pt x="8" y="2"/>
                      <a:pt x="6" y="1"/>
                    </a:cubicBezTo>
                    <a:moveTo>
                      <a:pt x="3" y="14"/>
                    </a:moveTo>
                    <a:cubicBezTo>
                      <a:pt x="3" y="14"/>
                      <a:pt x="1" y="13"/>
                      <a:pt x="2" y="10"/>
                    </a:cubicBezTo>
                    <a:cubicBezTo>
                      <a:pt x="2" y="10"/>
                      <a:pt x="2" y="3"/>
                      <a:pt x="2" y="2"/>
                    </a:cubicBezTo>
                    <a:cubicBezTo>
                      <a:pt x="2" y="2"/>
                      <a:pt x="4" y="1"/>
                      <a:pt x="5" y="4"/>
                    </a:cubicBezTo>
                    <a:cubicBezTo>
                      <a:pt x="5" y="4"/>
                      <a:pt x="6" y="15"/>
                      <a:pt x="3" y="1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79" name="Freeform 355"/>
              <p:cNvSpPr>
                <a:spLocks noEditPoints="1"/>
              </p:cNvSpPr>
              <p:nvPr/>
            </p:nvSpPr>
            <p:spPr bwMode="auto">
              <a:xfrm>
                <a:off x="1950" y="787"/>
                <a:ext cx="11" cy="25"/>
              </a:xfrm>
              <a:custGeom>
                <a:avLst/>
                <a:gdLst>
                  <a:gd name="T0" fmla="*/ 6 w 7"/>
                  <a:gd name="T1" fmla="*/ 3 h 17"/>
                  <a:gd name="T2" fmla="*/ 1 w 7"/>
                  <a:gd name="T3" fmla="*/ 3 h 17"/>
                  <a:gd name="T4" fmla="*/ 1 w 7"/>
                  <a:gd name="T5" fmla="*/ 13 h 17"/>
                  <a:gd name="T6" fmla="*/ 4 w 7"/>
                  <a:gd name="T7" fmla="*/ 17 h 17"/>
                  <a:gd name="T8" fmla="*/ 6 w 7"/>
                  <a:gd name="T9" fmla="*/ 12 h 17"/>
                  <a:gd name="T10" fmla="*/ 6 w 7"/>
                  <a:gd name="T11" fmla="*/ 3 h 17"/>
                  <a:gd name="T12" fmla="*/ 4 w 7"/>
                  <a:gd name="T13" fmla="*/ 15 h 17"/>
                  <a:gd name="T14" fmla="*/ 3 w 7"/>
                  <a:gd name="T15" fmla="*/ 9 h 17"/>
                  <a:gd name="T16" fmla="*/ 4 w 7"/>
                  <a:gd name="T17" fmla="*/ 3 h 17"/>
                  <a:gd name="T18" fmla="*/ 5 w 7"/>
                  <a:gd name="T19" fmla="*/ 7 h 17"/>
                  <a:gd name="T20" fmla="*/ 4 w 7"/>
                  <a:gd name="T21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" h="17">
                    <a:moveTo>
                      <a:pt x="6" y="3"/>
                    </a:moveTo>
                    <a:cubicBezTo>
                      <a:pt x="2" y="0"/>
                      <a:pt x="1" y="3"/>
                      <a:pt x="1" y="3"/>
                    </a:cubicBezTo>
                    <a:cubicBezTo>
                      <a:pt x="2" y="4"/>
                      <a:pt x="1" y="13"/>
                      <a:pt x="1" y="13"/>
                    </a:cubicBezTo>
                    <a:cubicBezTo>
                      <a:pt x="0" y="17"/>
                      <a:pt x="4" y="17"/>
                      <a:pt x="4" y="17"/>
                    </a:cubicBezTo>
                    <a:cubicBezTo>
                      <a:pt x="6" y="17"/>
                      <a:pt x="6" y="12"/>
                      <a:pt x="6" y="12"/>
                    </a:cubicBezTo>
                    <a:cubicBezTo>
                      <a:pt x="7" y="3"/>
                      <a:pt x="6" y="3"/>
                      <a:pt x="6" y="3"/>
                    </a:cubicBezTo>
                    <a:moveTo>
                      <a:pt x="4" y="15"/>
                    </a:moveTo>
                    <a:cubicBezTo>
                      <a:pt x="4" y="15"/>
                      <a:pt x="2" y="15"/>
                      <a:pt x="3" y="9"/>
                    </a:cubicBezTo>
                    <a:cubicBezTo>
                      <a:pt x="3" y="9"/>
                      <a:pt x="2" y="3"/>
                      <a:pt x="4" y="3"/>
                    </a:cubicBezTo>
                    <a:cubicBezTo>
                      <a:pt x="4" y="3"/>
                      <a:pt x="5" y="3"/>
                      <a:pt x="5" y="7"/>
                    </a:cubicBezTo>
                    <a:cubicBezTo>
                      <a:pt x="5" y="7"/>
                      <a:pt x="6" y="15"/>
                      <a:pt x="4" y="1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80" name="Freeform 356"/>
              <p:cNvSpPr>
                <a:spLocks noEditPoints="1"/>
              </p:cNvSpPr>
              <p:nvPr/>
            </p:nvSpPr>
            <p:spPr bwMode="auto">
              <a:xfrm>
                <a:off x="1961" y="790"/>
                <a:ext cx="5" cy="25"/>
              </a:xfrm>
              <a:custGeom>
                <a:avLst/>
                <a:gdLst>
                  <a:gd name="T0" fmla="*/ 3 w 4"/>
                  <a:gd name="T1" fmla="*/ 5 h 17"/>
                  <a:gd name="T2" fmla="*/ 2 w 4"/>
                  <a:gd name="T3" fmla="*/ 1 h 17"/>
                  <a:gd name="T4" fmla="*/ 0 w 4"/>
                  <a:gd name="T5" fmla="*/ 3 h 17"/>
                  <a:gd name="T6" fmla="*/ 0 w 4"/>
                  <a:gd name="T7" fmla="*/ 13 h 17"/>
                  <a:gd name="T8" fmla="*/ 2 w 4"/>
                  <a:gd name="T9" fmla="*/ 15 h 17"/>
                  <a:gd name="T10" fmla="*/ 3 w 4"/>
                  <a:gd name="T11" fmla="*/ 10 h 17"/>
                  <a:gd name="T12" fmla="*/ 3 w 4"/>
                  <a:gd name="T13" fmla="*/ 5 h 17"/>
                  <a:gd name="T14" fmla="*/ 1 w 4"/>
                  <a:gd name="T15" fmla="*/ 14 h 17"/>
                  <a:gd name="T16" fmla="*/ 1 w 4"/>
                  <a:gd name="T17" fmla="*/ 7 h 17"/>
                  <a:gd name="T18" fmla="*/ 1 w 4"/>
                  <a:gd name="T19" fmla="*/ 3 h 17"/>
                  <a:gd name="T20" fmla="*/ 2 w 4"/>
                  <a:gd name="T21" fmla="*/ 4 h 17"/>
                  <a:gd name="T22" fmla="*/ 1 w 4"/>
                  <a:gd name="T23" fmla="*/ 1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7">
                    <a:moveTo>
                      <a:pt x="3" y="5"/>
                    </a:moveTo>
                    <a:cubicBezTo>
                      <a:pt x="3" y="5"/>
                      <a:pt x="3" y="1"/>
                      <a:pt x="2" y="1"/>
                    </a:cubicBezTo>
                    <a:cubicBezTo>
                      <a:pt x="2" y="1"/>
                      <a:pt x="0" y="0"/>
                      <a:pt x="0" y="3"/>
                    </a:cubicBezTo>
                    <a:cubicBezTo>
                      <a:pt x="0" y="3"/>
                      <a:pt x="0" y="6"/>
                      <a:pt x="0" y="13"/>
                    </a:cubicBezTo>
                    <a:cubicBezTo>
                      <a:pt x="0" y="13"/>
                      <a:pt x="0" y="17"/>
                      <a:pt x="2" y="15"/>
                    </a:cubicBezTo>
                    <a:cubicBezTo>
                      <a:pt x="2" y="15"/>
                      <a:pt x="4" y="14"/>
                      <a:pt x="3" y="10"/>
                    </a:cubicBezTo>
                    <a:cubicBezTo>
                      <a:pt x="3" y="10"/>
                      <a:pt x="3" y="5"/>
                      <a:pt x="3" y="5"/>
                    </a:cubicBezTo>
                    <a:moveTo>
                      <a:pt x="1" y="14"/>
                    </a:moveTo>
                    <a:cubicBezTo>
                      <a:pt x="1" y="14"/>
                      <a:pt x="0" y="13"/>
                      <a:pt x="1" y="7"/>
                    </a:cubicBezTo>
                    <a:cubicBezTo>
                      <a:pt x="1" y="7"/>
                      <a:pt x="0" y="4"/>
                      <a:pt x="1" y="3"/>
                    </a:cubicBezTo>
                    <a:cubicBezTo>
                      <a:pt x="1" y="3"/>
                      <a:pt x="2" y="2"/>
                      <a:pt x="2" y="4"/>
                    </a:cubicBezTo>
                    <a:cubicBezTo>
                      <a:pt x="2" y="4"/>
                      <a:pt x="2" y="14"/>
                      <a:pt x="1" y="1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81" name="Freeform 357"/>
              <p:cNvSpPr>
                <a:spLocks/>
              </p:cNvSpPr>
              <p:nvPr/>
            </p:nvSpPr>
            <p:spPr bwMode="auto">
              <a:xfrm>
                <a:off x="1937" y="854"/>
                <a:ext cx="18" cy="22"/>
              </a:xfrm>
              <a:custGeom>
                <a:avLst/>
                <a:gdLst>
                  <a:gd name="T0" fmla="*/ 10 w 12"/>
                  <a:gd name="T1" fmla="*/ 6 h 15"/>
                  <a:gd name="T2" fmla="*/ 1 w 12"/>
                  <a:gd name="T3" fmla="*/ 5 h 15"/>
                  <a:gd name="T4" fmla="*/ 3 w 12"/>
                  <a:gd name="T5" fmla="*/ 15 h 15"/>
                  <a:gd name="T6" fmla="*/ 10 w 12"/>
                  <a:gd name="T7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5">
                    <a:moveTo>
                      <a:pt x="10" y="6"/>
                    </a:moveTo>
                    <a:cubicBezTo>
                      <a:pt x="12" y="0"/>
                      <a:pt x="5" y="3"/>
                      <a:pt x="1" y="5"/>
                    </a:cubicBezTo>
                    <a:cubicBezTo>
                      <a:pt x="0" y="8"/>
                      <a:pt x="2" y="13"/>
                      <a:pt x="3" y="15"/>
                    </a:cubicBezTo>
                    <a:cubicBezTo>
                      <a:pt x="5" y="11"/>
                      <a:pt x="9" y="10"/>
                      <a:pt x="10" y="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82" name="Freeform 358"/>
              <p:cNvSpPr>
                <a:spLocks noEditPoints="1"/>
              </p:cNvSpPr>
              <p:nvPr/>
            </p:nvSpPr>
            <p:spPr bwMode="auto">
              <a:xfrm>
                <a:off x="1962" y="816"/>
                <a:ext cx="6" cy="57"/>
              </a:xfrm>
              <a:custGeom>
                <a:avLst/>
                <a:gdLst>
                  <a:gd name="T0" fmla="*/ 2 w 4"/>
                  <a:gd name="T1" fmla="*/ 31 h 39"/>
                  <a:gd name="T2" fmla="*/ 2 w 4"/>
                  <a:gd name="T3" fmla="*/ 36 h 39"/>
                  <a:gd name="T4" fmla="*/ 3 w 4"/>
                  <a:gd name="T5" fmla="*/ 39 h 39"/>
                  <a:gd name="T6" fmla="*/ 4 w 4"/>
                  <a:gd name="T7" fmla="*/ 39 h 39"/>
                  <a:gd name="T8" fmla="*/ 2 w 4"/>
                  <a:gd name="T9" fmla="*/ 31 h 39"/>
                  <a:gd name="T10" fmla="*/ 2 w 4"/>
                  <a:gd name="T11" fmla="*/ 31 h 39"/>
                  <a:gd name="T12" fmla="*/ 2 w 4"/>
                  <a:gd name="T13" fmla="*/ 31 h 39"/>
                  <a:gd name="T14" fmla="*/ 2 w 4"/>
                  <a:gd name="T15" fmla="*/ 0 h 39"/>
                  <a:gd name="T16" fmla="*/ 1 w 4"/>
                  <a:gd name="T17" fmla="*/ 2 h 39"/>
                  <a:gd name="T18" fmla="*/ 1 w 4"/>
                  <a:gd name="T19" fmla="*/ 1 h 39"/>
                  <a:gd name="T20" fmla="*/ 1 w 4"/>
                  <a:gd name="T21" fmla="*/ 15 h 39"/>
                  <a:gd name="T22" fmla="*/ 1 w 4"/>
                  <a:gd name="T23" fmla="*/ 24 h 39"/>
                  <a:gd name="T24" fmla="*/ 1 w 4"/>
                  <a:gd name="T25" fmla="*/ 16 h 39"/>
                  <a:gd name="T26" fmla="*/ 2 w 4"/>
                  <a:gd name="T2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39">
                    <a:moveTo>
                      <a:pt x="2" y="31"/>
                    </a:moveTo>
                    <a:cubicBezTo>
                      <a:pt x="2" y="34"/>
                      <a:pt x="2" y="36"/>
                      <a:pt x="2" y="36"/>
                    </a:cubicBezTo>
                    <a:cubicBezTo>
                      <a:pt x="2" y="38"/>
                      <a:pt x="2" y="39"/>
                      <a:pt x="3" y="39"/>
                    </a:cubicBezTo>
                    <a:cubicBezTo>
                      <a:pt x="3" y="39"/>
                      <a:pt x="4" y="39"/>
                      <a:pt x="4" y="3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2" y="31"/>
                      <a:pt x="2" y="31"/>
                      <a:pt x="2" y="31"/>
                    </a:cubicBezTo>
                    <a:moveTo>
                      <a:pt x="2" y="0"/>
                    </a:move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3" y="1"/>
                      <a:pt x="1" y="15"/>
                      <a:pt x="1" y="15"/>
                    </a:cubicBezTo>
                    <a:cubicBezTo>
                      <a:pt x="0" y="16"/>
                      <a:pt x="0" y="21"/>
                      <a:pt x="1" y="24"/>
                    </a:cubicBezTo>
                    <a:cubicBezTo>
                      <a:pt x="1" y="20"/>
                      <a:pt x="1" y="16"/>
                      <a:pt x="1" y="16"/>
                    </a:cubicBezTo>
                    <a:cubicBezTo>
                      <a:pt x="3" y="12"/>
                      <a:pt x="2" y="2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83" name="Freeform 359"/>
              <p:cNvSpPr>
                <a:spLocks/>
              </p:cNvSpPr>
              <p:nvPr/>
            </p:nvSpPr>
            <p:spPr bwMode="auto">
              <a:xfrm>
                <a:off x="1975" y="870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84" name="Freeform 360"/>
              <p:cNvSpPr>
                <a:spLocks noEditPoints="1"/>
              </p:cNvSpPr>
              <p:nvPr/>
            </p:nvSpPr>
            <p:spPr bwMode="auto">
              <a:xfrm>
                <a:off x="1968" y="872"/>
                <a:ext cx="14" cy="7"/>
              </a:xfrm>
              <a:custGeom>
                <a:avLst/>
                <a:gdLst>
                  <a:gd name="T0" fmla="*/ 5 w 10"/>
                  <a:gd name="T1" fmla="*/ 0 h 5"/>
                  <a:gd name="T2" fmla="*/ 5 w 10"/>
                  <a:gd name="T3" fmla="*/ 0 h 5"/>
                  <a:gd name="T4" fmla="*/ 5 w 10"/>
                  <a:gd name="T5" fmla="*/ 1 h 5"/>
                  <a:gd name="T6" fmla="*/ 7 w 10"/>
                  <a:gd name="T7" fmla="*/ 2 h 5"/>
                  <a:gd name="T8" fmla="*/ 8 w 10"/>
                  <a:gd name="T9" fmla="*/ 3 h 5"/>
                  <a:gd name="T10" fmla="*/ 10 w 10"/>
                  <a:gd name="T11" fmla="*/ 4 h 5"/>
                  <a:gd name="T12" fmla="*/ 10 w 10"/>
                  <a:gd name="T13" fmla="*/ 5 h 5"/>
                  <a:gd name="T14" fmla="*/ 10 w 10"/>
                  <a:gd name="T15" fmla="*/ 5 h 5"/>
                  <a:gd name="T16" fmla="*/ 6 w 10"/>
                  <a:gd name="T17" fmla="*/ 1 h 5"/>
                  <a:gd name="T18" fmla="*/ 5 w 10"/>
                  <a:gd name="T19" fmla="*/ 0 h 5"/>
                  <a:gd name="T20" fmla="*/ 5 w 10"/>
                  <a:gd name="T21" fmla="*/ 0 h 5"/>
                  <a:gd name="T22" fmla="*/ 5 w 10"/>
                  <a:gd name="T23" fmla="*/ 0 h 5"/>
                  <a:gd name="T24" fmla="*/ 5 w 10"/>
                  <a:gd name="T25" fmla="*/ 0 h 5"/>
                  <a:gd name="T26" fmla="*/ 3 w 10"/>
                  <a:gd name="T27" fmla="*/ 0 h 5"/>
                  <a:gd name="T28" fmla="*/ 0 w 10"/>
                  <a:gd name="T29" fmla="*/ 1 h 5"/>
                  <a:gd name="T30" fmla="*/ 3 w 10"/>
                  <a:gd name="T31" fmla="*/ 0 h 5"/>
                  <a:gd name="T32" fmla="*/ 3 w 10"/>
                  <a:gd name="T33" fmla="*/ 0 h 5"/>
                  <a:gd name="T34" fmla="*/ 5 w 10"/>
                  <a:gd name="T35" fmla="*/ 0 h 5"/>
                  <a:gd name="T36" fmla="*/ 4 w 10"/>
                  <a:gd name="T37" fmla="*/ 0 h 5"/>
                  <a:gd name="T38" fmla="*/ 4 w 10"/>
                  <a:gd name="T39" fmla="*/ 0 h 5"/>
                  <a:gd name="T40" fmla="*/ 4 w 10"/>
                  <a:gd name="T41" fmla="*/ 0 h 5"/>
                  <a:gd name="T42" fmla="*/ 5 w 10"/>
                  <a:gd name="T43" fmla="*/ 0 h 5"/>
                  <a:gd name="T44" fmla="*/ 5 w 10"/>
                  <a:gd name="T45" fmla="*/ 0 h 5"/>
                  <a:gd name="T46" fmla="*/ 4 w 10"/>
                  <a:gd name="T47" fmla="*/ 0 h 5"/>
                  <a:gd name="T48" fmla="*/ 5 w 10"/>
                  <a:gd name="T49" fmla="*/ 0 h 5"/>
                  <a:gd name="T50" fmla="*/ 5 w 10"/>
                  <a:gd name="T5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" h="5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8" y="2"/>
                      <a:pt x="8" y="2"/>
                      <a:pt x="8" y="3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9" y="2"/>
                      <a:pt x="6" y="1"/>
                    </a:cubicBezTo>
                    <a:cubicBezTo>
                      <a:pt x="6" y="1"/>
                      <a:pt x="6" y="1"/>
                      <a:pt x="5" y="0"/>
                    </a:cubicBezTo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1" y="1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moveTo>
                      <a:pt x="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85" name="Freeform 361"/>
              <p:cNvSpPr>
                <a:spLocks noEditPoints="1"/>
              </p:cNvSpPr>
              <p:nvPr/>
            </p:nvSpPr>
            <p:spPr bwMode="auto">
              <a:xfrm>
                <a:off x="1961" y="781"/>
                <a:ext cx="4" cy="16"/>
              </a:xfrm>
              <a:custGeom>
                <a:avLst/>
                <a:gdLst>
                  <a:gd name="T0" fmla="*/ 3 w 3"/>
                  <a:gd name="T1" fmla="*/ 11 h 11"/>
                  <a:gd name="T2" fmla="*/ 3 w 3"/>
                  <a:gd name="T3" fmla="*/ 11 h 11"/>
                  <a:gd name="T4" fmla="*/ 3 w 3"/>
                  <a:gd name="T5" fmla="*/ 11 h 11"/>
                  <a:gd name="T6" fmla="*/ 3 w 3"/>
                  <a:gd name="T7" fmla="*/ 11 h 11"/>
                  <a:gd name="T8" fmla="*/ 0 w 3"/>
                  <a:gd name="T9" fmla="*/ 0 h 11"/>
                  <a:gd name="T10" fmla="*/ 2 w 3"/>
                  <a:gd name="T11" fmla="*/ 8 h 11"/>
                  <a:gd name="T12" fmla="*/ 3 w 3"/>
                  <a:gd name="T13" fmla="*/ 10 h 11"/>
                  <a:gd name="T14" fmla="*/ 3 w 3"/>
                  <a:gd name="T15" fmla="*/ 6 h 11"/>
                  <a:gd name="T16" fmla="*/ 0 w 3"/>
                  <a:gd name="T1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11">
                    <a:moveTo>
                      <a:pt x="3" y="11"/>
                    </a:move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moveTo>
                      <a:pt x="0" y="0"/>
                    </a:moveTo>
                    <a:cubicBezTo>
                      <a:pt x="1" y="3"/>
                      <a:pt x="2" y="5"/>
                      <a:pt x="2" y="8"/>
                    </a:cubicBezTo>
                    <a:cubicBezTo>
                      <a:pt x="3" y="8"/>
                      <a:pt x="3" y="9"/>
                      <a:pt x="3" y="10"/>
                    </a:cubicBezTo>
                    <a:cubicBezTo>
                      <a:pt x="3" y="8"/>
                      <a:pt x="3" y="6"/>
                      <a:pt x="3" y="6"/>
                    </a:cubicBezTo>
                    <a:cubicBezTo>
                      <a:pt x="3" y="4"/>
                      <a:pt x="2" y="2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86" name="Freeform 362"/>
              <p:cNvSpPr>
                <a:spLocks/>
              </p:cNvSpPr>
              <p:nvPr/>
            </p:nvSpPr>
            <p:spPr bwMode="auto">
              <a:xfrm>
                <a:off x="1963" y="793"/>
                <a:ext cx="2" cy="4"/>
              </a:xfrm>
              <a:custGeom>
                <a:avLst/>
                <a:gdLst>
                  <a:gd name="T0" fmla="*/ 0 w 1"/>
                  <a:gd name="T1" fmla="*/ 0 h 3"/>
                  <a:gd name="T2" fmla="*/ 1 w 1"/>
                  <a:gd name="T3" fmla="*/ 3 h 3"/>
                  <a:gd name="T4" fmla="*/ 1 w 1"/>
                  <a:gd name="T5" fmla="*/ 3 h 3"/>
                  <a:gd name="T6" fmla="*/ 1 w 1"/>
                  <a:gd name="T7" fmla="*/ 2 h 3"/>
                  <a:gd name="T8" fmla="*/ 0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1" y="1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87" name="Freeform 363"/>
              <p:cNvSpPr>
                <a:spLocks/>
              </p:cNvSpPr>
              <p:nvPr/>
            </p:nvSpPr>
            <p:spPr bwMode="auto">
              <a:xfrm>
                <a:off x="1943" y="760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88" name="Freeform 364"/>
              <p:cNvSpPr>
                <a:spLocks/>
              </p:cNvSpPr>
              <p:nvPr/>
            </p:nvSpPr>
            <p:spPr bwMode="auto">
              <a:xfrm>
                <a:off x="1943" y="760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89" name="Freeform 365"/>
              <p:cNvSpPr>
                <a:spLocks/>
              </p:cNvSpPr>
              <p:nvPr/>
            </p:nvSpPr>
            <p:spPr bwMode="auto">
              <a:xfrm>
                <a:off x="1870" y="880"/>
                <a:ext cx="121" cy="12"/>
              </a:xfrm>
              <a:custGeom>
                <a:avLst/>
                <a:gdLst>
                  <a:gd name="T0" fmla="*/ 78 w 83"/>
                  <a:gd name="T1" fmla="*/ 0 h 8"/>
                  <a:gd name="T2" fmla="*/ 77 w 83"/>
                  <a:gd name="T3" fmla="*/ 1 h 8"/>
                  <a:gd name="T4" fmla="*/ 77 w 83"/>
                  <a:gd name="T5" fmla="*/ 1 h 8"/>
                  <a:gd name="T6" fmla="*/ 68 w 83"/>
                  <a:gd name="T7" fmla="*/ 4 h 8"/>
                  <a:gd name="T8" fmla="*/ 55 w 83"/>
                  <a:gd name="T9" fmla="*/ 5 h 8"/>
                  <a:gd name="T10" fmla="*/ 50 w 83"/>
                  <a:gd name="T11" fmla="*/ 5 h 8"/>
                  <a:gd name="T12" fmla="*/ 24 w 83"/>
                  <a:gd name="T13" fmla="*/ 6 h 8"/>
                  <a:gd name="T14" fmla="*/ 21 w 83"/>
                  <a:gd name="T15" fmla="*/ 6 h 8"/>
                  <a:gd name="T16" fmla="*/ 5 w 83"/>
                  <a:gd name="T17" fmla="*/ 3 h 8"/>
                  <a:gd name="T18" fmla="*/ 4 w 83"/>
                  <a:gd name="T19" fmla="*/ 2 h 8"/>
                  <a:gd name="T20" fmla="*/ 4 w 83"/>
                  <a:gd name="T21" fmla="*/ 2 h 8"/>
                  <a:gd name="T22" fmla="*/ 7 w 83"/>
                  <a:gd name="T23" fmla="*/ 5 h 8"/>
                  <a:gd name="T24" fmla="*/ 21 w 83"/>
                  <a:gd name="T25" fmla="*/ 8 h 8"/>
                  <a:gd name="T26" fmla="*/ 25 w 83"/>
                  <a:gd name="T27" fmla="*/ 7 h 8"/>
                  <a:gd name="T28" fmla="*/ 56 w 83"/>
                  <a:gd name="T29" fmla="*/ 6 h 8"/>
                  <a:gd name="T30" fmla="*/ 71 w 83"/>
                  <a:gd name="T31" fmla="*/ 4 h 8"/>
                  <a:gd name="T32" fmla="*/ 80 w 83"/>
                  <a:gd name="T33" fmla="*/ 0 h 8"/>
                  <a:gd name="T34" fmla="*/ 78 w 83"/>
                  <a:gd name="T35" fmla="*/ 0 h 8"/>
                  <a:gd name="T36" fmla="*/ 78 w 83"/>
                  <a:gd name="T3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3" h="8">
                    <a:moveTo>
                      <a:pt x="78" y="0"/>
                    </a:moveTo>
                    <a:cubicBezTo>
                      <a:pt x="78" y="0"/>
                      <a:pt x="77" y="1"/>
                      <a:pt x="77" y="1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74" y="1"/>
                      <a:pt x="68" y="4"/>
                      <a:pt x="68" y="4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4" y="5"/>
                      <a:pt x="52" y="5"/>
                      <a:pt x="50" y="5"/>
                    </a:cubicBezTo>
                    <a:cubicBezTo>
                      <a:pt x="41" y="5"/>
                      <a:pt x="24" y="6"/>
                      <a:pt x="24" y="6"/>
                    </a:cubicBezTo>
                    <a:cubicBezTo>
                      <a:pt x="23" y="6"/>
                      <a:pt x="22" y="6"/>
                      <a:pt x="21" y="6"/>
                    </a:cubicBezTo>
                    <a:cubicBezTo>
                      <a:pt x="15" y="6"/>
                      <a:pt x="5" y="3"/>
                      <a:pt x="5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0" y="2"/>
                      <a:pt x="7" y="5"/>
                    </a:cubicBezTo>
                    <a:cubicBezTo>
                      <a:pt x="7" y="5"/>
                      <a:pt x="14" y="8"/>
                      <a:pt x="21" y="8"/>
                    </a:cubicBezTo>
                    <a:cubicBezTo>
                      <a:pt x="22" y="8"/>
                      <a:pt x="24" y="7"/>
                      <a:pt x="25" y="7"/>
                    </a:cubicBezTo>
                    <a:cubicBezTo>
                      <a:pt x="25" y="7"/>
                      <a:pt x="52" y="6"/>
                      <a:pt x="56" y="6"/>
                    </a:cubicBezTo>
                    <a:cubicBezTo>
                      <a:pt x="56" y="6"/>
                      <a:pt x="66" y="6"/>
                      <a:pt x="71" y="4"/>
                    </a:cubicBezTo>
                    <a:cubicBezTo>
                      <a:pt x="71" y="4"/>
                      <a:pt x="83" y="0"/>
                      <a:pt x="80" y="0"/>
                    </a:cubicBezTo>
                    <a:cubicBezTo>
                      <a:pt x="79" y="0"/>
                      <a:pt x="79" y="0"/>
                      <a:pt x="78" y="0"/>
                    </a:cubicBezTo>
                    <a:cubicBezTo>
                      <a:pt x="78" y="0"/>
                      <a:pt x="78" y="0"/>
                      <a:pt x="7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90" name="Freeform 366"/>
              <p:cNvSpPr>
                <a:spLocks noEditPoints="1"/>
              </p:cNvSpPr>
              <p:nvPr/>
            </p:nvSpPr>
            <p:spPr bwMode="auto">
              <a:xfrm>
                <a:off x="1876" y="760"/>
                <a:ext cx="108" cy="129"/>
              </a:xfrm>
              <a:custGeom>
                <a:avLst/>
                <a:gdLst>
                  <a:gd name="T0" fmla="*/ 43 w 74"/>
                  <a:gd name="T1" fmla="*/ 69 h 89"/>
                  <a:gd name="T2" fmla="*/ 47 w 74"/>
                  <a:gd name="T3" fmla="*/ 34 h 89"/>
                  <a:gd name="T4" fmla="*/ 50 w 74"/>
                  <a:gd name="T5" fmla="*/ 33 h 89"/>
                  <a:gd name="T6" fmla="*/ 50 w 74"/>
                  <a:gd name="T7" fmla="*/ 35 h 89"/>
                  <a:gd name="T8" fmla="*/ 36 w 74"/>
                  <a:gd name="T9" fmla="*/ 68 h 89"/>
                  <a:gd name="T10" fmla="*/ 40 w 74"/>
                  <a:gd name="T11" fmla="*/ 79 h 89"/>
                  <a:gd name="T12" fmla="*/ 32 w 74"/>
                  <a:gd name="T13" fmla="*/ 82 h 89"/>
                  <a:gd name="T14" fmla="*/ 13 w 74"/>
                  <a:gd name="T15" fmla="*/ 88 h 89"/>
                  <a:gd name="T16" fmla="*/ 20 w 74"/>
                  <a:gd name="T17" fmla="*/ 89 h 89"/>
                  <a:gd name="T18" fmla="*/ 73 w 74"/>
                  <a:gd name="T19" fmla="*/ 84 h 89"/>
                  <a:gd name="T20" fmla="*/ 72 w 74"/>
                  <a:gd name="T21" fmla="*/ 83 h 89"/>
                  <a:gd name="T22" fmla="*/ 70 w 74"/>
                  <a:gd name="T23" fmla="*/ 79 h 89"/>
                  <a:gd name="T24" fmla="*/ 67 w 74"/>
                  <a:gd name="T25" fmla="*/ 77 h 89"/>
                  <a:gd name="T26" fmla="*/ 53 w 74"/>
                  <a:gd name="T27" fmla="*/ 84 h 89"/>
                  <a:gd name="T28" fmla="*/ 45 w 74"/>
                  <a:gd name="T29" fmla="*/ 80 h 89"/>
                  <a:gd name="T30" fmla="*/ 42 w 74"/>
                  <a:gd name="T31" fmla="*/ 66 h 89"/>
                  <a:gd name="T32" fmla="*/ 46 w 74"/>
                  <a:gd name="T33" fmla="*/ 65 h 89"/>
                  <a:gd name="T34" fmla="*/ 52 w 74"/>
                  <a:gd name="T35" fmla="*/ 59 h 89"/>
                  <a:gd name="T36" fmla="*/ 57 w 74"/>
                  <a:gd name="T37" fmla="*/ 47 h 89"/>
                  <a:gd name="T38" fmla="*/ 58 w 74"/>
                  <a:gd name="T39" fmla="*/ 37 h 89"/>
                  <a:gd name="T40" fmla="*/ 57 w 74"/>
                  <a:gd name="T41" fmla="*/ 30 h 89"/>
                  <a:gd name="T42" fmla="*/ 55 w 74"/>
                  <a:gd name="T43" fmla="*/ 36 h 89"/>
                  <a:gd name="T44" fmla="*/ 54 w 74"/>
                  <a:gd name="T45" fmla="*/ 30 h 89"/>
                  <a:gd name="T46" fmla="*/ 56 w 74"/>
                  <a:gd name="T47" fmla="*/ 30 h 89"/>
                  <a:gd name="T48" fmla="*/ 39 w 74"/>
                  <a:gd name="T49" fmla="*/ 34 h 89"/>
                  <a:gd name="T50" fmla="*/ 43 w 74"/>
                  <a:gd name="T51" fmla="*/ 33 h 89"/>
                  <a:gd name="T52" fmla="*/ 43 w 74"/>
                  <a:gd name="T53" fmla="*/ 33 h 89"/>
                  <a:gd name="T54" fmla="*/ 46 w 74"/>
                  <a:gd name="T55" fmla="*/ 27 h 89"/>
                  <a:gd name="T56" fmla="*/ 44 w 74"/>
                  <a:gd name="T57" fmla="*/ 23 h 89"/>
                  <a:gd name="T58" fmla="*/ 44 w 74"/>
                  <a:gd name="T59" fmla="*/ 24 h 89"/>
                  <a:gd name="T60" fmla="*/ 55 w 74"/>
                  <a:gd name="T61" fmla="*/ 22 h 89"/>
                  <a:gd name="T62" fmla="*/ 55 w 74"/>
                  <a:gd name="T63" fmla="*/ 22 h 89"/>
                  <a:gd name="T64" fmla="*/ 48 w 74"/>
                  <a:gd name="T65" fmla="*/ 25 h 89"/>
                  <a:gd name="T66" fmla="*/ 24 w 74"/>
                  <a:gd name="T67" fmla="*/ 21 h 89"/>
                  <a:gd name="T68" fmla="*/ 53 w 74"/>
                  <a:gd name="T69" fmla="*/ 21 h 89"/>
                  <a:gd name="T70" fmla="*/ 51 w 74"/>
                  <a:gd name="T71" fmla="*/ 24 h 89"/>
                  <a:gd name="T72" fmla="*/ 53 w 74"/>
                  <a:gd name="T73" fmla="*/ 21 h 89"/>
                  <a:gd name="T74" fmla="*/ 48 w 74"/>
                  <a:gd name="T75" fmla="*/ 16 h 89"/>
                  <a:gd name="T76" fmla="*/ 31 w 74"/>
                  <a:gd name="T77" fmla="*/ 11 h 89"/>
                  <a:gd name="T78" fmla="*/ 32 w 74"/>
                  <a:gd name="T79" fmla="*/ 0 h 89"/>
                  <a:gd name="T80" fmla="*/ 18 w 74"/>
                  <a:gd name="T81" fmla="*/ 19 h 89"/>
                  <a:gd name="T82" fmla="*/ 21 w 74"/>
                  <a:gd name="T83" fmla="*/ 19 h 89"/>
                  <a:gd name="T84" fmla="*/ 25 w 74"/>
                  <a:gd name="T85" fmla="*/ 22 h 89"/>
                  <a:gd name="T86" fmla="*/ 29 w 74"/>
                  <a:gd name="T87" fmla="*/ 21 h 89"/>
                  <a:gd name="T88" fmla="*/ 47 w 74"/>
                  <a:gd name="T89" fmla="*/ 18 h 89"/>
                  <a:gd name="T90" fmla="*/ 48 w 74"/>
                  <a:gd name="T91" fmla="*/ 20 h 89"/>
                  <a:gd name="T92" fmla="*/ 46 w 74"/>
                  <a:gd name="T93" fmla="*/ 8 h 89"/>
                  <a:gd name="T94" fmla="*/ 43 w 74"/>
                  <a:gd name="T95" fmla="*/ 3 h 89"/>
                  <a:gd name="T96" fmla="*/ 32 w 74"/>
                  <a:gd name="T97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74" h="89">
                    <a:moveTo>
                      <a:pt x="43" y="69"/>
                    </a:moveTo>
                    <a:cubicBezTo>
                      <a:pt x="43" y="69"/>
                      <a:pt x="43" y="69"/>
                      <a:pt x="43" y="70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3" y="69"/>
                      <a:pt x="43" y="69"/>
                      <a:pt x="43" y="69"/>
                    </a:cubicBezTo>
                    <a:moveTo>
                      <a:pt x="49" y="31"/>
                    </a:moveTo>
                    <a:cubicBezTo>
                      <a:pt x="48" y="31"/>
                      <a:pt x="47" y="31"/>
                      <a:pt x="46" y="32"/>
                    </a:cubicBezTo>
                    <a:cubicBezTo>
                      <a:pt x="46" y="34"/>
                      <a:pt x="47" y="34"/>
                      <a:pt x="47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8" y="34"/>
                      <a:pt x="49" y="32"/>
                      <a:pt x="49" y="31"/>
                    </a:cubicBezTo>
                    <a:moveTo>
                      <a:pt x="52" y="30"/>
                    </a:moveTo>
                    <a:cubicBezTo>
                      <a:pt x="52" y="30"/>
                      <a:pt x="51" y="30"/>
                      <a:pt x="51" y="30"/>
                    </a:cubicBezTo>
                    <a:cubicBezTo>
                      <a:pt x="51" y="32"/>
                      <a:pt x="50" y="33"/>
                      <a:pt x="50" y="33"/>
                    </a:cubicBezTo>
                    <a:cubicBezTo>
                      <a:pt x="50" y="33"/>
                      <a:pt x="50" y="34"/>
                      <a:pt x="50" y="34"/>
                    </a:cubicBezTo>
                    <a:cubicBezTo>
                      <a:pt x="52" y="34"/>
                      <a:pt x="52" y="34"/>
                      <a:pt x="52" y="34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0" y="35"/>
                    </a:cubicBezTo>
                    <a:cubicBezTo>
                      <a:pt x="50" y="35"/>
                      <a:pt x="48" y="36"/>
                      <a:pt x="45" y="40"/>
                    </a:cubicBezTo>
                    <a:cubicBezTo>
                      <a:pt x="43" y="41"/>
                      <a:pt x="25" y="48"/>
                      <a:pt x="34" y="54"/>
                    </a:cubicBezTo>
                    <a:cubicBezTo>
                      <a:pt x="34" y="54"/>
                      <a:pt x="34" y="54"/>
                      <a:pt x="34" y="54"/>
                    </a:cubicBezTo>
                    <a:cubicBezTo>
                      <a:pt x="35" y="54"/>
                      <a:pt x="47" y="55"/>
                      <a:pt x="36" y="68"/>
                    </a:cubicBezTo>
                    <a:cubicBezTo>
                      <a:pt x="36" y="68"/>
                      <a:pt x="24" y="80"/>
                      <a:pt x="33" y="80"/>
                    </a:cubicBezTo>
                    <a:cubicBezTo>
                      <a:pt x="34" y="80"/>
                      <a:pt x="36" y="80"/>
                      <a:pt x="39" y="79"/>
                    </a:cubicBezTo>
                    <a:cubicBezTo>
                      <a:pt x="39" y="79"/>
                      <a:pt x="39" y="79"/>
                      <a:pt x="40" y="79"/>
                    </a:cubicBezTo>
                    <a:cubicBezTo>
                      <a:pt x="40" y="79"/>
                      <a:pt x="40" y="79"/>
                      <a:pt x="40" y="79"/>
                    </a:cubicBezTo>
                    <a:cubicBezTo>
                      <a:pt x="40" y="80"/>
                      <a:pt x="40" y="80"/>
                      <a:pt x="40" y="80"/>
                    </a:cubicBezTo>
                    <a:cubicBezTo>
                      <a:pt x="40" y="80"/>
                      <a:pt x="40" y="80"/>
                      <a:pt x="40" y="80"/>
                    </a:cubicBezTo>
                    <a:cubicBezTo>
                      <a:pt x="40" y="80"/>
                      <a:pt x="36" y="82"/>
                      <a:pt x="33" y="82"/>
                    </a:cubicBezTo>
                    <a:cubicBezTo>
                      <a:pt x="32" y="82"/>
                      <a:pt x="32" y="82"/>
                      <a:pt x="32" y="82"/>
                    </a:cubicBezTo>
                    <a:cubicBezTo>
                      <a:pt x="32" y="82"/>
                      <a:pt x="32" y="82"/>
                      <a:pt x="31" y="82"/>
                    </a:cubicBezTo>
                    <a:cubicBezTo>
                      <a:pt x="30" y="82"/>
                      <a:pt x="23" y="83"/>
                      <a:pt x="21" y="87"/>
                    </a:cubicBezTo>
                    <a:cubicBezTo>
                      <a:pt x="21" y="87"/>
                      <a:pt x="20" y="89"/>
                      <a:pt x="16" y="89"/>
                    </a:cubicBezTo>
                    <a:cubicBezTo>
                      <a:pt x="16" y="89"/>
                      <a:pt x="14" y="89"/>
                      <a:pt x="13" y="88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85"/>
                      <a:pt x="0" y="85"/>
                      <a:pt x="1" y="86"/>
                    </a:cubicBezTo>
                    <a:cubicBezTo>
                      <a:pt x="1" y="86"/>
                      <a:pt x="11" y="89"/>
                      <a:pt x="17" y="89"/>
                    </a:cubicBezTo>
                    <a:cubicBezTo>
                      <a:pt x="18" y="89"/>
                      <a:pt x="19" y="89"/>
                      <a:pt x="20" y="89"/>
                    </a:cubicBezTo>
                    <a:cubicBezTo>
                      <a:pt x="20" y="89"/>
                      <a:pt x="37" y="88"/>
                      <a:pt x="46" y="88"/>
                    </a:cubicBezTo>
                    <a:cubicBezTo>
                      <a:pt x="48" y="88"/>
                      <a:pt x="50" y="88"/>
                      <a:pt x="51" y="88"/>
                    </a:cubicBezTo>
                    <a:cubicBezTo>
                      <a:pt x="64" y="87"/>
                      <a:pt x="64" y="87"/>
                      <a:pt x="64" y="87"/>
                    </a:cubicBezTo>
                    <a:cubicBezTo>
                      <a:pt x="64" y="87"/>
                      <a:pt x="70" y="84"/>
                      <a:pt x="73" y="84"/>
                    </a:cubicBezTo>
                    <a:cubicBezTo>
                      <a:pt x="73" y="84"/>
                      <a:pt x="73" y="84"/>
                      <a:pt x="73" y="84"/>
                    </a:cubicBezTo>
                    <a:cubicBezTo>
                      <a:pt x="73" y="84"/>
                      <a:pt x="74" y="83"/>
                      <a:pt x="74" y="83"/>
                    </a:cubicBezTo>
                    <a:cubicBezTo>
                      <a:pt x="73" y="82"/>
                      <a:pt x="73" y="82"/>
                      <a:pt x="73" y="82"/>
                    </a:cubicBezTo>
                    <a:cubicBezTo>
                      <a:pt x="73" y="83"/>
                      <a:pt x="72" y="83"/>
                      <a:pt x="72" y="83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2" y="81"/>
                      <a:pt x="72" y="80"/>
                      <a:pt x="71" y="80"/>
                    </a:cubicBezTo>
                    <a:cubicBezTo>
                      <a:pt x="70" y="79"/>
                      <a:pt x="70" y="79"/>
                      <a:pt x="70" y="79"/>
                    </a:cubicBezTo>
                    <a:cubicBezTo>
                      <a:pt x="70" y="79"/>
                      <a:pt x="70" y="79"/>
                      <a:pt x="70" y="79"/>
                    </a:cubicBezTo>
                    <a:cubicBezTo>
                      <a:pt x="68" y="81"/>
                      <a:pt x="64" y="85"/>
                      <a:pt x="64" y="85"/>
                    </a:cubicBezTo>
                    <a:cubicBezTo>
                      <a:pt x="63" y="84"/>
                      <a:pt x="68" y="78"/>
                      <a:pt x="68" y="78"/>
                    </a:cubicBezTo>
                    <a:cubicBezTo>
                      <a:pt x="68" y="78"/>
                      <a:pt x="68" y="78"/>
                      <a:pt x="68" y="78"/>
                    </a:cubicBezTo>
                    <a:cubicBezTo>
                      <a:pt x="67" y="77"/>
                      <a:pt x="67" y="77"/>
                      <a:pt x="67" y="77"/>
                    </a:cubicBezTo>
                    <a:cubicBezTo>
                      <a:pt x="67" y="77"/>
                      <a:pt x="67" y="77"/>
                      <a:pt x="67" y="77"/>
                    </a:cubicBezTo>
                    <a:cubicBezTo>
                      <a:pt x="66" y="78"/>
                      <a:pt x="66" y="78"/>
                      <a:pt x="64" y="79"/>
                    </a:cubicBezTo>
                    <a:cubicBezTo>
                      <a:pt x="59" y="84"/>
                      <a:pt x="56" y="85"/>
                      <a:pt x="54" y="85"/>
                    </a:cubicBezTo>
                    <a:cubicBezTo>
                      <a:pt x="53" y="85"/>
                      <a:pt x="53" y="84"/>
                      <a:pt x="53" y="84"/>
                    </a:cubicBezTo>
                    <a:cubicBezTo>
                      <a:pt x="55" y="80"/>
                      <a:pt x="63" y="78"/>
                      <a:pt x="63" y="78"/>
                    </a:cubicBezTo>
                    <a:cubicBezTo>
                      <a:pt x="63" y="78"/>
                      <a:pt x="59" y="78"/>
                      <a:pt x="55" y="78"/>
                    </a:cubicBezTo>
                    <a:cubicBezTo>
                      <a:pt x="51" y="78"/>
                      <a:pt x="47" y="78"/>
                      <a:pt x="45" y="80"/>
                    </a:cubicBezTo>
                    <a:cubicBezTo>
                      <a:pt x="45" y="80"/>
                      <a:pt x="45" y="80"/>
                      <a:pt x="45" y="80"/>
                    </a:cubicBezTo>
                    <a:cubicBezTo>
                      <a:pt x="45" y="80"/>
                      <a:pt x="45" y="80"/>
                      <a:pt x="45" y="80"/>
                    </a:cubicBezTo>
                    <a:cubicBezTo>
                      <a:pt x="44" y="78"/>
                      <a:pt x="42" y="73"/>
                      <a:pt x="43" y="70"/>
                    </a:cubicBezTo>
                    <a:cubicBezTo>
                      <a:pt x="42" y="70"/>
                      <a:pt x="42" y="70"/>
                      <a:pt x="41" y="70"/>
                    </a:cubicBezTo>
                    <a:cubicBezTo>
                      <a:pt x="41" y="68"/>
                      <a:pt x="41" y="67"/>
                      <a:pt x="42" y="66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42" y="66"/>
                      <a:pt x="42" y="66"/>
                      <a:pt x="42" y="66"/>
                    </a:cubicBezTo>
                    <a:cubicBezTo>
                      <a:pt x="43" y="66"/>
                      <a:pt x="45" y="65"/>
                      <a:pt x="46" y="65"/>
                    </a:cubicBezTo>
                    <a:cubicBezTo>
                      <a:pt x="46" y="65"/>
                      <a:pt x="46" y="65"/>
                      <a:pt x="46" y="65"/>
                    </a:cubicBezTo>
                    <a:cubicBezTo>
                      <a:pt x="48" y="63"/>
                      <a:pt x="50" y="62"/>
                      <a:pt x="52" y="62"/>
                    </a:cubicBezTo>
                    <a:cubicBezTo>
                      <a:pt x="54" y="62"/>
                      <a:pt x="56" y="62"/>
                      <a:pt x="57" y="64"/>
                    </a:cubicBezTo>
                    <a:cubicBezTo>
                      <a:pt x="57" y="64"/>
                      <a:pt x="56" y="59"/>
                      <a:pt x="52" y="59"/>
                    </a:cubicBezTo>
                    <a:cubicBezTo>
                      <a:pt x="51" y="59"/>
                      <a:pt x="51" y="59"/>
                      <a:pt x="50" y="59"/>
                    </a:cubicBezTo>
                    <a:cubicBezTo>
                      <a:pt x="50" y="59"/>
                      <a:pt x="40" y="58"/>
                      <a:pt x="55" y="55"/>
                    </a:cubicBezTo>
                    <a:cubicBezTo>
                      <a:pt x="55" y="55"/>
                      <a:pt x="62" y="54"/>
                      <a:pt x="54" y="54"/>
                    </a:cubicBezTo>
                    <a:cubicBezTo>
                      <a:pt x="54" y="54"/>
                      <a:pt x="47" y="51"/>
                      <a:pt x="57" y="47"/>
                    </a:cubicBezTo>
                    <a:cubicBezTo>
                      <a:pt x="57" y="47"/>
                      <a:pt x="65" y="42"/>
                      <a:pt x="55" y="42"/>
                    </a:cubicBezTo>
                    <a:cubicBezTo>
                      <a:pt x="55" y="42"/>
                      <a:pt x="54" y="42"/>
                      <a:pt x="53" y="42"/>
                    </a:cubicBezTo>
                    <a:cubicBezTo>
                      <a:pt x="53" y="42"/>
                      <a:pt x="53" y="42"/>
                      <a:pt x="52" y="42"/>
                    </a:cubicBezTo>
                    <a:cubicBezTo>
                      <a:pt x="49" y="42"/>
                      <a:pt x="42" y="41"/>
                      <a:pt x="58" y="37"/>
                    </a:cubicBezTo>
                    <a:cubicBezTo>
                      <a:pt x="58" y="37"/>
                      <a:pt x="58" y="37"/>
                      <a:pt x="59" y="36"/>
                    </a:cubicBezTo>
                    <a:cubicBezTo>
                      <a:pt x="58" y="36"/>
                      <a:pt x="58" y="34"/>
                      <a:pt x="58" y="34"/>
                    </a:cubicBezTo>
                    <a:cubicBezTo>
                      <a:pt x="58" y="33"/>
                      <a:pt x="58" y="32"/>
                      <a:pt x="58" y="31"/>
                    </a:cubicBezTo>
                    <a:cubicBezTo>
                      <a:pt x="58" y="31"/>
                      <a:pt x="57" y="30"/>
                      <a:pt x="57" y="30"/>
                    </a:cubicBezTo>
                    <a:cubicBezTo>
                      <a:pt x="57" y="30"/>
                      <a:pt x="57" y="31"/>
                      <a:pt x="57" y="31"/>
                    </a:cubicBezTo>
                    <a:cubicBezTo>
                      <a:pt x="57" y="31"/>
                      <a:pt x="57" y="36"/>
                      <a:pt x="56" y="36"/>
                    </a:cubicBezTo>
                    <a:cubicBezTo>
                      <a:pt x="56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4" y="36"/>
                      <a:pt x="51" y="35"/>
                      <a:pt x="52" y="32"/>
                    </a:cubicBezTo>
                    <a:cubicBezTo>
                      <a:pt x="52" y="32"/>
                      <a:pt x="52" y="31"/>
                      <a:pt x="52" y="30"/>
                    </a:cubicBezTo>
                    <a:moveTo>
                      <a:pt x="54" y="30"/>
                    </a:moveTo>
                    <a:cubicBezTo>
                      <a:pt x="54" y="30"/>
                      <a:pt x="54" y="30"/>
                      <a:pt x="54" y="30"/>
                    </a:cubicBezTo>
                    <a:cubicBezTo>
                      <a:pt x="54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2"/>
                      <a:pt x="56" y="30"/>
                    </a:cubicBezTo>
                    <a:cubicBezTo>
                      <a:pt x="55" y="30"/>
                      <a:pt x="55" y="30"/>
                      <a:pt x="54" y="30"/>
                    </a:cubicBezTo>
                    <a:moveTo>
                      <a:pt x="44" y="29"/>
                    </a:moveTo>
                    <a:cubicBezTo>
                      <a:pt x="43" y="30"/>
                      <a:pt x="42" y="32"/>
                      <a:pt x="40" y="33"/>
                    </a:cubicBezTo>
                    <a:cubicBezTo>
                      <a:pt x="40" y="34"/>
                      <a:pt x="40" y="34"/>
                      <a:pt x="39" y="34"/>
                    </a:cubicBezTo>
                    <a:cubicBezTo>
                      <a:pt x="39" y="35"/>
                      <a:pt x="38" y="37"/>
                      <a:pt x="38" y="38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4" y="35"/>
                      <a:pt x="44" y="33"/>
                      <a:pt x="44" y="32"/>
                    </a:cubicBezTo>
                    <a:cubicBezTo>
                      <a:pt x="44" y="33"/>
                      <a:pt x="44" y="33"/>
                      <a:pt x="43" y="33"/>
                    </a:cubicBezTo>
                    <a:cubicBezTo>
                      <a:pt x="42" y="36"/>
                      <a:pt x="42" y="36"/>
                      <a:pt x="42" y="36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41" y="33"/>
                      <a:pt x="41" y="33"/>
                      <a:pt x="41" y="33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2" y="32"/>
                      <a:pt x="42" y="32"/>
                      <a:pt x="44" y="30"/>
                    </a:cubicBezTo>
                    <a:cubicBezTo>
                      <a:pt x="44" y="29"/>
                      <a:pt x="44" y="29"/>
                      <a:pt x="44" y="29"/>
                    </a:cubicBezTo>
                    <a:moveTo>
                      <a:pt x="49" y="25"/>
                    </a:moveTo>
                    <a:cubicBezTo>
                      <a:pt x="48" y="26"/>
                      <a:pt x="47" y="27"/>
                      <a:pt x="46" y="27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7" y="28"/>
                      <a:pt x="48" y="27"/>
                      <a:pt x="49" y="26"/>
                    </a:cubicBezTo>
                    <a:cubicBezTo>
                      <a:pt x="49" y="26"/>
                      <a:pt x="49" y="26"/>
                      <a:pt x="49" y="25"/>
                    </a:cubicBezTo>
                    <a:moveTo>
                      <a:pt x="44" y="23"/>
                    </a:moveTo>
                    <a:cubicBezTo>
                      <a:pt x="43" y="24"/>
                      <a:pt x="43" y="24"/>
                      <a:pt x="42" y="25"/>
                    </a:cubicBezTo>
                    <a:cubicBezTo>
                      <a:pt x="42" y="25"/>
                      <a:pt x="41" y="26"/>
                      <a:pt x="43" y="26"/>
                    </a:cubicBezTo>
                    <a:cubicBezTo>
                      <a:pt x="43" y="26"/>
                      <a:pt x="44" y="26"/>
                      <a:pt x="44" y="26"/>
                    </a:cubicBezTo>
                    <a:cubicBezTo>
                      <a:pt x="44" y="25"/>
                      <a:pt x="44" y="24"/>
                      <a:pt x="44" y="24"/>
                    </a:cubicBezTo>
                    <a:cubicBezTo>
                      <a:pt x="44" y="24"/>
                      <a:pt x="44" y="23"/>
                      <a:pt x="44" y="23"/>
                    </a:cubicBezTo>
                    <a:moveTo>
                      <a:pt x="55" y="22"/>
                    </a:move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4" y="22"/>
                      <a:pt x="54" y="23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5" y="23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moveTo>
                      <a:pt x="47" y="22"/>
                    </a:moveTo>
                    <a:cubicBezTo>
                      <a:pt x="47" y="22"/>
                      <a:pt x="46" y="22"/>
                      <a:pt x="46" y="22"/>
                    </a:cubicBezTo>
                    <a:cubicBezTo>
                      <a:pt x="46" y="23"/>
                      <a:pt x="46" y="24"/>
                      <a:pt x="46" y="26"/>
                    </a:cubicBezTo>
                    <a:cubicBezTo>
                      <a:pt x="47" y="25"/>
                      <a:pt x="47" y="25"/>
                      <a:pt x="48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9" y="22"/>
                      <a:pt x="48" y="22"/>
                      <a:pt x="47" y="22"/>
                    </a:cubicBezTo>
                    <a:moveTo>
                      <a:pt x="24" y="21"/>
                    </a:moveTo>
                    <a:cubicBezTo>
                      <a:pt x="24" y="21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1"/>
                      <a:pt x="24" y="21"/>
                    </a:cubicBezTo>
                    <a:moveTo>
                      <a:pt x="53" y="21"/>
                    </a:moveTo>
                    <a:cubicBezTo>
                      <a:pt x="52" y="21"/>
                      <a:pt x="51" y="21"/>
                      <a:pt x="50" y="22"/>
                    </a:cubicBezTo>
                    <a:cubicBezTo>
                      <a:pt x="51" y="22"/>
                      <a:pt x="51" y="23"/>
                      <a:pt x="51" y="24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1" y="24"/>
                      <a:pt x="51" y="25"/>
                      <a:pt x="51" y="25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52" y="23"/>
                      <a:pt x="52" y="22"/>
                      <a:pt x="52" y="22"/>
                    </a:cubicBezTo>
                    <a:cubicBezTo>
                      <a:pt x="52" y="22"/>
                      <a:pt x="52" y="22"/>
                      <a:pt x="53" y="21"/>
                    </a:cubicBezTo>
                    <a:moveTo>
                      <a:pt x="31" y="11"/>
                    </a:moveTo>
                    <a:cubicBezTo>
                      <a:pt x="31" y="11"/>
                      <a:pt x="33" y="11"/>
                      <a:pt x="33" y="6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9" y="17"/>
                      <a:pt x="45" y="16"/>
                      <a:pt x="48" y="16"/>
                    </a:cubicBezTo>
                    <a:cubicBezTo>
                      <a:pt x="50" y="16"/>
                      <a:pt x="51" y="17"/>
                      <a:pt x="46" y="18"/>
                    </a:cubicBezTo>
                    <a:cubicBezTo>
                      <a:pt x="46" y="18"/>
                      <a:pt x="46" y="18"/>
                      <a:pt x="45" y="18"/>
                    </a:cubicBezTo>
                    <a:cubicBezTo>
                      <a:pt x="44" y="18"/>
                      <a:pt x="39" y="18"/>
                      <a:pt x="34" y="23"/>
                    </a:cubicBezTo>
                    <a:cubicBezTo>
                      <a:pt x="34" y="23"/>
                      <a:pt x="34" y="11"/>
                      <a:pt x="31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11"/>
                      <a:pt x="31" y="11"/>
                      <a:pt x="31" y="11"/>
                    </a:cubicBezTo>
                    <a:moveTo>
                      <a:pt x="32" y="0"/>
                    </a:moveTo>
                    <a:cubicBezTo>
                      <a:pt x="32" y="0"/>
                      <a:pt x="35" y="11"/>
                      <a:pt x="30" y="11"/>
                    </a:cubicBezTo>
                    <a:cubicBezTo>
                      <a:pt x="29" y="11"/>
                      <a:pt x="27" y="10"/>
                      <a:pt x="25" y="9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4" y="9"/>
                      <a:pt x="22" y="10"/>
                      <a:pt x="18" y="19"/>
                    </a:cubicBezTo>
                    <a:cubicBezTo>
                      <a:pt x="18" y="19"/>
                      <a:pt x="20" y="20"/>
                      <a:pt x="22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0"/>
                      <a:pt x="23" y="19"/>
                      <a:pt x="21" y="19"/>
                    </a:cubicBezTo>
                    <a:cubicBezTo>
                      <a:pt x="21" y="19"/>
                      <a:pt x="20" y="19"/>
                      <a:pt x="19" y="19"/>
                    </a:cubicBezTo>
                    <a:cubicBezTo>
                      <a:pt x="19" y="19"/>
                      <a:pt x="23" y="9"/>
                      <a:pt x="24" y="9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6" y="22"/>
                      <a:pt x="26" y="22"/>
                    </a:cubicBezTo>
                    <a:cubicBezTo>
                      <a:pt x="27" y="22"/>
                      <a:pt x="27" y="21"/>
                      <a:pt x="28" y="21"/>
                    </a:cubicBezTo>
                    <a:cubicBezTo>
                      <a:pt x="28" y="21"/>
                      <a:pt x="29" y="21"/>
                      <a:pt x="2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30" y="21"/>
                      <a:pt x="32" y="22"/>
                      <a:pt x="33" y="23"/>
                    </a:cubicBezTo>
                    <a:cubicBezTo>
                      <a:pt x="33" y="24"/>
                      <a:pt x="34" y="24"/>
                      <a:pt x="34" y="24"/>
                    </a:cubicBezTo>
                    <a:cubicBezTo>
                      <a:pt x="35" y="22"/>
                      <a:pt x="37" y="21"/>
                      <a:pt x="38" y="21"/>
                    </a:cubicBezTo>
                    <a:cubicBezTo>
                      <a:pt x="41" y="20"/>
                      <a:pt x="44" y="18"/>
                      <a:pt x="47" y="18"/>
                    </a:cubicBezTo>
                    <a:cubicBezTo>
                      <a:pt x="47" y="18"/>
                      <a:pt x="48" y="18"/>
                      <a:pt x="48" y="18"/>
                    </a:cubicBezTo>
                    <a:cubicBezTo>
                      <a:pt x="48" y="18"/>
                      <a:pt x="48" y="18"/>
                      <a:pt x="49" y="18"/>
                    </a:cubicBezTo>
                    <a:cubicBezTo>
                      <a:pt x="49" y="18"/>
                      <a:pt x="49" y="18"/>
                      <a:pt x="47" y="20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49" y="20"/>
                      <a:pt x="50" y="19"/>
                      <a:pt x="53" y="17"/>
                    </a:cubicBezTo>
                    <a:cubicBezTo>
                      <a:pt x="53" y="17"/>
                      <a:pt x="49" y="17"/>
                      <a:pt x="50" y="15"/>
                    </a:cubicBezTo>
                    <a:cubicBezTo>
                      <a:pt x="50" y="15"/>
                      <a:pt x="40" y="7"/>
                      <a:pt x="45" y="7"/>
                    </a:cubicBezTo>
                    <a:cubicBezTo>
                      <a:pt x="45" y="7"/>
                      <a:pt x="46" y="7"/>
                      <a:pt x="46" y="8"/>
                    </a:cubicBezTo>
                    <a:cubicBezTo>
                      <a:pt x="46" y="8"/>
                      <a:pt x="54" y="8"/>
                      <a:pt x="58" y="15"/>
                    </a:cubicBezTo>
                    <a:cubicBezTo>
                      <a:pt x="58" y="14"/>
                      <a:pt x="58" y="13"/>
                      <a:pt x="58" y="12"/>
                    </a:cubicBezTo>
                    <a:cubicBezTo>
                      <a:pt x="58" y="12"/>
                      <a:pt x="50" y="4"/>
                      <a:pt x="47" y="1"/>
                    </a:cubicBezTo>
                    <a:cubicBezTo>
                      <a:pt x="46" y="1"/>
                      <a:pt x="46" y="3"/>
                      <a:pt x="43" y="3"/>
                    </a:cubicBezTo>
                    <a:cubicBezTo>
                      <a:pt x="42" y="3"/>
                      <a:pt x="40" y="3"/>
                      <a:pt x="38" y="2"/>
                    </a:cubicBezTo>
                    <a:cubicBezTo>
                      <a:pt x="38" y="2"/>
                      <a:pt x="36" y="1"/>
                      <a:pt x="33" y="1"/>
                    </a:cubicBezTo>
                    <a:cubicBezTo>
                      <a:pt x="33" y="1"/>
                      <a:pt x="33" y="1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91" name="Freeform 367"/>
              <p:cNvSpPr>
                <a:spLocks/>
              </p:cNvSpPr>
              <p:nvPr/>
            </p:nvSpPr>
            <p:spPr bwMode="auto">
              <a:xfrm>
                <a:off x="1904" y="773"/>
                <a:ext cx="9" cy="19"/>
              </a:xfrm>
              <a:custGeom>
                <a:avLst/>
                <a:gdLst>
                  <a:gd name="T0" fmla="*/ 5 w 6"/>
                  <a:gd name="T1" fmla="*/ 0 h 13"/>
                  <a:gd name="T2" fmla="*/ 0 w 6"/>
                  <a:gd name="T3" fmla="*/ 10 h 13"/>
                  <a:gd name="T4" fmla="*/ 2 w 6"/>
                  <a:gd name="T5" fmla="*/ 10 h 13"/>
                  <a:gd name="T6" fmla="*/ 5 w 6"/>
                  <a:gd name="T7" fmla="*/ 12 h 13"/>
                  <a:gd name="T8" fmla="*/ 5 w 6"/>
                  <a:gd name="T9" fmla="*/ 12 h 13"/>
                  <a:gd name="T10" fmla="*/ 5 w 6"/>
                  <a:gd name="T11" fmla="*/ 12 h 13"/>
                  <a:gd name="T12" fmla="*/ 5 w 6"/>
                  <a:gd name="T13" fmla="*/ 13 h 13"/>
                  <a:gd name="T14" fmla="*/ 6 w 6"/>
                  <a:gd name="T15" fmla="*/ 13 h 13"/>
                  <a:gd name="T16" fmla="*/ 5 w 6"/>
                  <a:gd name="T17" fmla="*/ 0 h 13"/>
                  <a:gd name="T18" fmla="*/ 5 w 6"/>
                  <a:gd name="T1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13">
                    <a:moveTo>
                      <a:pt x="5" y="0"/>
                    </a:moveTo>
                    <a:cubicBezTo>
                      <a:pt x="4" y="0"/>
                      <a:pt x="0" y="10"/>
                      <a:pt x="0" y="10"/>
                    </a:cubicBezTo>
                    <a:cubicBezTo>
                      <a:pt x="1" y="10"/>
                      <a:pt x="2" y="10"/>
                      <a:pt x="2" y="10"/>
                    </a:cubicBezTo>
                    <a:cubicBezTo>
                      <a:pt x="4" y="10"/>
                      <a:pt x="5" y="11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2"/>
                      <a:pt x="5" y="13"/>
                      <a:pt x="5" y="13"/>
                    </a:cubicBezTo>
                    <a:cubicBezTo>
                      <a:pt x="5" y="13"/>
                      <a:pt x="6" y="13"/>
                      <a:pt x="6" y="1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92" name="Freeform 368"/>
              <p:cNvSpPr>
                <a:spLocks noEditPoints="1"/>
              </p:cNvSpPr>
              <p:nvPr/>
            </p:nvSpPr>
            <p:spPr bwMode="auto">
              <a:xfrm>
                <a:off x="1921" y="768"/>
                <a:ext cx="29" cy="25"/>
              </a:xfrm>
              <a:custGeom>
                <a:avLst/>
                <a:gdLst>
                  <a:gd name="T0" fmla="*/ 0 w 20"/>
                  <a:gd name="T1" fmla="*/ 5 h 17"/>
                  <a:gd name="T2" fmla="*/ 0 w 20"/>
                  <a:gd name="T3" fmla="*/ 5 h 17"/>
                  <a:gd name="T4" fmla="*/ 0 w 20"/>
                  <a:gd name="T5" fmla="*/ 5 h 17"/>
                  <a:gd name="T6" fmla="*/ 2 w 20"/>
                  <a:gd name="T7" fmla="*/ 0 h 17"/>
                  <a:gd name="T8" fmla="*/ 0 w 20"/>
                  <a:gd name="T9" fmla="*/ 5 h 17"/>
                  <a:gd name="T10" fmla="*/ 0 w 20"/>
                  <a:gd name="T11" fmla="*/ 5 h 17"/>
                  <a:gd name="T12" fmla="*/ 3 w 20"/>
                  <a:gd name="T13" fmla="*/ 17 h 17"/>
                  <a:gd name="T14" fmla="*/ 14 w 20"/>
                  <a:gd name="T15" fmla="*/ 12 h 17"/>
                  <a:gd name="T16" fmla="*/ 15 w 20"/>
                  <a:gd name="T17" fmla="*/ 12 h 17"/>
                  <a:gd name="T18" fmla="*/ 17 w 20"/>
                  <a:gd name="T19" fmla="*/ 10 h 17"/>
                  <a:gd name="T20" fmla="*/ 8 w 20"/>
                  <a:gd name="T21" fmla="*/ 11 h 17"/>
                  <a:gd name="T22" fmla="*/ 2 w 20"/>
                  <a:gd name="T2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" h="17">
                    <a:moveTo>
                      <a:pt x="0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moveTo>
                      <a:pt x="2" y="0"/>
                    </a:moveTo>
                    <a:cubicBezTo>
                      <a:pt x="2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3" y="5"/>
                      <a:pt x="3" y="17"/>
                      <a:pt x="3" y="17"/>
                    </a:cubicBezTo>
                    <a:cubicBezTo>
                      <a:pt x="8" y="12"/>
                      <a:pt x="13" y="12"/>
                      <a:pt x="14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20" y="11"/>
                      <a:pt x="19" y="10"/>
                      <a:pt x="17" y="10"/>
                    </a:cubicBezTo>
                    <a:cubicBezTo>
                      <a:pt x="14" y="10"/>
                      <a:pt x="8" y="11"/>
                      <a:pt x="8" y="1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93" name="Freeform 369"/>
              <p:cNvSpPr>
                <a:spLocks/>
              </p:cNvSpPr>
              <p:nvPr/>
            </p:nvSpPr>
            <p:spPr bwMode="auto">
              <a:xfrm>
                <a:off x="1936" y="856"/>
                <a:ext cx="3" cy="5"/>
              </a:xfrm>
              <a:custGeom>
                <a:avLst/>
                <a:gdLst>
                  <a:gd name="T0" fmla="*/ 1 w 2"/>
                  <a:gd name="T1" fmla="*/ 0 h 4"/>
                  <a:gd name="T2" fmla="*/ 0 w 2"/>
                  <a:gd name="T3" fmla="*/ 4 h 4"/>
                  <a:gd name="T4" fmla="*/ 2 w 2"/>
                  <a:gd name="T5" fmla="*/ 4 h 4"/>
                  <a:gd name="T6" fmla="*/ 2 w 2"/>
                  <a:gd name="T7" fmla="*/ 4 h 4"/>
                  <a:gd name="T8" fmla="*/ 2 w 2"/>
                  <a:gd name="T9" fmla="*/ 4 h 4"/>
                  <a:gd name="T10" fmla="*/ 2 w 2"/>
                  <a:gd name="T11" fmla="*/ 4 h 4"/>
                  <a:gd name="T12" fmla="*/ 2 w 2"/>
                  <a:gd name="T13" fmla="*/ 4 h 4"/>
                  <a:gd name="T14" fmla="*/ 2 w 2"/>
                  <a:gd name="T15" fmla="*/ 0 h 4"/>
                  <a:gd name="T16" fmla="*/ 1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1" y="0"/>
                    </a:moveTo>
                    <a:cubicBezTo>
                      <a:pt x="0" y="1"/>
                      <a:pt x="0" y="2"/>
                      <a:pt x="0" y="4"/>
                    </a:cubicBezTo>
                    <a:cubicBezTo>
                      <a:pt x="1" y="4"/>
                      <a:pt x="1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2"/>
                      <a:pt x="2" y="1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pic>
            <p:nvPicPr>
              <p:cNvPr id="394" name="Picture 370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18" y="754"/>
                <a:ext cx="11" cy="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95" name="Freeform 371"/>
              <p:cNvSpPr>
                <a:spLocks/>
              </p:cNvSpPr>
              <p:nvPr/>
            </p:nvSpPr>
            <p:spPr bwMode="auto">
              <a:xfrm>
                <a:off x="1923" y="760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96" name="Freeform 372"/>
              <p:cNvSpPr>
                <a:spLocks/>
              </p:cNvSpPr>
              <p:nvPr/>
            </p:nvSpPr>
            <p:spPr bwMode="auto">
              <a:xfrm>
                <a:off x="1908" y="790"/>
                <a:ext cx="3" cy="2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2 w 2"/>
                  <a:gd name="T7" fmla="*/ 0 h 1"/>
                  <a:gd name="T8" fmla="*/ 2 w 2"/>
                  <a:gd name="T9" fmla="*/ 0 h 1"/>
                  <a:gd name="T10" fmla="*/ 2 w 2"/>
                  <a:gd name="T11" fmla="*/ 0 h 1"/>
                  <a:gd name="T12" fmla="*/ 1 w 2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97" name="Freeform 373"/>
              <p:cNvSpPr>
                <a:spLocks/>
              </p:cNvSpPr>
              <p:nvPr/>
            </p:nvSpPr>
            <p:spPr bwMode="auto">
              <a:xfrm>
                <a:off x="1934" y="808"/>
                <a:ext cx="5" cy="4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3 h 3"/>
                  <a:gd name="T4" fmla="*/ 2 w 3"/>
                  <a:gd name="T5" fmla="*/ 3 h 3"/>
                  <a:gd name="T6" fmla="*/ 3 w 3"/>
                  <a:gd name="T7" fmla="*/ 0 h 3"/>
                  <a:gd name="T8" fmla="*/ 3 w 3"/>
                  <a:gd name="T9" fmla="*/ 0 h 3"/>
                  <a:gd name="T10" fmla="*/ 3 w 3"/>
                  <a:gd name="T11" fmla="*/ 0 h 3"/>
                  <a:gd name="T12" fmla="*/ 3 w 3"/>
                  <a:gd name="T13" fmla="*/ 0 h 3"/>
                  <a:gd name="T14" fmla="*/ 1 w 3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98" name="Freeform 374"/>
              <p:cNvSpPr>
                <a:spLocks/>
              </p:cNvSpPr>
              <p:nvPr/>
            </p:nvSpPr>
            <p:spPr bwMode="auto">
              <a:xfrm>
                <a:off x="1914" y="790"/>
                <a:ext cx="10" cy="3"/>
              </a:xfrm>
              <a:custGeom>
                <a:avLst/>
                <a:gdLst>
                  <a:gd name="T0" fmla="*/ 3 w 7"/>
                  <a:gd name="T1" fmla="*/ 0 h 2"/>
                  <a:gd name="T2" fmla="*/ 3 w 7"/>
                  <a:gd name="T3" fmla="*/ 0 h 2"/>
                  <a:gd name="T4" fmla="*/ 2 w 7"/>
                  <a:gd name="T5" fmla="*/ 0 h 2"/>
                  <a:gd name="T6" fmla="*/ 0 w 7"/>
                  <a:gd name="T7" fmla="*/ 1 h 2"/>
                  <a:gd name="T8" fmla="*/ 7 w 7"/>
                  <a:gd name="T9" fmla="*/ 2 h 2"/>
                  <a:gd name="T10" fmla="*/ 3 w 7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2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2" y="2"/>
                      <a:pt x="4" y="2"/>
                      <a:pt x="7" y="2"/>
                    </a:cubicBezTo>
                    <a:cubicBezTo>
                      <a:pt x="6" y="1"/>
                      <a:pt x="4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99" name="Freeform 375"/>
              <p:cNvSpPr>
                <a:spLocks noEditPoints="1"/>
              </p:cNvSpPr>
              <p:nvPr/>
            </p:nvSpPr>
            <p:spPr bwMode="auto">
              <a:xfrm>
                <a:off x="1926" y="790"/>
                <a:ext cx="8" cy="19"/>
              </a:xfrm>
              <a:custGeom>
                <a:avLst/>
                <a:gdLst>
                  <a:gd name="T0" fmla="*/ 6 w 6"/>
                  <a:gd name="T1" fmla="*/ 12 h 13"/>
                  <a:gd name="T2" fmla="*/ 5 w 6"/>
                  <a:gd name="T3" fmla="*/ 13 h 13"/>
                  <a:gd name="T4" fmla="*/ 6 w 6"/>
                  <a:gd name="T5" fmla="*/ 12 h 13"/>
                  <a:gd name="T6" fmla="*/ 4 w 6"/>
                  <a:gd name="T7" fmla="*/ 0 h 13"/>
                  <a:gd name="T8" fmla="*/ 0 w 6"/>
                  <a:gd name="T9" fmla="*/ 3 h 13"/>
                  <a:gd name="T10" fmla="*/ 0 w 6"/>
                  <a:gd name="T11" fmla="*/ 3 h 13"/>
                  <a:gd name="T12" fmla="*/ 4 w 6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3">
                    <a:moveTo>
                      <a:pt x="6" y="12"/>
                    </a:moveTo>
                    <a:cubicBezTo>
                      <a:pt x="6" y="12"/>
                      <a:pt x="6" y="13"/>
                      <a:pt x="5" y="13"/>
                    </a:cubicBezTo>
                    <a:cubicBezTo>
                      <a:pt x="6" y="13"/>
                      <a:pt x="6" y="13"/>
                      <a:pt x="6" y="12"/>
                    </a:cubicBezTo>
                    <a:moveTo>
                      <a:pt x="4" y="0"/>
                    </a:moveTo>
                    <a:cubicBezTo>
                      <a:pt x="3" y="0"/>
                      <a:pt x="1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2" y="1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00" name="Freeform 376"/>
              <p:cNvSpPr>
                <a:spLocks noEditPoints="1"/>
              </p:cNvSpPr>
              <p:nvPr/>
            </p:nvSpPr>
            <p:spPr bwMode="auto">
              <a:xfrm>
                <a:off x="1940" y="789"/>
                <a:ext cx="10" cy="21"/>
              </a:xfrm>
              <a:custGeom>
                <a:avLst/>
                <a:gdLst>
                  <a:gd name="T0" fmla="*/ 7 w 7"/>
                  <a:gd name="T1" fmla="*/ 10 h 15"/>
                  <a:gd name="T2" fmla="*/ 5 w 7"/>
                  <a:gd name="T3" fmla="*/ 11 h 15"/>
                  <a:gd name="T4" fmla="*/ 3 w 7"/>
                  <a:gd name="T5" fmla="*/ 14 h 15"/>
                  <a:gd name="T6" fmla="*/ 3 w 7"/>
                  <a:gd name="T7" fmla="*/ 14 h 15"/>
                  <a:gd name="T8" fmla="*/ 2 w 7"/>
                  <a:gd name="T9" fmla="*/ 12 h 15"/>
                  <a:gd name="T10" fmla="*/ 0 w 7"/>
                  <a:gd name="T11" fmla="*/ 12 h 15"/>
                  <a:gd name="T12" fmla="*/ 2 w 7"/>
                  <a:gd name="T13" fmla="*/ 15 h 15"/>
                  <a:gd name="T14" fmla="*/ 6 w 7"/>
                  <a:gd name="T15" fmla="*/ 14 h 15"/>
                  <a:gd name="T16" fmla="*/ 6 w 7"/>
                  <a:gd name="T17" fmla="*/ 13 h 15"/>
                  <a:gd name="T18" fmla="*/ 7 w 7"/>
                  <a:gd name="T19" fmla="*/ 10 h 15"/>
                  <a:gd name="T20" fmla="*/ 2 w 7"/>
                  <a:gd name="T21" fmla="*/ 7 h 15"/>
                  <a:gd name="T22" fmla="*/ 0 w 7"/>
                  <a:gd name="T23" fmla="*/ 9 h 15"/>
                  <a:gd name="T24" fmla="*/ 0 w 7"/>
                  <a:gd name="T25" fmla="*/ 10 h 15"/>
                  <a:gd name="T26" fmla="*/ 2 w 7"/>
                  <a:gd name="T27" fmla="*/ 8 h 15"/>
                  <a:gd name="T28" fmla="*/ 2 w 7"/>
                  <a:gd name="T29" fmla="*/ 7 h 15"/>
                  <a:gd name="T30" fmla="*/ 7 w 7"/>
                  <a:gd name="T31" fmla="*/ 4 h 15"/>
                  <a:gd name="T32" fmla="*/ 5 w 7"/>
                  <a:gd name="T33" fmla="*/ 5 h 15"/>
                  <a:gd name="T34" fmla="*/ 5 w 7"/>
                  <a:gd name="T35" fmla="*/ 6 h 15"/>
                  <a:gd name="T36" fmla="*/ 7 w 7"/>
                  <a:gd name="T37" fmla="*/ 5 h 15"/>
                  <a:gd name="T38" fmla="*/ 7 w 7"/>
                  <a:gd name="T39" fmla="*/ 4 h 15"/>
                  <a:gd name="T40" fmla="*/ 3 w 7"/>
                  <a:gd name="T41" fmla="*/ 0 h 15"/>
                  <a:gd name="T42" fmla="*/ 0 w 7"/>
                  <a:gd name="T43" fmla="*/ 3 h 15"/>
                  <a:gd name="T44" fmla="*/ 0 w 7"/>
                  <a:gd name="T45" fmla="*/ 4 h 15"/>
                  <a:gd name="T46" fmla="*/ 0 w 7"/>
                  <a:gd name="T47" fmla="*/ 6 h 15"/>
                  <a:gd name="T48" fmla="*/ 2 w 7"/>
                  <a:gd name="T49" fmla="*/ 6 h 15"/>
                  <a:gd name="T50" fmla="*/ 2 w 7"/>
                  <a:gd name="T51" fmla="*/ 2 h 15"/>
                  <a:gd name="T52" fmla="*/ 3 w 7"/>
                  <a:gd name="T53" fmla="*/ 2 h 15"/>
                  <a:gd name="T54" fmla="*/ 5 w 7"/>
                  <a:gd name="T55" fmla="*/ 4 h 15"/>
                  <a:gd name="T56" fmla="*/ 5 w 7"/>
                  <a:gd name="T57" fmla="*/ 5 h 15"/>
                  <a:gd name="T58" fmla="*/ 7 w 7"/>
                  <a:gd name="T59" fmla="*/ 4 h 15"/>
                  <a:gd name="T60" fmla="*/ 6 w 7"/>
                  <a:gd name="T61" fmla="*/ 2 h 15"/>
                  <a:gd name="T62" fmla="*/ 6 w 7"/>
                  <a:gd name="T63" fmla="*/ 2 h 15"/>
                  <a:gd name="T64" fmla="*/ 4 w 7"/>
                  <a:gd name="T65" fmla="*/ 2 h 15"/>
                  <a:gd name="T66" fmla="*/ 4 w 7"/>
                  <a:gd name="T67" fmla="*/ 0 h 15"/>
                  <a:gd name="T68" fmla="*/ 3 w 7"/>
                  <a:gd name="T6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" h="15">
                    <a:moveTo>
                      <a:pt x="7" y="10"/>
                    </a:moveTo>
                    <a:cubicBezTo>
                      <a:pt x="6" y="10"/>
                      <a:pt x="6" y="10"/>
                      <a:pt x="5" y="11"/>
                    </a:cubicBezTo>
                    <a:cubicBezTo>
                      <a:pt x="5" y="12"/>
                      <a:pt x="4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2" y="14"/>
                      <a:pt x="2" y="12"/>
                    </a:cubicBezTo>
                    <a:cubicBezTo>
                      <a:pt x="1" y="12"/>
                      <a:pt x="1" y="12"/>
                      <a:pt x="0" y="12"/>
                    </a:cubicBezTo>
                    <a:cubicBezTo>
                      <a:pt x="0" y="13"/>
                      <a:pt x="0" y="15"/>
                      <a:pt x="2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3"/>
                      <a:pt x="6" y="13"/>
                    </a:cubicBezTo>
                    <a:cubicBezTo>
                      <a:pt x="6" y="13"/>
                      <a:pt x="7" y="12"/>
                      <a:pt x="7" y="10"/>
                    </a:cubicBezTo>
                    <a:moveTo>
                      <a:pt x="2" y="7"/>
                    </a:moveTo>
                    <a:cubicBezTo>
                      <a:pt x="2" y="8"/>
                      <a:pt x="1" y="8"/>
                      <a:pt x="0" y="9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1" y="9"/>
                      <a:pt x="2" y="9"/>
                      <a:pt x="2" y="8"/>
                    </a:cubicBezTo>
                    <a:cubicBezTo>
                      <a:pt x="2" y="8"/>
                      <a:pt x="2" y="8"/>
                      <a:pt x="2" y="7"/>
                    </a:cubicBezTo>
                    <a:moveTo>
                      <a:pt x="7" y="4"/>
                    </a:moveTo>
                    <a:cubicBezTo>
                      <a:pt x="7" y="4"/>
                      <a:pt x="6" y="5"/>
                      <a:pt x="5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6"/>
                      <a:pt x="6" y="6"/>
                      <a:pt x="7" y="5"/>
                    </a:cubicBezTo>
                    <a:cubicBezTo>
                      <a:pt x="7" y="5"/>
                      <a:pt x="7" y="4"/>
                      <a:pt x="7" y="4"/>
                    </a:cubicBezTo>
                    <a:moveTo>
                      <a:pt x="3" y="0"/>
                    </a:moveTo>
                    <a:cubicBezTo>
                      <a:pt x="3" y="1"/>
                      <a:pt x="2" y="2"/>
                      <a:pt x="0" y="3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1" y="6"/>
                      <a:pt x="2" y="6"/>
                      <a:pt x="2" y="6"/>
                    </a:cubicBezTo>
                    <a:cubicBezTo>
                      <a:pt x="2" y="4"/>
                      <a:pt x="2" y="3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4" y="2"/>
                      <a:pt x="5" y="2"/>
                      <a:pt x="5" y="4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3"/>
                      <a:pt x="7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5" y="2"/>
                      <a:pt x="4" y="2"/>
                    </a:cubicBezTo>
                    <a:cubicBezTo>
                      <a:pt x="3" y="2"/>
                      <a:pt x="3" y="2"/>
                      <a:pt x="4" y="0"/>
                    </a:cubicBezTo>
                    <a:cubicBezTo>
                      <a:pt x="4" y="0"/>
                      <a:pt x="4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01" name="Freeform 377"/>
              <p:cNvSpPr>
                <a:spLocks noEditPoints="1"/>
              </p:cNvSpPr>
              <p:nvPr/>
            </p:nvSpPr>
            <p:spPr bwMode="auto">
              <a:xfrm>
                <a:off x="1950" y="790"/>
                <a:ext cx="9" cy="22"/>
              </a:xfrm>
              <a:custGeom>
                <a:avLst/>
                <a:gdLst>
                  <a:gd name="T0" fmla="*/ 3 w 6"/>
                  <a:gd name="T1" fmla="*/ 9 h 15"/>
                  <a:gd name="T2" fmla="*/ 1 w 6"/>
                  <a:gd name="T3" fmla="*/ 9 h 15"/>
                  <a:gd name="T4" fmla="*/ 1 w 6"/>
                  <a:gd name="T5" fmla="*/ 11 h 15"/>
                  <a:gd name="T6" fmla="*/ 4 w 6"/>
                  <a:gd name="T7" fmla="*/ 15 h 15"/>
                  <a:gd name="T8" fmla="*/ 4 w 6"/>
                  <a:gd name="T9" fmla="*/ 15 h 15"/>
                  <a:gd name="T10" fmla="*/ 5 w 6"/>
                  <a:gd name="T11" fmla="*/ 15 h 15"/>
                  <a:gd name="T12" fmla="*/ 6 w 6"/>
                  <a:gd name="T13" fmla="*/ 10 h 15"/>
                  <a:gd name="T14" fmla="*/ 6 w 6"/>
                  <a:gd name="T15" fmla="*/ 9 h 15"/>
                  <a:gd name="T16" fmla="*/ 5 w 6"/>
                  <a:gd name="T17" fmla="*/ 9 h 15"/>
                  <a:gd name="T18" fmla="*/ 4 w 6"/>
                  <a:gd name="T19" fmla="*/ 13 h 15"/>
                  <a:gd name="T20" fmla="*/ 4 w 6"/>
                  <a:gd name="T21" fmla="*/ 13 h 15"/>
                  <a:gd name="T22" fmla="*/ 4 w 6"/>
                  <a:gd name="T23" fmla="*/ 13 h 15"/>
                  <a:gd name="T24" fmla="*/ 3 w 6"/>
                  <a:gd name="T25" fmla="*/ 9 h 15"/>
                  <a:gd name="T26" fmla="*/ 2 w 6"/>
                  <a:gd name="T27" fmla="*/ 0 h 15"/>
                  <a:gd name="T28" fmla="*/ 2 w 6"/>
                  <a:gd name="T29" fmla="*/ 0 h 15"/>
                  <a:gd name="T30" fmla="*/ 1 w 6"/>
                  <a:gd name="T31" fmla="*/ 1 h 15"/>
                  <a:gd name="T32" fmla="*/ 1 w 6"/>
                  <a:gd name="T33" fmla="*/ 4 h 15"/>
                  <a:gd name="T34" fmla="*/ 3 w 6"/>
                  <a:gd name="T35" fmla="*/ 3 h 15"/>
                  <a:gd name="T36" fmla="*/ 4 w 6"/>
                  <a:gd name="T37" fmla="*/ 1 h 15"/>
                  <a:gd name="T38" fmla="*/ 4 w 6"/>
                  <a:gd name="T39" fmla="*/ 1 h 15"/>
                  <a:gd name="T40" fmla="*/ 4 w 6"/>
                  <a:gd name="T41" fmla="*/ 1 h 15"/>
                  <a:gd name="T42" fmla="*/ 4 w 6"/>
                  <a:gd name="T43" fmla="*/ 1 h 15"/>
                  <a:gd name="T44" fmla="*/ 2 w 6"/>
                  <a:gd name="T4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" h="15">
                    <a:moveTo>
                      <a:pt x="3" y="9"/>
                    </a:moveTo>
                    <a:cubicBezTo>
                      <a:pt x="2" y="9"/>
                      <a:pt x="2" y="9"/>
                      <a:pt x="1" y="9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0" y="14"/>
                      <a:pt x="3" y="15"/>
                      <a:pt x="4" y="15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4" y="15"/>
                      <a:pt x="5" y="15"/>
                      <a:pt x="5" y="15"/>
                    </a:cubicBezTo>
                    <a:cubicBezTo>
                      <a:pt x="6" y="15"/>
                      <a:pt x="6" y="10"/>
                      <a:pt x="6" y="10"/>
                    </a:cubicBezTo>
                    <a:cubicBezTo>
                      <a:pt x="6" y="10"/>
                      <a:pt x="6" y="9"/>
                      <a:pt x="6" y="9"/>
                    </a:cubicBezTo>
                    <a:cubicBezTo>
                      <a:pt x="6" y="9"/>
                      <a:pt x="5" y="9"/>
                      <a:pt x="5" y="9"/>
                    </a:cubicBezTo>
                    <a:cubicBezTo>
                      <a:pt x="5" y="11"/>
                      <a:pt x="5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3" y="13"/>
                      <a:pt x="3" y="9"/>
                    </a:cubicBezTo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4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3" y="2"/>
                      <a:pt x="3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02" name="Freeform 378"/>
              <p:cNvSpPr>
                <a:spLocks noEditPoints="1"/>
              </p:cNvSpPr>
              <p:nvPr/>
            </p:nvSpPr>
            <p:spPr bwMode="auto">
              <a:xfrm>
                <a:off x="1961" y="797"/>
                <a:ext cx="5" cy="19"/>
              </a:xfrm>
              <a:custGeom>
                <a:avLst/>
                <a:gdLst>
                  <a:gd name="T0" fmla="*/ 1 w 4"/>
                  <a:gd name="T1" fmla="*/ 5 h 13"/>
                  <a:gd name="T2" fmla="*/ 1 w 4"/>
                  <a:gd name="T3" fmla="*/ 9 h 13"/>
                  <a:gd name="T4" fmla="*/ 2 w 4"/>
                  <a:gd name="T5" fmla="*/ 6 h 13"/>
                  <a:gd name="T6" fmla="*/ 2 w 4"/>
                  <a:gd name="T7" fmla="*/ 7 h 13"/>
                  <a:gd name="T8" fmla="*/ 1 w 4"/>
                  <a:gd name="T9" fmla="*/ 7 h 13"/>
                  <a:gd name="T10" fmla="*/ 1 w 4"/>
                  <a:gd name="T11" fmla="*/ 5 h 13"/>
                  <a:gd name="T12" fmla="*/ 3 w 4"/>
                  <a:gd name="T13" fmla="*/ 0 h 13"/>
                  <a:gd name="T14" fmla="*/ 3 w 4"/>
                  <a:gd name="T15" fmla="*/ 5 h 13"/>
                  <a:gd name="T16" fmla="*/ 3 w 4"/>
                  <a:gd name="T17" fmla="*/ 5 h 13"/>
                  <a:gd name="T18" fmla="*/ 3 w 4"/>
                  <a:gd name="T19" fmla="*/ 8 h 13"/>
                  <a:gd name="T20" fmla="*/ 3 w 4"/>
                  <a:gd name="T21" fmla="*/ 13 h 13"/>
                  <a:gd name="T22" fmla="*/ 3 w 4"/>
                  <a:gd name="T23" fmla="*/ 13 h 13"/>
                  <a:gd name="T24" fmla="*/ 3 w 4"/>
                  <a:gd name="T2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13">
                    <a:moveTo>
                      <a:pt x="1" y="5"/>
                    </a:moveTo>
                    <a:cubicBezTo>
                      <a:pt x="0" y="9"/>
                      <a:pt x="1" y="9"/>
                      <a:pt x="1" y="9"/>
                    </a:cubicBezTo>
                    <a:cubicBezTo>
                      <a:pt x="1" y="9"/>
                      <a:pt x="2" y="8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6"/>
                      <a:pt x="1" y="5"/>
                    </a:cubicBezTo>
                    <a:moveTo>
                      <a:pt x="3" y="0"/>
                    </a:moveTo>
                    <a:cubicBezTo>
                      <a:pt x="3" y="2"/>
                      <a:pt x="3" y="4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6"/>
                      <a:pt x="3" y="7"/>
                      <a:pt x="3" y="8"/>
                    </a:cubicBezTo>
                    <a:cubicBezTo>
                      <a:pt x="3" y="8"/>
                      <a:pt x="4" y="9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4" y="8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03" name="Freeform 379"/>
              <p:cNvSpPr>
                <a:spLocks noEditPoints="1"/>
              </p:cNvSpPr>
              <p:nvPr/>
            </p:nvSpPr>
            <p:spPr bwMode="auto">
              <a:xfrm>
                <a:off x="1939" y="851"/>
                <a:ext cx="29" cy="22"/>
              </a:xfrm>
              <a:custGeom>
                <a:avLst/>
                <a:gdLst>
                  <a:gd name="T0" fmla="*/ 20 w 20"/>
                  <a:gd name="T1" fmla="*/ 15 h 15"/>
                  <a:gd name="T2" fmla="*/ 20 w 20"/>
                  <a:gd name="T3" fmla="*/ 15 h 15"/>
                  <a:gd name="T4" fmla="*/ 20 w 20"/>
                  <a:gd name="T5" fmla="*/ 15 h 15"/>
                  <a:gd name="T6" fmla="*/ 20 w 20"/>
                  <a:gd name="T7" fmla="*/ 15 h 15"/>
                  <a:gd name="T8" fmla="*/ 20 w 20"/>
                  <a:gd name="T9" fmla="*/ 15 h 15"/>
                  <a:gd name="T10" fmla="*/ 9 w 20"/>
                  <a:gd name="T11" fmla="*/ 8 h 15"/>
                  <a:gd name="T12" fmla="*/ 9 w 20"/>
                  <a:gd name="T13" fmla="*/ 8 h 15"/>
                  <a:gd name="T14" fmla="*/ 9 w 20"/>
                  <a:gd name="T15" fmla="*/ 8 h 15"/>
                  <a:gd name="T16" fmla="*/ 9 w 20"/>
                  <a:gd name="T17" fmla="*/ 8 h 15"/>
                  <a:gd name="T18" fmla="*/ 9 w 20"/>
                  <a:gd name="T19" fmla="*/ 8 h 15"/>
                  <a:gd name="T20" fmla="*/ 9 w 20"/>
                  <a:gd name="T21" fmla="*/ 8 h 15"/>
                  <a:gd name="T22" fmla="*/ 0 w 20"/>
                  <a:gd name="T23" fmla="*/ 6 h 15"/>
                  <a:gd name="T24" fmla="*/ 0 w 20"/>
                  <a:gd name="T25" fmla="*/ 6 h 15"/>
                  <a:gd name="T26" fmla="*/ 0 w 20"/>
                  <a:gd name="T27" fmla="*/ 6 h 15"/>
                  <a:gd name="T28" fmla="*/ 5 w 20"/>
                  <a:gd name="T29" fmla="*/ 5 h 15"/>
                  <a:gd name="T30" fmla="*/ 0 w 20"/>
                  <a:gd name="T31" fmla="*/ 6 h 15"/>
                  <a:gd name="T32" fmla="*/ 5 w 20"/>
                  <a:gd name="T33" fmla="*/ 5 h 15"/>
                  <a:gd name="T34" fmla="*/ 5 w 20"/>
                  <a:gd name="T35" fmla="*/ 5 h 15"/>
                  <a:gd name="T36" fmla="*/ 5 w 20"/>
                  <a:gd name="T37" fmla="*/ 5 h 15"/>
                  <a:gd name="T38" fmla="*/ 5 w 20"/>
                  <a:gd name="T39" fmla="*/ 5 h 15"/>
                  <a:gd name="T40" fmla="*/ 7 w 20"/>
                  <a:gd name="T41" fmla="*/ 5 h 15"/>
                  <a:gd name="T42" fmla="*/ 9 w 20"/>
                  <a:gd name="T43" fmla="*/ 8 h 15"/>
                  <a:gd name="T44" fmla="*/ 7 w 20"/>
                  <a:gd name="T45" fmla="*/ 5 h 15"/>
                  <a:gd name="T46" fmla="*/ 7 w 20"/>
                  <a:gd name="T47" fmla="*/ 5 h 15"/>
                  <a:gd name="T48" fmla="*/ 7 w 20"/>
                  <a:gd name="T49" fmla="*/ 5 h 15"/>
                  <a:gd name="T50" fmla="*/ 7 w 20"/>
                  <a:gd name="T51" fmla="*/ 5 h 15"/>
                  <a:gd name="T52" fmla="*/ 7 w 20"/>
                  <a:gd name="T53" fmla="*/ 5 h 15"/>
                  <a:gd name="T54" fmla="*/ 17 w 20"/>
                  <a:gd name="T55" fmla="*/ 0 h 15"/>
                  <a:gd name="T56" fmla="*/ 18 w 20"/>
                  <a:gd name="T57" fmla="*/ 7 h 15"/>
                  <a:gd name="T58" fmla="*/ 18 w 20"/>
                  <a:gd name="T59" fmla="*/ 6 h 15"/>
                  <a:gd name="T60" fmla="*/ 18 w 20"/>
                  <a:gd name="T61" fmla="*/ 5 h 15"/>
                  <a:gd name="T62" fmla="*/ 18 w 20"/>
                  <a:gd name="T63" fmla="*/ 5 h 15"/>
                  <a:gd name="T64" fmla="*/ 17 w 20"/>
                  <a:gd name="T6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" h="15">
                    <a:moveTo>
                      <a:pt x="20" y="15"/>
                    </a:move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moveTo>
                      <a:pt x="9" y="8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moveTo>
                      <a:pt x="9" y="8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moveTo>
                      <a:pt x="0" y="6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moveTo>
                      <a:pt x="5" y="5"/>
                    </a:moveTo>
                    <a:cubicBezTo>
                      <a:pt x="3" y="5"/>
                      <a:pt x="2" y="6"/>
                      <a:pt x="0" y="6"/>
                    </a:cubicBezTo>
                    <a:cubicBezTo>
                      <a:pt x="2" y="6"/>
                      <a:pt x="3" y="5"/>
                      <a:pt x="5" y="5"/>
                    </a:cubicBezTo>
                    <a:moveTo>
                      <a:pt x="5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moveTo>
                      <a:pt x="7" y="5"/>
                    </a:moveTo>
                    <a:cubicBezTo>
                      <a:pt x="9" y="5"/>
                      <a:pt x="10" y="5"/>
                      <a:pt x="9" y="8"/>
                    </a:cubicBezTo>
                    <a:cubicBezTo>
                      <a:pt x="10" y="5"/>
                      <a:pt x="9" y="5"/>
                      <a:pt x="7" y="5"/>
                    </a:cubicBezTo>
                    <a:moveTo>
                      <a:pt x="7" y="5"/>
                    </a:move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moveTo>
                      <a:pt x="17" y="0"/>
                    </a:moveTo>
                    <a:cubicBezTo>
                      <a:pt x="17" y="3"/>
                      <a:pt x="17" y="6"/>
                      <a:pt x="18" y="7"/>
                    </a:cubicBezTo>
                    <a:cubicBezTo>
                      <a:pt x="18" y="7"/>
                      <a:pt x="18" y="6"/>
                      <a:pt x="18" y="6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5"/>
                      <a:pt x="17" y="3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04" name="Freeform 380"/>
              <p:cNvSpPr>
                <a:spLocks/>
              </p:cNvSpPr>
              <p:nvPr/>
            </p:nvSpPr>
            <p:spPr bwMode="auto">
              <a:xfrm>
                <a:off x="1961" y="805"/>
                <a:ext cx="4" cy="7"/>
              </a:xfrm>
              <a:custGeom>
                <a:avLst/>
                <a:gdLst>
                  <a:gd name="T0" fmla="*/ 0 w 3"/>
                  <a:gd name="T1" fmla="*/ 0 h 5"/>
                  <a:gd name="T2" fmla="*/ 0 w 3"/>
                  <a:gd name="T3" fmla="*/ 3 h 5"/>
                  <a:gd name="T4" fmla="*/ 1 w 3"/>
                  <a:gd name="T5" fmla="*/ 5 h 5"/>
                  <a:gd name="T6" fmla="*/ 2 w 3"/>
                  <a:gd name="T7" fmla="*/ 3 h 5"/>
                  <a:gd name="T8" fmla="*/ 3 w 3"/>
                  <a:gd name="T9" fmla="*/ 3 h 5"/>
                  <a:gd name="T10" fmla="*/ 3 w 3"/>
                  <a:gd name="T11" fmla="*/ 3 h 5"/>
                  <a:gd name="T12" fmla="*/ 3 w 3"/>
                  <a:gd name="T13" fmla="*/ 0 h 5"/>
                  <a:gd name="T14" fmla="*/ 3 w 3"/>
                  <a:gd name="T15" fmla="*/ 0 h 5"/>
                  <a:gd name="T16" fmla="*/ 2 w 3"/>
                  <a:gd name="T17" fmla="*/ 1 h 5"/>
                  <a:gd name="T18" fmla="*/ 1 w 3"/>
                  <a:gd name="T19" fmla="*/ 4 h 5"/>
                  <a:gd name="T20" fmla="*/ 1 w 3"/>
                  <a:gd name="T21" fmla="*/ 0 h 5"/>
                  <a:gd name="T22" fmla="*/ 0 w 3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0" y="5"/>
                      <a:pt x="1" y="5"/>
                    </a:cubicBezTo>
                    <a:cubicBezTo>
                      <a:pt x="2" y="5"/>
                      <a:pt x="2" y="3"/>
                      <a:pt x="2" y="3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3"/>
                      <a:pt x="1" y="4"/>
                      <a:pt x="1" y="4"/>
                    </a:cubicBezTo>
                    <a:cubicBezTo>
                      <a:pt x="1" y="4"/>
                      <a:pt x="0" y="4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05" name="Freeform 381"/>
              <p:cNvSpPr>
                <a:spLocks/>
              </p:cNvSpPr>
              <p:nvPr/>
            </p:nvSpPr>
            <p:spPr bwMode="auto">
              <a:xfrm>
                <a:off x="1937" y="858"/>
                <a:ext cx="16" cy="18"/>
              </a:xfrm>
              <a:custGeom>
                <a:avLst/>
                <a:gdLst>
                  <a:gd name="T0" fmla="*/ 8 w 11"/>
                  <a:gd name="T1" fmla="*/ 0 h 12"/>
                  <a:gd name="T2" fmla="*/ 8 w 11"/>
                  <a:gd name="T3" fmla="*/ 0 h 12"/>
                  <a:gd name="T4" fmla="*/ 6 w 11"/>
                  <a:gd name="T5" fmla="*/ 0 h 12"/>
                  <a:gd name="T6" fmla="*/ 6 w 11"/>
                  <a:gd name="T7" fmla="*/ 0 h 12"/>
                  <a:gd name="T8" fmla="*/ 6 w 11"/>
                  <a:gd name="T9" fmla="*/ 0 h 12"/>
                  <a:gd name="T10" fmla="*/ 1 w 11"/>
                  <a:gd name="T11" fmla="*/ 1 h 12"/>
                  <a:gd name="T12" fmla="*/ 1 w 11"/>
                  <a:gd name="T13" fmla="*/ 1 h 12"/>
                  <a:gd name="T14" fmla="*/ 1 w 11"/>
                  <a:gd name="T15" fmla="*/ 1 h 12"/>
                  <a:gd name="T16" fmla="*/ 1 w 11"/>
                  <a:gd name="T17" fmla="*/ 1 h 12"/>
                  <a:gd name="T18" fmla="*/ 1 w 11"/>
                  <a:gd name="T19" fmla="*/ 2 h 12"/>
                  <a:gd name="T20" fmla="*/ 1 w 11"/>
                  <a:gd name="T21" fmla="*/ 2 h 12"/>
                  <a:gd name="T22" fmla="*/ 1 w 11"/>
                  <a:gd name="T23" fmla="*/ 2 h 12"/>
                  <a:gd name="T24" fmla="*/ 3 w 11"/>
                  <a:gd name="T25" fmla="*/ 12 h 12"/>
                  <a:gd name="T26" fmla="*/ 3 w 11"/>
                  <a:gd name="T27" fmla="*/ 12 h 12"/>
                  <a:gd name="T28" fmla="*/ 10 w 11"/>
                  <a:gd name="T29" fmla="*/ 3 h 12"/>
                  <a:gd name="T30" fmla="*/ 10 w 11"/>
                  <a:gd name="T31" fmla="*/ 3 h 12"/>
                  <a:gd name="T32" fmla="*/ 10 w 11"/>
                  <a:gd name="T33" fmla="*/ 3 h 12"/>
                  <a:gd name="T34" fmla="*/ 10 w 11"/>
                  <a:gd name="T35" fmla="*/ 3 h 12"/>
                  <a:gd name="T36" fmla="*/ 10 w 11"/>
                  <a:gd name="T37" fmla="*/ 3 h 12"/>
                  <a:gd name="T38" fmla="*/ 10 w 11"/>
                  <a:gd name="T39" fmla="*/ 3 h 12"/>
                  <a:gd name="T40" fmla="*/ 8 w 11"/>
                  <a:gd name="T41" fmla="*/ 0 h 12"/>
                  <a:gd name="T42" fmla="*/ 8 w 11"/>
                  <a:gd name="T4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" h="12"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3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5"/>
                      <a:pt x="2" y="10"/>
                      <a:pt x="3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5" y="8"/>
                      <a:pt x="9" y="7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0"/>
                      <a:pt x="10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06" name="Freeform 382"/>
              <p:cNvSpPr>
                <a:spLocks/>
              </p:cNvSpPr>
              <p:nvPr/>
            </p:nvSpPr>
            <p:spPr bwMode="auto">
              <a:xfrm>
                <a:off x="1934" y="809"/>
                <a:ext cx="37" cy="67"/>
              </a:xfrm>
              <a:custGeom>
                <a:avLst/>
                <a:gdLst>
                  <a:gd name="T0" fmla="*/ 21 w 25"/>
                  <a:gd name="T1" fmla="*/ 0 h 46"/>
                  <a:gd name="T2" fmla="*/ 20 w 25"/>
                  <a:gd name="T3" fmla="*/ 2 h 46"/>
                  <a:gd name="T4" fmla="*/ 19 w 25"/>
                  <a:gd name="T5" fmla="*/ 2 h 46"/>
                  <a:gd name="T6" fmla="*/ 19 w 25"/>
                  <a:gd name="T7" fmla="*/ 2 h 46"/>
                  <a:gd name="T8" fmla="*/ 18 w 25"/>
                  <a:gd name="T9" fmla="*/ 3 h 46"/>
                  <a:gd name="T10" fmla="*/ 12 w 25"/>
                  <a:gd name="T11" fmla="*/ 8 h 46"/>
                  <a:gd name="T12" fmla="*/ 13 w 25"/>
                  <a:gd name="T13" fmla="*/ 8 h 46"/>
                  <a:gd name="T14" fmla="*/ 15 w 25"/>
                  <a:gd name="T15" fmla="*/ 8 h 46"/>
                  <a:gd name="T16" fmla="*/ 17 w 25"/>
                  <a:gd name="T17" fmla="*/ 13 h 46"/>
                  <a:gd name="T18" fmla="*/ 14 w 25"/>
                  <a:gd name="T19" fmla="*/ 20 h 46"/>
                  <a:gd name="T20" fmla="*/ 15 w 25"/>
                  <a:gd name="T21" fmla="*/ 21 h 46"/>
                  <a:gd name="T22" fmla="*/ 10 w 25"/>
                  <a:gd name="T23" fmla="*/ 25 h 46"/>
                  <a:gd name="T24" fmla="*/ 12 w 25"/>
                  <a:gd name="T25" fmla="*/ 25 h 46"/>
                  <a:gd name="T26" fmla="*/ 17 w 25"/>
                  <a:gd name="T27" fmla="*/ 30 h 46"/>
                  <a:gd name="T28" fmla="*/ 12 w 25"/>
                  <a:gd name="T29" fmla="*/ 28 h 46"/>
                  <a:gd name="T30" fmla="*/ 6 w 25"/>
                  <a:gd name="T31" fmla="*/ 31 h 46"/>
                  <a:gd name="T32" fmla="*/ 6 w 25"/>
                  <a:gd name="T33" fmla="*/ 31 h 46"/>
                  <a:gd name="T34" fmla="*/ 2 w 25"/>
                  <a:gd name="T35" fmla="*/ 32 h 46"/>
                  <a:gd name="T36" fmla="*/ 3 w 25"/>
                  <a:gd name="T37" fmla="*/ 32 h 46"/>
                  <a:gd name="T38" fmla="*/ 3 w 25"/>
                  <a:gd name="T39" fmla="*/ 32 h 46"/>
                  <a:gd name="T40" fmla="*/ 3 w 25"/>
                  <a:gd name="T41" fmla="*/ 36 h 46"/>
                  <a:gd name="T42" fmla="*/ 3 w 25"/>
                  <a:gd name="T43" fmla="*/ 35 h 46"/>
                  <a:gd name="T44" fmla="*/ 3 w 25"/>
                  <a:gd name="T45" fmla="*/ 35 h 46"/>
                  <a:gd name="T46" fmla="*/ 3 w 25"/>
                  <a:gd name="T47" fmla="*/ 35 h 46"/>
                  <a:gd name="T48" fmla="*/ 3 w 25"/>
                  <a:gd name="T49" fmla="*/ 35 h 46"/>
                  <a:gd name="T50" fmla="*/ 8 w 25"/>
                  <a:gd name="T51" fmla="*/ 34 h 46"/>
                  <a:gd name="T52" fmla="*/ 8 w 25"/>
                  <a:gd name="T53" fmla="*/ 34 h 46"/>
                  <a:gd name="T54" fmla="*/ 8 w 25"/>
                  <a:gd name="T55" fmla="*/ 34 h 46"/>
                  <a:gd name="T56" fmla="*/ 10 w 25"/>
                  <a:gd name="T57" fmla="*/ 34 h 46"/>
                  <a:gd name="T58" fmla="*/ 10 w 25"/>
                  <a:gd name="T59" fmla="*/ 34 h 46"/>
                  <a:gd name="T60" fmla="*/ 10 w 25"/>
                  <a:gd name="T61" fmla="*/ 34 h 46"/>
                  <a:gd name="T62" fmla="*/ 10 w 25"/>
                  <a:gd name="T63" fmla="*/ 34 h 46"/>
                  <a:gd name="T64" fmla="*/ 10 w 25"/>
                  <a:gd name="T65" fmla="*/ 34 h 46"/>
                  <a:gd name="T66" fmla="*/ 12 w 25"/>
                  <a:gd name="T67" fmla="*/ 37 h 46"/>
                  <a:gd name="T68" fmla="*/ 12 w 25"/>
                  <a:gd name="T69" fmla="*/ 37 h 46"/>
                  <a:gd name="T70" fmla="*/ 12 w 25"/>
                  <a:gd name="T71" fmla="*/ 37 h 46"/>
                  <a:gd name="T72" fmla="*/ 12 w 25"/>
                  <a:gd name="T73" fmla="*/ 37 h 46"/>
                  <a:gd name="T74" fmla="*/ 12 w 25"/>
                  <a:gd name="T75" fmla="*/ 37 h 46"/>
                  <a:gd name="T76" fmla="*/ 12 w 25"/>
                  <a:gd name="T77" fmla="*/ 37 h 46"/>
                  <a:gd name="T78" fmla="*/ 5 w 25"/>
                  <a:gd name="T79" fmla="*/ 46 h 46"/>
                  <a:gd name="T80" fmla="*/ 5 w 25"/>
                  <a:gd name="T81" fmla="*/ 46 h 46"/>
                  <a:gd name="T82" fmla="*/ 15 w 25"/>
                  <a:gd name="T83" fmla="*/ 44 h 46"/>
                  <a:gd name="T84" fmla="*/ 23 w 25"/>
                  <a:gd name="T85" fmla="*/ 44 h 46"/>
                  <a:gd name="T86" fmla="*/ 23 w 25"/>
                  <a:gd name="T87" fmla="*/ 44 h 46"/>
                  <a:gd name="T88" fmla="*/ 23 w 25"/>
                  <a:gd name="T89" fmla="*/ 44 h 46"/>
                  <a:gd name="T90" fmla="*/ 22 w 25"/>
                  <a:gd name="T91" fmla="*/ 44 h 46"/>
                  <a:gd name="T92" fmla="*/ 21 w 25"/>
                  <a:gd name="T93" fmla="*/ 41 h 46"/>
                  <a:gd name="T94" fmla="*/ 21 w 25"/>
                  <a:gd name="T95" fmla="*/ 36 h 46"/>
                  <a:gd name="T96" fmla="*/ 20 w 25"/>
                  <a:gd name="T97" fmla="*/ 29 h 46"/>
                  <a:gd name="T98" fmla="*/ 20 w 25"/>
                  <a:gd name="T99" fmla="*/ 20 h 46"/>
                  <a:gd name="T100" fmla="*/ 20 w 25"/>
                  <a:gd name="T101" fmla="*/ 6 h 46"/>
                  <a:gd name="T102" fmla="*/ 20 w 25"/>
                  <a:gd name="T103" fmla="*/ 7 h 46"/>
                  <a:gd name="T104" fmla="*/ 21 w 25"/>
                  <a:gd name="T105" fmla="*/ 5 h 46"/>
                  <a:gd name="T106" fmla="*/ 21 w 25"/>
                  <a:gd name="T107" fmla="*/ 5 h 46"/>
                  <a:gd name="T108" fmla="*/ 21 w 25"/>
                  <a:gd name="T10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5" h="46">
                    <a:moveTo>
                      <a:pt x="21" y="0"/>
                    </a:moveTo>
                    <a:cubicBezTo>
                      <a:pt x="21" y="2"/>
                      <a:pt x="20" y="2"/>
                      <a:pt x="20" y="2"/>
                    </a:cubicBezTo>
                    <a:cubicBezTo>
                      <a:pt x="20" y="2"/>
                      <a:pt x="19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2" y="7"/>
                      <a:pt x="9" y="8"/>
                      <a:pt x="12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4" y="8"/>
                      <a:pt x="15" y="8"/>
                      <a:pt x="15" y="8"/>
                    </a:cubicBezTo>
                    <a:cubicBezTo>
                      <a:pt x="25" y="8"/>
                      <a:pt x="17" y="13"/>
                      <a:pt x="17" y="13"/>
                    </a:cubicBezTo>
                    <a:cubicBezTo>
                      <a:pt x="7" y="17"/>
                      <a:pt x="14" y="20"/>
                      <a:pt x="14" y="20"/>
                    </a:cubicBezTo>
                    <a:cubicBezTo>
                      <a:pt x="22" y="20"/>
                      <a:pt x="15" y="21"/>
                      <a:pt x="15" y="21"/>
                    </a:cubicBezTo>
                    <a:cubicBezTo>
                      <a:pt x="0" y="24"/>
                      <a:pt x="10" y="25"/>
                      <a:pt x="10" y="25"/>
                    </a:cubicBezTo>
                    <a:cubicBezTo>
                      <a:pt x="11" y="25"/>
                      <a:pt x="11" y="25"/>
                      <a:pt x="12" y="25"/>
                    </a:cubicBezTo>
                    <a:cubicBezTo>
                      <a:pt x="16" y="25"/>
                      <a:pt x="17" y="30"/>
                      <a:pt x="17" y="30"/>
                    </a:cubicBezTo>
                    <a:cubicBezTo>
                      <a:pt x="16" y="28"/>
                      <a:pt x="14" y="28"/>
                      <a:pt x="12" y="28"/>
                    </a:cubicBezTo>
                    <a:cubicBezTo>
                      <a:pt x="10" y="28"/>
                      <a:pt x="8" y="29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5" y="31"/>
                      <a:pt x="3" y="32"/>
                      <a:pt x="2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3" y="33"/>
                      <a:pt x="3" y="34"/>
                      <a:pt x="3" y="36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5" y="35"/>
                      <a:pt x="6" y="34"/>
                      <a:pt x="8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9" y="34"/>
                      <a:pt x="10" y="34"/>
                      <a:pt x="10" y="34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2" y="34"/>
                      <a:pt x="13" y="34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1" y="41"/>
                      <a:pt x="7" y="42"/>
                      <a:pt x="5" y="46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7" y="44"/>
                      <a:pt x="11" y="44"/>
                      <a:pt x="15" y="44"/>
                    </a:cubicBezTo>
                    <a:cubicBezTo>
                      <a:pt x="19" y="44"/>
                      <a:pt x="23" y="44"/>
                      <a:pt x="23" y="44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23" y="44"/>
                      <a:pt x="22" y="44"/>
                      <a:pt x="22" y="44"/>
                    </a:cubicBezTo>
                    <a:cubicBezTo>
                      <a:pt x="21" y="44"/>
                      <a:pt x="21" y="43"/>
                      <a:pt x="21" y="41"/>
                    </a:cubicBezTo>
                    <a:cubicBezTo>
                      <a:pt x="21" y="41"/>
                      <a:pt x="21" y="39"/>
                      <a:pt x="21" y="36"/>
                    </a:cubicBezTo>
                    <a:cubicBezTo>
                      <a:pt x="20" y="35"/>
                      <a:pt x="20" y="32"/>
                      <a:pt x="20" y="29"/>
                    </a:cubicBezTo>
                    <a:cubicBezTo>
                      <a:pt x="19" y="26"/>
                      <a:pt x="19" y="21"/>
                      <a:pt x="20" y="20"/>
                    </a:cubicBezTo>
                    <a:cubicBezTo>
                      <a:pt x="20" y="20"/>
                      <a:pt x="22" y="6"/>
                      <a:pt x="20" y="6"/>
                    </a:cubicBezTo>
                    <a:cubicBezTo>
                      <a:pt x="20" y="6"/>
                      <a:pt x="20" y="7"/>
                      <a:pt x="20" y="7"/>
                    </a:cubicBezTo>
                    <a:cubicBezTo>
                      <a:pt x="20" y="7"/>
                      <a:pt x="20" y="6"/>
                      <a:pt x="21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2" y="1"/>
                      <a:pt x="21" y="0"/>
                      <a:pt x="2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07" name="Freeform 383"/>
              <p:cNvSpPr>
                <a:spLocks/>
              </p:cNvSpPr>
              <p:nvPr/>
            </p:nvSpPr>
            <p:spPr bwMode="auto">
              <a:xfrm>
                <a:off x="1962" y="809"/>
                <a:ext cx="3" cy="3"/>
              </a:xfrm>
              <a:custGeom>
                <a:avLst/>
                <a:gdLst>
                  <a:gd name="T0" fmla="*/ 2 w 2"/>
                  <a:gd name="T1" fmla="*/ 0 h 2"/>
                  <a:gd name="T2" fmla="*/ 1 w 2"/>
                  <a:gd name="T3" fmla="*/ 0 h 2"/>
                  <a:gd name="T4" fmla="*/ 0 w 2"/>
                  <a:gd name="T5" fmla="*/ 2 h 2"/>
                  <a:gd name="T6" fmla="*/ 0 w 2"/>
                  <a:gd name="T7" fmla="*/ 2 h 2"/>
                  <a:gd name="T8" fmla="*/ 1 w 2"/>
                  <a:gd name="T9" fmla="*/ 2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08" name="Freeform 384"/>
              <p:cNvSpPr>
                <a:spLocks noEditPoints="1"/>
              </p:cNvSpPr>
              <p:nvPr/>
            </p:nvSpPr>
            <p:spPr bwMode="auto">
              <a:xfrm>
                <a:off x="1939" y="858"/>
                <a:ext cx="13" cy="18"/>
              </a:xfrm>
              <a:custGeom>
                <a:avLst/>
                <a:gdLst>
                  <a:gd name="T0" fmla="*/ 9 w 9"/>
                  <a:gd name="T1" fmla="*/ 3 h 12"/>
                  <a:gd name="T2" fmla="*/ 9 w 9"/>
                  <a:gd name="T3" fmla="*/ 3 h 12"/>
                  <a:gd name="T4" fmla="*/ 2 w 9"/>
                  <a:gd name="T5" fmla="*/ 12 h 12"/>
                  <a:gd name="T6" fmla="*/ 2 w 9"/>
                  <a:gd name="T7" fmla="*/ 12 h 12"/>
                  <a:gd name="T8" fmla="*/ 9 w 9"/>
                  <a:gd name="T9" fmla="*/ 3 h 12"/>
                  <a:gd name="T10" fmla="*/ 9 w 9"/>
                  <a:gd name="T11" fmla="*/ 3 h 12"/>
                  <a:gd name="T12" fmla="*/ 9 w 9"/>
                  <a:gd name="T13" fmla="*/ 3 h 12"/>
                  <a:gd name="T14" fmla="*/ 9 w 9"/>
                  <a:gd name="T15" fmla="*/ 3 h 12"/>
                  <a:gd name="T16" fmla="*/ 9 w 9"/>
                  <a:gd name="T17" fmla="*/ 3 h 12"/>
                  <a:gd name="T18" fmla="*/ 9 w 9"/>
                  <a:gd name="T19" fmla="*/ 3 h 12"/>
                  <a:gd name="T20" fmla="*/ 9 w 9"/>
                  <a:gd name="T21" fmla="*/ 3 h 12"/>
                  <a:gd name="T22" fmla="*/ 9 w 9"/>
                  <a:gd name="T23" fmla="*/ 3 h 12"/>
                  <a:gd name="T24" fmla="*/ 0 w 9"/>
                  <a:gd name="T25" fmla="*/ 1 h 12"/>
                  <a:gd name="T26" fmla="*/ 0 w 9"/>
                  <a:gd name="T27" fmla="*/ 1 h 12"/>
                  <a:gd name="T28" fmla="*/ 0 w 9"/>
                  <a:gd name="T29" fmla="*/ 1 h 12"/>
                  <a:gd name="T30" fmla="*/ 0 w 9"/>
                  <a:gd name="T31" fmla="*/ 1 h 12"/>
                  <a:gd name="T32" fmla="*/ 0 w 9"/>
                  <a:gd name="T33" fmla="*/ 1 h 12"/>
                  <a:gd name="T34" fmla="*/ 0 w 9"/>
                  <a:gd name="T35" fmla="*/ 1 h 12"/>
                  <a:gd name="T36" fmla="*/ 5 w 9"/>
                  <a:gd name="T37" fmla="*/ 0 h 12"/>
                  <a:gd name="T38" fmla="*/ 5 w 9"/>
                  <a:gd name="T39" fmla="*/ 0 h 12"/>
                  <a:gd name="T40" fmla="*/ 5 w 9"/>
                  <a:gd name="T41" fmla="*/ 0 h 12"/>
                  <a:gd name="T42" fmla="*/ 7 w 9"/>
                  <a:gd name="T43" fmla="*/ 0 h 12"/>
                  <a:gd name="T44" fmla="*/ 5 w 9"/>
                  <a:gd name="T45" fmla="*/ 0 h 12"/>
                  <a:gd name="T46" fmla="*/ 7 w 9"/>
                  <a:gd name="T47" fmla="*/ 0 h 12"/>
                  <a:gd name="T48" fmla="*/ 7 w 9"/>
                  <a:gd name="T49" fmla="*/ 0 h 12"/>
                  <a:gd name="T50" fmla="*/ 7 w 9"/>
                  <a:gd name="T51" fmla="*/ 0 h 12"/>
                  <a:gd name="T52" fmla="*/ 7 w 9"/>
                  <a:gd name="T53" fmla="*/ 0 h 12"/>
                  <a:gd name="T54" fmla="*/ 7 w 9"/>
                  <a:gd name="T5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" h="12">
                    <a:moveTo>
                      <a:pt x="9" y="3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8" y="7"/>
                      <a:pt x="4" y="8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4" y="8"/>
                      <a:pt x="8" y="7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moveTo>
                      <a:pt x="9" y="3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moveTo>
                      <a:pt x="9" y="3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moveTo>
                      <a:pt x="7" y="0"/>
                    </a:moveTo>
                    <a:cubicBezTo>
                      <a:pt x="7" y="0"/>
                      <a:pt x="6" y="0"/>
                      <a:pt x="5" y="0"/>
                    </a:cubicBezTo>
                    <a:cubicBezTo>
                      <a:pt x="6" y="0"/>
                      <a:pt x="7" y="0"/>
                      <a:pt x="7" y="0"/>
                    </a:cubicBezTo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09" name="Freeform 385"/>
              <p:cNvSpPr>
                <a:spLocks noEditPoints="1"/>
              </p:cNvSpPr>
              <p:nvPr/>
            </p:nvSpPr>
            <p:spPr bwMode="auto">
              <a:xfrm>
                <a:off x="1971" y="872"/>
                <a:ext cx="3" cy="2"/>
              </a:xfrm>
              <a:custGeom>
                <a:avLst/>
                <a:gdLst>
                  <a:gd name="T0" fmla="*/ 1 w 2"/>
                  <a:gd name="T1" fmla="*/ 1 h 2"/>
                  <a:gd name="T2" fmla="*/ 0 w 2"/>
                  <a:gd name="T3" fmla="*/ 2 h 2"/>
                  <a:gd name="T4" fmla="*/ 1 w 2"/>
                  <a:gd name="T5" fmla="*/ 1 h 2"/>
                  <a:gd name="T6" fmla="*/ 2 w 2"/>
                  <a:gd name="T7" fmla="*/ 0 h 2"/>
                  <a:gd name="T8" fmla="*/ 1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moveTo>
                      <a:pt x="2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10" name="Freeform 386"/>
              <p:cNvSpPr>
                <a:spLocks noEditPoints="1"/>
              </p:cNvSpPr>
              <p:nvPr/>
            </p:nvSpPr>
            <p:spPr bwMode="auto">
              <a:xfrm>
                <a:off x="1953" y="872"/>
                <a:ext cx="21" cy="11"/>
              </a:xfrm>
              <a:custGeom>
                <a:avLst/>
                <a:gdLst>
                  <a:gd name="T0" fmla="*/ 12 w 14"/>
                  <a:gd name="T1" fmla="*/ 2 h 8"/>
                  <a:gd name="T2" fmla="*/ 13 w 14"/>
                  <a:gd name="T3" fmla="*/ 1 h 8"/>
                  <a:gd name="T4" fmla="*/ 12 w 14"/>
                  <a:gd name="T5" fmla="*/ 2 h 8"/>
                  <a:gd name="T6" fmla="*/ 13 w 14"/>
                  <a:gd name="T7" fmla="*/ 0 h 8"/>
                  <a:gd name="T8" fmla="*/ 10 w 14"/>
                  <a:gd name="T9" fmla="*/ 1 h 8"/>
                  <a:gd name="T10" fmla="*/ 10 w 14"/>
                  <a:gd name="T11" fmla="*/ 1 h 8"/>
                  <a:gd name="T12" fmla="*/ 10 w 14"/>
                  <a:gd name="T13" fmla="*/ 1 h 8"/>
                  <a:gd name="T14" fmla="*/ 10 w 14"/>
                  <a:gd name="T15" fmla="*/ 1 h 8"/>
                  <a:gd name="T16" fmla="*/ 10 w 14"/>
                  <a:gd name="T17" fmla="*/ 1 h 8"/>
                  <a:gd name="T18" fmla="*/ 0 w 14"/>
                  <a:gd name="T19" fmla="*/ 7 h 8"/>
                  <a:gd name="T20" fmla="*/ 1 w 14"/>
                  <a:gd name="T21" fmla="*/ 8 h 8"/>
                  <a:gd name="T22" fmla="*/ 11 w 14"/>
                  <a:gd name="T23" fmla="*/ 2 h 8"/>
                  <a:gd name="T24" fmla="*/ 14 w 14"/>
                  <a:gd name="T25" fmla="*/ 0 h 8"/>
                  <a:gd name="T26" fmla="*/ 14 w 14"/>
                  <a:gd name="T27" fmla="*/ 0 h 8"/>
                  <a:gd name="T28" fmla="*/ 14 w 14"/>
                  <a:gd name="T29" fmla="*/ 0 h 8"/>
                  <a:gd name="T30" fmla="*/ 13 w 14"/>
                  <a:gd name="T3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" h="8">
                    <a:moveTo>
                      <a:pt x="12" y="2"/>
                    </a:moveTo>
                    <a:cubicBezTo>
                      <a:pt x="12" y="2"/>
                      <a:pt x="13" y="1"/>
                      <a:pt x="13" y="1"/>
                    </a:cubicBezTo>
                    <a:cubicBezTo>
                      <a:pt x="12" y="1"/>
                      <a:pt x="12" y="2"/>
                      <a:pt x="12" y="2"/>
                    </a:cubicBezTo>
                    <a:moveTo>
                      <a:pt x="13" y="0"/>
                    </a:moveTo>
                    <a:cubicBezTo>
                      <a:pt x="13" y="0"/>
                      <a:pt x="11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2" y="3"/>
                      <a:pt x="0" y="7"/>
                    </a:cubicBezTo>
                    <a:cubicBezTo>
                      <a:pt x="0" y="7"/>
                      <a:pt x="0" y="8"/>
                      <a:pt x="1" y="8"/>
                    </a:cubicBezTo>
                    <a:cubicBezTo>
                      <a:pt x="3" y="8"/>
                      <a:pt x="6" y="7"/>
                      <a:pt x="11" y="2"/>
                    </a:cubicBezTo>
                    <a:cubicBezTo>
                      <a:pt x="13" y="1"/>
                      <a:pt x="13" y="1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3" y="0"/>
                      <a:pt x="1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11" name="Freeform 387"/>
              <p:cNvSpPr>
                <a:spLocks noEditPoints="1"/>
              </p:cNvSpPr>
              <p:nvPr/>
            </p:nvSpPr>
            <p:spPr bwMode="auto">
              <a:xfrm>
                <a:off x="1968" y="873"/>
                <a:ext cx="14" cy="10"/>
              </a:xfrm>
              <a:custGeom>
                <a:avLst/>
                <a:gdLst>
                  <a:gd name="T0" fmla="*/ 8 w 10"/>
                  <a:gd name="T1" fmla="*/ 2 h 7"/>
                  <a:gd name="T2" fmla="*/ 8 w 10"/>
                  <a:gd name="T3" fmla="*/ 5 h 7"/>
                  <a:gd name="T4" fmla="*/ 9 w 10"/>
                  <a:gd name="T5" fmla="*/ 5 h 7"/>
                  <a:gd name="T6" fmla="*/ 10 w 10"/>
                  <a:gd name="T7" fmla="*/ 4 h 7"/>
                  <a:gd name="T8" fmla="*/ 10 w 10"/>
                  <a:gd name="T9" fmla="*/ 3 h 7"/>
                  <a:gd name="T10" fmla="*/ 8 w 10"/>
                  <a:gd name="T11" fmla="*/ 2 h 7"/>
                  <a:gd name="T12" fmla="*/ 5 w 10"/>
                  <a:gd name="T13" fmla="*/ 0 h 7"/>
                  <a:gd name="T14" fmla="*/ 5 w 10"/>
                  <a:gd name="T15" fmla="*/ 0 h 7"/>
                  <a:gd name="T16" fmla="*/ 1 w 10"/>
                  <a:gd name="T17" fmla="*/ 7 h 7"/>
                  <a:gd name="T18" fmla="*/ 7 w 10"/>
                  <a:gd name="T19" fmla="*/ 1 h 7"/>
                  <a:gd name="T20" fmla="*/ 7 w 10"/>
                  <a:gd name="T21" fmla="*/ 1 h 7"/>
                  <a:gd name="T22" fmla="*/ 5 w 10"/>
                  <a:gd name="T2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7">
                    <a:moveTo>
                      <a:pt x="8" y="2"/>
                    </a:moveTo>
                    <a:cubicBezTo>
                      <a:pt x="9" y="2"/>
                      <a:pt x="9" y="3"/>
                      <a:pt x="8" y="5"/>
                    </a:cubicBezTo>
                    <a:cubicBezTo>
                      <a:pt x="8" y="5"/>
                      <a:pt x="8" y="5"/>
                      <a:pt x="9" y="5"/>
                    </a:cubicBezTo>
                    <a:cubicBezTo>
                      <a:pt x="9" y="5"/>
                      <a:pt x="10" y="5"/>
                      <a:pt x="10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2"/>
                      <a:pt x="8" y="2"/>
                      <a:pt x="8" y="2"/>
                    </a:cubicBezTo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0" y="6"/>
                      <a:pt x="1" y="7"/>
                    </a:cubicBezTo>
                    <a:cubicBezTo>
                      <a:pt x="1" y="7"/>
                      <a:pt x="5" y="3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12" name="Freeform 388"/>
              <p:cNvSpPr>
                <a:spLocks noEditPoints="1"/>
              </p:cNvSpPr>
              <p:nvPr/>
            </p:nvSpPr>
            <p:spPr bwMode="auto">
              <a:xfrm>
                <a:off x="1934" y="770"/>
                <a:ext cx="29" cy="38"/>
              </a:xfrm>
              <a:custGeom>
                <a:avLst/>
                <a:gdLst>
                  <a:gd name="T0" fmla="*/ 4 w 20"/>
                  <a:gd name="T1" fmla="*/ 23 h 26"/>
                  <a:gd name="T2" fmla="*/ 3 w 20"/>
                  <a:gd name="T3" fmla="*/ 26 h 26"/>
                  <a:gd name="T4" fmla="*/ 3 w 20"/>
                  <a:gd name="T5" fmla="*/ 26 h 26"/>
                  <a:gd name="T6" fmla="*/ 3 w 20"/>
                  <a:gd name="T7" fmla="*/ 26 h 26"/>
                  <a:gd name="T8" fmla="*/ 4 w 20"/>
                  <a:gd name="T9" fmla="*/ 25 h 26"/>
                  <a:gd name="T10" fmla="*/ 4 w 20"/>
                  <a:gd name="T11" fmla="*/ 25 h 26"/>
                  <a:gd name="T12" fmla="*/ 4 w 20"/>
                  <a:gd name="T13" fmla="*/ 23 h 26"/>
                  <a:gd name="T14" fmla="*/ 9 w 20"/>
                  <a:gd name="T15" fmla="*/ 19 h 26"/>
                  <a:gd name="T16" fmla="*/ 6 w 20"/>
                  <a:gd name="T17" fmla="*/ 21 h 26"/>
                  <a:gd name="T18" fmla="*/ 6 w 20"/>
                  <a:gd name="T19" fmla="*/ 23 h 26"/>
                  <a:gd name="T20" fmla="*/ 6 w 20"/>
                  <a:gd name="T21" fmla="*/ 25 h 26"/>
                  <a:gd name="T22" fmla="*/ 9 w 20"/>
                  <a:gd name="T23" fmla="*/ 24 h 26"/>
                  <a:gd name="T24" fmla="*/ 9 w 20"/>
                  <a:gd name="T25" fmla="*/ 19 h 26"/>
                  <a:gd name="T26" fmla="*/ 12 w 20"/>
                  <a:gd name="T27" fmla="*/ 18 h 26"/>
                  <a:gd name="T28" fmla="*/ 11 w 20"/>
                  <a:gd name="T29" fmla="*/ 18 h 26"/>
                  <a:gd name="T30" fmla="*/ 11 w 20"/>
                  <a:gd name="T31" fmla="*/ 23 h 26"/>
                  <a:gd name="T32" fmla="*/ 12 w 20"/>
                  <a:gd name="T33" fmla="*/ 23 h 26"/>
                  <a:gd name="T34" fmla="*/ 12 w 20"/>
                  <a:gd name="T35" fmla="*/ 18 h 26"/>
                  <a:gd name="T36" fmla="*/ 15 w 20"/>
                  <a:gd name="T37" fmla="*/ 15 h 26"/>
                  <a:gd name="T38" fmla="*/ 14 w 20"/>
                  <a:gd name="T39" fmla="*/ 17 h 26"/>
                  <a:gd name="T40" fmla="*/ 14 w 20"/>
                  <a:gd name="T41" fmla="*/ 17 h 26"/>
                  <a:gd name="T42" fmla="*/ 14 w 20"/>
                  <a:gd name="T43" fmla="*/ 21 h 26"/>
                  <a:gd name="T44" fmla="*/ 14 w 20"/>
                  <a:gd name="T45" fmla="*/ 23 h 26"/>
                  <a:gd name="T46" fmla="*/ 14 w 20"/>
                  <a:gd name="T47" fmla="*/ 23 h 26"/>
                  <a:gd name="T48" fmla="*/ 16 w 20"/>
                  <a:gd name="T49" fmla="*/ 23 h 26"/>
                  <a:gd name="T50" fmla="*/ 16 w 20"/>
                  <a:gd name="T51" fmla="*/ 19 h 26"/>
                  <a:gd name="T52" fmla="*/ 15 w 20"/>
                  <a:gd name="T53" fmla="*/ 15 h 26"/>
                  <a:gd name="T54" fmla="*/ 5 w 20"/>
                  <a:gd name="T55" fmla="*/ 0 h 26"/>
                  <a:gd name="T56" fmla="*/ 10 w 20"/>
                  <a:gd name="T57" fmla="*/ 8 h 26"/>
                  <a:gd name="T58" fmla="*/ 13 w 20"/>
                  <a:gd name="T59" fmla="*/ 10 h 26"/>
                  <a:gd name="T60" fmla="*/ 8 w 20"/>
                  <a:gd name="T61" fmla="*/ 13 h 26"/>
                  <a:gd name="T62" fmla="*/ 10 w 20"/>
                  <a:gd name="T63" fmla="*/ 14 h 26"/>
                  <a:gd name="T64" fmla="*/ 10 w 20"/>
                  <a:gd name="T65" fmla="*/ 15 h 26"/>
                  <a:gd name="T66" fmla="*/ 13 w 20"/>
                  <a:gd name="T67" fmla="*/ 14 h 26"/>
                  <a:gd name="T68" fmla="*/ 14 w 20"/>
                  <a:gd name="T69" fmla="*/ 14 h 26"/>
                  <a:gd name="T70" fmla="*/ 17 w 20"/>
                  <a:gd name="T71" fmla="*/ 15 h 26"/>
                  <a:gd name="T72" fmla="*/ 17 w 20"/>
                  <a:gd name="T73" fmla="*/ 23 h 26"/>
                  <a:gd name="T74" fmla="*/ 18 w 20"/>
                  <a:gd name="T75" fmla="*/ 24 h 26"/>
                  <a:gd name="T76" fmla="*/ 18 w 20"/>
                  <a:gd name="T77" fmla="*/ 17 h 26"/>
                  <a:gd name="T78" fmla="*/ 19 w 20"/>
                  <a:gd name="T79" fmla="*/ 15 h 26"/>
                  <a:gd name="T80" fmla="*/ 20 w 20"/>
                  <a:gd name="T81" fmla="*/ 15 h 26"/>
                  <a:gd name="T82" fmla="*/ 20 w 20"/>
                  <a:gd name="T83" fmla="*/ 15 h 26"/>
                  <a:gd name="T84" fmla="*/ 20 w 20"/>
                  <a:gd name="T85" fmla="*/ 16 h 26"/>
                  <a:gd name="T86" fmla="*/ 18 w 20"/>
                  <a:gd name="T87" fmla="*/ 8 h 26"/>
                  <a:gd name="T88" fmla="*/ 6 w 20"/>
                  <a:gd name="T89" fmla="*/ 1 h 26"/>
                  <a:gd name="T90" fmla="*/ 5 w 20"/>
                  <a:gd name="T9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0" h="26">
                    <a:moveTo>
                      <a:pt x="4" y="23"/>
                    </a:moveTo>
                    <a:cubicBezTo>
                      <a:pt x="2" y="25"/>
                      <a:pt x="2" y="25"/>
                      <a:pt x="3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4" y="26"/>
                      <a:pt x="4" y="26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4"/>
                      <a:pt x="4" y="23"/>
                      <a:pt x="4" y="23"/>
                    </a:cubicBezTo>
                    <a:moveTo>
                      <a:pt x="9" y="19"/>
                    </a:moveTo>
                    <a:cubicBezTo>
                      <a:pt x="8" y="20"/>
                      <a:pt x="7" y="21"/>
                      <a:pt x="6" y="21"/>
                    </a:cubicBezTo>
                    <a:cubicBezTo>
                      <a:pt x="6" y="22"/>
                      <a:pt x="6" y="23"/>
                      <a:pt x="6" y="23"/>
                    </a:cubicBezTo>
                    <a:cubicBezTo>
                      <a:pt x="6" y="24"/>
                      <a:pt x="6" y="24"/>
                      <a:pt x="6" y="25"/>
                    </a:cubicBezTo>
                    <a:cubicBezTo>
                      <a:pt x="7" y="24"/>
                      <a:pt x="8" y="24"/>
                      <a:pt x="9" y="24"/>
                    </a:cubicBezTo>
                    <a:cubicBezTo>
                      <a:pt x="9" y="22"/>
                      <a:pt x="9" y="21"/>
                      <a:pt x="9" y="19"/>
                    </a:cubicBezTo>
                    <a:moveTo>
                      <a:pt x="12" y="18"/>
                    </a:moveTo>
                    <a:cubicBezTo>
                      <a:pt x="12" y="18"/>
                      <a:pt x="12" y="18"/>
                      <a:pt x="11" y="18"/>
                    </a:cubicBezTo>
                    <a:cubicBezTo>
                      <a:pt x="11" y="20"/>
                      <a:pt x="11" y="22"/>
                      <a:pt x="11" y="23"/>
                    </a:cubicBezTo>
                    <a:cubicBezTo>
                      <a:pt x="11" y="23"/>
                      <a:pt x="12" y="23"/>
                      <a:pt x="12" y="23"/>
                    </a:cubicBezTo>
                    <a:cubicBezTo>
                      <a:pt x="12" y="21"/>
                      <a:pt x="12" y="19"/>
                      <a:pt x="12" y="18"/>
                    </a:cubicBezTo>
                    <a:moveTo>
                      <a:pt x="15" y="15"/>
                    </a:moveTo>
                    <a:cubicBezTo>
                      <a:pt x="15" y="16"/>
                      <a:pt x="14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9"/>
                      <a:pt x="14" y="21"/>
                      <a:pt x="14" y="21"/>
                    </a:cubicBezTo>
                    <a:cubicBezTo>
                      <a:pt x="14" y="22"/>
                      <a:pt x="14" y="22"/>
                      <a:pt x="14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5" y="23"/>
                      <a:pt x="15" y="23"/>
                      <a:pt x="16" y="23"/>
                    </a:cubicBezTo>
                    <a:cubicBezTo>
                      <a:pt x="16" y="21"/>
                      <a:pt x="16" y="19"/>
                      <a:pt x="16" y="19"/>
                    </a:cubicBezTo>
                    <a:cubicBezTo>
                      <a:pt x="16" y="16"/>
                      <a:pt x="15" y="15"/>
                      <a:pt x="15" y="15"/>
                    </a:cubicBezTo>
                    <a:moveTo>
                      <a:pt x="5" y="0"/>
                    </a:moveTo>
                    <a:cubicBezTo>
                      <a:pt x="0" y="0"/>
                      <a:pt x="10" y="8"/>
                      <a:pt x="10" y="8"/>
                    </a:cubicBezTo>
                    <a:cubicBezTo>
                      <a:pt x="9" y="10"/>
                      <a:pt x="13" y="10"/>
                      <a:pt x="13" y="10"/>
                    </a:cubicBezTo>
                    <a:cubicBezTo>
                      <a:pt x="10" y="12"/>
                      <a:pt x="9" y="13"/>
                      <a:pt x="8" y="13"/>
                    </a:cubicBezTo>
                    <a:cubicBezTo>
                      <a:pt x="9" y="14"/>
                      <a:pt x="10" y="14"/>
                      <a:pt x="10" y="14"/>
                    </a:cubicBezTo>
                    <a:cubicBezTo>
                      <a:pt x="10" y="14"/>
                      <a:pt x="10" y="15"/>
                      <a:pt x="10" y="15"/>
                    </a:cubicBezTo>
                    <a:cubicBezTo>
                      <a:pt x="11" y="14"/>
                      <a:pt x="12" y="14"/>
                      <a:pt x="13" y="14"/>
                    </a:cubicBezTo>
                    <a:cubicBezTo>
                      <a:pt x="13" y="14"/>
                      <a:pt x="13" y="14"/>
                      <a:pt x="14" y="14"/>
                    </a:cubicBezTo>
                    <a:cubicBezTo>
                      <a:pt x="15" y="14"/>
                      <a:pt x="16" y="14"/>
                      <a:pt x="17" y="15"/>
                    </a:cubicBezTo>
                    <a:cubicBezTo>
                      <a:pt x="17" y="15"/>
                      <a:pt x="18" y="15"/>
                      <a:pt x="17" y="23"/>
                    </a:cubicBezTo>
                    <a:cubicBezTo>
                      <a:pt x="17" y="23"/>
                      <a:pt x="18" y="24"/>
                      <a:pt x="18" y="24"/>
                    </a:cubicBezTo>
                    <a:cubicBezTo>
                      <a:pt x="18" y="19"/>
                      <a:pt x="18" y="17"/>
                      <a:pt x="18" y="17"/>
                    </a:cubicBezTo>
                    <a:cubicBezTo>
                      <a:pt x="18" y="15"/>
                      <a:pt x="18" y="15"/>
                      <a:pt x="19" y="15"/>
                    </a:cubicBezTo>
                    <a:cubicBezTo>
                      <a:pt x="19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6"/>
                    </a:cubicBezTo>
                    <a:cubicBezTo>
                      <a:pt x="20" y="13"/>
                      <a:pt x="19" y="11"/>
                      <a:pt x="18" y="8"/>
                    </a:cubicBezTo>
                    <a:cubicBezTo>
                      <a:pt x="14" y="1"/>
                      <a:pt x="6" y="1"/>
                      <a:pt x="6" y="1"/>
                    </a:cubicBezTo>
                    <a:cubicBezTo>
                      <a:pt x="6" y="0"/>
                      <a:pt x="5" y="0"/>
                      <a:pt x="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13" name="Freeform 389"/>
              <p:cNvSpPr>
                <a:spLocks/>
              </p:cNvSpPr>
              <p:nvPr/>
            </p:nvSpPr>
            <p:spPr bwMode="auto">
              <a:xfrm>
                <a:off x="1939" y="8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14" name="Freeform 390"/>
              <p:cNvSpPr>
                <a:spLocks noEditPoints="1"/>
              </p:cNvSpPr>
              <p:nvPr/>
            </p:nvSpPr>
            <p:spPr bwMode="auto">
              <a:xfrm>
                <a:off x="1940" y="789"/>
                <a:ext cx="10" cy="17"/>
              </a:xfrm>
              <a:custGeom>
                <a:avLst/>
                <a:gdLst>
                  <a:gd name="T0" fmla="*/ 2 w 7"/>
                  <a:gd name="T1" fmla="*/ 8 h 12"/>
                  <a:gd name="T2" fmla="*/ 0 w 7"/>
                  <a:gd name="T3" fmla="*/ 10 h 12"/>
                  <a:gd name="T4" fmla="*/ 0 w 7"/>
                  <a:gd name="T5" fmla="*/ 12 h 12"/>
                  <a:gd name="T6" fmla="*/ 0 w 7"/>
                  <a:gd name="T7" fmla="*/ 12 h 12"/>
                  <a:gd name="T8" fmla="*/ 2 w 7"/>
                  <a:gd name="T9" fmla="*/ 12 h 12"/>
                  <a:gd name="T10" fmla="*/ 2 w 7"/>
                  <a:gd name="T11" fmla="*/ 10 h 12"/>
                  <a:gd name="T12" fmla="*/ 2 w 7"/>
                  <a:gd name="T13" fmla="*/ 8 h 12"/>
                  <a:gd name="T14" fmla="*/ 7 w 7"/>
                  <a:gd name="T15" fmla="*/ 5 h 12"/>
                  <a:gd name="T16" fmla="*/ 5 w 7"/>
                  <a:gd name="T17" fmla="*/ 6 h 12"/>
                  <a:gd name="T18" fmla="*/ 5 w 7"/>
                  <a:gd name="T19" fmla="*/ 11 h 12"/>
                  <a:gd name="T20" fmla="*/ 7 w 7"/>
                  <a:gd name="T21" fmla="*/ 10 h 12"/>
                  <a:gd name="T22" fmla="*/ 7 w 7"/>
                  <a:gd name="T23" fmla="*/ 5 h 12"/>
                  <a:gd name="T24" fmla="*/ 4 w 7"/>
                  <a:gd name="T25" fmla="*/ 0 h 12"/>
                  <a:gd name="T26" fmla="*/ 4 w 7"/>
                  <a:gd name="T27" fmla="*/ 2 h 12"/>
                  <a:gd name="T28" fmla="*/ 6 w 7"/>
                  <a:gd name="T29" fmla="*/ 2 h 12"/>
                  <a:gd name="T30" fmla="*/ 6 w 7"/>
                  <a:gd name="T31" fmla="*/ 2 h 12"/>
                  <a:gd name="T32" fmla="*/ 6 w 7"/>
                  <a:gd name="T33" fmla="*/ 1 h 12"/>
                  <a:gd name="T34" fmla="*/ 4 w 7"/>
                  <a:gd name="T3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" h="12">
                    <a:moveTo>
                      <a:pt x="2" y="8"/>
                    </a:moveTo>
                    <a:cubicBezTo>
                      <a:pt x="2" y="9"/>
                      <a:pt x="1" y="9"/>
                      <a:pt x="0" y="10"/>
                    </a:cubicBezTo>
                    <a:cubicBezTo>
                      <a:pt x="0" y="10"/>
                      <a:pt x="0" y="11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12"/>
                      <a:pt x="1" y="12"/>
                      <a:pt x="2" y="12"/>
                    </a:cubicBezTo>
                    <a:cubicBezTo>
                      <a:pt x="2" y="11"/>
                      <a:pt x="2" y="11"/>
                      <a:pt x="2" y="10"/>
                    </a:cubicBezTo>
                    <a:cubicBezTo>
                      <a:pt x="2" y="10"/>
                      <a:pt x="2" y="9"/>
                      <a:pt x="2" y="8"/>
                    </a:cubicBezTo>
                    <a:moveTo>
                      <a:pt x="7" y="5"/>
                    </a:moveTo>
                    <a:cubicBezTo>
                      <a:pt x="6" y="6"/>
                      <a:pt x="6" y="6"/>
                      <a:pt x="5" y="6"/>
                    </a:cubicBezTo>
                    <a:cubicBezTo>
                      <a:pt x="5" y="8"/>
                      <a:pt x="5" y="9"/>
                      <a:pt x="5" y="11"/>
                    </a:cubicBezTo>
                    <a:cubicBezTo>
                      <a:pt x="6" y="10"/>
                      <a:pt x="6" y="10"/>
                      <a:pt x="7" y="10"/>
                    </a:cubicBezTo>
                    <a:cubicBezTo>
                      <a:pt x="7" y="9"/>
                      <a:pt x="7" y="7"/>
                      <a:pt x="7" y="5"/>
                    </a:cubicBezTo>
                    <a:moveTo>
                      <a:pt x="4" y="0"/>
                    </a:moveTo>
                    <a:cubicBezTo>
                      <a:pt x="3" y="2"/>
                      <a:pt x="3" y="2"/>
                      <a:pt x="4" y="2"/>
                    </a:cubicBezTo>
                    <a:cubicBezTo>
                      <a:pt x="5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1"/>
                      <a:pt x="6" y="1"/>
                    </a:cubicBezTo>
                    <a:cubicBezTo>
                      <a:pt x="6" y="1"/>
                      <a:pt x="5" y="1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15" name="Freeform 391"/>
              <p:cNvSpPr>
                <a:spLocks noEditPoints="1"/>
              </p:cNvSpPr>
              <p:nvPr/>
            </p:nvSpPr>
            <p:spPr bwMode="auto">
              <a:xfrm>
                <a:off x="1952" y="790"/>
                <a:ext cx="9" cy="13"/>
              </a:xfrm>
              <a:custGeom>
                <a:avLst/>
                <a:gdLst>
                  <a:gd name="T0" fmla="*/ 2 w 6"/>
                  <a:gd name="T1" fmla="*/ 3 h 9"/>
                  <a:gd name="T2" fmla="*/ 0 w 6"/>
                  <a:gd name="T3" fmla="*/ 4 h 9"/>
                  <a:gd name="T4" fmla="*/ 0 w 6"/>
                  <a:gd name="T5" fmla="*/ 9 h 9"/>
                  <a:gd name="T6" fmla="*/ 2 w 6"/>
                  <a:gd name="T7" fmla="*/ 9 h 9"/>
                  <a:gd name="T8" fmla="*/ 2 w 6"/>
                  <a:gd name="T9" fmla="*/ 7 h 9"/>
                  <a:gd name="T10" fmla="*/ 2 w 6"/>
                  <a:gd name="T11" fmla="*/ 3 h 9"/>
                  <a:gd name="T12" fmla="*/ 2 w 6"/>
                  <a:gd name="T13" fmla="*/ 0 h 9"/>
                  <a:gd name="T14" fmla="*/ 1 w 6"/>
                  <a:gd name="T15" fmla="*/ 0 h 9"/>
                  <a:gd name="T16" fmla="*/ 1 w 6"/>
                  <a:gd name="T17" fmla="*/ 0 h 9"/>
                  <a:gd name="T18" fmla="*/ 3 w 6"/>
                  <a:gd name="T19" fmla="*/ 1 h 9"/>
                  <a:gd name="T20" fmla="*/ 4 w 6"/>
                  <a:gd name="T21" fmla="*/ 5 h 9"/>
                  <a:gd name="T22" fmla="*/ 4 w 6"/>
                  <a:gd name="T23" fmla="*/ 9 h 9"/>
                  <a:gd name="T24" fmla="*/ 5 w 6"/>
                  <a:gd name="T25" fmla="*/ 9 h 9"/>
                  <a:gd name="T26" fmla="*/ 5 w 6"/>
                  <a:gd name="T27" fmla="*/ 1 h 9"/>
                  <a:gd name="T28" fmla="*/ 2 w 6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9">
                    <a:moveTo>
                      <a:pt x="2" y="3"/>
                    </a:moveTo>
                    <a:cubicBezTo>
                      <a:pt x="1" y="3"/>
                      <a:pt x="1" y="3"/>
                      <a:pt x="0" y="4"/>
                    </a:cubicBezTo>
                    <a:cubicBezTo>
                      <a:pt x="0" y="5"/>
                      <a:pt x="0" y="7"/>
                      <a:pt x="0" y="9"/>
                    </a:cubicBezTo>
                    <a:cubicBezTo>
                      <a:pt x="1" y="9"/>
                      <a:pt x="1" y="9"/>
                      <a:pt x="2" y="9"/>
                    </a:cubicBezTo>
                    <a:cubicBezTo>
                      <a:pt x="2" y="8"/>
                      <a:pt x="2" y="8"/>
                      <a:pt x="2" y="7"/>
                    </a:cubicBezTo>
                    <a:cubicBezTo>
                      <a:pt x="2" y="7"/>
                      <a:pt x="2" y="5"/>
                      <a:pt x="2" y="3"/>
                    </a:cubicBezTo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1"/>
                      <a:pt x="4" y="2"/>
                      <a:pt x="4" y="5"/>
                    </a:cubicBezTo>
                    <a:cubicBezTo>
                      <a:pt x="4" y="5"/>
                      <a:pt x="4" y="7"/>
                      <a:pt x="4" y="9"/>
                    </a:cubicBezTo>
                    <a:cubicBezTo>
                      <a:pt x="4" y="9"/>
                      <a:pt x="5" y="9"/>
                      <a:pt x="5" y="9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4" y="0"/>
                      <a:pt x="3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16" name="Freeform 392"/>
              <p:cNvSpPr>
                <a:spLocks noEditPoints="1"/>
              </p:cNvSpPr>
              <p:nvPr/>
            </p:nvSpPr>
            <p:spPr bwMode="auto">
              <a:xfrm>
                <a:off x="1961" y="793"/>
                <a:ext cx="4" cy="15"/>
              </a:xfrm>
              <a:custGeom>
                <a:avLst/>
                <a:gdLst>
                  <a:gd name="T0" fmla="*/ 3 w 3"/>
                  <a:gd name="T1" fmla="*/ 3 h 10"/>
                  <a:gd name="T2" fmla="*/ 3 w 3"/>
                  <a:gd name="T3" fmla="*/ 8 h 10"/>
                  <a:gd name="T4" fmla="*/ 3 w 3"/>
                  <a:gd name="T5" fmla="*/ 3 h 10"/>
                  <a:gd name="T6" fmla="*/ 3 w 3"/>
                  <a:gd name="T7" fmla="*/ 3 h 10"/>
                  <a:gd name="T8" fmla="*/ 1 w 3"/>
                  <a:gd name="T9" fmla="*/ 0 h 10"/>
                  <a:gd name="T10" fmla="*/ 1 w 3"/>
                  <a:gd name="T11" fmla="*/ 1 h 10"/>
                  <a:gd name="T12" fmla="*/ 1 w 3"/>
                  <a:gd name="T13" fmla="*/ 5 h 10"/>
                  <a:gd name="T14" fmla="*/ 1 w 3"/>
                  <a:gd name="T15" fmla="*/ 8 h 10"/>
                  <a:gd name="T16" fmla="*/ 1 w 3"/>
                  <a:gd name="T17" fmla="*/ 10 h 10"/>
                  <a:gd name="T18" fmla="*/ 2 w 3"/>
                  <a:gd name="T19" fmla="*/ 10 h 10"/>
                  <a:gd name="T20" fmla="*/ 2 w 3"/>
                  <a:gd name="T21" fmla="*/ 9 h 10"/>
                  <a:gd name="T22" fmla="*/ 2 w 3"/>
                  <a:gd name="T23" fmla="*/ 2 h 10"/>
                  <a:gd name="T24" fmla="*/ 1 w 3"/>
                  <a:gd name="T2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" h="10">
                    <a:moveTo>
                      <a:pt x="3" y="3"/>
                    </a:moveTo>
                    <a:cubicBezTo>
                      <a:pt x="3" y="4"/>
                      <a:pt x="3" y="7"/>
                      <a:pt x="3" y="8"/>
                    </a:cubicBezTo>
                    <a:cubicBezTo>
                      <a:pt x="3" y="7"/>
                      <a:pt x="3" y="5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moveTo>
                      <a:pt x="1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0" y="2"/>
                      <a:pt x="1" y="5"/>
                      <a:pt x="1" y="5"/>
                    </a:cubicBezTo>
                    <a:cubicBezTo>
                      <a:pt x="1" y="6"/>
                      <a:pt x="1" y="7"/>
                      <a:pt x="1" y="8"/>
                    </a:cubicBezTo>
                    <a:cubicBezTo>
                      <a:pt x="1" y="9"/>
                      <a:pt x="1" y="10"/>
                      <a:pt x="1" y="10"/>
                    </a:cubicBezTo>
                    <a:cubicBezTo>
                      <a:pt x="1" y="10"/>
                      <a:pt x="1" y="10"/>
                      <a:pt x="2" y="10"/>
                    </a:cubicBezTo>
                    <a:cubicBezTo>
                      <a:pt x="2" y="10"/>
                      <a:pt x="2" y="10"/>
                      <a:pt x="2" y="9"/>
                    </a:cubicBezTo>
                    <a:cubicBezTo>
                      <a:pt x="2" y="6"/>
                      <a:pt x="2" y="2"/>
                      <a:pt x="2" y="2"/>
                    </a:cubicBezTo>
                    <a:cubicBezTo>
                      <a:pt x="2" y="1"/>
                      <a:pt x="2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17" name="Freeform 393"/>
              <p:cNvSpPr>
                <a:spLocks/>
              </p:cNvSpPr>
              <p:nvPr/>
            </p:nvSpPr>
            <p:spPr bwMode="auto">
              <a:xfrm>
                <a:off x="1961" y="792"/>
                <a:ext cx="4" cy="14"/>
              </a:xfrm>
              <a:custGeom>
                <a:avLst/>
                <a:gdLst>
                  <a:gd name="T0" fmla="*/ 1 w 3"/>
                  <a:gd name="T1" fmla="*/ 0 h 10"/>
                  <a:gd name="T2" fmla="*/ 0 w 3"/>
                  <a:gd name="T3" fmla="*/ 2 h 10"/>
                  <a:gd name="T4" fmla="*/ 0 w 3"/>
                  <a:gd name="T5" fmla="*/ 9 h 10"/>
                  <a:gd name="T6" fmla="*/ 1 w 3"/>
                  <a:gd name="T7" fmla="*/ 9 h 10"/>
                  <a:gd name="T8" fmla="*/ 1 w 3"/>
                  <a:gd name="T9" fmla="*/ 6 h 10"/>
                  <a:gd name="T10" fmla="*/ 1 w 3"/>
                  <a:gd name="T11" fmla="*/ 2 h 10"/>
                  <a:gd name="T12" fmla="*/ 1 w 3"/>
                  <a:gd name="T13" fmla="*/ 1 h 10"/>
                  <a:gd name="T14" fmla="*/ 2 w 3"/>
                  <a:gd name="T15" fmla="*/ 3 h 10"/>
                  <a:gd name="T16" fmla="*/ 2 w 3"/>
                  <a:gd name="T17" fmla="*/ 10 h 10"/>
                  <a:gd name="T18" fmla="*/ 3 w 3"/>
                  <a:gd name="T19" fmla="*/ 9 h 10"/>
                  <a:gd name="T20" fmla="*/ 3 w 3"/>
                  <a:gd name="T21" fmla="*/ 4 h 10"/>
                  <a:gd name="T22" fmla="*/ 2 w 3"/>
                  <a:gd name="T23" fmla="*/ 1 h 10"/>
                  <a:gd name="T24" fmla="*/ 2 w 3"/>
                  <a:gd name="T25" fmla="*/ 0 h 10"/>
                  <a:gd name="T26" fmla="*/ 2 w 3"/>
                  <a:gd name="T27" fmla="*/ 0 h 10"/>
                  <a:gd name="T28" fmla="*/ 1 w 3"/>
                  <a:gd name="T2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" h="10">
                    <a:moveTo>
                      <a:pt x="1" y="0"/>
                    </a:moveTo>
                    <a:cubicBezTo>
                      <a:pt x="0" y="0"/>
                      <a:pt x="0" y="0"/>
                      <a:pt x="0" y="2"/>
                    </a:cubicBezTo>
                    <a:cubicBezTo>
                      <a:pt x="0" y="2"/>
                      <a:pt x="0" y="4"/>
                      <a:pt x="0" y="9"/>
                    </a:cubicBezTo>
                    <a:cubicBezTo>
                      <a:pt x="0" y="9"/>
                      <a:pt x="0" y="9"/>
                      <a:pt x="1" y="9"/>
                    </a:cubicBezTo>
                    <a:cubicBezTo>
                      <a:pt x="1" y="8"/>
                      <a:pt x="1" y="7"/>
                      <a:pt x="1" y="6"/>
                    </a:cubicBezTo>
                    <a:cubicBezTo>
                      <a:pt x="1" y="6"/>
                      <a:pt x="0" y="3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2" y="1"/>
                      <a:pt x="2" y="2"/>
                      <a:pt x="2" y="3"/>
                    </a:cubicBezTo>
                    <a:cubicBezTo>
                      <a:pt x="2" y="3"/>
                      <a:pt x="2" y="7"/>
                      <a:pt x="2" y="10"/>
                    </a:cubicBezTo>
                    <a:cubicBezTo>
                      <a:pt x="2" y="10"/>
                      <a:pt x="2" y="10"/>
                      <a:pt x="3" y="9"/>
                    </a:cubicBezTo>
                    <a:cubicBezTo>
                      <a:pt x="3" y="8"/>
                      <a:pt x="3" y="5"/>
                      <a:pt x="3" y="4"/>
                    </a:cubicBezTo>
                    <a:cubicBezTo>
                      <a:pt x="3" y="3"/>
                      <a:pt x="3" y="2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18" name="Freeform 394"/>
              <p:cNvSpPr>
                <a:spLocks/>
              </p:cNvSpPr>
              <p:nvPr/>
            </p:nvSpPr>
            <p:spPr bwMode="auto">
              <a:xfrm>
                <a:off x="1911" y="790"/>
                <a:ext cx="35" cy="66"/>
              </a:xfrm>
              <a:custGeom>
                <a:avLst/>
                <a:gdLst>
                  <a:gd name="T0" fmla="*/ 24 w 24"/>
                  <a:gd name="T1" fmla="*/ 30 h 45"/>
                  <a:gd name="T2" fmla="*/ 23 w 24"/>
                  <a:gd name="T3" fmla="*/ 34 h 45"/>
                  <a:gd name="T4" fmla="*/ 21 w 24"/>
                  <a:gd name="T5" fmla="*/ 37 h 45"/>
                  <a:gd name="T6" fmla="*/ 19 w 24"/>
                  <a:gd name="T7" fmla="*/ 39 h 45"/>
                  <a:gd name="T8" fmla="*/ 15 w 24"/>
                  <a:gd name="T9" fmla="*/ 40 h 45"/>
                  <a:gd name="T10" fmla="*/ 15 w 24"/>
                  <a:gd name="T11" fmla="*/ 43 h 45"/>
                  <a:gd name="T12" fmla="*/ 15 w 24"/>
                  <a:gd name="T13" fmla="*/ 45 h 45"/>
                  <a:gd name="T14" fmla="*/ 14 w 24"/>
                  <a:gd name="T15" fmla="*/ 45 h 45"/>
                  <a:gd name="T16" fmla="*/ 10 w 24"/>
                  <a:gd name="T17" fmla="*/ 45 h 45"/>
                  <a:gd name="T18" fmla="*/ 9 w 24"/>
                  <a:gd name="T19" fmla="*/ 45 h 45"/>
                  <a:gd name="T20" fmla="*/ 9 w 24"/>
                  <a:gd name="T21" fmla="*/ 43 h 45"/>
                  <a:gd name="T22" fmla="*/ 9 w 24"/>
                  <a:gd name="T23" fmla="*/ 41 h 45"/>
                  <a:gd name="T24" fmla="*/ 3 w 24"/>
                  <a:gd name="T25" fmla="*/ 40 h 45"/>
                  <a:gd name="T26" fmla="*/ 0 w 24"/>
                  <a:gd name="T27" fmla="*/ 39 h 45"/>
                  <a:gd name="T28" fmla="*/ 0 w 24"/>
                  <a:gd name="T29" fmla="*/ 38 h 45"/>
                  <a:gd name="T30" fmla="*/ 0 w 24"/>
                  <a:gd name="T31" fmla="*/ 36 h 45"/>
                  <a:gd name="T32" fmla="*/ 1 w 24"/>
                  <a:gd name="T33" fmla="*/ 34 h 45"/>
                  <a:gd name="T34" fmla="*/ 1 w 24"/>
                  <a:gd name="T35" fmla="*/ 33 h 45"/>
                  <a:gd name="T36" fmla="*/ 2 w 24"/>
                  <a:gd name="T37" fmla="*/ 33 h 45"/>
                  <a:gd name="T38" fmla="*/ 2 w 24"/>
                  <a:gd name="T39" fmla="*/ 34 h 45"/>
                  <a:gd name="T40" fmla="*/ 5 w 24"/>
                  <a:gd name="T41" fmla="*/ 34 h 45"/>
                  <a:gd name="T42" fmla="*/ 10 w 24"/>
                  <a:gd name="T43" fmla="*/ 35 h 45"/>
                  <a:gd name="T44" fmla="*/ 15 w 24"/>
                  <a:gd name="T45" fmla="*/ 34 h 45"/>
                  <a:gd name="T46" fmla="*/ 17 w 24"/>
                  <a:gd name="T47" fmla="*/ 31 h 45"/>
                  <a:gd name="T48" fmla="*/ 15 w 24"/>
                  <a:gd name="T49" fmla="*/ 27 h 45"/>
                  <a:gd name="T50" fmla="*/ 10 w 24"/>
                  <a:gd name="T51" fmla="*/ 25 h 45"/>
                  <a:gd name="T52" fmla="*/ 7 w 24"/>
                  <a:gd name="T53" fmla="*/ 23 h 45"/>
                  <a:gd name="T54" fmla="*/ 4 w 24"/>
                  <a:gd name="T55" fmla="*/ 21 h 45"/>
                  <a:gd name="T56" fmla="*/ 1 w 24"/>
                  <a:gd name="T57" fmla="*/ 18 h 45"/>
                  <a:gd name="T58" fmla="*/ 1 w 24"/>
                  <a:gd name="T59" fmla="*/ 14 h 45"/>
                  <a:gd name="T60" fmla="*/ 3 w 24"/>
                  <a:gd name="T61" fmla="*/ 8 h 45"/>
                  <a:gd name="T62" fmla="*/ 10 w 24"/>
                  <a:gd name="T63" fmla="*/ 5 h 45"/>
                  <a:gd name="T64" fmla="*/ 10 w 24"/>
                  <a:gd name="T65" fmla="*/ 2 h 45"/>
                  <a:gd name="T66" fmla="*/ 10 w 24"/>
                  <a:gd name="T67" fmla="*/ 0 h 45"/>
                  <a:gd name="T68" fmla="*/ 12 w 24"/>
                  <a:gd name="T69" fmla="*/ 0 h 45"/>
                  <a:gd name="T70" fmla="*/ 15 w 24"/>
                  <a:gd name="T71" fmla="*/ 0 h 45"/>
                  <a:gd name="T72" fmla="*/ 16 w 24"/>
                  <a:gd name="T73" fmla="*/ 0 h 45"/>
                  <a:gd name="T74" fmla="*/ 16 w 24"/>
                  <a:gd name="T75" fmla="*/ 2 h 45"/>
                  <a:gd name="T76" fmla="*/ 16 w 24"/>
                  <a:gd name="T77" fmla="*/ 4 h 45"/>
                  <a:gd name="T78" fmla="*/ 20 w 24"/>
                  <a:gd name="T79" fmla="*/ 5 h 45"/>
                  <a:gd name="T80" fmla="*/ 22 w 24"/>
                  <a:gd name="T81" fmla="*/ 5 h 45"/>
                  <a:gd name="T82" fmla="*/ 22 w 24"/>
                  <a:gd name="T83" fmla="*/ 6 h 45"/>
                  <a:gd name="T84" fmla="*/ 22 w 24"/>
                  <a:gd name="T85" fmla="*/ 8 h 45"/>
                  <a:gd name="T86" fmla="*/ 21 w 24"/>
                  <a:gd name="T87" fmla="*/ 10 h 45"/>
                  <a:gd name="T88" fmla="*/ 20 w 24"/>
                  <a:gd name="T89" fmla="*/ 11 h 45"/>
                  <a:gd name="T90" fmla="*/ 17 w 24"/>
                  <a:gd name="T91" fmla="*/ 10 h 45"/>
                  <a:gd name="T92" fmla="*/ 14 w 24"/>
                  <a:gd name="T93" fmla="*/ 10 h 45"/>
                  <a:gd name="T94" fmla="*/ 9 w 24"/>
                  <a:gd name="T95" fmla="*/ 11 h 45"/>
                  <a:gd name="T96" fmla="*/ 8 w 24"/>
                  <a:gd name="T97" fmla="*/ 14 h 45"/>
                  <a:gd name="T98" fmla="*/ 9 w 24"/>
                  <a:gd name="T99" fmla="*/ 17 h 45"/>
                  <a:gd name="T100" fmla="*/ 14 w 24"/>
                  <a:gd name="T101" fmla="*/ 19 h 45"/>
                  <a:gd name="T102" fmla="*/ 21 w 24"/>
                  <a:gd name="T103" fmla="*/ 24 h 45"/>
                  <a:gd name="T104" fmla="*/ 24 w 24"/>
                  <a:gd name="T105" fmla="*/ 3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4" h="45">
                    <a:moveTo>
                      <a:pt x="24" y="30"/>
                    </a:moveTo>
                    <a:cubicBezTo>
                      <a:pt x="24" y="32"/>
                      <a:pt x="24" y="33"/>
                      <a:pt x="23" y="34"/>
                    </a:cubicBezTo>
                    <a:cubicBezTo>
                      <a:pt x="23" y="36"/>
                      <a:pt x="22" y="37"/>
                      <a:pt x="21" y="37"/>
                    </a:cubicBezTo>
                    <a:cubicBezTo>
                      <a:pt x="21" y="38"/>
                      <a:pt x="20" y="39"/>
                      <a:pt x="19" y="39"/>
                    </a:cubicBezTo>
                    <a:cubicBezTo>
                      <a:pt x="18" y="40"/>
                      <a:pt x="16" y="40"/>
                      <a:pt x="15" y="40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15" y="44"/>
                      <a:pt x="15" y="44"/>
                      <a:pt x="15" y="45"/>
                    </a:cubicBezTo>
                    <a:cubicBezTo>
                      <a:pt x="15" y="45"/>
                      <a:pt x="14" y="45"/>
                      <a:pt x="14" y="45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0" y="45"/>
                      <a:pt x="9" y="45"/>
                      <a:pt x="9" y="45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6" y="41"/>
                      <a:pt x="4" y="40"/>
                      <a:pt x="3" y="40"/>
                    </a:cubicBezTo>
                    <a:cubicBezTo>
                      <a:pt x="2" y="40"/>
                      <a:pt x="1" y="39"/>
                      <a:pt x="0" y="39"/>
                    </a:cubicBezTo>
                    <a:cubicBezTo>
                      <a:pt x="0" y="39"/>
                      <a:pt x="0" y="38"/>
                      <a:pt x="0" y="38"/>
                    </a:cubicBezTo>
                    <a:cubicBezTo>
                      <a:pt x="0" y="37"/>
                      <a:pt x="0" y="36"/>
                      <a:pt x="0" y="36"/>
                    </a:cubicBezTo>
                    <a:cubicBezTo>
                      <a:pt x="0" y="35"/>
                      <a:pt x="0" y="34"/>
                      <a:pt x="1" y="34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3" y="34"/>
                      <a:pt x="4" y="34"/>
                      <a:pt x="5" y="34"/>
                    </a:cubicBezTo>
                    <a:cubicBezTo>
                      <a:pt x="6" y="35"/>
                      <a:pt x="8" y="35"/>
                      <a:pt x="10" y="35"/>
                    </a:cubicBezTo>
                    <a:cubicBezTo>
                      <a:pt x="12" y="35"/>
                      <a:pt x="13" y="35"/>
                      <a:pt x="15" y="34"/>
                    </a:cubicBezTo>
                    <a:cubicBezTo>
                      <a:pt x="16" y="33"/>
                      <a:pt x="17" y="32"/>
                      <a:pt x="17" y="31"/>
                    </a:cubicBezTo>
                    <a:cubicBezTo>
                      <a:pt x="17" y="29"/>
                      <a:pt x="16" y="28"/>
                      <a:pt x="15" y="27"/>
                    </a:cubicBezTo>
                    <a:cubicBezTo>
                      <a:pt x="14" y="27"/>
                      <a:pt x="13" y="26"/>
                      <a:pt x="10" y="25"/>
                    </a:cubicBezTo>
                    <a:cubicBezTo>
                      <a:pt x="9" y="24"/>
                      <a:pt x="8" y="24"/>
                      <a:pt x="7" y="23"/>
                    </a:cubicBezTo>
                    <a:cubicBezTo>
                      <a:pt x="6" y="22"/>
                      <a:pt x="5" y="22"/>
                      <a:pt x="4" y="21"/>
                    </a:cubicBezTo>
                    <a:cubicBezTo>
                      <a:pt x="3" y="20"/>
                      <a:pt x="2" y="19"/>
                      <a:pt x="1" y="18"/>
                    </a:cubicBezTo>
                    <a:cubicBezTo>
                      <a:pt x="1" y="17"/>
                      <a:pt x="1" y="15"/>
                      <a:pt x="1" y="14"/>
                    </a:cubicBezTo>
                    <a:cubicBezTo>
                      <a:pt x="1" y="12"/>
                      <a:pt x="1" y="10"/>
                      <a:pt x="3" y="8"/>
                    </a:cubicBezTo>
                    <a:cubicBezTo>
                      <a:pt x="4" y="6"/>
                      <a:pt x="7" y="5"/>
                      <a:pt x="10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1"/>
                      <a:pt x="10" y="0"/>
                      <a:pt x="10" y="0"/>
                    </a:cubicBezTo>
                    <a:cubicBezTo>
                      <a:pt x="10" y="0"/>
                      <a:pt x="11" y="0"/>
                      <a:pt x="12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1"/>
                      <a:pt x="16" y="2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8" y="4"/>
                      <a:pt x="19" y="5"/>
                      <a:pt x="20" y="5"/>
                    </a:cubicBezTo>
                    <a:cubicBezTo>
                      <a:pt x="20" y="5"/>
                      <a:pt x="21" y="5"/>
                      <a:pt x="22" y="5"/>
                    </a:cubicBezTo>
                    <a:cubicBezTo>
                      <a:pt x="22" y="5"/>
                      <a:pt x="22" y="6"/>
                      <a:pt x="22" y="6"/>
                    </a:cubicBezTo>
                    <a:cubicBezTo>
                      <a:pt x="22" y="7"/>
                      <a:pt x="22" y="8"/>
                      <a:pt x="22" y="8"/>
                    </a:cubicBezTo>
                    <a:cubicBezTo>
                      <a:pt x="22" y="9"/>
                      <a:pt x="21" y="9"/>
                      <a:pt x="21" y="10"/>
                    </a:cubicBezTo>
                    <a:cubicBezTo>
                      <a:pt x="21" y="11"/>
                      <a:pt x="20" y="11"/>
                      <a:pt x="20" y="11"/>
                    </a:cubicBezTo>
                    <a:cubicBezTo>
                      <a:pt x="20" y="11"/>
                      <a:pt x="19" y="10"/>
                      <a:pt x="17" y="10"/>
                    </a:cubicBezTo>
                    <a:cubicBezTo>
                      <a:pt x="16" y="10"/>
                      <a:pt x="15" y="10"/>
                      <a:pt x="14" y="10"/>
                    </a:cubicBezTo>
                    <a:cubicBezTo>
                      <a:pt x="12" y="10"/>
                      <a:pt x="10" y="10"/>
                      <a:pt x="9" y="11"/>
                    </a:cubicBezTo>
                    <a:cubicBezTo>
                      <a:pt x="8" y="12"/>
                      <a:pt x="8" y="12"/>
                      <a:pt x="8" y="14"/>
                    </a:cubicBezTo>
                    <a:cubicBezTo>
                      <a:pt x="8" y="15"/>
                      <a:pt x="8" y="16"/>
                      <a:pt x="9" y="17"/>
                    </a:cubicBezTo>
                    <a:cubicBezTo>
                      <a:pt x="10" y="17"/>
                      <a:pt x="12" y="18"/>
                      <a:pt x="14" y="19"/>
                    </a:cubicBezTo>
                    <a:cubicBezTo>
                      <a:pt x="17" y="20"/>
                      <a:pt x="20" y="22"/>
                      <a:pt x="21" y="24"/>
                    </a:cubicBezTo>
                    <a:cubicBezTo>
                      <a:pt x="23" y="26"/>
                      <a:pt x="24" y="28"/>
                      <a:pt x="24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19" name="Freeform 395"/>
              <p:cNvSpPr>
                <a:spLocks/>
              </p:cNvSpPr>
              <p:nvPr/>
            </p:nvSpPr>
            <p:spPr bwMode="auto">
              <a:xfrm>
                <a:off x="851" y="1362"/>
                <a:ext cx="36" cy="24"/>
              </a:xfrm>
              <a:custGeom>
                <a:avLst/>
                <a:gdLst>
                  <a:gd name="T0" fmla="*/ 21 w 25"/>
                  <a:gd name="T1" fmla="*/ 17 h 17"/>
                  <a:gd name="T2" fmla="*/ 22 w 25"/>
                  <a:gd name="T3" fmla="*/ 11 h 17"/>
                  <a:gd name="T4" fmla="*/ 24 w 25"/>
                  <a:gd name="T5" fmla="*/ 4 h 17"/>
                  <a:gd name="T6" fmla="*/ 18 w 25"/>
                  <a:gd name="T7" fmla="*/ 2 h 17"/>
                  <a:gd name="T8" fmla="*/ 12 w 25"/>
                  <a:gd name="T9" fmla="*/ 0 h 17"/>
                  <a:gd name="T10" fmla="*/ 11 w 25"/>
                  <a:gd name="T11" fmla="*/ 3 h 17"/>
                  <a:gd name="T12" fmla="*/ 9 w 25"/>
                  <a:gd name="T13" fmla="*/ 2 h 17"/>
                  <a:gd name="T14" fmla="*/ 7 w 25"/>
                  <a:gd name="T15" fmla="*/ 2 h 17"/>
                  <a:gd name="T16" fmla="*/ 1 w 25"/>
                  <a:gd name="T17" fmla="*/ 11 h 17"/>
                  <a:gd name="T18" fmla="*/ 1 w 25"/>
                  <a:gd name="T19" fmla="*/ 16 h 17"/>
                  <a:gd name="T20" fmla="*/ 6 w 25"/>
                  <a:gd name="T21" fmla="*/ 17 h 17"/>
                  <a:gd name="T22" fmla="*/ 21 w 25"/>
                  <a:gd name="T2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" h="17">
                    <a:moveTo>
                      <a:pt x="21" y="17"/>
                    </a:moveTo>
                    <a:cubicBezTo>
                      <a:pt x="21" y="17"/>
                      <a:pt x="24" y="16"/>
                      <a:pt x="22" y="11"/>
                    </a:cubicBezTo>
                    <a:cubicBezTo>
                      <a:pt x="22" y="11"/>
                      <a:pt x="25" y="8"/>
                      <a:pt x="24" y="4"/>
                    </a:cubicBezTo>
                    <a:cubicBezTo>
                      <a:pt x="24" y="4"/>
                      <a:pt x="21" y="1"/>
                      <a:pt x="18" y="2"/>
                    </a:cubicBezTo>
                    <a:cubicBezTo>
                      <a:pt x="18" y="2"/>
                      <a:pt x="11" y="1"/>
                      <a:pt x="12" y="0"/>
                    </a:cubicBezTo>
                    <a:cubicBezTo>
                      <a:pt x="12" y="0"/>
                      <a:pt x="11" y="2"/>
                      <a:pt x="11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8" y="1"/>
                      <a:pt x="7" y="2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0" y="15"/>
                      <a:pt x="1" y="16"/>
                    </a:cubicBezTo>
                    <a:cubicBezTo>
                      <a:pt x="1" y="16"/>
                      <a:pt x="3" y="17"/>
                      <a:pt x="6" y="17"/>
                    </a:cubicBezTo>
                    <a:cubicBezTo>
                      <a:pt x="21" y="17"/>
                      <a:pt x="21" y="17"/>
                      <a:pt x="21" y="1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20" name="Freeform 396"/>
              <p:cNvSpPr>
                <a:spLocks/>
              </p:cNvSpPr>
              <p:nvPr/>
            </p:nvSpPr>
            <p:spPr bwMode="auto">
              <a:xfrm>
                <a:off x="865" y="1365"/>
                <a:ext cx="3" cy="17"/>
              </a:xfrm>
              <a:custGeom>
                <a:avLst/>
                <a:gdLst>
                  <a:gd name="T0" fmla="*/ 1 w 2"/>
                  <a:gd name="T1" fmla="*/ 10 h 12"/>
                  <a:gd name="T2" fmla="*/ 2 w 2"/>
                  <a:gd name="T3" fmla="*/ 0 h 12"/>
                  <a:gd name="T4" fmla="*/ 2 w 2"/>
                  <a:gd name="T5" fmla="*/ 12 h 12"/>
                  <a:gd name="T6" fmla="*/ 1 w 2"/>
                  <a:gd name="T7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2">
                    <a:moveTo>
                      <a:pt x="1" y="10"/>
                    </a:moveTo>
                    <a:cubicBezTo>
                      <a:pt x="1" y="10"/>
                      <a:pt x="0" y="1"/>
                      <a:pt x="2" y="0"/>
                    </a:cubicBezTo>
                    <a:cubicBezTo>
                      <a:pt x="2" y="0"/>
                      <a:pt x="1" y="10"/>
                      <a:pt x="2" y="12"/>
                    </a:cubicBezTo>
                    <a:cubicBezTo>
                      <a:pt x="1" y="10"/>
                      <a:pt x="1" y="10"/>
                      <a:pt x="1" y="1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21" name="Freeform 397"/>
              <p:cNvSpPr>
                <a:spLocks noEditPoints="1"/>
              </p:cNvSpPr>
              <p:nvPr/>
            </p:nvSpPr>
            <p:spPr bwMode="auto">
              <a:xfrm>
                <a:off x="874" y="1366"/>
                <a:ext cx="12" cy="20"/>
              </a:xfrm>
              <a:custGeom>
                <a:avLst/>
                <a:gdLst>
                  <a:gd name="T0" fmla="*/ 5 w 8"/>
                  <a:gd name="T1" fmla="*/ 8 h 14"/>
                  <a:gd name="T2" fmla="*/ 4 w 8"/>
                  <a:gd name="T3" fmla="*/ 11 h 14"/>
                  <a:gd name="T4" fmla="*/ 6 w 8"/>
                  <a:gd name="T5" fmla="*/ 14 h 14"/>
                  <a:gd name="T6" fmla="*/ 5 w 8"/>
                  <a:gd name="T7" fmla="*/ 8 h 14"/>
                  <a:gd name="T8" fmla="*/ 7 w 8"/>
                  <a:gd name="T9" fmla="*/ 1 h 14"/>
                  <a:gd name="T10" fmla="*/ 6 w 8"/>
                  <a:gd name="T11" fmla="*/ 6 h 14"/>
                  <a:gd name="T12" fmla="*/ 0 w 8"/>
                  <a:gd name="T13" fmla="*/ 9 h 14"/>
                  <a:gd name="T14" fmla="*/ 0 w 8"/>
                  <a:gd name="T15" fmla="*/ 9 h 14"/>
                  <a:gd name="T16" fmla="*/ 1 w 8"/>
                  <a:gd name="T17" fmla="*/ 10 h 14"/>
                  <a:gd name="T18" fmla="*/ 5 w 8"/>
                  <a:gd name="T19" fmla="*/ 8 h 14"/>
                  <a:gd name="T20" fmla="*/ 5 w 8"/>
                  <a:gd name="T21" fmla="*/ 8 h 14"/>
                  <a:gd name="T22" fmla="*/ 7 w 8"/>
                  <a:gd name="T23" fmla="*/ 1 h 14"/>
                  <a:gd name="T24" fmla="*/ 7 w 8"/>
                  <a:gd name="T25" fmla="*/ 0 h 14"/>
                  <a:gd name="T26" fmla="*/ 7 w 8"/>
                  <a:gd name="T27" fmla="*/ 1 h 14"/>
                  <a:gd name="T28" fmla="*/ 7 w 8"/>
                  <a:gd name="T2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14">
                    <a:moveTo>
                      <a:pt x="5" y="8"/>
                    </a:moveTo>
                    <a:cubicBezTo>
                      <a:pt x="5" y="8"/>
                      <a:pt x="8" y="11"/>
                      <a:pt x="4" y="11"/>
                    </a:cubicBezTo>
                    <a:cubicBezTo>
                      <a:pt x="4" y="12"/>
                      <a:pt x="5" y="13"/>
                      <a:pt x="6" y="14"/>
                    </a:cubicBezTo>
                    <a:cubicBezTo>
                      <a:pt x="8" y="12"/>
                      <a:pt x="5" y="8"/>
                      <a:pt x="5" y="8"/>
                    </a:cubicBezTo>
                    <a:moveTo>
                      <a:pt x="7" y="1"/>
                    </a:moveTo>
                    <a:cubicBezTo>
                      <a:pt x="7" y="3"/>
                      <a:pt x="6" y="6"/>
                      <a:pt x="6" y="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1" y="9"/>
                      <a:pt x="1" y="10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8" y="5"/>
                      <a:pt x="8" y="2"/>
                      <a:pt x="7" y="1"/>
                    </a:cubicBezTo>
                    <a:moveTo>
                      <a:pt x="7" y="0"/>
                    </a:moveTo>
                    <a:cubicBezTo>
                      <a:pt x="7" y="0"/>
                      <a:pt x="7" y="1"/>
                      <a:pt x="7" y="1"/>
                    </a:cubicBezTo>
                    <a:cubicBezTo>
                      <a:pt x="7" y="1"/>
                      <a:pt x="7" y="0"/>
                      <a:pt x="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22" name="Freeform 398"/>
              <p:cNvSpPr>
                <a:spLocks noEditPoints="1"/>
              </p:cNvSpPr>
              <p:nvPr/>
            </p:nvSpPr>
            <p:spPr bwMode="auto">
              <a:xfrm>
                <a:off x="852" y="1366"/>
                <a:ext cx="15" cy="16"/>
              </a:xfrm>
              <a:custGeom>
                <a:avLst/>
                <a:gdLst>
                  <a:gd name="T0" fmla="*/ 9 w 10"/>
                  <a:gd name="T1" fmla="*/ 3 h 11"/>
                  <a:gd name="T2" fmla="*/ 9 w 10"/>
                  <a:gd name="T3" fmla="*/ 2 h 11"/>
                  <a:gd name="T4" fmla="*/ 9 w 10"/>
                  <a:gd name="T5" fmla="*/ 3 h 11"/>
                  <a:gd name="T6" fmla="*/ 9 w 10"/>
                  <a:gd name="T7" fmla="*/ 10 h 11"/>
                  <a:gd name="T8" fmla="*/ 7 w 10"/>
                  <a:gd name="T9" fmla="*/ 10 h 11"/>
                  <a:gd name="T10" fmla="*/ 6 w 10"/>
                  <a:gd name="T11" fmla="*/ 8 h 11"/>
                  <a:gd name="T12" fmla="*/ 9 w 10"/>
                  <a:gd name="T13" fmla="*/ 3 h 11"/>
                  <a:gd name="T14" fmla="*/ 10 w 10"/>
                  <a:gd name="T15" fmla="*/ 0 h 11"/>
                  <a:gd name="T16" fmla="*/ 5 w 10"/>
                  <a:gd name="T17" fmla="*/ 6 h 11"/>
                  <a:gd name="T18" fmla="*/ 8 w 10"/>
                  <a:gd name="T19" fmla="*/ 11 h 11"/>
                  <a:gd name="T20" fmla="*/ 10 w 10"/>
                  <a:gd name="T21" fmla="*/ 10 h 11"/>
                  <a:gd name="T22" fmla="*/ 10 w 10"/>
                  <a:gd name="T23" fmla="*/ 0 h 11"/>
                  <a:gd name="T24" fmla="*/ 10 w 10"/>
                  <a:gd name="T2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" h="11">
                    <a:moveTo>
                      <a:pt x="9" y="3"/>
                    </a:move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3"/>
                    </a:cubicBezTo>
                    <a:cubicBezTo>
                      <a:pt x="9" y="5"/>
                      <a:pt x="9" y="10"/>
                      <a:pt x="9" y="10"/>
                    </a:cubicBezTo>
                    <a:cubicBezTo>
                      <a:pt x="8" y="10"/>
                      <a:pt x="7" y="10"/>
                      <a:pt x="7" y="10"/>
                    </a:cubicBezTo>
                    <a:cubicBezTo>
                      <a:pt x="5" y="10"/>
                      <a:pt x="6" y="8"/>
                      <a:pt x="6" y="8"/>
                    </a:cubicBezTo>
                    <a:cubicBezTo>
                      <a:pt x="8" y="7"/>
                      <a:pt x="9" y="5"/>
                      <a:pt x="9" y="3"/>
                    </a:cubicBezTo>
                    <a:moveTo>
                      <a:pt x="10" y="0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0" y="9"/>
                      <a:pt x="4" y="10"/>
                      <a:pt x="8" y="11"/>
                    </a:cubicBezTo>
                    <a:cubicBezTo>
                      <a:pt x="8" y="10"/>
                      <a:pt x="9" y="10"/>
                      <a:pt x="10" y="10"/>
                    </a:cubicBezTo>
                    <a:cubicBezTo>
                      <a:pt x="9" y="6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23" name="Freeform 399"/>
              <p:cNvSpPr>
                <a:spLocks noEditPoints="1"/>
              </p:cNvSpPr>
              <p:nvPr/>
            </p:nvSpPr>
            <p:spPr bwMode="auto">
              <a:xfrm>
                <a:off x="870" y="1365"/>
                <a:ext cx="14" cy="14"/>
              </a:xfrm>
              <a:custGeom>
                <a:avLst/>
                <a:gdLst>
                  <a:gd name="T0" fmla="*/ 4 w 10"/>
                  <a:gd name="T1" fmla="*/ 4 h 10"/>
                  <a:gd name="T2" fmla="*/ 4 w 10"/>
                  <a:gd name="T3" fmla="*/ 2 h 10"/>
                  <a:gd name="T4" fmla="*/ 6 w 10"/>
                  <a:gd name="T5" fmla="*/ 2 h 10"/>
                  <a:gd name="T6" fmla="*/ 2 w 10"/>
                  <a:gd name="T7" fmla="*/ 10 h 10"/>
                  <a:gd name="T8" fmla="*/ 5 w 10"/>
                  <a:gd name="T9" fmla="*/ 4 h 10"/>
                  <a:gd name="T10" fmla="*/ 4 w 10"/>
                  <a:gd name="T11" fmla="*/ 4 h 10"/>
                  <a:gd name="T12" fmla="*/ 5 w 10"/>
                  <a:gd name="T13" fmla="*/ 0 h 10"/>
                  <a:gd name="T14" fmla="*/ 3 w 10"/>
                  <a:gd name="T15" fmla="*/ 1 h 10"/>
                  <a:gd name="T16" fmla="*/ 0 w 10"/>
                  <a:gd name="T17" fmla="*/ 10 h 10"/>
                  <a:gd name="T18" fmla="*/ 1 w 10"/>
                  <a:gd name="T19" fmla="*/ 10 h 10"/>
                  <a:gd name="T20" fmla="*/ 2 w 10"/>
                  <a:gd name="T21" fmla="*/ 10 h 10"/>
                  <a:gd name="T22" fmla="*/ 7 w 10"/>
                  <a:gd name="T23" fmla="*/ 4 h 10"/>
                  <a:gd name="T24" fmla="*/ 5 w 10"/>
                  <a:gd name="T2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" h="10">
                    <a:moveTo>
                      <a:pt x="4" y="4"/>
                    </a:moveTo>
                    <a:cubicBezTo>
                      <a:pt x="1" y="2"/>
                      <a:pt x="3" y="2"/>
                      <a:pt x="4" y="2"/>
                    </a:cubicBezTo>
                    <a:cubicBezTo>
                      <a:pt x="5" y="2"/>
                      <a:pt x="6" y="2"/>
                      <a:pt x="6" y="2"/>
                    </a:cubicBezTo>
                    <a:cubicBezTo>
                      <a:pt x="10" y="3"/>
                      <a:pt x="2" y="10"/>
                      <a:pt x="2" y="10"/>
                    </a:cubicBezTo>
                    <a:cubicBezTo>
                      <a:pt x="7" y="4"/>
                      <a:pt x="5" y="4"/>
                      <a:pt x="5" y="4"/>
                    </a:cubicBezTo>
                    <a:cubicBezTo>
                      <a:pt x="5" y="4"/>
                      <a:pt x="4" y="4"/>
                      <a:pt x="4" y="4"/>
                    </a:cubicBezTo>
                    <a:moveTo>
                      <a:pt x="5" y="0"/>
                    </a:moveTo>
                    <a:cubicBezTo>
                      <a:pt x="4" y="0"/>
                      <a:pt x="3" y="1"/>
                      <a:pt x="3" y="1"/>
                    </a:cubicBezTo>
                    <a:cubicBezTo>
                      <a:pt x="2" y="1"/>
                      <a:pt x="1" y="7"/>
                      <a:pt x="0" y="10"/>
                    </a:cubicBezTo>
                    <a:cubicBezTo>
                      <a:pt x="0" y="10"/>
                      <a:pt x="1" y="10"/>
                      <a:pt x="1" y="10"/>
                    </a:cubicBezTo>
                    <a:cubicBezTo>
                      <a:pt x="1" y="10"/>
                      <a:pt x="2" y="10"/>
                      <a:pt x="2" y="10"/>
                    </a:cubicBezTo>
                    <a:cubicBezTo>
                      <a:pt x="8" y="4"/>
                      <a:pt x="7" y="4"/>
                      <a:pt x="7" y="4"/>
                    </a:cubicBezTo>
                    <a:cubicBezTo>
                      <a:pt x="8" y="1"/>
                      <a:pt x="7" y="0"/>
                      <a:pt x="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24" name="Freeform 400"/>
              <p:cNvSpPr>
                <a:spLocks/>
              </p:cNvSpPr>
              <p:nvPr/>
            </p:nvSpPr>
            <p:spPr bwMode="auto">
              <a:xfrm>
                <a:off x="875" y="1378"/>
                <a:ext cx="11" cy="4"/>
              </a:xfrm>
              <a:custGeom>
                <a:avLst/>
                <a:gdLst>
                  <a:gd name="T0" fmla="*/ 4 w 7"/>
                  <a:gd name="T1" fmla="*/ 0 h 3"/>
                  <a:gd name="T2" fmla="*/ 0 w 7"/>
                  <a:gd name="T3" fmla="*/ 2 h 3"/>
                  <a:gd name="T4" fmla="*/ 3 w 7"/>
                  <a:gd name="T5" fmla="*/ 3 h 3"/>
                  <a:gd name="T6" fmla="*/ 4 w 7"/>
                  <a:gd name="T7" fmla="*/ 0 h 3"/>
                  <a:gd name="T8" fmla="*/ 4 w 7"/>
                  <a:gd name="T9" fmla="*/ 0 h 3"/>
                  <a:gd name="T10" fmla="*/ 4 w 7"/>
                  <a:gd name="T11" fmla="*/ 0 h 3"/>
                  <a:gd name="T12" fmla="*/ 4 w 7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3">
                    <a:moveTo>
                      <a:pt x="4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3"/>
                      <a:pt x="3" y="3"/>
                    </a:cubicBezTo>
                    <a:cubicBezTo>
                      <a:pt x="7" y="3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25" name="Freeform 401"/>
              <p:cNvSpPr>
                <a:spLocks/>
              </p:cNvSpPr>
              <p:nvPr/>
            </p:nvSpPr>
            <p:spPr bwMode="auto">
              <a:xfrm>
                <a:off x="820" y="1378"/>
                <a:ext cx="96" cy="119"/>
              </a:xfrm>
              <a:custGeom>
                <a:avLst/>
                <a:gdLst>
                  <a:gd name="T0" fmla="*/ 28 w 66"/>
                  <a:gd name="T1" fmla="*/ 5 h 82"/>
                  <a:gd name="T2" fmla="*/ 14 w 66"/>
                  <a:gd name="T3" fmla="*/ 22 h 82"/>
                  <a:gd name="T4" fmla="*/ 14 w 66"/>
                  <a:gd name="T5" fmla="*/ 29 h 82"/>
                  <a:gd name="T6" fmla="*/ 15 w 66"/>
                  <a:gd name="T7" fmla="*/ 34 h 82"/>
                  <a:gd name="T8" fmla="*/ 13 w 66"/>
                  <a:gd name="T9" fmla="*/ 40 h 82"/>
                  <a:gd name="T10" fmla="*/ 13 w 66"/>
                  <a:gd name="T11" fmla="*/ 44 h 82"/>
                  <a:gd name="T12" fmla="*/ 13 w 66"/>
                  <a:gd name="T13" fmla="*/ 47 h 82"/>
                  <a:gd name="T14" fmla="*/ 13 w 66"/>
                  <a:gd name="T15" fmla="*/ 49 h 82"/>
                  <a:gd name="T16" fmla="*/ 13 w 66"/>
                  <a:gd name="T17" fmla="*/ 51 h 82"/>
                  <a:gd name="T18" fmla="*/ 12 w 66"/>
                  <a:gd name="T19" fmla="*/ 57 h 82"/>
                  <a:gd name="T20" fmla="*/ 10 w 66"/>
                  <a:gd name="T21" fmla="*/ 70 h 82"/>
                  <a:gd name="T22" fmla="*/ 9 w 66"/>
                  <a:gd name="T23" fmla="*/ 74 h 82"/>
                  <a:gd name="T24" fmla="*/ 3 w 66"/>
                  <a:gd name="T25" fmla="*/ 78 h 82"/>
                  <a:gd name="T26" fmla="*/ 20 w 66"/>
                  <a:gd name="T27" fmla="*/ 81 h 82"/>
                  <a:gd name="T28" fmla="*/ 46 w 66"/>
                  <a:gd name="T29" fmla="*/ 80 h 82"/>
                  <a:gd name="T30" fmla="*/ 57 w 66"/>
                  <a:gd name="T31" fmla="*/ 79 h 82"/>
                  <a:gd name="T32" fmla="*/ 65 w 66"/>
                  <a:gd name="T33" fmla="*/ 76 h 82"/>
                  <a:gd name="T34" fmla="*/ 64 w 66"/>
                  <a:gd name="T35" fmla="*/ 73 h 82"/>
                  <a:gd name="T36" fmla="*/ 60 w 66"/>
                  <a:gd name="T37" fmla="*/ 70 h 82"/>
                  <a:gd name="T38" fmla="*/ 56 w 66"/>
                  <a:gd name="T39" fmla="*/ 71 h 82"/>
                  <a:gd name="T40" fmla="*/ 56 w 66"/>
                  <a:gd name="T41" fmla="*/ 67 h 82"/>
                  <a:gd name="T42" fmla="*/ 54 w 66"/>
                  <a:gd name="T43" fmla="*/ 64 h 82"/>
                  <a:gd name="T44" fmla="*/ 55 w 66"/>
                  <a:gd name="T45" fmla="*/ 51 h 82"/>
                  <a:gd name="T46" fmla="*/ 55 w 66"/>
                  <a:gd name="T47" fmla="*/ 42 h 82"/>
                  <a:gd name="T48" fmla="*/ 55 w 66"/>
                  <a:gd name="T49" fmla="*/ 39 h 82"/>
                  <a:gd name="T50" fmla="*/ 55 w 66"/>
                  <a:gd name="T51" fmla="*/ 33 h 82"/>
                  <a:gd name="T52" fmla="*/ 56 w 66"/>
                  <a:gd name="T53" fmla="*/ 25 h 82"/>
                  <a:gd name="T54" fmla="*/ 50 w 66"/>
                  <a:gd name="T55" fmla="*/ 15 h 82"/>
                  <a:gd name="T56" fmla="*/ 37 w 66"/>
                  <a:gd name="T57" fmla="*/ 1 h 82"/>
                  <a:gd name="T58" fmla="*/ 28 w 66"/>
                  <a:gd name="T59" fmla="*/ 5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6" h="82">
                    <a:moveTo>
                      <a:pt x="28" y="5"/>
                    </a:moveTo>
                    <a:cubicBezTo>
                      <a:pt x="28" y="5"/>
                      <a:pt x="15" y="7"/>
                      <a:pt x="14" y="22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3" y="33"/>
                      <a:pt x="15" y="34"/>
                    </a:cubicBezTo>
                    <a:cubicBezTo>
                      <a:pt x="15" y="34"/>
                      <a:pt x="15" y="35"/>
                      <a:pt x="13" y="40"/>
                    </a:cubicBezTo>
                    <a:cubicBezTo>
                      <a:pt x="13" y="40"/>
                      <a:pt x="13" y="41"/>
                      <a:pt x="13" y="44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3" y="48"/>
                      <a:pt x="13" y="49"/>
                    </a:cubicBezTo>
                    <a:cubicBezTo>
                      <a:pt x="13" y="49"/>
                      <a:pt x="14" y="50"/>
                      <a:pt x="13" y="51"/>
                    </a:cubicBezTo>
                    <a:cubicBezTo>
                      <a:pt x="13" y="51"/>
                      <a:pt x="12" y="51"/>
                      <a:pt x="12" y="57"/>
                    </a:cubicBezTo>
                    <a:cubicBezTo>
                      <a:pt x="12" y="57"/>
                      <a:pt x="11" y="68"/>
                      <a:pt x="10" y="70"/>
                    </a:cubicBezTo>
                    <a:cubicBezTo>
                      <a:pt x="10" y="70"/>
                      <a:pt x="8" y="71"/>
                      <a:pt x="9" y="74"/>
                    </a:cubicBezTo>
                    <a:cubicBezTo>
                      <a:pt x="9" y="74"/>
                      <a:pt x="0" y="74"/>
                      <a:pt x="3" y="78"/>
                    </a:cubicBezTo>
                    <a:cubicBezTo>
                      <a:pt x="3" y="78"/>
                      <a:pt x="14" y="82"/>
                      <a:pt x="20" y="81"/>
                    </a:cubicBezTo>
                    <a:cubicBezTo>
                      <a:pt x="20" y="81"/>
                      <a:pt x="43" y="80"/>
                      <a:pt x="46" y="80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57" y="79"/>
                      <a:pt x="63" y="76"/>
                      <a:pt x="65" y="76"/>
                    </a:cubicBezTo>
                    <a:cubicBezTo>
                      <a:pt x="65" y="76"/>
                      <a:pt x="66" y="74"/>
                      <a:pt x="64" y="73"/>
                    </a:cubicBezTo>
                    <a:cubicBezTo>
                      <a:pt x="64" y="73"/>
                      <a:pt x="60" y="71"/>
                      <a:pt x="60" y="70"/>
                    </a:cubicBezTo>
                    <a:cubicBezTo>
                      <a:pt x="60" y="70"/>
                      <a:pt x="58" y="70"/>
                      <a:pt x="56" y="71"/>
                    </a:cubicBezTo>
                    <a:cubicBezTo>
                      <a:pt x="56" y="71"/>
                      <a:pt x="55" y="69"/>
                      <a:pt x="56" y="67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64"/>
                      <a:pt x="53" y="56"/>
                      <a:pt x="55" y="51"/>
                    </a:cubicBezTo>
                    <a:cubicBezTo>
                      <a:pt x="55" y="51"/>
                      <a:pt x="56" y="44"/>
                      <a:pt x="55" y="42"/>
                    </a:cubicBezTo>
                    <a:cubicBezTo>
                      <a:pt x="55" y="42"/>
                      <a:pt x="54" y="40"/>
                      <a:pt x="55" y="39"/>
                    </a:cubicBezTo>
                    <a:cubicBezTo>
                      <a:pt x="55" y="39"/>
                      <a:pt x="56" y="38"/>
                      <a:pt x="55" y="33"/>
                    </a:cubicBezTo>
                    <a:cubicBezTo>
                      <a:pt x="55" y="33"/>
                      <a:pt x="55" y="25"/>
                      <a:pt x="56" y="25"/>
                    </a:cubicBezTo>
                    <a:cubicBezTo>
                      <a:pt x="56" y="25"/>
                      <a:pt x="56" y="20"/>
                      <a:pt x="50" y="15"/>
                    </a:cubicBezTo>
                    <a:cubicBezTo>
                      <a:pt x="50" y="15"/>
                      <a:pt x="41" y="2"/>
                      <a:pt x="37" y="1"/>
                    </a:cubicBezTo>
                    <a:cubicBezTo>
                      <a:pt x="37" y="1"/>
                      <a:pt x="30" y="0"/>
                      <a:pt x="28" y="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26" name="Freeform 402"/>
              <p:cNvSpPr>
                <a:spLocks/>
              </p:cNvSpPr>
              <p:nvPr/>
            </p:nvSpPr>
            <p:spPr bwMode="auto">
              <a:xfrm>
                <a:off x="842" y="1386"/>
                <a:ext cx="19" cy="13"/>
              </a:xfrm>
              <a:custGeom>
                <a:avLst/>
                <a:gdLst>
                  <a:gd name="T0" fmla="*/ 13 w 13"/>
                  <a:gd name="T1" fmla="*/ 0 h 9"/>
                  <a:gd name="T2" fmla="*/ 12 w 13"/>
                  <a:gd name="T3" fmla="*/ 0 h 9"/>
                  <a:gd name="T4" fmla="*/ 5 w 13"/>
                  <a:gd name="T5" fmla="*/ 4 h 9"/>
                  <a:gd name="T6" fmla="*/ 2 w 13"/>
                  <a:gd name="T7" fmla="*/ 9 h 9"/>
                  <a:gd name="T8" fmla="*/ 13 w 13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9">
                    <a:moveTo>
                      <a:pt x="13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8" y="1"/>
                      <a:pt x="5" y="4"/>
                      <a:pt x="5" y="4"/>
                    </a:cubicBezTo>
                    <a:cubicBezTo>
                      <a:pt x="0" y="9"/>
                      <a:pt x="2" y="9"/>
                      <a:pt x="2" y="9"/>
                    </a:cubicBezTo>
                    <a:cubicBezTo>
                      <a:pt x="6" y="8"/>
                      <a:pt x="13" y="0"/>
                      <a:pt x="1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27" name="Freeform 403"/>
              <p:cNvSpPr>
                <a:spLocks/>
              </p:cNvSpPr>
              <p:nvPr/>
            </p:nvSpPr>
            <p:spPr bwMode="auto">
              <a:xfrm>
                <a:off x="854" y="1413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28" name="Freeform 404"/>
              <p:cNvSpPr>
                <a:spLocks/>
              </p:cNvSpPr>
              <p:nvPr/>
            </p:nvSpPr>
            <p:spPr bwMode="auto">
              <a:xfrm>
                <a:off x="874" y="1468"/>
                <a:ext cx="3" cy="4"/>
              </a:xfrm>
              <a:custGeom>
                <a:avLst/>
                <a:gdLst>
                  <a:gd name="T0" fmla="*/ 1 w 2"/>
                  <a:gd name="T1" fmla="*/ 3 h 3"/>
                  <a:gd name="T2" fmla="*/ 2 w 2"/>
                  <a:gd name="T3" fmla="*/ 2 h 3"/>
                  <a:gd name="T4" fmla="*/ 2 w 2"/>
                  <a:gd name="T5" fmla="*/ 0 h 3"/>
                  <a:gd name="T6" fmla="*/ 2 w 2"/>
                  <a:gd name="T7" fmla="*/ 0 h 3"/>
                  <a:gd name="T8" fmla="*/ 1 w 2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1" y="3"/>
                      <a:pt x="1" y="3"/>
                      <a:pt x="2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1" y="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29" name="Freeform 405"/>
              <p:cNvSpPr>
                <a:spLocks/>
              </p:cNvSpPr>
              <p:nvPr/>
            </p:nvSpPr>
            <p:spPr bwMode="auto">
              <a:xfrm>
                <a:off x="854" y="1388"/>
                <a:ext cx="13" cy="14"/>
              </a:xfrm>
              <a:custGeom>
                <a:avLst/>
                <a:gdLst>
                  <a:gd name="T0" fmla="*/ 7 w 9"/>
                  <a:gd name="T1" fmla="*/ 0 h 10"/>
                  <a:gd name="T2" fmla="*/ 2 w 9"/>
                  <a:gd name="T3" fmla="*/ 6 h 10"/>
                  <a:gd name="T4" fmla="*/ 4 w 9"/>
                  <a:gd name="T5" fmla="*/ 6 h 10"/>
                  <a:gd name="T6" fmla="*/ 7 w 9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0">
                    <a:moveTo>
                      <a:pt x="7" y="0"/>
                    </a:moveTo>
                    <a:cubicBezTo>
                      <a:pt x="7" y="0"/>
                      <a:pt x="9" y="10"/>
                      <a:pt x="2" y="6"/>
                    </a:cubicBezTo>
                    <a:cubicBezTo>
                      <a:pt x="2" y="6"/>
                      <a:pt x="0" y="4"/>
                      <a:pt x="4" y="6"/>
                    </a:cubicBezTo>
                    <a:cubicBezTo>
                      <a:pt x="4" y="6"/>
                      <a:pt x="8" y="7"/>
                      <a:pt x="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  <p:pic>
          <p:nvPicPr>
            <p:cNvPr id="28" name="Picture 40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4" y="1380"/>
              <a:ext cx="16" cy="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Freeform 408"/>
            <p:cNvSpPr>
              <a:spLocks/>
            </p:cNvSpPr>
            <p:nvPr/>
          </p:nvSpPr>
          <p:spPr bwMode="auto">
            <a:xfrm>
              <a:off x="864" y="1379"/>
              <a:ext cx="27" cy="13"/>
            </a:xfrm>
            <a:custGeom>
              <a:avLst/>
              <a:gdLst>
                <a:gd name="T0" fmla="*/ 5 w 19"/>
                <a:gd name="T1" fmla="*/ 0 h 9"/>
                <a:gd name="T2" fmla="*/ 8 w 19"/>
                <a:gd name="T3" fmla="*/ 6 h 9"/>
                <a:gd name="T4" fmla="*/ 0 w 19"/>
                <a:gd name="T5" fmla="*/ 5 h 9"/>
                <a:gd name="T6" fmla="*/ 5 w 19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9">
                  <a:moveTo>
                    <a:pt x="5" y="0"/>
                  </a:moveTo>
                  <a:cubicBezTo>
                    <a:pt x="5" y="0"/>
                    <a:pt x="17" y="7"/>
                    <a:pt x="8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19" y="9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9" name="Freeform 409"/>
            <p:cNvSpPr>
              <a:spLocks/>
            </p:cNvSpPr>
            <p:nvPr/>
          </p:nvSpPr>
          <p:spPr bwMode="auto">
            <a:xfrm>
              <a:off x="871" y="1367"/>
              <a:ext cx="13" cy="12"/>
            </a:xfrm>
            <a:custGeom>
              <a:avLst/>
              <a:gdLst>
                <a:gd name="T0" fmla="*/ 3 w 9"/>
                <a:gd name="T1" fmla="*/ 0 h 8"/>
                <a:gd name="T2" fmla="*/ 3 w 9"/>
                <a:gd name="T3" fmla="*/ 2 h 8"/>
                <a:gd name="T4" fmla="*/ 4 w 9"/>
                <a:gd name="T5" fmla="*/ 2 h 8"/>
                <a:gd name="T6" fmla="*/ 1 w 9"/>
                <a:gd name="T7" fmla="*/ 8 h 8"/>
                <a:gd name="T8" fmla="*/ 5 w 9"/>
                <a:gd name="T9" fmla="*/ 0 h 8"/>
                <a:gd name="T10" fmla="*/ 3 w 9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cubicBezTo>
                    <a:pt x="2" y="0"/>
                    <a:pt x="0" y="0"/>
                    <a:pt x="3" y="2"/>
                  </a:cubicBezTo>
                  <a:cubicBezTo>
                    <a:pt x="3" y="2"/>
                    <a:pt x="4" y="2"/>
                    <a:pt x="4" y="2"/>
                  </a:cubicBezTo>
                  <a:cubicBezTo>
                    <a:pt x="4" y="2"/>
                    <a:pt x="6" y="2"/>
                    <a:pt x="1" y="8"/>
                  </a:cubicBezTo>
                  <a:cubicBezTo>
                    <a:pt x="1" y="8"/>
                    <a:pt x="9" y="1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0" name="Freeform 410"/>
            <p:cNvSpPr>
              <a:spLocks noEditPoints="1"/>
            </p:cNvSpPr>
            <p:nvPr/>
          </p:nvSpPr>
          <p:spPr bwMode="auto">
            <a:xfrm>
              <a:off x="859" y="1369"/>
              <a:ext cx="6" cy="12"/>
            </a:xfrm>
            <a:custGeom>
              <a:avLst/>
              <a:gdLst>
                <a:gd name="T0" fmla="*/ 4 w 4"/>
                <a:gd name="T1" fmla="*/ 1 h 8"/>
                <a:gd name="T2" fmla="*/ 1 w 4"/>
                <a:gd name="T3" fmla="*/ 6 h 8"/>
                <a:gd name="T4" fmla="*/ 2 w 4"/>
                <a:gd name="T5" fmla="*/ 8 h 8"/>
                <a:gd name="T6" fmla="*/ 4 w 4"/>
                <a:gd name="T7" fmla="*/ 8 h 8"/>
                <a:gd name="T8" fmla="*/ 4 w 4"/>
                <a:gd name="T9" fmla="*/ 1 h 8"/>
                <a:gd name="T10" fmla="*/ 4 w 4"/>
                <a:gd name="T11" fmla="*/ 0 h 8"/>
                <a:gd name="T12" fmla="*/ 4 w 4"/>
                <a:gd name="T13" fmla="*/ 1 h 8"/>
                <a:gd name="T14" fmla="*/ 4 w 4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8">
                  <a:moveTo>
                    <a:pt x="4" y="1"/>
                  </a:moveTo>
                  <a:cubicBezTo>
                    <a:pt x="4" y="3"/>
                    <a:pt x="3" y="5"/>
                    <a:pt x="1" y="6"/>
                  </a:cubicBezTo>
                  <a:cubicBezTo>
                    <a:pt x="1" y="6"/>
                    <a:pt x="0" y="8"/>
                    <a:pt x="2" y="8"/>
                  </a:cubicBezTo>
                  <a:cubicBezTo>
                    <a:pt x="2" y="8"/>
                    <a:pt x="3" y="8"/>
                    <a:pt x="4" y="8"/>
                  </a:cubicBezTo>
                  <a:cubicBezTo>
                    <a:pt x="4" y="8"/>
                    <a:pt x="4" y="3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" name="Freeform 411"/>
            <p:cNvSpPr>
              <a:spLocks/>
            </p:cNvSpPr>
            <p:nvPr/>
          </p:nvSpPr>
          <p:spPr bwMode="auto">
            <a:xfrm>
              <a:off x="848" y="1372"/>
              <a:ext cx="11" cy="11"/>
            </a:xfrm>
            <a:custGeom>
              <a:avLst/>
              <a:gdLst>
                <a:gd name="T0" fmla="*/ 8 w 8"/>
                <a:gd name="T1" fmla="*/ 0 h 8"/>
                <a:gd name="T2" fmla="*/ 4 w 8"/>
                <a:gd name="T3" fmla="*/ 7 h 8"/>
                <a:gd name="T4" fmla="*/ 8 w 8"/>
                <a:gd name="T5" fmla="*/ 7 h 8"/>
                <a:gd name="T6" fmla="*/ 8 w 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cubicBezTo>
                    <a:pt x="8" y="0"/>
                    <a:pt x="3" y="4"/>
                    <a:pt x="4" y="7"/>
                  </a:cubicBezTo>
                  <a:cubicBezTo>
                    <a:pt x="4" y="7"/>
                    <a:pt x="4" y="7"/>
                    <a:pt x="8" y="7"/>
                  </a:cubicBezTo>
                  <a:cubicBezTo>
                    <a:pt x="8" y="7"/>
                    <a:pt x="0" y="8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2" name="Freeform 412"/>
            <p:cNvSpPr>
              <a:spLocks/>
            </p:cNvSpPr>
            <p:nvPr/>
          </p:nvSpPr>
          <p:spPr bwMode="auto">
            <a:xfrm>
              <a:off x="820" y="1397"/>
              <a:ext cx="57" cy="96"/>
            </a:xfrm>
            <a:custGeom>
              <a:avLst/>
              <a:gdLst>
                <a:gd name="T0" fmla="*/ 22 w 39"/>
                <a:gd name="T1" fmla="*/ 0 h 66"/>
                <a:gd name="T2" fmla="*/ 17 w 39"/>
                <a:gd name="T3" fmla="*/ 9 h 66"/>
                <a:gd name="T4" fmla="*/ 27 w 39"/>
                <a:gd name="T5" fmla="*/ 15 h 66"/>
                <a:gd name="T6" fmla="*/ 17 w 39"/>
                <a:gd name="T7" fmla="*/ 17 h 66"/>
                <a:gd name="T8" fmla="*/ 17 w 39"/>
                <a:gd name="T9" fmla="*/ 22 h 66"/>
                <a:gd name="T10" fmla="*/ 15 w 39"/>
                <a:gd name="T11" fmla="*/ 37 h 66"/>
                <a:gd name="T12" fmla="*/ 19 w 39"/>
                <a:gd name="T13" fmla="*/ 40 h 66"/>
                <a:gd name="T14" fmla="*/ 12 w 39"/>
                <a:gd name="T15" fmla="*/ 59 h 66"/>
                <a:gd name="T16" fmla="*/ 10 w 39"/>
                <a:gd name="T17" fmla="*/ 62 h 66"/>
                <a:gd name="T18" fmla="*/ 4 w 39"/>
                <a:gd name="T19" fmla="*/ 64 h 66"/>
                <a:gd name="T20" fmla="*/ 10 w 39"/>
                <a:gd name="T21" fmla="*/ 61 h 66"/>
                <a:gd name="T22" fmla="*/ 10 w 39"/>
                <a:gd name="T23" fmla="*/ 58 h 66"/>
                <a:gd name="T24" fmla="*/ 13 w 39"/>
                <a:gd name="T25" fmla="*/ 39 h 66"/>
                <a:gd name="T26" fmla="*/ 13 w 39"/>
                <a:gd name="T27" fmla="*/ 36 h 66"/>
                <a:gd name="T28" fmla="*/ 13 w 39"/>
                <a:gd name="T29" fmla="*/ 27 h 66"/>
                <a:gd name="T30" fmla="*/ 15 w 39"/>
                <a:gd name="T31" fmla="*/ 22 h 66"/>
                <a:gd name="T32" fmla="*/ 22 w 39"/>
                <a:gd name="T3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66">
                  <a:moveTo>
                    <a:pt x="22" y="0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8" y="10"/>
                    <a:pt x="27" y="15"/>
                  </a:cubicBezTo>
                  <a:cubicBezTo>
                    <a:pt x="27" y="15"/>
                    <a:pt x="31" y="18"/>
                    <a:pt x="17" y="17"/>
                  </a:cubicBezTo>
                  <a:cubicBezTo>
                    <a:pt x="17" y="17"/>
                    <a:pt x="15" y="18"/>
                    <a:pt x="17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39" y="42"/>
                    <a:pt x="19" y="40"/>
                  </a:cubicBezTo>
                  <a:cubicBezTo>
                    <a:pt x="19" y="40"/>
                    <a:pt x="17" y="36"/>
                    <a:pt x="12" y="59"/>
                  </a:cubicBezTo>
                  <a:cubicBezTo>
                    <a:pt x="12" y="59"/>
                    <a:pt x="26" y="66"/>
                    <a:pt x="10" y="62"/>
                  </a:cubicBezTo>
                  <a:cubicBezTo>
                    <a:pt x="10" y="62"/>
                    <a:pt x="4" y="63"/>
                    <a:pt x="4" y="64"/>
                  </a:cubicBezTo>
                  <a:cubicBezTo>
                    <a:pt x="4" y="64"/>
                    <a:pt x="0" y="63"/>
                    <a:pt x="10" y="61"/>
                  </a:cubicBezTo>
                  <a:cubicBezTo>
                    <a:pt x="10" y="61"/>
                    <a:pt x="8" y="61"/>
                    <a:pt x="10" y="58"/>
                  </a:cubicBezTo>
                  <a:cubicBezTo>
                    <a:pt x="10" y="58"/>
                    <a:pt x="13" y="40"/>
                    <a:pt x="13" y="39"/>
                  </a:cubicBezTo>
                  <a:cubicBezTo>
                    <a:pt x="13" y="39"/>
                    <a:pt x="18" y="39"/>
                    <a:pt x="13" y="36"/>
                  </a:cubicBezTo>
                  <a:cubicBezTo>
                    <a:pt x="13" y="36"/>
                    <a:pt x="15" y="29"/>
                    <a:pt x="13" y="27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1" y="13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3" name="Freeform 413"/>
            <p:cNvSpPr>
              <a:spLocks/>
            </p:cNvSpPr>
            <p:nvPr/>
          </p:nvSpPr>
          <p:spPr bwMode="auto">
            <a:xfrm>
              <a:off x="842" y="1408"/>
              <a:ext cx="7" cy="23"/>
            </a:xfrm>
            <a:custGeom>
              <a:avLst/>
              <a:gdLst>
                <a:gd name="T0" fmla="*/ 2 w 5"/>
                <a:gd name="T1" fmla="*/ 5 h 16"/>
                <a:gd name="T2" fmla="*/ 3 w 5"/>
                <a:gd name="T3" fmla="*/ 5 h 16"/>
                <a:gd name="T4" fmla="*/ 2 w 5"/>
                <a:gd name="T5" fmla="*/ 2 h 16"/>
                <a:gd name="T6" fmla="*/ 1 w 5"/>
                <a:gd name="T7" fmla="*/ 2 h 16"/>
                <a:gd name="T8" fmla="*/ 0 w 5"/>
                <a:gd name="T9" fmla="*/ 5 h 16"/>
                <a:gd name="T10" fmla="*/ 1 w 5"/>
                <a:gd name="T11" fmla="*/ 9 h 16"/>
                <a:gd name="T12" fmla="*/ 1 w 5"/>
                <a:gd name="T13" fmla="*/ 13 h 16"/>
                <a:gd name="T14" fmla="*/ 0 w 5"/>
                <a:gd name="T15" fmla="*/ 11 h 16"/>
                <a:gd name="T16" fmla="*/ 0 w 5"/>
                <a:gd name="T17" fmla="*/ 12 h 16"/>
                <a:gd name="T18" fmla="*/ 1 w 5"/>
                <a:gd name="T19" fmla="*/ 15 h 16"/>
                <a:gd name="T20" fmla="*/ 1 w 5"/>
                <a:gd name="T21" fmla="*/ 14 h 16"/>
                <a:gd name="T22" fmla="*/ 3 w 5"/>
                <a:gd name="T23" fmla="*/ 10 h 16"/>
                <a:gd name="T24" fmla="*/ 1 w 5"/>
                <a:gd name="T25" fmla="*/ 5 h 16"/>
                <a:gd name="T26" fmla="*/ 2 w 5"/>
                <a:gd name="T27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16">
                  <a:moveTo>
                    <a:pt x="2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4" y="2"/>
                    <a:pt x="2" y="2"/>
                  </a:cubicBezTo>
                  <a:cubicBezTo>
                    <a:pt x="2" y="2"/>
                    <a:pt x="2" y="0"/>
                    <a:pt x="1" y="2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5"/>
                    <a:pt x="0" y="8"/>
                    <a:pt x="1" y="9"/>
                  </a:cubicBezTo>
                  <a:cubicBezTo>
                    <a:pt x="1" y="9"/>
                    <a:pt x="4" y="12"/>
                    <a:pt x="1" y="1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0"/>
                    <a:pt x="0" y="12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2" y="16"/>
                    <a:pt x="1" y="14"/>
                  </a:cubicBezTo>
                  <a:cubicBezTo>
                    <a:pt x="1" y="14"/>
                    <a:pt x="5" y="13"/>
                    <a:pt x="3" y="10"/>
                  </a:cubicBezTo>
                  <a:cubicBezTo>
                    <a:pt x="3" y="10"/>
                    <a:pt x="0" y="6"/>
                    <a:pt x="1" y="5"/>
                  </a:cubicBezTo>
                  <a:cubicBezTo>
                    <a:pt x="1" y="5"/>
                    <a:pt x="2" y="1"/>
                    <a:pt x="2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4" name="Freeform 414"/>
            <p:cNvSpPr>
              <a:spLocks/>
            </p:cNvSpPr>
            <p:nvPr/>
          </p:nvSpPr>
          <p:spPr bwMode="auto">
            <a:xfrm>
              <a:off x="848" y="1411"/>
              <a:ext cx="6" cy="18"/>
            </a:xfrm>
            <a:custGeom>
              <a:avLst/>
              <a:gdLst>
                <a:gd name="T0" fmla="*/ 0 w 4"/>
                <a:gd name="T1" fmla="*/ 2 h 12"/>
                <a:gd name="T2" fmla="*/ 0 w 4"/>
                <a:gd name="T3" fmla="*/ 3 h 12"/>
                <a:gd name="T4" fmla="*/ 2 w 4"/>
                <a:gd name="T5" fmla="*/ 2 h 12"/>
                <a:gd name="T6" fmla="*/ 2 w 4"/>
                <a:gd name="T7" fmla="*/ 9 h 12"/>
                <a:gd name="T8" fmla="*/ 2 w 4"/>
                <a:gd name="T9" fmla="*/ 12 h 12"/>
                <a:gd name="T10" fmla="*/ 1 w 4"/>
                <a:gd name="T11" fmla="*/ 12 h 12"/>
                <a:gd name="T12" fmla="*/ 3 w 4"/>
                <a:gd name="T13" fmla="*/ 12 h 12"/>
                <a:gd name="T14" fmla="*/ 4 w 4"/>
                <a:gd name="T15" fmla="*/ 1 h 12"/>
                <a:gd name="T16" fmla="*/ 3 w 4"/>
                <a:gd name="T17" fmla="*/ 0 h 12"/>
                <a:gd name="T18" fmla="*/ 0 w 4"/>
                <a:gd name="T1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12">
                  <a:moveTo>
                    <a:pt x="0" y="2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7"/>
                    <a:pt x="2" y="9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4" y="4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5" name="Freeform 415"/>
            <p:cNvSpPr>
              <a:spLocks/>
            </p:cNvSpPr>
            <p:nvPr/>
          </p:nvSpPr>
          <p:spPr bwMode="auto">
            <a:xfrm>
              <a:off x="874" y="1426"/>
              <a:ext cx="3" cy="4"/>
            </a:xfrm>
            <a:custGeom>
              <a:avLst/>
              <a:gdLst>
                <a:gd name="T0" fmla="*/ 1 w 3"/>
                <a:gd name="T1" fmla="*/ 0 h 4"/>
                <a:gd name="T2" fmla="*/ 0 w 3"/>
                <a:gd name="T3" fmla="*/ 4 h 4"/>
                <a:gd name="T4" fmla="*/ 1 w 3"/>
                <a:gd name="T5" fmla="*/ 4 h 4"/>
                <a:gd name="T6" fmla="*/ 3 w 3"/>
                <a:gd name="T7" fmla="*/ 0 h 4"/>
                <a:gd name="T8" fmla="*/ 1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0" y="4"/>
                  </a:lnTo>
                  <a:lnTo>
                    <a:pt x="1" y="4"/>
                  </a:lnTo>
                  <a:lnTo>
                    <a:pt x="3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6" name="Freeform 416"/>
            <p:cNvSpPr>
              <a:spLocks/>
            </p:cNvSpPr>
            <p:nvPr/>
          </p:nvSpPr>
          <p:spPr bwMode="auto">
            <a:xfrm>
              <a:off x="874" y="1426"/>
              <a:ext cx="3" cy="4"/>
            </a:xfrm>
            <a:custGeom>
              <a:avLst/>
              <a:gdLst>
                <a:gd name="T0" fmla="*/ 1 w 3"/>
                <a:gd name="T1" fmla="*/ 0 h 4"/>
                <a:gd name="T2" fmla="*/ 0 w 3"/>
                <a:gd name="T3" fmla="*/ 4 h 4"/>
                <a:gd name="T4" fmla="*/ 1 w 3"/>
                <a:gd name="T5" fmla="*/ 4 h 4"/>
                <a:gd name="T6" fmla="*/ 3 w 3"/>
                <a:gd name="T7" fmla="*/ 0 h 4"/>
                <a:gd name="T8" fmla="*/ 1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0" y="4"/>
                  </a:lnTo>
                  <a:lnTo>
                    <a:pt x="1" y="4"/>
                  </a:lnTo>
                  <a:lnTo>
                    <a:pt x="3" y="0"/>
                  </a:lnTo>
                  <a:lnTo>
                    <a:pt x="1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7" name="Freeform 417"/>
            <p:cNvSpPr>
              <a:spLocks noEditPoints="1"/>
            </p:cNvSpPr>
            <p:nvPr/>
          </p:nvSpPr>
          <p:spPr bwMode="auto">
            <a:xfrm>
              <a:off x="854" y="1411"/>
              <a:ext cx="11" cy="18"/>
            </a:xfrm>
            <a:custGeom>
              <a:avLst/>
              <a:gdLst>
                <a:gd name="T0" fmla="*/ 4 w 8"/>
                <a:gd name="T1" fmla="*/ 1 h 12"/>
                <a:gd name="T2" fmla="*/ 1 w 8"/>
                <a:gd name="T3" fmla="*/ 4 h 12"/>
                <a:gd name="T4" fmla="*/ 0 w 8"/>
                <a:gd name="T5" fmla="*/ 9 h 12"/>
                <a:gd name="T6" fmla="*/ 2 w 8"/>
                <a:gd name="T7" fmla="*/ 12 h 12"/>
                <a:gd name="T8" fmla="*/ 4 w 8"/>
                <a:gd name="T9" fmla="*/ 12 h 12"/>
                <a:gd name="T10" fmla="*/ 7 w 8"/>
                <a:gd name="T11" fmla="*/ 9 h 12"/>
                <a:gd name="T12" fmla="*/ 7 w 8"/>
                <a:gd name="T13" fmla="*/ 3 h 12"/>
                <a:gd name="T14" fmla="*/ 4 w 8"/>
                <a:gd name="T15" fmla="*/ 1 h 12"/>
                <a:gd name="T16" fmla="*/ 5 w 8"/>
                <a:gd name="T17" fmla="*/ 10 h 12"/>
                <a:gd name="T18" fmla="*/ 2 w 8"/>
                <a:gd name="T19" fmla="*/ 9 h 12"/>
                <a:gd name="T20" fmla="*/ 3 w 8"/>
                <a:gd name="T21" fmla="*/ 3 h 12"/>
                <a:gd name="T22" fmla="*/ 5 w 8"/>
                <a:gd name="T23" fmla="*/ 3 h 12"/>
                <a:gd name="T24" fmla="*/ 5 w 8"/>
                <a:gd name="T25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12">
                  <a:moveTo>
                    <a:pt x="4" y="1"/>
                  </a:moveTo>
                  <a:cubicBezTo>
                    <a:pt x="1" y="1"/>
                    <a:pt x="1" y="4"/>
                    <a:pt x="1" y="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2"/>
                    <a:pt x="2" y="12"/>
                    <a:pt x="2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6" y="12"/>
                    <a:pt x="7" y="9"/>
                    <a:pt x="7" y="9"/>
                  </a:cubicBezTo>
                  <a:cubicBezTo>
                    <a:pt x="6" y="8"/>
                    <a:pt x="7" y="3"/>
                    <a:pt x="7" y="3"/>
                  </a:cubicBezTo>
                  <a:cubicBezTo>
                    <a:pt x="8" y="0"/>
                    <a:pt x="4" y="1"/>
                    <a:pt x="4" y="1"/>
                  </a:cubicBezTo>
                  <a:moveTo>
                    <a:pt x="5" y="10"/>
                  </a:moveTo>
                  <a:cubicBezTo>
                    <a:pt x="5" y="10"/>
                    <a:pt x="3" y="12"/>
                    <a:pt x="2" y="9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4" y="1"/>
                    <a:pt x="5" y="3"/>
                  </a:cubicBezTo>
                  <a:cubicBezTo>
                    <a:pt x="5" y="3"/>
                    <a:pt x="4" y="9"/>
                    <a:pt x="5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8" name="Freeform 418"/>
            <p:cNvSpPr>
              <a:spLocks noEditPoints="1"/>
            </p:cNvSpPr>
            <p:nvPr/>
          </p:nvSpPr>
          <p:spPr bwMode="auto">
            <a:xfrm>
              <a:off x="864" y="1411"/>
              <a:ext cx="10" cy="19"/>
            </a:xfrm>
            <a:custGeom>
              <a:avLst/>
              <a:gdLst>
                <a:gd name="T0" fmla="*/ 7 w 7"/>
                <a:gd name="T1" fmla="*/ 2 h 13"/>
                <a:gd name="T2" fmla="*/ 5 w 7"/>
                <a:gd name="T3" fmla="*/ 1 h 13"/>
                <a:gd name="T4" fmla="*/ 1 w 7"/>
                <a:gd name="T5" fmla="*/ 4 h 13"/>
                <a:gd name="T6" fmla="*/ 3 w 7"/>
                <a:gd name="T7" fmla="*/ 12 h 13"/>
                <a:gd name="T8" fmla="*/ 7 w 7"/>
                <a:gd name="T9" fmla="*/ 9 h 13"/>
                <a:gd name="T10" fmla="*/ 7 w 7"/>
                <a:gd name="T11" fmla="*/ 2 h 13"/>
                <a:gd name="T12" fmla="*/ 4 w 7"/>
                <a:gd name="T13" fmla="*/ 11 h 13"/>
                <a:gd name="T14" fmla="*/ 3 w 7"/>
                <a:gd name="T15" fmla="*/ 6 h 13"/>
                <a:gd name="T16" fmla="*/ 5 w 7"/>
                <a:gd name="T17" fmla="*/ 1 h 13"/>
                <a:gd name="T18" fmla="*/ 5 w 7"/>
                <a:gd name="T19" fmla="*/ 5 h 13"/>
                <a:gd name="T20" fmla="*/ 4 w 7"/>
                <a:gd name="T21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13">
                  <a:moveTo>
                    <a:pt x="7" y="2"/>
                  </a:moveTo>
                  <a:cubicBezTo>
                    <a:pt x="7" y="2"/>
                    <a:pt x="7" y="0"/>
                    <a:pt x="5" y="1"/>
                  </a:cubicBezTo>
                  <a:cubicBezTo>
                    <a:pt x="5" y="1"/>
                    <a:pt x="2" y="1"/>
                    <a:pt x="1" y="4"/>
                  </a:cubicBezTo>
                  <a:cubicBezTo>
                    <a:pt x="1" y="4"/>
                    <a:pt x="0" y="13"/>
                    <a:pt x="3" y="12"/>
                  </a:cubicBezTo>
                  <a:cubicBezTo>
                    <a:pt x="3" y="12"/>
                    <a:pt x="7" y="13"/>
                    <a:pt x="7" y="9"/>
                  </a:cubicBezTo>
                  <a:cubicBezTo>
                    <a:pt x="7" y="2"/>
                    <a:pt x="7" y="2"/>
                    <a:pt x="7" y="2"/>
                  </a:cubicBezTo>
                  <a:moveTo>
                    <a:pt x="4" y="11"/>
                  </a:moveTo>
                  <a:cubicBezTo>
                    <a:pt x="4" y="11"/>
                    <a:pt x="2" y="12"/>
                    <a:pt x="3" y="6"/>
                  </a:cubicBezTo>
                  <a:cubicBezTo>
                    <a:pt x="3" y="6"/>
                    <a:pt x="2" y="1"/>
                    <a:pt x="5" y="1"/>
                  </a:cubicBezTo>
                  <a:cubicBezTo>
                    <a:pt x="5" y="1"/>
                    <a:pt x="5" y="1"/>
                    <a:pt x="5" y="5"/>
                  </a:cubicBezTo>
                  <a:cubicBezTo>
                    <a:pt x="5" y="5"/>
                    <a:pt x="6" y="11"/>
                    <a:pt x="4" y="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9" name="Freeform 419"/>
            <p:cNvSpPr>
              <a:spLocks noEditPoints="1"/>
            </p:cNvSpPr>
            <p:nvPr/>
          </p:nvSpPr>
          <p:spPr bwMode="auto">
            <a:xfrm>
              <a:off x="878" y="1410"/>
              <a:ext cx="10" cy="20"/>
            </a:xfrm>
            <a:custGeom>
              <a:avLst/>
              <a:gdLst>
                <a:gd name="T0" fmla="*/ 5 w 7"/>
                <a:gd name="T1" fmla="*/ 2 h 14"/>
                <a:gd name="T2" fmla="*/ 2 w 7"/>
                <a:gd name="T3" fmla="*/ 1 h 14"/>
                <a:gd name="T4" fmla="*/ 0 w 7"/>
                <a:gd name="T5" fmla="*/ 4 h 14"/>
                <a:gd name="T6" fmla="*/ 0 w 7"/>
                <a:gd name="T7" fmla="*/ 11 h 14"/>
                <a:gd name="T8" fmla="*/ 2 w 7"/>
                <a:gd name="T9" fmla="*/ 13 h 14"/>
                <a:gd name="T10" fmla="*/ 5 w 7"/>
                <a:gd name="T11" fmla="*/ 11 h 14"/>
                <a:gd name="T12" fmla="*/ 5 w 7"/>
                <a:gd name="T13" fmla="*/ 2 h 14"/>
                <a:gd name="T14" fmla="*/ 2 w 7"/>
                <a:gd name="T15" fmla="*/ 12 h 14"/>
                <a:gd name="T16" fmla="*/ 2 w 7"/>
                <a:gd name="T17" fmla="*/ 9 h 14"/>
                <a:gd name="T18" fmla="*/ 2 w 7"/>
                <a:gd name="T19" fmla="*/ 3 h 14"/>
                <a:gd name="T20" fmla="*/ 4 w 7"/>
                <a:gd name="T21" fmla="*/ 4 h 14"/>
                <a:gd name="T22" fmla="*/ 2 w 7"/>
                <a:gd name="T23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14">
                  <a:moveTo>
                    <a:pt x="5" y="2"/>
                  </a:moveTo>
                  <a:cubicBezTo>
                    <a:pt x="5" y="2"/>
                    <a:pt x="3" y="0"/>
                    <a:pt x="2" y="1"/>
                  </a:cubicBezTo>
                  <a:cubicBezTo>
                    <a:pt x="2" y="1"/>
                    <a:pt x="0" y="1"/>
                    <a:pt x="0" y="4"/>
                  </a:cubicBezTo>
                  <a:cubicBezTo>
                    <a:pt x="0" y="4"/>
                    <a:pt x="1" y="7"/>
                    <a:pt x="0" y="11"/>
                  </a:cubicBezTo>
                  <a:cubicBezTo>
                    <a:pt x="0" y="11"/>
                    <a:pt x="0" y="14"/>
                    <a:pt x="2" y="13"/>
                  </a:cubicBezTo>
                  <a:cubicBezTo>
                    <a:pt x="2" y="13"/>
                    <a:pt x="5" y="14"/>
                    <a:pt x="5" y="11"/>
                  </a:cubicBezTo>
                  <a:cubicBezTo>
                    <a:pt x="5" y="11"/>
                    <a:pt x="7" y="2"/>
                    <a:pt x="5" y="2"/>
                  </a:cubicBezTo>
                  <a:moveTo>
                    <a:pt x="2" y="12"/>
                  </a:moveTo>
                  <a:cubicBezTo>
                    <a:pt x="2" y="12"/>
                    <a:pt x="1" y="12"/>
                    <a:pt x="2" y="9"/>
                  </a:cubicBezTo>
                  <a:cubicBezTo>
                    <a:pt x="2" y="9"/>
                    <a:pt x="2" y="3"/>
                    <a:pt x="2" y="3"/>
                  </a:cubicBezTo>
                  <a:cubicBezTo>
                    <a:pt x="2" y="3"/>
                    <a:pt x="3" y="1"/>
                    <a:pt x="4" y="4"/>
                  </a:cubicBezTo>
                  <a:cubicBezTo>
                    <a:pt x="4" y="4"/>
                    <a:pt x="5" y="13"/>
                    <a:pt x="2" y="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0" name="Freeform 420"/>
            <p:cNvSpPr>
              <a:spLocks noEditPoints="1"/>
            </p:cNvSpPr>
            <p:nvPr/>
          </p:nvSpPr>
          <p:spPr bwMode="auto">
            <a:xfrm>
              <a:off x="887" y="1410"/>
              <a:ext cx="7" cy="20"/>
            </a:xfrm>
            <a:custGeom>
              <a:avLst/>
              <a:gdLst>
                <a:gd name="T0" fmla="*/ 5 w 5"/>
                <a:gd name="T1" fmla="*/ 2 h 14"/>
                <a:gd name="T2" fmla="*/ 1 w 5"/>
                <a:gd name="T3" fmla="*/ 2 h 14"/>
                <a:gd name="T4" fmla="*/ 0 w 5"/>
                <a:gd name="T5" fmla="*/ 11 h 14"/>
                <a:gd name="T6" fmla="*/ 3 w 5"/>
                <a:gd name="T7" fmla="*/ 14 h 14"/>
                <a:gd name="T8" fmla="*/ 5 w 5"/>
                <a:gd name="T9" fmla="*/ 10 h 14"/>
                <a:gd name="T10" fmla="*/ 5 w 5"/>
                <a:gd name="T11" fmla="*/ 2 h 14"/>
                <a:gd name="T12" fmla="*/ 3 w 5"/>
                <a:gd name="T13" fmla="*/ 12 h 14"/>
                <a:gd name="T14" fmla="*/ 2 w 5"/>
                <a:gd name="T15" fmla="*/ 7 h 14"/>
                <a:gd name="T16" fmla="*/ 3 w 5"/>
                <a:gd name="T17" fmla="*/ 2 h 14"/>
                <a:gd name="T18" fmla="*/ 4 w 5"/>
                <a:gd name="T19" fmla="*/ 6 h 14"/>
                <a:gd name="T20" fmla="*/ 3 w 5"/>
                <a:gd name="T21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14">
                  <a:moveTo>
                    <a:pt x="5" y="2"/>
                  </a:moveTo>
                  <a:cubicBezTo>
                    <a:pt x="2" y="0"/>
                    <a:pt x="1" y="2"/>
                    <a:pt x="1" y="2"/>
                  </a:cubicBezTo>
                  <a:cubicBezTo>
                    <a:pt x="1" y="3"/>
                    <a:pt x="0" y="11"/>
                    <a:pt x="0" y="11"/>
                  </a:cubicBezTo>
                  <a:cubicBezTo>
                    <a:pt x="0" y="14"/>
                    <a:pt x="3" y="14"/>
                    <a:pt x="3" y="14"/>
                  </a:cubicBezTo>
                  <a:cubicBezTo>
                    <a:pt x="5" y="14"/>
                    <a:pt x="5" y="10"/>
                    <a:pt x="5" y="10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3" y="12"/>
                  </a:moveTo>
                  <a:cubicBezTo>
                    <a:pt x="3" y="12"/>
                    <a:pt x="2" y="12"/>
                    <a:pt x="2" y="7"/>
                  </a:cubicBezTo>
                  <a:cubicBezTo>
                    <a:pt x="2" y="7"/>
                    <a:pt x="2" y="2"/>
                    <a:pt x="3" y="2"/>
                  </a:cubicBezTo>
                  <a:cubicBezTo>
                    <a:pt x="3" y="2"/>
                    <a:pt x="4" y="2"/>
                    <a:pt x="4" y="6"/>
                  </a:cubicBezTo>
                  <a:cubicBezTo>
                    <a:pt x="4" y="6"/>
                    <a:pt x="5" y="13"/>
                    <a:pt x="3" y="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1" name="Freeform 421"/>
            <p:cNvSpPr>
              <a:spLocks noEditPoints="1"/>
            </p:cNvSpPr>
            <p:nvPr/>
          </p:nvSpPr>
          <p:spPr bwMode="auto">
            <a:xfrm>
              <a:off x="894" y="1411"/>
              <a:ext cx="6" cy="22"/>
            </a:xfrm>
            <a:custGeom>
              <a:avLst/>
              <a:gdLst>
                <a:gd name="T0" fmla="*/ 3 w 4"/>
                <a:gd name="T1" fmla="*/ 4 h 15"/>
                <a:gd name="T2" fmla="*/ 2 w 4"/>
                <a:gd name="T3" fmla="*/ 1 h 15"/>
                <a:gd name="T4" fmla="*/ 1 w 4"/>
                <a:gd name="T5" fmla="*/ 3 h 15"/>
                <a:gd name="T6" fmla="*/ 0 w 4"/>
                <a:gd name="T7" fmla="*/ 11 h 15"/>
                <a:gd name="T8" fmla="*/ 3 w 4"/>
                <a:gd name="T9" fmla="*/ 13 h 15"/>
                <a:gd name="T10" fmla="*/ 3 w 4"/>
                <a:gd name="T11" fmla="*/ 9 h 15"/>
                <a:gd name="T12" fmla="*/ 3 w 4"/>
                <a:gd name="T13" fmla="*/ 4 h 15"/>
                <a:gd name="T14" fmla="*/ 2 w 4"/>
                <a:gd name="T15" fmla="*/ 12 h 15"/>
                <a:gd name="T16" fmla="*/ 2 w 4"/>
                <a:gd name="T17" fmla="*/ 6 h 15"/>
                <a:gd name="T18" fmla="*/ 2 w 4"/>
                <a:gd name="T19" fmla="*/ 3 h 15"/>
                <a:gd name="T20" fmla="*/ 3 w 4"/>
                <a:gd name="T21" fmla="*/ 4 h 15"/>
                <a:gd name="T22" fmla="*/ 2 w 4"/>
                <a:gd name="T23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15">
                  <a:moveTo>
                    <a:pt x="3" y="4"/>
                  </a:moveTo>
                  <a:cubicBezTo>
                    <a:pt x="3" y="4"/>
                    <a:pt x="3" y="1"/>
                    <a:pt x="2" y="1"/>
                  </a:cubicBezTo>
                  <a:cubicBezTo>
                    <a:pt x="2" y="1"/>
                    <a:pt x="1" y="0"/>
                    <a:pt x="1" y="3"/>
                  </a:cubicBezTo>
                  <a:cubicBezTo>
                    <a:pt x="1" y="3"/>
                    <a:pt x="1" y="6"/>
                    <a:pt x="0" y="11"/>
                  </a:cubicBezTo>
                  <a:cubicBezTo>
                    <a:pt x="0" y="11"/>
                    <a:pt x="1" y="15"/>
                    <a:pt x="3" y="13"/>
                  </a:cubicBezTo>
                  <a:cubicBezTo>
                    <a:pt x="3" y="13"/>
                    <a:pt x="4" y="12"/>
                    <a:pt x="3" y="9"/>
                  </a:cubicBezTo>
                  <a:cubicBezTo>
                    <a:pt x="3" y="9"/>
                    <a:pt x="3" y="5"/>
                    <a:pt x="3" y="4"/>
                  </a:cubicBezTo>
                  <a:moveTo>
                    <a:pt x="2" y="12"/>
                  </a:moveTo>
                  <a:cubicBezTo>
                    <a:pt x="2" y="12"/>
                    <a:pt x="1" y="12"/>
                    <a:pt x="2" y="6"/>
                  </a:cubicBezTo>
                  <a:cubicBezTo>
                    <a:pt x="2" y="6"/>
                    <a:pt x="1" y="3"/>
                    <a:pt x="2" y="3"/>
                  </a:cubicBezTo>
                  <a:cubicBezTo>
                    <a:pt x="2" y="3"/>
                    <a:pt x="2" y="2"/>
                    <a:pt x="3" y="4"/>
                  </a:cubicBezTo>
                  <a:cubicBezTo>
                    <a:pt x="3" y="4"/>
                    <a:pt x="3" y="12"/>
                    <a:pt x="2" y="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2" name="Freeform 422"/>
            <p:cNvSpPr>
              <a:spLocks/>
            </p:cNvSpPr>
            <p:nvPr/>
          </p:nvSpPr>
          <p:spPr bwMode="auto">
            <a:xfrm>
              <a:off x="877" y="1466"/>
              <a:ext cx="14" cy="18"/>
            </a:xfrm>
            <a:custGeom>
              <a:avLst/>
              <a:gdLst>
                <a:gd name="T0" fmla="*/ 8 w 10"/>
                <a:gd name="T1" fmla="*/ 5 h 12"/>
                <a:gd name="T2" fmla="*/ 0 w 10"/>
                <a:gd name="T3" fmla="*/ 3 h 12"/>
                <a:gd name="T4" fmla="*/ 2 w 10"/>
                <a:gd name="T5" fmla="*/ 12 h 12"/>
                <a:gd name="T6" fmla="*/ 8 w 10"/>
                <a:gd name="T7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2">
                  <a:moveTo>
                    <a:pt x="8" y="5"/>
                  </a:moveTo>
                  <a:cubicBezTo>
                    <a:pt x="10" y="0"/>
                    <a:pt x="3" y="3"/>
                    <a:pt x="0" y="3"/>
                  </a:cubicBezTo>
                  <a:cubicBezTo>
                    <a:pt x="0" y="7"/>
                    <a:pt x="1" y="11"/>
                    <a:pt x="2" y="12"/>
                  </a:cubicBezTo>
                  <a:cubicBezTo>
                    <a:pt x="3" y="9"/>
                    <a:pt x="7" y="8"/>
                    <a:pt x="8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3" name="Freeform 423"/>
            <p:cNvSpPr>
              <a:spLocks noEditPoints="1"/>
            </p:cNvSpPr>
            <p:nvPr/>
          </p:nvSpPr>
          <p:spPr bwMode="auto">
            <a:xfrm>
              <a:off x="897" y="1434"/>
              <a:ext cx="5" cy="48"/>
            </a:xfrm>
            <a:custGeom>
              <a:avLst/>
              <a:gdLst>
                <a:gd name="T0" fmla="*/ 1 w 3"/>
                <a:gd name="T1" fmla="*/ 26 h 33"/>
                <a:gd name="T2" fmla="*/ 2 w 3"/>
                <a:gd name="T3" fmla="*/ 30 h 33"/>
                <a:gd name="T4" fmla="*/ 2 w 3"/>
                <a:gd name="T5" fmla="*/ 33 h 33"/>
                <a:gd name="T6" fmla="*/ 3 w 3"/>
                <a:gd name="T7" fmla="*/ 33 h 33"/>
                <a:gd name="T8" fmla="*/ 1 w 3"/>
                <a:gd name="T9" fmla="*/ 26 h 33"/>
                <a:gd name="T10" fmla="*/ 1 w 3"/>
                <a:gd name="T11" fmla="*/ 26 h 33"/>
                <a:gd name="T12" fmla="*/ 1 w 3"/>
                <a:gd name="T13" fmla="*/ 26 h 33"/>
                <a:gd name="T14" fmla="*/ 1 w 3"/>
                <a:gd name="T15" fmla="*/ 0 h 33"/>
                <a:gd name="T16" fmla="*/ 0 w 3"/>
                <a:gd name="T17" fmla="*/ 1 h 33"/>
                <a:gd name="T18" fmla="*/ 1 w 3"/>
                <a:gd name="T19" fmla="*/ 1 h 33"/>
                <a:gd name="T20" fmla="*/ 1 w 3"/>
                <a:gd name="T21" fmla="*/ 12 h 33"/>
                <a:gd name="T22" fmla="*/ 0 w 3"/>
                <a:gd name="T23" fmla="*/ 20 h 33"/>
                <a:gd name="T24" fmla="*/ 1 w 3"/>
                <a:gd name="T25" fmla="*/ 13 h 33"/>
                <a:gd name="T26" fmla="*/ 1 w 3"/>
                <a:gd name="T2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33">
                  <a:moveTo>
                    <a:pt x="1" y="26"/>
                  </a:moveTo>
                  <a:cubicBezTo>
                    <a:pt x="1" y="28"/>
                    <a:pt x="2" y="30"/>
                    <a:pt x="2" y="30"/>
                  </a:cubicBezTo>
                  <a:cubicBezTo>
                    <a:pt x="1" y="32"/>
                    <a:pt x="1" y="33"/>
                    <a:pt x="2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2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1"/>
                    <a:pt x="1" y="12"/>
                    <a:pt x="1" y="12"/>
                  </a:cubicBezTo>
                  <a:cubicBezTo>
                    <a:pt x="0" y="13"/>
                    <a:pt x="0" y="17"/>
                    <a:pt x="0" y="20"/>
                  </a:cubicBezTo>
                  <a:cubicBezTo>
                    <a:pt x="0" y="17"/>
                    <a:pt x="1" y="13"/>
                    <a:pt x="1" y="13"/>
                  </a:cubicBezTo>
                  <a:cubicBezTo>
                    <a:pt x="2" y="9"/>
                    <a:pt x="1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4" name="Freeform 424"/>
            <p:cNvSpPr>
              <a:spLocks/>
            </p:cNvSpPr>
            <p:nvPr/>
          </p:nvSpPr>
          <p:spPr bwMode="auto">
            <a:xfrm>
              <a:off x="907" y="1479"/>
              <a:ext cx="2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5" name="Freeform 425"/>
            <p:cNvSpPr>
              <a:spLocks noEditPoints="1"/>
            </p:cNvSpPr>
            <p:nvPr/>
          </p:nvSpPr>
          <p:spPr bwMode="auto">
            <a:xfrm>
              <a:off x="902" y="1479"/>
              <a:ext cx="13" cy="8"/>
            </a:xfrm>
            <a:custGeom>
              <a:avLst/>
              <a:gdLst>
                <a:gd name="T0" fmla="*/ 4 w 9"/>
                <a:gd name="T1" fmla="*/ 1 h 5"/>
                <a:gd name="T2" fmla="*/ 4 w 9"/>
                <a:gd name="T3" fmla="*/ 1 h 5"/>
                <a:gd name="T4" fmla="*/ 4 w 9"/>
                <a:gd name="T5" fmla="*/ 1 h 5"/>
                <a:gd name="T6" fmla="*/ 6 w 9"/>
                <a:gd name="T7" fmla="*/ 3 h 5"/>
                <a:gd name="T8" fmla="*/ 7 w 9"/>
                <a:gd name="T9" fmla="*/ 3 h 5"/>
                <a:gd name="T10" fmla="*/ 8 w 9"/>
                <a:gd name="T11" fmla="*/ 4 h 5"/>
                <a:gd name="T12" fmla="*/ 9 w 9"/>
                <a:gd name="T13" fmla="*/ 5 h 5"/>
                <a:gd name="T14" fmla="*/ 9 w 9"/>
                <a:gd name="T15" fmla="*/ 5 h 5"/>
                <a:gd name="T16" fmla="*/ 5 w 9"/>
                <a:gd name="T17" fmla="*/ 2 h 5"/>
                <a:gd name="T18" fmla="*/ 4 w 9"/>
                <a:gd name="T19" fmla="*/ 1 h 5"/>
                <a:gd name="T20" fmla="*/ 4 w 9"/>
                <a:gd name="T21" fmla="*/ 1 h 5"/>
                <a:gd name="T22" fmla="*/ 4 w 9"/>
                <a:gd name="T23" fmla="*/ 1 h 5"/>
                <a:gd name="T24" fmla="*/ 4 w 9"/>
                <a:gd name="T25" fmla="*/ 1 h 5"/>
                <a:gd name="T26" fmla="*/ 2 w 9"/>
                <a:gd name="T27" fmla="*/ 1 h 5"/>
                <a:gd name="T28" fmla="*/ 0 w 9"/>
                <a:gd name="T29" fmla="*/ 2 h 5"/>
                <a:gd name="T30" fmla="*/ 3 w 9"/>
                <a:gd name="T31" fmla="*/ 1 h 5"/>
                <a:gd name="T32" fmla="*/ 2 w 9"/>
                <a:gd name="T33" fmla="*/ 1 h 5"/>
                <a:gd name="T34" fmla="*/ 4 w 9"/>
                <a:gd name="T35" fmla="*/ 0 h 5"/>
                <a:gd name="T36" fmla="*/ 4 w 9"/>
                <a:gd name="T37" fmla="*/ 1 h 5"/>
                <a:gd name="T38" fmla="*/ 3 w 9"/>
                <a:gd name="T39" fmla="*/ 1 h 5"/>
                <a:gd name="T40" fmla="*/ 4 w 9"/>
                <a:gd name="T41" fmla="*/ 1 h 5"/>
                <a:gd name="T42" fmla="*/ 4 w 9"/>
                <a:gd name="T43" fmla="*/ 1 h 5"/>
                <a:gd name="T44" fmla="*/ 4 w 9"/>
                <a:gd name="T45" fmla="*/ 1 h 5"/>
                <a:gd name="T46" fmla="*/ 4 w 9"/>
                <a:gd name="T47" fmla="*/ 1 h 5"/>
                <a:gd name="T48" fmla="*/ 4 w 9"/>
                <a:gd name="T49" fmla="*/ 0 h 5"/>
                <a:gd name="T50" fmla="*/ 4 w 9"/>
                <a:gd name="T5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" h="5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7" y="3"/>
                    <a:pt x="7" y="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8" y="2"/>
                    <a:pt x="5" y="2"/>
                  </a:cubicBezTo>
                  <a:cubicBezTo>
                    <a:pt x="5" y="2"/>
                    <a:pt x="5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2" y="1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moveTo>
                    <a:pt x="4" y="0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6" name="Freeform 426"/>
            <p:cNvSpPr>
              <a:spLocks noEditPoints="1"/>
            </p:cNvSpPr>
            <p:nvPr/>
          </p:nvSpPr>
          <p:spPr bwMode="auto">
            <a:xfrm>
              <a:off x="896" y="1404"/>
              <a:ext cx="4" cy="14"/>
            </a:xfrm>
            <a:custGeom>
              <a:avLst/>
              <a:gdLst>
                <a:gd name="T0" fmla="*/ 2 w 3"/>
                <a:gd name="T1" fmla="*/ 9 h 10"/>
                <a:gd name="T2" fmla="*/ 2 w 3"/>
                <a:gd name="T3" fmla="*/ 9 h 10"/>
                <a:gd name="T4" fmla="*/ 2 w 3"/>
                <a:gd name="T5" fmla="*/ 10 h 10"/>
                <a:gd name="T6" fmla="*/ 2 w 3"/>
                <a:gd name="T7" fmla="*/ 9 h 10"/>
                <a:gd name="T8" fmla="*/ 0 w 3"/>
                <a:gd name="T9" fmla="*/ 0 h 10"/>
                <a:gd name="T10" fmla="*/ 2 w 3"/>
                <a:gd name="T11" fmla="*/ 7 h 10"/>
                <a:gd name="T12" fmla="*/ 2 w 3"/>
                <a:gd name="T13" fmla="*/ 9 h 10"/>
                <a:gd name="T14" fmla="*/ 3 w 3"/>
                <a:gd name="T15" fmla="*/ 6 h 10"/>
                <a:gd name="T16" fmla="*/ 0 w 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0"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9"/>
                    <a:pt x="2" y="9"/>
                  </a:cubicBezTo>
                  <a:moveTo>
                    <a:pt x="0" y="0"/>
                  </a:moveTo>
                  <a:cubicBezTo>
                    <a:pt x="1" y="3"/>
                    <a:pt x="1" y="5"/>
                    <a:pt x="2" y="7"/>
                  </a:cubicBezTo>
                  <a:cubicBezTo>
                    <a:pt x="2" y="7"/>
                    <a:pt x="2" y="8"/>
                    <a:pt x="2" y="9"/>
                  </a:cubicBezTo>
                  <a:cubicBezTo>
                    <a:pt x="3" y="7"/>
                    <a:pt x="3" y="6"/>
                    <a:pt x="3" y="6"/>
                  </a:cubicBezTo>
                  <a:cubicBezTo>
                    <a:pt x="2" y="4"/>
                    <a:pt x="1" y="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7" name="Freeform 427"/>
            <p:cNvSpPr>
              <a:spLocks/>
            </p:cNvSpPr>
            <p:nvPr/>
          </p:nvSpPr>
          <p:spPr bwMode="auto">
            <a:xfrm>
              <a:off x="899" y="1414"/>
              <a:ext cx="0" cy="3"/>
            </a:xfrm>
            <a:custGeom>
              <a:avLst/>
              <a:gdLst>
                <a:gd name="T0" fmla="*/ 0 h 2"/>
                <a:gd name="T1" fmla="*/ 2 h 2"/>
                <a:gd name="T2" fmla="*/ 2 h 2"/>
                <a:gd name="T3" fmla="*/ 2 h 2"/>
                <a:gd name="T4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8" name="Rectangle 428"/>
            <p:cNvSpPr>
              <a:spLocks noChangeArrowheads="1"/>
            </p:cNvSpPr>
            <p:nvPr/>
          </p:nvSpPr>
          <p:spPr bwMode="auto">
            <a:xfrm>
              <a:off x="881" y="1386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9" name="Freeform 429"/>
            <p:cNvSpPr>
              <a:spLocks/>
            </p:cNvSpPr>
            <p:nvPr/>
          </p:nvSpPr>
          <p:spPr bwMode="auto">
            <a:xfrm>
              <a:off x="881" y="138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0" name="Freeform 430"/>
            <p:cNvSpPr>
              <a:spLocks/>
            </p:cNvSpPr>
            <p:nvPr/>
          </p:nvSpPr>
          <p:spPr bwMode="auto">
            <a:xfrm>
              <a:off x="820" y="1487"/>
              <a:ext cx="100" cy="10"/>
            </a:xfrm>
            <a:custGeom>
              <a:avLst/>
              <a:gdLst>
                <a:gd name="T0" fmla="*/ 65 w 69"/>
                <a:gd name="T1" fmla="*/ 0 h 7"/>
                <a:gd name="T2" fmla="*/ 65 w 69"/>
                <a:gd name="T3" fmla="*/ 1 h 7"/>
                <a:gd name="T4" fmla="*/ 65 w 69"/>
                <a:gd name="T5" fmla="*/ 1 h 7"/>
                <a:gd name="T6" fmla="*/ 57 w 69"/>
                <a:gd name="T7" fmla="*/ 4 h 7"/>
                <a:gd name="T8" fmla="*/ 46 w 69"/>
                <a:gd name="T9" fmla="*/ 5 h 7"/>
                <a:gd name="T10" fmla="*/ 42 w 69"/>
                <a:gd name="T11" fmla="*/ 5 h 7"/>
                <a:gd name="T12" fmla="*/ 20 w 69"/>
                <a:gd name="T13" fmla="*/ 6 h 7"/>
                <a:gd name="T14" fmla="*/ 17 w 69"/>
                <a:gd name="T15" fmla="*/ 6 h 7"/>
                <a:gd name="T16" fmla="*/ 3 w 69"/>
                <a:gd name="T17" fmla="*/ 3 h 7"/>
                <a:gd name="T18" fmla="*/ 3 w 69"/>
                <a:gd name="T19" fmla="*/ 2 h 7"/>
                <a:gd name="T20" fmla="*/ 2 w 69"/>
                <a:gd name="T21" fmla="*/ 2 h 7"/>
                <a:gd name="T22" fmla="*/ 5 w 69"/>
                <a:gd name="T23" fmla="*/ 5 h 7"/>
                <a:gd name="T24" fmla="*/ 17 w 69"/>
                <a:gd name="T25" fmla="*/ 7 h 7"/>
                <a:gd name="T26" fmla="*/ 21 w 69"/>
                <a:gd name="T27" fmla="*/ 7 h 7"/>
                <a:gd name="T28" fmla="*/ 46 w 69"/>
                <a:gd name="T29" fmla="*/ 6 h 7"/>
                <a:gd name="T30" fmla="*/ 59 w 69"/>
                <a:gd name="T31" fmla="*/ 4 h 7"/>
                <a:gd name="T32" fmla="*/ 67 w 69"/>
                <a:gd name="T33" fmla="*/ 1 h 7"/>
                <a:gd name="T34" fmla="*/ 65 w 69"/>
                <a:gd name="T35" fmla="*/ 1 h 7"/>
                <a:gd name="T36" fmla="*/ 65 w 69"/>
                <a:gd name="T3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9" h="7">
                  <a:moveTo>
                    <a:pt x="65" y="0"/>
                  </a:move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2" y="1"/>
                    <a:pt x="57" y="4"/>
                    <a:pt x="57" y="4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5" y="5"/>
                    <a:pt x="44" y="5"/>
                    <a:pt x="42" y="5"/>
                  </a:cubicBezTo>
                  <a:cubicBezTo>
                    <a:pt x="34" y="5"/>
                    <a:pt x="20" y="6"/>
                    <a:pt x="20" y="6"/>
                  </a:cubicBezTo>
                  <a:cubicBezTo>
                    <a:pt x="19" y="6"/>
                    <a:pt x="18" y="6"/>
                    <a:pt x="17" y="6"/>
                  </a:cubicBezTo>
                  <a:cubicBezTo>
                    <a:pt x="12" y="6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3"/>
                    <a:pt x="5" y="5"/>
                  </a:cubicBezTo>
                  <a:cubicBezTo>
                    <a:pt x="5" y="5"/>
                    <a:pt x="11" y="7"/>
                    <a:pt x="17" y="7"/>
                  </a:cubicBezTo>
                  <a:cubicBezTo>
                    <a:pt x="18" y="7"/>
                    <a:pt x="19" y="7"/>
                    <a:pt x="21" y="7"/>
                  </a:cubicBezTo>
                  <a:cubicBezTo>
                    <a:pt x="21" y="7"/>
                    <a:pt x="43" y="6"/>
                    <a:pt x="46" y="6"/>
                  </a:cubicBezTo>
                  <a:cubicBezTo>
                    <a:pt x="46" y="6"/>
                    <a:pt x="55" y="6"/>
                    <a:pt x="59" y="4"/>
                  </a:cubicBezTo>
                  <a:cubicBezTo>
                    <a:pt x="59" y="4"/>
                    <a:pt x="69" y="1"/>
                    <a:pt x="67" y="1"/>
                  </a:cubicBezTo>
                  <a:cubicBezTo>
                    <a:pt x="66" y="1"/>
                    <a:pt x="66" y="1"/>
                    <a:pt x="65" y="1"/>
                  </a:cubicBezTo>
                  <a:cubicBezTo>
                    <a:pt x="65" y="0"/>
                    <a:pt x="65" y="0"/>
                    <a:pt x="6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1" name="Freeform 431"/>
            <p:cNvSpPr>
              <a:spLocks noEditPoints="1"/>
            </p:cNvSpPr>
            <p:nvPr/>
          </p:nvSpPr>
          <p:spPr bwMode="auto">
            <a:xfrm>
              <a:off x="824" y="1386"/>
              <a:ext cx="91" cy="109"/>
            </a:xfrm>
            <a:custGeom>
              <a:avLst/>
              <a:gdLst>
                <a:gd name="T0" fmla="*/ 53 w 62"/>
                <a:gd name="T1" fmla="*/ 66 h 75"/>
                <a:gd name="T2" fmla="*/ 36 w 62"/>
                <a:gd name="T3" fmla="*/ 58 h 75"/>
                <a:gd name="T4" fmla="*/ 42 w 62"/>
                <a:gd name="T5" fmla="*/ 57 h 75"/>
                <a:gd name="T6" fmla="*/ 44 w 62"/>
                <a:gd name="T7" fmla="*/ 60 h 75"/>
                <a:gd name="T8" fmla="*/ 42 w 62"/>
                <a:gd name="T9" fmla="*/ 57 h 75"/>
                <a:gd name="T10" fmla="*/ 51 w 62"/>
                <a:gd name="T11" fmla="*/ 58 h 75"/>
                <a:gd name="T12" fmla="*/ 49 w 62"/>
                <a:gd name="T13" fmla="*/ 26 h 75"/>
                <a:gd name="T14" fmla="*/ 50 w 62"/>
                <a:gd name="T15" fmla="*/ 27 h 75"/>
                <a:gd name="T16" fmla="*/ 39 w 62"/>
                <a:gd name="T17" fmla="*/ 28 h 75"/>
                <a:gd name="T18" fmla="*/ 43 w 62"/>
                <a:gd name="T19" fmla="*/ 25 h 75"/>
                <a:gd name="T20" fmla="*/ 43 w 62"/>
                <a:gd name="T21" fmla="*/ 30 h 75"/>
                <a:gd name="T22" fmla="*/ 29 w 62"/>
                <a:gd name="T23" fmla="*/ 46 h 75"/>
                <a:gd name="T24" fmla="*/ 34 w 62"/>
                <a:gd name="T25" fmla="*/ 67 h 75"/>
                <a:gd name="T26" fmla="*/ 27 w 62"/>
                <a:gd name="T27" fmla="*/ 69 h 75"/>
                <a:gd name="T28" fmla="*/ 11 w 62"/>
                <a:gd name="T29" fmla="*/ 74 h 75"/>
                <a:gd name="T30" fmla="*/ 17 w 62"/>
                <a:gd name="T31" fmla="*/ 75 h 75"/>
                <a:gd name="T32" fmla="*/ 62 w 62"/>
                <a:gd name="T33" fmla="*/ 70 h 75"/>
                <a:gd name="T34" fmla="*/ 60 w 62"/>
                <a:gd name="T35" fmla="*/ 70 h 75"/>
                <a:gd name="T36" fmla="*/ 59 w 62"/>
                <a:gd name="T37" fmla="*/ 66 h 75"/>
                <a:gd name="T38" fmla="*/ 57 w 62"/>
                <a:gd name="T39" fmla="*/ 65 h 75"/>
                <a:gd name="T40" fmla="*/ 45 w 62"/>
                <a:gd name="T41" fmla="*/ 71 h 75"/>
                <a:gd name="T42" fmla="*/ 38 w 62"/>
                <a:gd name="T43" fmla="*/ 67 h 75"/>
                <a:gd name="T44" fmla="*/ 36 w 62"/>
                <a:gd name="T45" fmla="*/ 56 h 75"/>
                <a:gd name="T46" fmla="*/ 39 w 62"/>
                <a:gd name="T47" fmla="*/ 55 h 75"/>
                <a:gd name="T48" fmla="*/ 43 w 62"/>
                <a:gd name="T49" fmla="*/ 50 h 75"/>
                <a:gd name="T50" fmla="*/ 48 w 62"/>
                <a:gd name="T51" fmla="*/ 39 h 75"/>
                <a:gd name="T52" fmla="*/ 49 w 62"/>
                <a:gd name="T53" fmla="*/ 31 h 75"/>
                <a:gd name="T54" fmla="*/ 48 w 62"/>
                <a:gd name="T55" fmla="*/ 25 h 75"/>
                <a:gd name="T56" fmla="*/ 46 w 62"/>
                <a:gd name="T57" fmla="*/ 30 h 75"/>
                <a:gd name="T58" fmla="*/ 45 w 62"/>
                <a:gd name="T59" fmla="*/ 25 h 75"/>
                <a:gd name="T60" fmla="*/ 47 w 62"/>
                <a:gd name="T61" fmla="*/ 25 h 75"/>
                <a:gd name="T62" fmla="*/ 33 w 62"/>
                <a:gd name="T63" fmla="*/ 29 h 75"/>
                <a:gd name="T64" fmla="*/ 36 w 62"/>
                <a:gd name="T65" fmla="*/ 27 h 75"/>
                <a:gd name="T66" fmla="*/ 36 w 62"/>
                <a:gd name="T67" fmla="*/ 27 h 75"/>
                <a:gd name="T68" fmla="*/ 51 w 62"/>
                <a:gd name="T69" fmla="*/ 26 h 75"/>
                <a:gd name="T70" fmla="*/ 51 w 62"/>
                <a:gd name="T71" fmla="*/ 33 h 75"/>
                <a:gd name="T72" fmla="*/ 39 w 62"/>
                <a:gd name="T73" fmla="*/ 23 h 75"/>
                <a:gd name="T74" fmla="*/ 35 w 62"/>
                <a:gd name="T75" fmla="*/ 21 h 75"/>
                <a:gd name="T76" fmla="*/ 37 w 62"/>
                <a:gd name="T77" fmla="*/ 19 h 75"/>
                <a:gd name="T78" fmla="*/ 45 w 62"/>
                <a:gd name="T79" fmla="*/ 20 h 75"/>
                <a:gd name="T80" fmla="*/ 40 w 62"/>
                <a:gd name="T81" fmla="*/ 18 h 75"/>
                <a:gd name="T82" fmla="*/ 41 w 62"/>
                <a:gd name="T83" fmla="*/ 20 h 75"/>
                <a:gd name="T84" fmla="*/ 20 w 62"/>
                <a:gd name="T85" fmla="*/ 18 h 75"/>
                <a:gd name="T86" fmla="*/ 42 w 62"/>
                <a:gd name="T87" fmla="*/ 18 h 75"/>
                <a:gd name="T88" fmla="*/ 43 w 62"/>
                <a:gd name="T89" fmla="*/ 21 h 75"/>
                <a:gd name="T90" fmla="*/ 26 w 62"/>
                <a:gd name="T91" fmla="*/ 9 h 75"/>
                <a:gd name="T92" fmla="*/ 39 w 62"/>
                <a:gd name="T93" fmla="*/ 15 h 75"/>
                <a:gd name="T94" fmla="*/ 26 w 62"/>
                <a:gd name="T95" fmla="*/ 9 h 75"/>
                <a:gd name="T96" fmla="*/ 25 w 62"/>
                <a:gd name="T97" fmla="*/ 9 h 75"/>
                <a:gd name="T98" fmla="*/ 19 w 62"/>
                <a:gd name="T99" fmla="*/ 17 h 75"/>
                <a:gd name="T100" fmla="*/ 16 w 62"/>
                <a:gd name="T101" fmla="*/ 16 h 75"/>
                <a:gd name="T102" fmla="*/ 22 w 62"/>
                <a:gd name="T103" fmla="*/ 18 h 75"/>
                <a:gd name="T104" fmla="*/ 27 w 62"/>
                <a:gd name="T105" fmla="*/ 19 h 75"/>
                <a:gd name="T106" fmla="*/ 40 w 62"/>
                <a:gd name="T107" fmla="*/ 15 h 75"/>
                <a:gd name="T108" fmla="*/ 45 w 62"/>
                <a:gd name="T109" fmla="*/ 14 h 75"/>
                <a:gd name="T110" fmla="*/ 49 w 62"/>
                <a:gd name="T111" fmla="*/ 12 h 75"/>
                <a:gd name="T112" fmla="*/ 32 w 62"/>
                <a:gd name="T113" fmla="*/ 1 h 75"/>
                <a:gd name="T114" fmla="*/ 26 w 62"/>
                <a:gd name="T11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2" h="75">
                  <a:moveTo>
                    <a:pt x="53" y="66"/>
                  </a:moveTo>
                  <a:cubicBezTo>
                    <a:pt x="53" y="66"/>
                    <a:pt x="53" y="66"/>
                    <a:pt x="53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3" y="66"/>
                    <a:pt x="53" y="66"/>
                    <a:pt x="53" y="66"/>
                  </a:cubicBezTo>
                  <a:moveTo>
                    <a:pt x="36" y="58"/>
                  </a:moveTo>
                  <a:cubicBezTo>
                    <a:pt x="36" y="58"/>
                    <a:pt x="36" y="58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moveTo>
                    <a:pt x="41" y="57"/>
                  </a:moveTo>
                  <a:cubicBezTo>
                    <a:pt x="39" y="57"/>
                    <a:pt x="38" y="58"/>
                    <a:pt x="36" y="58"/>
                  </a:cubicBezTo>
                  <a:cubicBezTo>
                    <a:pt x="38" y="58"/>
                    <a:pt x="39" y="57"/>
                    <a:pt x="41" y="57"/>
                  </a:cubicBezTo>
                  <a:moveTo>
                    <a:pt x="42" y="57"/>
                  </a:moveTo>
                  <a:cubicBezTo>
                    <a:pt x="41" y="57"/>
                    <a:pt x="41" y="57"/>
                    <a:pt x="41" y="57"/>
                  </a:cubicBezTo>
                  <a:cubicBezTo>
                    <a:pt x="41" y="57"/>
                    <a:pt x="41" y="57"/>
                    <a:pt x="42" y="57"/>
                  </a:cubicBezTo>
                  <a:moveTo>
                    <a:pt x="42" y="57"/>
                  </a:moveTo>
                  <a:cubicBezTo>
                    <a:pt x="44" y="57"/>
                    <a:pt x="45" y="57"/>
                    <a:pt x="44" y="60"/>
                  </a:cubicBezTo>
                  <a:cubicBezTo>
                    <a:pt x="45" y="57"/>
                    <a:pt x="44" y="57"/>
                    <a:pt x="42" y="57"/>
                  </a:cubicBezTo>
                  <a:moveTo>
                    <a:pt x="42" y="57"/>
                  </a:moveTo>
                  <a:cubicBezTo>
                    <a:pt x="42" y="57"/>
                    <a:pt x="42" y="57"/>
                    <a:pt x="42" y="57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2" y="57"/>
                    <a:pt x="42" y="57"/>
                    <a:pt x="42" y="57"/>
                  </a:cubicBezTo>
                  <a:moveTo>
                    <a:pt x="50" y="53"/>
                  </a:moveTo>
                  <a:cubicBezTo>
                    <a:pt x="50" y="56"/>
                    <a:pt x="51" y="58"/>
                    <a:pt x="51" y="59"/>
                  </a:cubicBezTo>
                  <a:cubicBezTo>
                    <a:pt x="51" y="59"/>
                    <a:pt x="51" y="58"/>
                    <a:pt x="51" y="58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1" y="58"/>
                    <a:pt x="51" y="56"/>
                    <a:pt x="50" y="53"/>
                  </a:cubicBezTo>
                  <a:moveTo>
                    <a:pt x="49" y="26"/>
                  </a:moveTo>
                  <a:cubicBezTo>
                    <a:pt x="49" y="29"/>
                    <a:pt x="50" y="29"/>
                    <a:pt x="50" y="29"/>
                  </a:cubicBezTo>
                  <a:cubicBezTo>
                    <a:pt x="50" y="29"/>
                    <a:pt x="50" y="28"/>
                    <a:pt x="50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7"/>
                    <a:pt x="50" y="27"/>
                    <a:pt x="49" y="26"/>
                  </a:cubicBezTo>
                  <a:moveTo>
                    <a:pt x="41" y="25"/>
                  </a:moveTo>
                  <a:cubicBezTo>
                    <a:pt x="40" y="26"/>
                    <a:pt x="40" y="26"/>
                    <a:pt x="39" y="26"/>
                  </a:cubicBezTo>
                  <a:cubicBezTo>
                    <a:pt x="38" y="28"/>
                    <a:pt x="39" y="28"/>
                    <a:pt x="39" y="28"/>
                  </a:cubicBezTo>
                  <a:cubicBezTo>
                    <a:pt x="39" y="28"/>
                    <a:pt x="39" y="28"/>
                    <a:pt x="40" y="28"/>
                  </a:cubicBezTo>
                  <a:cubicBezTo>
                    <a:pt x="40" y="28"/>
                    <a:pt x="41" y="27"/>
                    <a:pt x="41" y="25"/>
                  </a:cubicBezTo>
                  <a:moveTo>
                    <a:pt x="44" y="25"/>
                  </a:moveTo>
                  <a:cubicBezTo>
                    <a:pt x="43" y="25"/>
                    <a:pt x="43" y="25"/>
                    <a:pt x="43" y="25"/>
                  </a:cubicBezTo>
                  <a:cubicBezTo>
                    <a:pt x="43" y="26"/>
                    <a:pt x="42" y="27"/>
                    <a:pt x="42" y="27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2" y="30"/>
                  </a:cubicBezTo>
                  <a:cubicBezTo>
                    <a:pt x="42" y="30"/>
                    <a:pt x="40" y="30"/>
                    <a:pt x="38" y="33"/>
                  </a:cubicBezTo>
                  <a:cubicBezTo>
                    <a:pt x="36" y="34"/>
                    <a:pt x="20" y="41"/>
                    <a:pt x="29" y="46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29" y="46"/>
                    <a:pt x="40" y="46"/>
                    <a:pt x="30" y="57"/>
                  </a:cubicBezTo>
                  <a:cubicBezTo>
                    <a:pt x="30" y="57"/>
                    <a:pt x="20" y="68"/>
                    <a:pt x="27" y="68"/>
                  </a:cubicBezTo>
                  <a:cubicBezTo>
                    <a:pt x="28" y="68"/>
                    <a:pt x="30" y="67"/>
                    <a:pt x="32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7"/>
                    <a:pt x="30" y="69"/>
                    <a:pt x="27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7" y="69"/>
                    <a:pt x="26" y="69"/>
                    <a:pt x="26" y="69"/>
                  </a:cubicBezTo>
                  <a:cubicBezTo>
                    <a:pt x="25" y="69"/>
                    <a:pt x="19" y="69"/>
                    <a:pt x="18" y="73"/>
                  </a:cubicBezTo>
                  <a:cubicBezTo>
                    <a:pt x="18" y="73"/>
                    <a:pt x="17" y="75"/>
                    <a:pt x="14" y="75"/>
                  </a:cubicBezTo>
                  <a:cubicBezTo>
                    <a:pt x="13" y="75"/>
                    <a:pt x="12" y="75"/>
                    <a:pt x="11" y="7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9" y="75"/>
                    <a:pt x="14" y="75"/>
                  </a:cubicBezTo>
                  <a:cubicBezTo>
                    <a:pt x="15" y="75"/>
                    <a:pt x="16" y="75"/>
                    <a:pt x="17" y="75"/>
                  </a:cubicBezTo>
                  <a:cubicBezTo>
                    <a:pt x="17" y="75"/>
                    <a:pt x="31" y="74"/>
                    <a:pt x="39" y="74"/>
                  </a:cubicBezTo>
                  <a:cubicBezTo>
                    <a:pt x="41" y="74"/>
                    <a:pt x="42" y="74"/>
                    <a:pt x="43" y="74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9" y="70"/>
                    <a:pt x="62" y="70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2" y="70"/>
                    <a:pt x="62" y="70"/>
                    <a:pt x="62" y="69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1" y="70"/>
                    <a:pt x="61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1" y="68"/>
                    <a:pt x="60" y="67"/>
                    <a:pt x="60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57" y="68"/>
                    <a:pt x="54" y="72"/>
                    <a:pt x="54" y="72"/>
                  </a:cubicBezTo>
                  <a:cubicBezTo>
                    <a:pt x="53" y="71"/>
                    <a:pt x="57" y="66"/>
                    <a:pt x="57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6" y="65"/>
                    <a:pt x="56" y="65"/>
                  </a:cubicBezTo>
                  <a:cubicBezTo>
                    <a:pt x="56" y="65"/>
                    <a:pt x="55" y="66"/>
                    <a:pt x="54" y="67"/>
                  </a:cubicBezTo>
                  <a:cubicBezTo>
                    <a:pt x="50" y="70"/>
                    <a:pt x="47" y="71"/>
                    <a:pt x="46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6" y="68"/>
                    <a:pt x="53" y="66"/>
                    <a:pt x="53" y="66"/>
                  </a:cubicBezTo>
                  <a:cubicBezTo>
                    <a:pt x="53" y="66"/>
                    <a:pt x="49" y="65"/>
                    <a:pt x="46" y="65"/>
                  </a:cubicBezTo>
                  <a:cubicBezTo>
                    <a:pt x="43" y="65"/>
                    <a:pt x="39" y="66"/>
                    <a:pt x="38" y="67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7" y="66"/>
                    <a:pt x="36" y="62"/>
                    <a:pt x="36" y="58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4" y="57"/>
                    <a:pt x="35" y="56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5"/>
                    <a:pt x="38" y="55"/>
                    <a:pt x="39" y="55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0" y="53"/>
                    <a:pt x="42" y="52"/>
                    <a:pt x="44" y="52"/>
                  </a:cubicBezTo>
                  <a:cubicBezTo>
                    <a:pt x="45" y="52"/>
                    <a:pt x="47" y="52"/>
                    <a:pt x="48" y="54"/>
                  </a:cubicBezTo>
                  <a:cubicBezTo>
                    <a:pt x="48" y="54"/>
                    <a:pt x="47" y="50"/>
                    <a:pt x="43" y="50"/>
                  </a:cubicBezTo>
                  <a:cubicBezTo>
                    <a:pt x="43" y="50"/>
                    <a:pt x="42" y="50"/>
                    <a:pt x="42" y="50"/>
                  </a:cubicBezTo>
                  <a:cubicBezTo>
                    <a:pt x="42" y="50"/>
                    <a:pt x="34" y="48"/>
                    <a:pt x="46" y="46"/>
                  </a:cubicBezTo>
                  <a:cubicBezTo>
                    <a:pt x="46" y="46"/>
                    <a:pt x="52" y="45"/>
                    <a:pt x="45" y="45"/>
                  </a:cubicBezTo>
                  <a:cubicBezTo>
                    <a:pt x="45" y="45"/>
                    <a:pt x="40" y="43"/>
                    <a:pt x="48" y="39"/>
                  </a:cubicBezTo>
                  <a:cubicBezTo>
                    <a:pt x="48" y="39"/>
                    <a:pt x="54" y="35"/>
                    <a:pt x="47" y="35"/>
                  </a:cubicBezTo>
                  <a:cubicBezTo>
                    <a:pt x="46" y="35"/>
                    <a:pt x="46" y="35"/>
                    <a:pt x="45" y="35"/>
                  </a:cubicBezTo>
                  <a:cubicBezTo>
                    <a:pt x="45" y="35"/>
                    <a:pt x="44" y="35"/>
                    <a:pt x="44" y="35"/>
                  </a:cubicBezTo>
                  <a:cubicBezTo>
                    <a:pt x="41" y="35"/>
                    <a:pt x="35" y="35"/>
                    <a:pt x="49" y="31"/>
                  </a:cubicBezTo>
                  <a:cubicBezTo>
                    <a:pt x="49" y="31"/>
                    <a:pt x="49" y="31"/>
                    <a:pt x="49" y="30"/>
                  </a:cubicBezTo>
                  <a:cubicBezTo>
                    <a:pt x="49" y="30"/>
                    <a:pt x="48" y="28"/>
                    <a:pt x="48" y="28"/>
                  </a:cubicBezTo>
                  <a:cubicBezTo>
                    <a:pt x="49" y="27"/>
                    <a:pt x="49" y="26"/>
                    <a:pt x="49" y="26"/>
                  </a:cubicBezTo>
                  <a:cubicBezTo>
                    <a:pt x="49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6"/>
                  </a:cubicBezTo>
                  <a:cubicBezTo>
                    <a:pt x="48" y="26"/>
                    <a:pt x="48" y="30"/>
                    <a:pt x="47" y="30"/>
                  </a:cubicBezTo>
                  <a:cubicBezTo>
                    <a:pt x="47" y="30"/>
                    <a:pt x="47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5" y="30"/>
                    <a:pt x="43" y="29"/>
                    <a:pt x="43" y="27"/>
                  </a:cubicBezTo>
                  <a:cubicBezTo>
                    <a:pt x="43" y="27"/>
                    <a:pt x="44" y="26"/>
                    <a:pt x="44" y="25"/>
                  </a:cubicBezTo>
                  <a:moveTo>
                    <a:pt x="45" y="25"/>
                  </a:moveTo>
                  <a:cubicBezTo>
                    <a:pt x="45" y="25"/>
                    <a:pt x="45" y="25"/>
                    <a:pt x="45" y="25"/>
                  </a:cubicBezTo>
                  <a:cubicBezTo>
                    <a:pt x="45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7" y="28"/>
                    <a:pt x="47" y="27"/>
                    <a:pt x="47" y="25"/>
                  </a:cubicBezTo>
                  <a:cubicBezTo>
                    <a:pt x="47" y="25"/>
                    <a:pt x="46" y="25"/>
                    <a:pt x="45" y="25"/>
                  </a:cubicBezTo>
                  <a:moveTo>
                    <a:pt x="37" y="24"/>
                  </a:moveTo>
                  <a:cubicBezTo>
                    <a:pt x="36" y="25"/>
                    <a:pt x="35" y="26"/>
                    <a:pt x="34" y="27"/>
                  </a:cubicBezTo>
                  <a:cubicBezTo>
                    <a:pt x="34" y="28"/>
                    <a:pt x="33" y="28"/>
                    <a:pt x="33" y="29"/>
                  </a:cubicBezTo>
                  <a:cubicBezTo>
                    <a:pt x="32" y="30"/>
                    <a:pt x="32" y="31"/>
                    <a:pt x="32" y="32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7" y="27"/>
                    <a:pt x="37" y="27"/>
                    <a:pt x="36" y="27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5" y="27"/>
                    <a:pt x="35" y="26"/>
                    <a:pt x="37" y="25"/>
                  </a:cubicBezTo>
                  <a:cubicBezTo>
                    <a:pt x="37" y="24"/>
                    <a:pt x="37" y="24"/>
                    <a:pt x="37" y="24"/>
                  </a:cubicBezTo>
                  <a:moveTo>
                    <a:pt x="51" y="22"/>
                  </a:moveTo>
                  <a:cubicBezTo>
                    <a:pt x="51" y="23"/>
                    <a:pt x="51" y="25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7"/>
                    <a:pt x="51" y="28"/>
                    <a:pt x="51" y="28"/>
                  </a:cubicBezTo>
                  <a:cubicBezTo>
                    <a:pt x="52" y="28"/>
                    <a:pt x="52" y="29"/>
                    <a:pt x="51" y="33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2" y="31"/>
                    <a:pt x="52" y="28"/>
                    <a:pt x="51" y="22"/>
                  </a:cubicBezTo>
                  <a:moveTo>
                    <a:pt x="41" y="21"/>
                  </a:moveTo>
                  <a:cubicBezTo>
                    <a:pt x="41" y="21"/>
                    <a:pt x="40" y="22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3"/>
                    <a:pt x="40" y="23"/>
                    <a:pt x="41" y="22"/>
                  </a:cubicBezTo>
                  <a:cubicBezTo>
                    <a:pt x="41" y="22"/>
                    <a:pt x="41" y="21"/>
                    <a:pt x="41" y="21"/>
                  </a:cubicBezTo>
                  <a:moveTo>
                    <a:pt x="37" y="19"/>
                  </a:moveTo>
                  <a:cubicBezTo>
                    <a:pt x="37" y="20"/>
                    <a:pt x="36" y="20"/>
                    <a:pt x="35" y="21"/>
                  </a:cubicBezTo>
                  <a:cubicBezTo>
                    <a:pt x="35" y="21"/>
                    <a:pt x="34" y="22"/>
                    <a:pt x="36" y="22"/>
                  </a:cubicBezTo>
                  <a:cubicBezTo>
                    <a:pt x="36" y="22"/>
                    <a:pt x="37" y="22"/>
                    <a:pt x="37" y="22"/>
                  </a:cubicBezTo>
                  <a:cubicBezTo>
                    <a:pt x="37" y="21"/>
                    <a:pt x="37" y="20"/>
                    <a:pt x="37" y="20"/>
                  </a:cubicBezTo>
                  <a:cubicBezTo>
                    <a:pt x="37" y="20"/>
                    <a:pt x="37" y="19"/>
                    <a:pt x="37" y="19"/>
                  </a:cubicBezTo>
                  <a:moveTo>
                    <a:pt x="46" y="18"/>
                  </a:moveTo>
                  <a:cubicBezTo>
                    <a:pt x="46" y="18"/>
                    <a:pt x="46" y="18"/>
                    <a:pt x="46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5" y="18"/>
                    <a:pt x="45" y="19"/>
                    <a:pt x="45" y="20"/>
                  </a:cubicBezTo>
                  <a:cubicBezTo>
                    <a:pt x="45" y="20"/>
                    <a:pt x="45" y="20"/>
                    <a:pt x="46" y="20"/>
                  </a:cubicBezTo>
                  <a:cubicBezTo>
                    <a:pt x="46" y="20"/>
                    <a:pt x="46" y="19"/>
                    <a:pt x="46" y="18"/>
                  </a:cubicBezTo>
                  <a:cubicBezTo>
                    <a:pt x="46" y="18"/>
                    <a:pt x="46" y="18"/>
                    <a:pt x="46" y="18"/>
                  </a:cubicBezTo>
                  <a:moveTo>
                    <a:pt x="40" y="18"/>
                  </a:moveTo>
                  <a:cubicBezTo>
                    <a:pt x="39" y="18"/>
                    <a:pt x="39" y="19"/>
                    <a:pt x="39" y="19"/>
                  </a:cubicBezTo>
                  <a:cubicBezTo>
                    <a:pt x="39" y="19"/>
                    <a:pt x="39" y="20"/>
                    <a:pt x="39" y="21"/>
                  </a:cubicBezTo>
                  <a:cubicBezTo>
                    <a:pt x="39" y="21"/>
                    <a:pt x="40" y="21"/>
                    <a:pt x="40" y="21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19"/>
                    <a:pt x="40" y="18"/>
                    <a:pt x="40" y="18"/>
                  </a:cubicBezTo>
                  <a:moveTo>
                    <a:pt x="20" y="18"/>
                  </a:move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moveTo>
                    <a:pt x="44" y="18"/>
                  </a:moveTo>
                  <a:cubicBezTo>
                    <a:pt x="44" y="18"/>
                    <a:pt x="43" y="18"/>
                    <a:pt x="42" y="18"/>
                  </a:cubicBezTo>
                  <a:cubicBezTo>
                    <a:pt x="43" y="18"/>
                    <a:pt x="43" y="19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0"/>
                    <a:pt x="43" y="21"/>
                    <a:pt x="43" y="21"/>
                  </a:cubicBezTo>
                  <a:cubicBezTo>
                    <a:pt x="43" y="21"/>
                    <a:pt x="44" y="21"/>
                    <a:pt x="44" y="20"/>
                  </a:cubicBezTo>
                  <a:cubicBezTo>
                    <a:pt x="44" y="19"/>
                    <a:pt x="44" y="19"/>
                    <a:pt x="44" y="18"/>
                  </a:cubicBezTo>
                  <a:cubicBezTo>
                    <a:pt x="44" y="18"/>
                    <a:pt x="44" y="18"/>
                    <a:pt x="44" y="18"/>
                  </a:cubicBezTo>
                  <a:moveTo>
                    <a:pt x="26" y="9"/>
                  </a:moveTo>
                  <a:cubicBezTo>
                    <a:pt x="26" y="9"/>
                    <a:pt x="28" y="9"/>
                    <a:pt x="28" y="5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8" y="13"/>
                    <a:pt x="41" y="13"/>
                  </a:cubicBezTo>
                  <a:cubicBezTo>
                    <a:pt x="42" y="13"/>
                    <a:pt x="43" y="14"/>
                    <a:pt x="39" y="15"/>
                  </a:cubicBezTo>
                  <a:cubicBezTo>
                    <a:pt x="39" y="15"/>
                    <a:pt x="39" y="14"/>
                    <a:pt x="38" y="14"/>
                  </a:cubicBezTo>
                  <a:cubicBezTo>
                    <a:pt x="37" y="14"/>
                    <a:pt x="33" y="15"/>
                    <a:pt x="29" y="19"/>
                  </a:cubicBezTo>
                  <a:cubicBezTo>
                    <a:pt x="29" y="19"/>
                    <a:pt x="29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moveTo>
                    <a:pt x="26" y="0"/>
                  </a:moveTo>
                  <a:cubicBezTo>
                    <a:pt x="26" y="0"/>
                    <a:pt x="29" y="9"/>
                    <a:pt x="25" y="9"/>
                  </a:cubicBezTo>
                  <a:cubicBezTo>
                    <a:pt x="24" y="9"/>
                    <a:pt x="23" y="8"/>
                    <a:pt x="21" y="7"/>
                  </a:cubicBezTo>
                  <a:cubicBezTo>
                    <a:pt x="21" y="7"/>
                    <a:pt x="21" y="7"/>
                    <a:pt x="20" y="7"/>
                  </a:cubicBezTo>
                  <a:cubicBezTo>
                    <a:pt x="20" y="7"/>
                    <a:pt x="18" y="8"/>
                    <a:pt x="15" y="16"/>
                  </a:cubicBezTo>
                  <a:cubicBezTo>
                    <a:pt x="15" y="16"/>
                    <a:pt x="16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7"/>
                    <a:pt x="19" y="15"/>
                    <a:pt x="18" y="15"/>
                  </a:cubicBezTo>
                  <a:cubicBezTo>
                    <a:pt x="17" y="15"/>
                    <a:pt x="17" y="15"/>
                    <a:pt x="16" y="16"/>
                  </a:cubicBezTo>
                  <a:cubicBezTo>
                    <a:pt x="16" y="16"/>
                    <a:pt x="19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2" y="18"/>
                  </a:cubicBezTo>
                  <a:cubicBezTo>
                    <a:pt x="22" y="18"/>
                    <a:pt x="23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5" y="18"/>
                    <a:pt x="27" y="18"/>
                    <a:pt x="27" y="19"/>
                  </a:cubicBezTo>
                  <a:cubicBezTo>
                    <a:pt x="28" y="20"/>
                    <a:pt x="28" y="20"/>
                    <a:pt x="29" y="20"/>
                  </a:cubicBezTo>
                  <a:cubicBezTo>
                    <a:pt x="29" y="18"/>
                    <a:pt x="31" y="18"/>
                    <a:pt x="32" y="18"/>
                  </a:cubicBezTo>
                  <a:cubicBezTo>
                    <a:pt x="34" y="16"/>
                    <a:pt x="37" y="15"/>
                    <a:pt x="39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5"/>
                    <a:pt x="41" y="15"/>
                    <a:pt x="41" y="15"/>
                  </a:cubicBezTo>
                  <a:cubicBezTo>
                    <a:pt x="41" y="15"/>
                    <a:pt x="42" y="15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1" y="16"/>
                    <a:pt x="42" y="15"/>
                    <a:pt x="45" y="14"/>
                  </a:cubicBezTo>
                  <a:cubicBezTo>
                    <a:pt x="45" y="14"/>
                    <a:pt x="41" y="14"/>
                    <a:pt x="42" y="12"/>
                  </a:cubicBezTo>
                  <a:cubicBezTo>
                    <a:pt x="42" y="12"/>
                    <a:pt x="34" y="6"/>
                    <a:pt x="38" y="6"/>
                  </a:cubicBezTo>
                  <a:cubicBezTo>
                    <a:pt x="38" y="6"/>
                    <a:pt x="38" y="6"/>
                    <a:pt x="39" y="6"/>
                  </a:cubicBezTo>
                  <a:cubicBezTo>
                    <a:pt x="39" y="6"/>
                    <a:pt x="45" y="6"/>
                    <a:pt x="49" y="12"/>
                  </a:cubicBezTo>
                  <a:cubicBezTo>
                    <a:pt x="49" y="12"/>
                    <a:pt x="49" y="11"/>
                    <a:pt x="48" y="10"/>
                  </a:cubicBezTo>
                  <a:cubicBezTo>
                    <a:pt x="48" y="10"/>
                    <a:pt x="42" y="3"/>
                    <a:pt x="39" y="0"/>
                  </a:cubicBezTo>
                  <a:cubicBezTo>
                    <a:pt x="39" y="1"/>
                    <a:pt x="38" y="2"/>
                    <a:pt x="36" y="2"/>
                  </a:cubicBezTo>
                  <a:cubicBezTo>
                    <a:pt x="35" y="2"/>
                    <a:pt x="34" y="2"/>
                    <a:pt x="32" y="1"/>
                  </a:cubicBezTo>
                  <a:cubicBezTo>
                    <a:pt x="32" y="1"/>
                    <a:pt x="30" y="1"/>
                    <a:pt x="28" y="0"/>
                  </a:cubicBezTo>
                  <a:cubicBezTo>
                    <a:pt x="28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2" name="Freeform 432"/>
            <p:cNvSpPr>
              <a:spLocks/>
            </p:cNvSpPr>
            <p:nvPr/>
          </p:nvSpPr>
          <p:spPr bwMode="auto">
            <a:xfrm>
              <a:off x="848" y="1397"/>
              <a:ext cx="7" cy="16"/>
            </a:xfrm>
            <a:custGeom>
              <a:avLst/>
              <a:gdLst>
                <a:gd name="T0" fmla="*/ 4 w 5"/>
                <a:gd name="T1" fmla="*/ 0 h 11"/>
                <a:gd name="T2" fmla="*/ 0 w 5"/>
                <a:gd name="T3" fmla="*/ 9 h 11"/>
                <a:gd name="T4" fmla="*/ 2 w 5"/>
                <a:gd name="T5" fmla="*/ 8 h 11"/>
                <a:gd name="T6" fmla="*/ 4 w 5"/>
                <a:gd name="T7" fmla="*/ 11 h 11"/>
                <a:gd name="T8" fmla="*/ 4 w 5"/>
                <a:gd name="T9" fmla="*/ 11 h 11"/>
                <a:gd name="T10" fmla="*/ 4 w 5"/>
                <a:gd name="T11" fmla="*/ 11 h 11"/>
                <a:gd name="T12" fmla="*/ 4 w 5"/>
                <a:gd name="T13" fmla="*/ 11 h 11"/>
                <a:gd name="T14" fmla="*/ 5 w 5"/>
                <a:gd name="T15" fmla="*/ 11 h 11"/>
                <a:gd name="T16" fmla="*/ 4 w 5"/>
                <a:gd name="T17" fmla="*/ 0 h 11"/>
                <a:gd name="T18" fmla="*/ 4 w 5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11">
                  <a:moveTo>
                    <a:pt x="4" y="0"/>
                  </a:moveTo>
                  <a:cubicBezTo>
                    <a:pt x="3" y="0"/>
                    <a:pt x="0" y="9"/>
                    <a:pt x="0" y="9"/>
                  </a:cubicBezTo>
                  <a:cubicBezTo>
                    <a:pt x="1" y="8"/>
                    <a:pt x="1" y="8"/>
                    <a:pt x="2" y="8"/>
                  </a:cubicBezTo>
                  <a:cubicBezTo>
                    <a:pt x="3" y="8"/>
                    <a:pt x="4" y="10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5" y="1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3" name="Freeform 433"/>
            <p:cNvSpPr>
              <a:spLocks noEditPoints="1"/>
            </p:cNvSpPr>
            <p:nvPr/>
          </p:nvSpPr>
          <p:spPr bwMode="auto">
            <a:xfrm>
              <a:off x="862" y="1394"/>
              <a:ext cx="25" cy="20"/>
            </a:xfrm>
            <a:custGeom>
              <a:avLst/>
              <a:gdLst>
                <a:gd name="T0" fmla="*/ 0 w 17"/>
                <a:gd name="T1" fmla="*/ 4 h 14"/>
                <a:gd name="T2" fmla="*/ 0 w 17"/>
                <a:gd name="T3" fmla="*/ 4 h 14"/>
                <a:gd name="T4" fmla="*/ 0 w 17"/>
                <a:gd name="T5" fmla="*/ 4 h 14"/>
                <a:gd name="T6" fmla="*/ 2 w 17"/>
                <a:gd name="T7" fmla="*/ 0 h 14"/>
                <a:gd name="T8" fmla="*/ 0 w 17"/>
                <a:gd name="T9" fmla="*/ 4 h 14"/>
                <a:gd name="T10" fmla="*/ 0 w 17"/>
                <a:gd name="T11" fmla="*/ 4 h 14"/>
                <a:gd name="T12" fmla="*/ 3 w 17"/>
                <a:gd name="T13" fmla="*/ 14 h 14"/>
                <a:gd name="T14" fmla="*/ 12 w 17"/>
                <a:gd name="T15" fmla="*/ 9 h 14"/>
                <a:gd name="T16" fmla="*/ 13 w 17"/>
                <a:gd name="T17" fmla="*/ 10 h 14"/>
                <a:gd name="T18" fmla="*/ 15 w 17"/>
                <a:gd name="T19" fmla="*/ 8 h 14"/>
                <a:gd name="T20" fmla="*/ 7 w 17"/>
                <a:gd name="T21" fmla="*/ 9 h 14"/>
                <a:gd name="T22" fmla="*/ 2 w 17"/>
                <a:gd name="T2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2" y="0"/>
                  </a:moveTo>
                  <a:cubicBezTo>
                    <a:pt x="2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4"/>
                    <a:pt x="3" y="14"/>
                    <a:pt x="3" y="14"/>
                  </a:cubicBezTo>
                  <a:cubicBezTo>
                    <a:pt x="7" y="10"/>
                    <a:pt x="11" y="9"/>
                    <a:pt x="12" y="9"/>
                  </a:cubicBezTo>
                  <a:cubicBezTo>
                    <a:pt x="13" y="9"/>
                    <a:pt x="13" y="10"/>
                    <a:pt x="13" y="10"/>
                  </a:cubicBezTo>
                  <a:cubicBezTo>
                    <a:pt x="17" y="9"/>
                    <a:pt x="16" y="8"/>
                    <a:pt x="15" y="8"/>
                  </a:cubicBezTo>
                  <a:cubicBezTo>
                    <a:pt x="12" y="8"/>
                    <a:pt x="7" y="9"/>
                    <a:pt x="7" y="9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4" name="Freeform 434"/>
            <p:cNvSpPr>
              <a:spLocks/>
            </p:cNvSpPr>
            <p:nvPr/>
          </p:nvSpPr>
          <p:spPr bwMode="auto">
            <a:xfrm>
              <a:off x="874" y="1468"/>
              <a:ext cx="3" cy="4"/>
            </a:xfrm>
            <a:custGeom>
              <a:avLst/>
              <a:gdLst>
                <a:gd name="T0" fmla="*/ 2 w 2"/>
                <a:gd name="T1" fmla="*/ 0 h 3"/>
                <a:gd name="T2" fmla="*/ 1 w 2"/>
                <a:gd name="T3" fmla="*/ 3 h 3"/>
                <a:gd name="T4" fmla="*/ 2 w 2"/>
                <a:gd name="T5" fmla="*/ 2 h 3"/>
                <a:gd name="T6" fmla="*/ 2 w 2"/>
                <a:gd name="T7" fmla="*/ 2 h 3"/>
                <a:gd name="T8" fmla="*/ 2 w 2"/>
                <a:gd name="T9" fmla="*/ 2 h 3"/>
                <a:gd name="T10" fmla="*/ 2 w 2"/>
                <a:gd name="T11" fmla="*/ 2 h 3"/>
                <a:gd name="T12" fmla="*/ 2 w 2"/>
                <a:gd name="T13" fmla="*/ 2 h 3"/>
                <a:gd name="T14" fmla="*/ 2 w 2"/>
                <a:gd name="T15" fmla="*/ 0 h 3"/>
                <a:gd name="T16" fmla="*/ 2 w 2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1" y="0"/>
                    <a:pt x="0" y="1"/>
                    <a:pt x="1" y="3"/>
                  </a:cubicBezTo>
                  <a:cubicBezTo>
                    <a:pt x="1" y="3"/>
                    <a:pt x="1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pic>
          <p:nvPicPr>
            <p:cNvPr id="75" name="Picture 435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9" y="1383"/>
              <a:ext cx="11" cy="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" name="Freeform 436"/>
            <p:cNvSpPr>
              <a:spLocks/>
            </p:cNvSpPr>
            <p:nvPr/>
          </p:nvSpPr>
          <p:spPr bwMode="auto">
            <a:xfrm>
              <a:off x="864" y="1386"/>
              <a:ext cx="1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7" name="Freeform 437"/>
            <p:cNvSpPr>
              <a:spLocks/>
            </p:cNvSpPr>
            <p:nvPr/>
          </p:nvSpPr>
          <p:spPr bwMode="auto">
            <a:xfrm>
              <a:off x="852" y="1411"/>
              <a:ext cx="2" cy="2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1 h 1"/>
                <a:gd name="T8" fmla="*/ 1 w 1"/>
                <a:gd name="T9" fmla="*/ 1 h 1"/>
                <a:gd name="T10" fmla="*/ 1 w 1"/>
                <a:gd name="T11" fmla="*/ 1 h 1"/>
                <a:gd name="T12" fmla="*/ 0 w 1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8" name="Freeform 438"/>
            <p:cNvSpPr>
              <a:spLocks/>
            </p:cNvSpPr>
            <p:nvPr/>
          </p:nvSpPr>
          <p:spPr bwMode="auto">
            <a:xfrm>
              <a:off x="874" y="1426"/>
              <a:ext cx="3" cy="4"/>
            </a:xfrm>
            <a:custGeom>
              <a:avLst/>
              <a:gdLst>
                <a:gd name="T0" fmla="*/ 1 w 2"/>
                <a:gd name="T1" fmla="*/ 0 h 3"/>
                <a:gd name="T2" fmla="*/ 0 w 2"/>
                <a:gd name="T3" fmla="*/ 3 h 3"/>
                <a:gd name="T4" fmla="*/ 1 w 2"/>
                <a:gd name="T5" fmla="*/ 3 h 3"/>
                <a:gd name="T6" fmla="*/ 2 w 2"/>
                <a:gd name="T7" fmla="*/ 0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1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9" name="Freeform 439"/>
            <p:cNvSpPr>
              <a:spLocks/>
            </p:cNvSpPr>
            <p:nvPr/>
          </p:nvSpPr>
          <p:spPr bwMode="auto">
            <a:xfrm>
              <a:off x="856" y="1413"/>
              <a:ext cx="8" cy="1"/>
            </a:xfrm>
            <a:custGeom>
              <a:avLst/>
              <a:gdLst>
                <a:gd name="T0" fmla="*/ 2 w 5"/>
                <a:gd name="T1" fmla="*/ 0 h 1"/>
                <a:gd name="T2" fmla="*/ 2 w 5"/>
                <a:gd name="T3" fmla="*/ 0 h 1"/>
                <a:gd name="T4" fmla="*/ 2 w 5"/>
                <a:gd name="T5" fmla="*/ 0 h 1"/>
                <a:gd name="T6" fmla="*/ 0 w 5"/>
                <a:gd name="T7" fmla="*/ 0 h 1"/>
                <a:gd name="T8" fmla="*/ 5 w 5"/>
                <a:gd name="T9" fmla="*/ 1 h 1"/>
                <a:gd name="T10" fmla="*/ 2 w 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2" y="1"/>
                    <a:pt x="3" y="1"/>
                    <a:pt x="5" y="1"/>
                  </a:cubicBezTo>
                  <a:cubicBezTo>
                    <a:pt x="5" y="0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0" name="Freeform 440"/>
            <p:cNvSpPr>
              <a:spLocks noEditPoints="1"/>
            </p:cNvSpPr>
            <p:nvPr/>
          </p:nvSpPr>
          <p:spPr bwMode="auto">
            <a:xfrm>
              <a:off x="867" y="1413"/>
              <a:ext cx="7" cy="16"/>
            </a:xfrm>
            <a:custGeom>
              <a:avLst/>
              <a:gdLst>
                <a:gd name="T0" fmla="*/ 5 w 5"/>
                <a:gd name="T1" fmla="*/ 9 h 11"/>
                <a:gd name="T2" fmla="*/ 4 w 5"/>
                <a:gd name="T3" fmla="*/ 11 h 11"/>
                <a:gd name="T4" fmla="*/ 5 w 5"/>
                <a:gd name="T5" fmla="*/ 9 h 11"/>
                <a:gd name="T6" fmla="*/ 3 w 5"/>
                <a:gd name="T7" fmla="*/ 0 h 11"/>
                <a:gd name="T8" fmla="*/ 0 w 5"/>
                <a:gd name="T9" fmla="*/ 2 h 11"/>
                <a:gd name="T10" fmla="*/ 0 w 5"/>
                <a:gd name="T11" fmla="*/ 2 h 11"/>
                <a:gd name="T12" fmla="*/ 3 w 5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5" y="9"/>
                  </a:moveTo>
                  <a:cubicBezTo>
                    <a:pt x="5" y="10"/>
                    <a:pt x="4" y="10"/>
                    <a:pt x="4" y="11"/>
                  </a:cubicBezTo>
                  <a:cubicBezTo>
                    <a:pt x="4" y="10"/>
                    <a:pt x="5" y="10"/>
                    <a:pt x="5" y="9"/>
                  </a:cubicBezTo>
                  <a:moveTo>
                    <a:pt x="3" y="0"/>
                  </a:moveTo>
                  <a:cubicBezTo>
                    <a:pt x="2" y="0"/>
                    <a:pt x="0" y="0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1" name="Freeform 441"/>
            <p:cNvSpPr>
              <a:spLocks noEditPoints="1"/>
            </p:cNvSpPr>
            <p:nvPr/>
          </p:nvSpPr>
          <p:spPr bwMode="auto">
            <a:xfrm>
              <a:off x="878" y="1411"/>
              <a:ext cx="9" cy="19"/>
            </a:xfrm>
            <a:custGeom>
              <a:avLst/>
              <a:gdLst>
                <a:gd name="T0" fmla="*/ 6 w 6"/>
                <a:gd name="T1" fmla="*/ 8 h 13"/>
                <a:gd name="T2" fmla="*/ 4 w 6"/>
                <a:gd name="T3" fmla="*/ 8 h 13"/>
                <a:gd name="T4" fmla="*/ 3 w 6"/>
                <a:gd name="T5" fmla="*/ 11 h 13"/>
                <a:gd name="T6" fmla="*/ 2 w 6"/>
                <a:gd name="T7" fmla="*/ 11 h 13"/>
                <a:gd name="T8" fmla="*/ 2 w 6"/>
                <a:gd name="T9" fmla="*/ 9 h 13"/>
                <a:gd name="T10" fmla="*/ 0 w 6"/>
                <a:gd name="T11" fmla="*/ 10 h 13"/>
                <a:gd name="T12" fmla="*/ 2 w 6"/>
                <a:gd name="T13" fmla="*/ 13 h 13"/>
                <a:gd name="T14" fmla="*/ 5 w 6"/>
                <a:gd name="T15" fmla="*/ 11 h 13"/>
                <a:gd name="T16" fmla="*/ 5 w 6"/>
                <a:gd name="T17" fmla="*/ 10 h 13"/>
                <a:gd name="T18" fmla="*/ 6 w 6"/>
                <a:gd name="T19" fmla="*/ 8 h 13"/>
                <a:gd name="T20" fmla="*/ 2 w 6"/>
                <a:gd name="T21" fmla="*/ 6 h 13"/>
                <a:gd name="T22" fmla="*/ 0 w 6"/>
                <a:gd name="T23" fmla="*/ 7 h 13"/>
                <a:gd name="T24" fmla="*/ 0 w 6"/>
                <a:gd name="T25" fmla="*/ 8 h 13"/>
                <a:gd name="T26" fmla="*/ 2 w 6"/>
                <a:gd name="T27" fmla="*/ 6 h 13"/>
                <a:gd name="T28" fmla="*/ 2 w 6"/>
                <a:gd name="T29" fmla="*/ 6 h 13"/>
                <a:gd name="T30" fmla="*/ 6 w 6"/>
                <a:gd name="T31" fmla="*/ 3 h 13"/>
                <a:gd name="T32" fmla="*/ 4 w 6"/>
                <a:gd name="T33" fmla="*/ 4 h 13"/>
                <a:gd name="T34" fmla="*/ 4 w 6"/>
                <a:gd name="T35" fmla="*/ 5 h 13"/>
                <a:gd name="T36" fmla="*/ 6 w 6"/>
                <a:gd name="T37" fmla="*/ 4 h 13"/>
                <a:gd name="T38" fmla="*/ 6 w 6"/>
                <a:gd name="T39" fmla="*/ 3 h 13"/>
                <a:gd name="T40" fmla="*/ 3 w 6"/>
                <a:gd name="T41" fmla="*/ 0 h 13"/>
                <a:gd name="T42" fmla="*/ 0 w 6"/>
                <a:gd name="T43" fmla="*/ 2 h 13"/>
                <a:gd name="T44" fmla="*/ 0 w 6"/>
                <a:gd name="T45" fmla="*/ 3 h 13"/>
                <a:gd name="T46" fmla="*/ 0 w 6"/>
                <a:gd name="T47" fmla="*/ 5 h 13"/>
                <a:gd name="T48" fmla="*/ 2 w 6"/>
                <a:gd name="T49" fmla="*/ 4 h 13"/>
                <a:gd name="T50" fmla="*/ 2 w 6"/>
                <a:gd name="T51" fmla="*/ 2 h 13"/>
                <a:gd name="T52" fmla="*/ 3 w 6"/>
                <a:gd name="T53" fmla="*/ 1 h 13"/>
                <a:gd name="T54" fmla="*/ 4 w 6"/>
                <a:gd name="T55" fmla="*/ 3 h 13"/>
                <a:gd name="T56" fmla="*/ 4 w 6"/>
                <a:gd name="T57" fmla="*/ 3 h 13"/>
                <a:gd name="T58" fmla="*/ 6 w 6"/>
                <a:gd name="T59" fmla="*/ 3 h 13"/>
                <a:gd name="T60" fmla="*/ 5 w 6"/>
                <a:gd name="T61" fmla="*/ 1 h 13"/>
                <a:gd name="T62" fmla="*/ 5 w 6"/>
                <a:gd name="T63" fmla="*/ 1 h 13"/>
                <a:gd name="T64" fmla="*/ 4 w 6"/>
                <a:gd name="T65" fmla="*/ 1 h 13"/>
                <a:gd name="T66" fmla="*/ 3 w 6"/>
                <a:gd name="T67" fmla="*/ 0 h 13"/>
                <a:gd name="T68" fmla="*/ 3 w 6"/>
                <a:gd name="T6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" h="13">
                  <a:moveTo>
                    <a:pt x="6" y="8"/>
                  </a:moveTo>
                  <a:cubicBezTo>
                    <a:pt x="5" y="8"/>
                    <a:pt x="5" y="8"/>
                    <a:pt x="4" y="8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1"/>
                    <a:pt x="2" y="9"/>
                  </a:cubicBezTo>
                  <a:cubicBezTo>
                    <a:pt x="1" y="10"/>
                    <a:pt x="1" y="10"/>
                    <a:pt x="0" y="10"/>
                  </a:cubicBezTo>
                  <a:cubicBezTo>
                    <a:pt x="0" y="11"/>
                    <a:pt x="0" y="12"/>
                    <a:pt x="2" y="13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0"/>
                  </a:cubicBezTo>
                  <a:cubicBezTo>
                    <a:pt x="5" y="10"/>
                    <a:pt x="6" y="9"/>
                    <a:pt x="6" y="8"/>
                  </a:cubicBezTo>
                  <a:moveTo>
                    <a:pt x="2" y="6"/>
                  </a:moveTo>
                  <a:cubicBezTo>
                    <a:pt x="1" y="6"/>
                    <a:pt x="1" y="7"/>
                    <a:pt x="0" y="7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1" y="7"/>
                    <a:pt x="1" y="7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6" y="3"/>
                  </a:moveTo>
                  <a:cubicBezTo>
                    <a:pt x="6" y="3"/>
                    <a:pt x="5" y="3"/>
                    <a:pt x="4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5" y="5"/>
                    <a:pt x="5" y="4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moveTo>
                    <a:pt x="3" y="0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1" y="5"/>
                    <a:pt x="1" y="5"/>
                    <a:pt x="2" y="4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3" y="1"/>
                    <a:pt x="2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2" name="Freeform 442"/>
            <p:cNvSpPr>
              <a:spLocks noEditPoints="1"/>
            </p:cNvSpPr>
            <p:nvPr/>
          </p:nvSpPr>
          <p:spPr bwMode="auto">
            <a:xfrm>
              <a:off x="887" y="1411"/>
              <a:ext cx="7" cy="19"/>
            </a:xfrm>
            <a:custGeom>
              <a:avLst/>
              <a:gdLst>
                <a:gd name="T0" fmla="*/ 2 w 5"/>
                <a:gd name="T1" fmla="*/ 8 h 13"/>
                <a:gd name="T2" fmla="*/ 1 w 5"/>
                <a:gd name="T3" fmla="*/ 8 h 13"/>
                <a:gd name="T4" fmla="*/ 0 w 5"/>
                <a:gd name="T5" fmla="*/ 10 h 13"/>
                <a:gd name="T6" fmla="*/ 3 w 5"/>
                <a:gd name="T7" fmla="*/ 13 h 13"/>
                <a:gd name="T8" fmla="*/ 3 w 5"/>
                <a:gd name="T9" fmla="*/ 13 h 13"/>
                <a:gd name="T10" fmla="*/ 4 w 5"/>
                <a:gd name="T11" fmla="*/ 13 h 13"/>
                <a:gd name="T12" fmla="*/ 5 w 5"/>
                <a:gd name="T13" fmla="*/ 9 h 13"/>
                <a:gd name="T14" fmla="*/ 5 w 5"/>
                <a:gd name="T15" fmla="*/ 8 h 13"/>
                <a:gd name="T16" fmla="*/ 4 w 5"/>
                <a:gd name="T17" fmla="*/ 8 h 13"/>
                <a:gd name="T18" fmla="*/ 3 w 5"/>
                <a:gd name="T19" fmla="*/ 11 h 13"/>
                <a:gd name="T20" fmla="*/ 3 w 5"/>
                <a:gd name="T21" fmla="*/ 11 h 13"/>
                <a:gd name="T22" fmla="*/ 3 w 5"/>
                <a:gd name="T23" fmla="*/ 11 h 13"/>
                <a:gd name="T24" fmla="*/ 2 w 5"/>
                <a:gd name="T25" fmla="*/ 8 h 13"/>
                <a:gd name="T26" fmla="*/ 2 w 5"/>
                <a:gd name="T27" fmla="*/ 0 h 13"/>
                <a:gd name="T28" fmla="*/ 1 w 5"/>
                <a:gd name="T29" fmla="*/ 1 h 13"/>
                <a:gd name="T30" fmla="*/ 1 w 5"/>
                <a:gd name="T31" fmla="*/ 1 h 13"/>
                <a:gd name="T32" fmla="*/ 1 w 5"/>
                <a:gd name="T33" fmla="*/ 3 h 13"/>
                <a:gd name="T34" fmla="*/ 2 w 5"/>
                <a:gd name="T35" fmla="*/ 3 h 13"/>
                <a:gd name="T36" fmla="*/ 3 w 5"/>
                <a:gd name="T37" fmla="*/ 1 h 13"/>
                <a:gd name="T38" fmla="*/ 3 w 5"/>
                <a:gd name="T39" fmla="*/ 1 h 13"/>
                <a:gd name="T40" fmla="*/ 3 w 5"/>
                <a:gd name="T41" fmla="*/ 1 h 13"/>
                <a:gd name="T42" fmla="*/ 3 w 5"/>
                <a:gd name="T43" fmla="*/ 1 h 13"/>
                <a:gd name="T44" fmla="*/ 2 w 5"/>
                <a:gd name="T4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" h="13">
                  <a:moveTo>
                    <a:pt x="2" y="8"/>
                  </a:moveTo>
                  <a:cubicBezTo>
                    <a:pt x="2" y="8"/>
                    <a:pt x="1" y="8"/>
                    <a:pt x="1" y="8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2"/>
                    <a:pt x="2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4" y="8"/>
                    <a:pt x="4" y="8"/>
                  </a:cubicBezTo>
                  <a:cubicBezTo>
                    <a:pt x="4" y="10"/>
                    <a:pt x="4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2" y="11"/>
                    <a:pt x="2" y="8"/>
                  </a:cubicBezTo>
                  <a:moveTo>
                    <a:pt x="2" y="0"/>
                  </a:moveTo>
                  <a:cubicBezTo>
                    <a:pt x="2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3" name="Freeform 443"/>
            <p:cNvSpPr>
              <a:spLocks/>
            </p:cNvSpPr>
            <p:nvPr/>
          </p:nvSpPr>
          <p:spPr bwMode="auto">
            <a:xfrm>
              <a:off x="894" y="1424"/>
              <a:ext cx="5" cy="6"/>
            </a:xfrm>
            <a:custGeom>
              <a:avLst/>
              <a:gdLst>
                <a:gd name="T0" fmla="*/ 1 w 3"/>
                <a:gd name="T1" fmla="*/ 0 h 4"/>
                <a:gd name="T2" fmla="*/ 0 w 3"/>
                <a:gd name="T3" fmla="*/ 2 h 4"/>
                <a:gd name="T4" fmla="*/ 1 w 3"/>
                <a:gd name="T5" fmla="*/ 4 h 4"/>
                <a:gd name="T6" fmla="*/ 2 w 3"/>
                <a:gd name="T7" fmla="*/ 2 h 4"/>
                <a:gd name="T8" fmla="*/ 3 w 3"/>
                <a:gd name="T9" fmla="*/ 2 h 4"/>
                <a:gd name="T10" fmla="*/ 3 w 3"/>
                <a:gd name="T11" fmla="*/ 2 h 4"/>
                <a:gd name="T12" fmla="*/ 3 w 3"/>
                <a:gd name="T13" fmla="*/ 0 h 4"/>
                <a:gd name="T14" fmla="*/ 3 w 3"/>
                <a:gd name="T15" fmla="*/ 0 h 4"/>
                <a:gd name="T16" fmla="*/ 2 w 3"/>
                <a:gd name="T17" fmla="*/ 1 h 4"/>
                <a:gd name="T18" fmla="*/ 2 w 3"/>
                <a:gd name="T19" fmla="*/ 3 h 4"/>
                <a:gd name="T20" fmla="*/ 1 w 3"/>
                <a:gd name="T21" fmla="*/ 0 h 4"/>
                <a:gd name="T22" fmla="*/ 1 w 3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1" y="1"/>
                    <a:pt x="0" y="2"/>
                  </a:cubicBezTo>
                  <a:cubicBezTo>
                    <a:pt x="0" y="2"/>
                    <a:pt x="1" y="4"/>
                    <a:pt x="1" y="4"/>
                  </a:cubicBezTo>
                  <a:cubicBezTo>
                    <a:pt x="2" y="4"/>
                    <a:pt x="3" y="3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2" y="1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1" y="3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4" name="Freeform 444"/>
            <p:cNvSpPr>
              <a:spLocks/>
            </p:cNvSpPr>
            <p:nvPr/>
          </p:nvSpPr>
          <p:spPr bwMode="auto">
            <a:xfrm>
              <a:off x="877" y="1469"/>
              <a:ext cx="13" cy="15"/>
            </a:xfrm>
            <a:custGeom>
              <a:avLst/>
              <a:gdLst>
                <a:gd name="T0" fmla="*/ 6 w 9"/>
                <a:gd name="T1" fmla="*/ 0 h 10"/>
                <a:gd name="T2" fmla="*/ 6 w 9"/>
                <a:gd name="T3" fmla="*/ 0 h 10"/>
                <a:gd name="T4" fmla="*/ 6 w 9"/>
                <a:gd name="T5" fmla="*/ 0 h 10"/>
                <a:gd name="T6" fmla="*/ 5 w 9"/>
                <a:gd name="T7" fmla="*/ 0 h 10"/>
                <a:gd name="T8" fmla="*/ 5 w 9"/>
                <a:gd name="T9" fmla="*/ 0 h 10"/>
                <a:gd name="T10" fmla="*/ 0 w 9"/>
                <a:gd name="T11" fmla="*/ 1 h 10"/>
                <a:gd name="T12" fmla="*/ 0 w 9"/>
                <a:gd name="T13" fmla="*/ 1 h 10"/>
                <a:gd name="T14" fmla="*/ 0 w 9"/>
                <a:gd name="T15" fmla="*/ 1 h 10"/>
                <a:gd name="T16" fmla="*/ 0 w 9"/>
                <a:gd name="T17" fmla="*/ 1 h 10"/>
                <a:gd name="T18" fmla="*/ 0 w 9"/>
                <a:gd name="T19" fmla="*/ 1 h 10"/>
                <a:gd name="T20" fmla="*/ 0 w 9"/>
                <a:gd name="T21" fmla="*/ 1 h 10"/>
                <a:gd name="T22" fmla="*/ 0 w 9"/>
                <a:gd name="T23" fmla="*/ 1 h 10"/>
                <a:gd name="T24" fmla="*/ 2 w 9"/>
                <a:gd name="T25" fmla="*/ 10 h 10"/>
                <a:gd name="T26" fmla="*/ 2 w 9"/>
                <a:gd name="T27" fmla="*/ 10 h 10"/>
                <a:gd name="T28" fmla="*/ 8 w 9"/>
                <a:gd name="T29" fmla="*/ 3 h 10"/>
                <a:gd name="T30" fmla="*/ 8 w 9"/>
                <a:gd name="T31" fmla="*/ 3 h 10"/>
                <a:gd name="T32" fmla="*/ 6 w 9"/>
                <a:gd name="T33" fmla="*/ 0 h 10"/>
                <a:gd name="T34" fmla="*/ 6 w 9"/>
                <a:gd name="T3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5"/>
                    <a:pt x="1" y="9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7"/>
                    <a:pt x="7" y="6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0"/>
                    <a:pt x="8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5" name="Freeform 445"/>
            <p:cNvSpPr>
              <a:spLocks/>
            </p:cNvSpPr>
            <p:nvPr/>
          </p:nvSpPr>
          <p:spPr bwMode="auto">
            <a:xfrm>
              <a:off x="874" y="1427"/>
              <a:ext cx="29" cy="57"/>
            </a:xfrm>
            <a:custGeom>
              <a:avLst/>
              <a:gdLst>
                <a:gd name="T0" fmla="*/ 17 w 20"/>
                <a:gd name="T1" fmla="*/ 0 h 39"/>
                <a:gd name="T2" fmla="*/ 17 w 20"/>
                <a:gd name="T3" fmla="*/ 2 h 39"/>
                <a:gd name="T4" fmla="*/ 16 w 20"/>
                <a:gd name="T5" fmla="*/ 2 h 39"/>
                <a:gd name="T6" fmla="*/ 15 w 20"/>
                <a:gd name="T7" fmla="*/ 2 h 39"/>
                <a:gd name="T8" fmla="*/ 15 w 20"/>
                <a:gd name="T9" fmla="*/ 3 h 39"/>
                <a:gd name="T10" fmla="*/ 10 w 20"/>
                <a:gd name="T11" fmla="*/ 7 h 39"/>
                <a:gd name="T12" fmla="*/ 11 w 20"/>
                <a:gd name="T13" fmla="*/ 7 h 39"/>
                <a:gd name="T14" fmla="*/ 13 w 20"/>
                <a:gd name="T15" fmla="*/ 7 h 39"/>
                <a:gd name="T16" fmla="*/ 14 w 20"/>
                <a:gd name="T17" fmla="*/ 11 h 39"/>
                <a:gd name="T18" fmla="*/ 11 w 20"/>
                <a:gd name="T19" fmla="*/ 17 h 39"/>
                <a:gd name="T20" fmla="*/ 12 w 20"/>
                <a:gd name="T21" fmla="*/ 18 h 39"/>
                <a:gd name="T22" fmla="*/ 8 w 20"/>
                <a:gd name="T23" fmla="*/ 22 h 39"/>
                <a:gd name="T24" fmla="*/ 9 w 20"/>
                <a:gd name="T25" fmla="*/ 22 h 39"/>
                <a:gd name="T26" fmla="*/ 14 w 20"/>
                <a:gd name="T27" fmla="*/ 26 h 39"/>
                <a:gd name="T28" fmla="*/ 10 w 20"/>
                <a:gd name="T29" fmla="*/ 24 h 39"/>
                <a:gd name="T30" fmla="*/ 5 w 20"/>
                <a:gd name="T31" fmla="*/ 27 h 39"/>
                <a:gd name="T32" fmla="*/ 5 w 20"/>
                <a:gd name="T33" fmla="*/ 27 h 39"/>
                <a:gd name="T34" fmla="*/ 2 w 20"/>
                <a:gd name="T35" fmla="*/ 28 h 39"/>
                <a:gd name="T36" fmla="*/ 2 w 20"/>
                <a:gd name="T37" fmla="*/ 28 h 39"/>
                <a:gd name="T38" fmla="*/ 2 w 20"/>
                <a:gd name="T39" fmla="*/ 28 h 39"/>
                <a:gd name="T40" fmla="*/ 2 w 20"/>
                <a:gd name="T41" fmla="*/ 30 h 39"/>
                <a:gd name="T42" fmla="*/ 2 w 20"/>
                <a:gd name="T43" fmla="*/ 30 h 39"/>
                <a:gd name="T44" fmla="*/ 2 w 20"/>
                <a:gd name="T45" fmla="*/ 30 h 39"/>
                <a:gd name="T46" fmla="*/ 2 w 20"/>
                <a:gd name="T47" fmla="*/ 30 h 39"/>
                <a:gd name="T48" fmla="*/ 2 w 20"/>
                <a:gd name="T49" fmla="*/ 30 h 39"/>
                <a:gd name="T50" fmla="*/ 7 w 20"/>
                <a:gd name="T51" fmla="*/ 29 h 39"/>
                <a:gd name="T52" fmla="*/ 7 w 20"/>
                <a:gd name="T53" fmla="*/ 29 h 39"/>
                <a:gd name="T54" fmla="*/ 8 w 20"/>
                <a:gd name="T55" fmla="*/ 29 h 39"/>
                <a:gd name="T56" fmla="*/ 8 w 20"/>
                <a:gd name="T57" fmla="*/ 29 h 39"/>
                <a:gd name="T58" fmla="*/ 8 w 20"/>
                <a:gd name="T59" fmla="*/ 29 h 39"/>
                <a:gd name="T60" fmla="*/ 8 w 20"/>
                <a:gd name="T61" fmla="*/ 29 h 39"/>
                <a:gd name="T62" fmla="*/ 8 w 20"/>
                <a:gd name="T63" fmla="*/ 29 h 39"/>
                <a:gd name="T64" fmla="*/ 8 w 20"/>
                <a:gd name="T65" fmla="*/ 29 h 39"/>
                <a:gd name="T66" fmla="*/ 10 w 20"/>
                <a:gd name="T67" fmla="*/ 32 h 39"/>
                <a:gd name="T68" fmla="*/ 10 w 20"/>
                <a:gd name="T69" fmla="*/ 32 h 39"/>
                <a:gd name="T70" fmla="*/ 4 w 20"/>
                <a:gd name="T71" fmla="*/ 39 h 39"/>
                <a:gd name="T72" fmla="*/ 4 w 20"/>
                <a:gd name="T73" fmla="*/ 39 h 39"/>
                <a:gd name="T74" fmla="*/ 12 w 20"/>
                <a:gd name="T75" fmla="*/ 37 h 39"/>
                <a:gd name="T76" fmla="*/ 19 w 20"/>
                <a:gd name="T77" fmla="*/ 38 h 39"/>
                <a:gd name="T78" fmla="*/ 19 w 20"/>
                <a:gd name="T79" fmla="*/ 38 h 39"/>
                <a:gd name="T80" fmla="*/ 19 w 20"/>
                <a:gd name="T81" fmla="*/ 38 h 39"/>
                <a:gd name="T82" fmla="*/ 18 w 20"/>
                <a:gd name="T83" fmla="*/ 38 h 39"/>
                <a:gd name="T84" fmla="*/ 18 w 20"/>
                <a:gd name="T85" fmla="*/ 35 h 39"/>
                <a:gd name="T86" fmla="*/ 17 w 20"/>
                <a:gd name="T87" fmla="*/ 31 h 39"/>
                <a:gd name="T88" fmla="*/ 16 w 20"/>
                <a:gd name="T89" fmla="*/ 25 h 39"/>
                <a:gd name="T90" fmla="*/ 17 w 20"/>
                <a:gd name="T91" fmla="*/ 17 h 39"/>
                <a:gd name="T92" fmla="*/ 17 w 20"/>
                <a:gd name="T93" fmla="*/ 6 h 39"/>
                <a:gd name="T94" fmla="*/ 16 w 20"/>
                <a:gd name="T95" fmla="*/ 6 h 39"/>
                <a:gd name="T96" fmla="*/ 17 w 20"/>
                <a:gd name="T97" fmla="*/ 5 h 39"/>
                <a:gd name="T98" fmla="*/ 17 w 20"/>
                <a:gd name="T99" fmla="*/ 5 h 39"/>
                <a:gd name="T100" fmla="*/ 17 w 20"/>
                <a:gd name="T10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" h="39">
                  <a:moveTo>
                    <a:pt x="17" y="0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5" y="2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" y="7"/>
                    <a:pt x="7" y="7"/>
                    <a:pt x="10" y="7"/>
                  </a:cubicBezTo>
                  <a:cubicBezTo>
                    <a:pt x="10" y="7"/>
                    <a:pt x="11" y="7"/>
                    <a:pt x="11" y="7"/>
                  </a:cubicBezTo>
                  <a:cubicBezTo>
                    <a:pt x="12" y="7"/>
                    <a:pt x="12" y="7"/>
                    <a:pt x="13" y="7"/>
                  </a:cubicBezTo>
                  <a:cubicBezTo>
                    <a:pt x="20" y="7"/>
                    <a:pt x="14" y="11"/>
                    <a:pt x="14" y="11"/>
                  </a:cubicBezTo>
                  <a:cubicBezTo>
                    <a:pt x="6" y="15"/>
                    <a:pt x="11" y="17"/>
                    <a:pt x="11" y="17"/>
                  </a:cubicBezTo>
                  <a:cubicBezTo>
                    <a:pt x="18" y="17"/>
                    <a:pt x="12" y="18"/>
                    <a:pt x="12" y="18"/>
                  </a:cubicBezTo>
                  <a:cubicBezTo>
                    <a:pt x="0" y="20"/>
                    <a:pt x="8" y="22"/>
                    <a:pt x="8" y="22"/>
                  </a:cubicBezTo>
                  <a:cubicBezTo>
                    <a:pt x="8" y="22"/>
                    <a:pt x="9" y="22"/>
                    <a:pt x="9" y="22"/>
                  </a:cubicBezTo>
                  <a:cubicBezTo>
                    <a:pt x="13" y="22"/>
                    <a:pt x="14" y="26"/>
                    <a:pt x="14" y="26"/>
                  </a:cubicBezTo>
                  <a:cubicBezTo>
                    <a:pt x="13" y="24"/>
                    <a:pt x="11" y="24"/>
                    <a:pt x="10" y="24"/>
                  </a:cubicBezTo>
                  <a:cubicBezTo>
                    <a:pt x="8" y="24"/>
                    <a:pt x="6" y="25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4" y="27"/>
                    <a:pt x="2" y="27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9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4" y="30"/>
                    <a:pt x="5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10" y="29"/>
                    <a:pt x="11" y="29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9" y="35"/>
                    <a:pt x="5" y="36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5" y="38"/>
                    <a:pt x="9" y="37"/>
                    <a:pt x="12" y="37"/>
                  </a:cubicBezTo>
                  <a:cubicBezTo>
                    <a:pt x="15" y="37"/>
                    <a:pt x="19" y="38"/>
                    <a:pt x="19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19" y="38"/>
                    <a:pt x="18" y="38"/>
                  </a:cubicBezTo>
                  <a:cubicBezTo>
                    <a:pt x="17" y="38"/>
                    <a:pt x="17" y="37"/>
                    <a:pt x="18" y="35"/>
                  </a:cubicBezTo>
                  <a:cubicBezTo>
                    <a:pt x="18" y="35"/>
                    <a:pt x="17" y="33"/>
                    <a:pt x="17" y="31"/>
                  </a:cubicBezTo>
                  <a:cubicBezTo>
                    <a:pt x="17" y="30"/>
                    <a:pt x="16" y="28"/>
                    <a:pt x="16" y="25"/>
                  </a:cubicBezTo>
                  <a:cubicBezTo>
                    <a:pt x="16" y="22"/>
                    <a:pt x="16" y="18"/>
                    <a:pt x="17" y="17"/>
                  </a:cubicBezTo>
                  <a:cubicBezTo>
                    <a:pt x="17" y="17"/>
                    <a:pt x="18" y="6"/>
                    <a:pt x="17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7" y="6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8" y="1"/>
                    <a:pt x="18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6" name="Freeform 446"/>
            <p:cNvSpPr>
              <a:spLocks/>
            </p:cNvSpPr>
            <p:nvPr/>
          </p:nvSpPr>
          <p:spPr bwMode="auto">
            <a:xfrm>
              <a:off x="896" y="1427"/>
              <a:ext cx="3" cy="3"/>
            </a:xfrm>
            <a:custGeom>
              <a:avLst/>
              <a:gdLst>
                <a:gd name="T0" fmla="*/ 2 w 2"/>
                <a:gd name="T1" fmla="*/ 0 h 2"/>
                <a:gd name="T2" fmla="*/ 1 w 2"/>
                <a:gd name="T3" fmla="*/ 0 h 2"/>
                <a:gd name="T4" fmla="*/ 0 w 2"/>
                <a:gd name="T5" fmla="*/ 2 h 2"/>
                <a:gd name="T6" fmla="*/ 1 w 2"/>
                <a:gd name="T7" fmla="*/ 2 h 2"/>
                <a:gd name="T8" fmla="*/ 2 w 2"/>
                <a:gd name="T9" fmla="*/ 2 h 2"/>
                <a:gd name="T10" fmla="*/ 2 w 2"/>
                <a:gd name="T11" fmla="*/ 0 h 2"/>
                <a:gd name="T12" fmla="*/ 2 w 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0"/>
                    <a:pt x="1" y="0"/>
                    <a:pt x="1" y="0"/>
                  </a:cubicBezTo>
                  <a:cubicBezTo>
                    <a:pt x="2" y="1"/>
                    <a:pt x="1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2" y="2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7" name="Freeform 447"/>
            <p:cNvSpPr>
              <a:spLocks noEditPoints="1"/>
            </p:cNvSpPr>
            <p:nvPr/>
          </p:nvSpPr>
          <p:spPr bwMode="auto">
            <a:xfrm>
              <a:off x="877" y="1469"/>
              <a:ext cx="11" cy="15"/>
            </a:xfrm>
            <a:custGeom>
              <a:avLst/>
              <a:gdLst>
                <a:gd name="T0" fmla="*/ 8 w 8"/>
                <a:gd name="T1" fmla="*/ 3 h 10"/>
                <a:gd name="T2" fmla="*/ 8 w 8"/>
                <a:gd name="T3" fmla="*/ 3 h 10"/>
                <a:gd name="T4" fmla="*/ 2 w 8"/>
                <a:gd name="T5" fmla="*/ 10 h 10"/>
                <a:gd name="T6" fmla="*/ 2 w 8"/>
                <a:gd name="T7" fmla="*/ 10 h 10"/>
                <a:gd name="T8" fmla="*/ 8 w 8"/>
                <a:gd name="T9" fmla="*/ 3 h 10"/>
                <a:gd name="T10" fmla="*/ 8 w 8"/>
                <a:gd name="T11" fmla="*/ 3 h 10"/>
                <a:gd name="T12" fmla="*/ 0 w 8"/>
                <a:gd name="T13" fmla="*/ 1 h 10"/>
                <a:gd name="T14" fmla="*/ 0 w 8"/>
                <a:gd name="T15" fmla="*/ 1 h 10"/>
                <a:gd name="T16" fmla="*/ 0 w 8"/>
                <a:gd name="T17" fmla="*/ 1 h 10"/>
                <a:gd name="T18" fmla="*/ 0 w 8"/>
                <a:gd name="T19" fmla="*/ 1 h 10"/>
                <a:gd name="T20" fmla="*/ 0 w 8"/>
                <a:gd name="T21" fmla="*/ 1 h 10"/>
                <a:gd name="T22" fmla="*/ 0 w 8"/>
                <a:gd name="T23" fmla="*/ 1 h 10"/>
                <a:gd name="T24" fmla="*/ 5 w 8"/>
                <a:gd name="T25" fmla="*/ 0 h 10"/>
                <a:gd name="T26" fmla="*/ 5 w 8"/>
                <a:gd name="T27" fmla="*/ 0 h 10"/>
                <a:gd name="T28" fmla="*/ 5 w 8"/>
                <a:gd name="T29" fmla="*/ 0 h 10"/>
                <a:gd name="T30" fmla="*/ 6 w 8"/>
                <a:gd name="T31" fmla="*/ 0 h 10"/>
                <a:gd name="T32" fmla="*/ 6 w 8"/>
                <a:gd name="T33" fmla="*/ 0 h 10"/>
                <a:gd name="T34" fmla="*/ 6 w 8"/>
                <a:gd name="T35" fmla="*/ 0 h 10"/>
                <a:gd name="T36" fmla="*/ 6 w 8"/>
                <a:gd name="T37" fmla="*/ 0 h 10"/>
                <a:gd name="T38" fmla="*/ 6 w 8"/>
                <a:gd name="T39" fmla="*/ 0 h 10"/>
                <a:gd name="T40" fmla="*/ 6 w 8"/>
                <a:gd name="T41" fmla="*/ 0 h 10"/>
                <a:gd name="T42" fmla="*/ 6 w 8"/>
                <a:gd name="T4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" h="10"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7" y="6"/>
                    <a:pt x="3" y="7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7"/>
                    <a:pt x="7" y="6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8" name="Freeform 448"/>
            <p:cNvSpPr>
              <a:spLocks noEditPoints="1"/>
            </p:cNvSpPr>
            <p:nvPr/>
          </p:nvSpPr>
          <p:spPr bwMode="auto">
            <a:xfrm>
              <a:off x="903" y="1479"/>
              <a:ext cx="3" cy="3"/>
            </a:xfrm>
            <a:custGeom>
              <a:avLst/>
              <a:gdLst>
                <a:gd name="T0" fmla="*/ 2 w 2"/>
                <a:gd name="T1" fmla="*/ 1 h 2"/>
                <a:gd name="T2" fmla="*/ 0 w 2"/>
                <a:gd name="T3" fmla="*/ 2 h 2"/>
                <a:gd name="T4" fmla="*/ 2 w 2"/>
                <a:gd name="T5" fmla="*/ 1 h 2"/>
                <a:gd name="T6" fmla="*/ 2 w 2"/>
                <a:gd name="T7" fmla="*/ 0 h 2"/>
                <a:gd name="T8" fmla="*/ 2 w 2"/>
                <a:gd name="T9" fmla="*/ 1 h 2"/>
                <a:gd name="T10" fmla="*/ 2 w 2"/>
                <a:gd name="T11" fmla="*/ 1 h 2"/>
                <a:gd name="T12" fmla="*/ 2 w 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1" y="2"/>
                    <a:pt x="2" y="1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9" name="Freeform 449"/>
            <p:cNvSpPr>
              <a:spLocks noEditPoints="1"/>
            </p:cNvSpPr>
            <p:nvPr/>
          </p:nvSpPr>
          <p:spPr bwMode="auto">
            <a:xfrm>
              <a:off x="890" y="1481"/>
              <a:ext cx="17" cy="9"/>
            </a:xfrm>
            <a:custGeom>
              <a:avLst/>
              <a:gdLst>
                <a:gd name="T0" fmla="*/ 9 w 12"/>
                <a:gd name="T1" fmla="*/ 1 h 6"/>
                <a:gd name="T2" fmla="*/ 11 w 12"/>
                <a:gd name="T3" fmla="*/ 0 h 6"/>
                <a:gd name="T4" fmla="*/ 9 w 12"/>
                <a:gd name="T5" fmla="*/ 1 h 6"/>
                <a:gd name="T6" fmla="*/ 11 w 12"/>
                <a:gd name="T7" fmla="*/ 0 h 6"/>
                <a:gd name="T8" fmla="*/ 8 w 12"/>
                <a:gd name="T9" fmla="*/ 1 h 6"/>
                <a:gd name="T10" fmla="*/ 8 w 12"/>
                <a:gd name="T11" fmla="*/ 1 h 6"/>
                <a:gd name="T12" fmla="*/ 8 w 12"/>
                <a:gd name="T13" fmla="*/ 1 h 6"/>
                <a:gd name="T14" fmla="*/ 8 w 12"/>
                <a:gd name="T15" fmla="*/ 1 h 6"/>
                <a:gd name="T16" fmla="*/ 8 w 12"/>
                <a:gd name="T17" fmla="*/ 1 h 6"/>
                <a:gd name="T18" fmla="*/ 0 w 12"/>
                <a:gd name="T19" fmla="*/ 6 h 6"/>
                <a:gd name="T20" fmla="*/ 1 w 12"/>
                <a:gd name="T21" fmla="*/ 6 h 6"/>
                <a:gd name="T22" fmla="*/ 9 w 12"/>
                <a:gd name="T23" fmla="*/ 2 h 6"/>
                <a:gd name="T24" fmla="*/ 11 w 12"/>
                <a:gd name="T25" fmla="*/ 0 h 6"/>
                <a:gd name="T26" fmla="*/ 12 w 12"/>
                <a:gd name="T27" fmla="*/ 0 h 6"/>
                <a:gd name="T28" fmla="*/ 11 w 12"/>
                <a:gd name="T29" fmla="*/ 0 h 6"/>
                <a:gd name="T30" fmla="*/ 11 w 12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" h="6">
                  <a:moveTo>
                    <a:pt x="9" y="1"/>
                  </a:moveTo>
                  <a:cubicBezTo>
                    <a:pt x="9" y="1"/>
                    <a:pt x="10" y="1"/>
                    <a:pt x="11" y="0"/>
                  </a:cubicBezTo>
                  <a:cubicBezTo>
                    <a:pt x="10" y="1"/>
                    <a:pt x="9" y="1"/>
                    <a:pt x="9" y="1"/>
                  </a:cubicBezTo>
                  <a:moveTo>
                    <a:pt x="11" y="0"/>
                  </a:moveTo>
                  <a:cubicBezTo>
                    <a:pt x="10" y="0"/>
                    <a:pt x="9" y="0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1" y="3"/>
                    <a:pt x="0" y="6"/>
                  </a:cubicBezTo>
                  <a:cubicBezTo>
                    <a:pt x="0" y="6"/>
                    <a:pt x="0" y="6"/>
                    <a:pt x="1" y="6"/>
                  </a:cubicBezTo>
                  <a:cubicBezTo>
                    <a:pt x="2" y="6"/>
                    <a:pt x="5" y="5"/>
                    <a:pt x="9" y="2"/>
                  </a:cubicBezTo>
                  <a:cubicBezTo>
                    <a:pt x="10" y="1"/>
                    <a:pt x="11" y="0"/>
                    <a:pt x="11" y="0"/>
                  </a:cubicBezTo>
                  <a:cubicBezTo>
                    <a:pt x="11" y="0"/>
                    <a:pt x="12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0" name="Freeform 450"/>
            <p:cNvSpPr>
              <a:spLocks noEditPoints="1"/>
            </p:cNvSpPr>
            <p:nvPr/>
          </p:nvSpPr>
          <p:spPr bwMode="auto">
            <a:xfrm>
              <a:off x="902" y="1481"/>
              <a:ext cx="13" cy="10"/>
            </a:xfrm>
            <a:custGeom>
              <a:avLst/>
              <a:gdLst>
                <a:gd name="T0" fmla="*/ 7 w 9"/>
                <a:gd name="T1" fmla="*/ 2 h 7"/>
                <a:gd name="T2" fmla="*/ 7 w 9"/>
                <a:gd name="T3" fmla="*/ 5 h 7"/>
                <a:gd name="T4" fmla="*/ 7 w 9"/>
                <a:gd name="T5" fmla="*/ 5 h 7"/>
                <a:gd name="T6" fmla="*/ 9 w 9"/>
                <a:gd name="T7" fmla="*/ 4 h 7"/>
                <a:gd name="T8" fmla="*/ 8 w 9"/>
                <a:gd name="T9" fmla="*/ 3 h 7"/>
                <a:gd name="T10" fmla="*/ 7 w 9"/>
                <a:gd name="T11" fmla="*/ 2 h 7"/>
                <a:gd name="T12" fmla="*/ 4 w 9"/>
                <a:gd name="T13" fmla="*/ 0 h 7"/>
                <a:gd name="T14" fmla="*/ 4 w 9"/>
                <a:gd name="T15" fmla="*/ 1 h 7"/>
                <a:gd name="T16" fmla="*/ 1 w 9"/>
                <a:gd name="T17" fmla="*/ 7 h 7"/>
                <a:gd name="T18" fmla="*/ 6 w 9"/>
                <a:gd name="T19" fmla="*/ 1 h 7"/>
                <a:gd name="T20" fmla="*/ 6 w 9"/>
                <a:gd name="T21" fmla="*/ 2 h 7"/>
                <a:gd name="T22" fmla="*/ 4 w 9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7">
                  <a:moveTo>
                    <a:pt x="7" y="2"/>
                  </a:moveTo>
                  <a:cubicBezTo>
                    <a:pt x="7" y="2"/>
                    <a:pt x="8" y="3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9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2"/>
                    <a:pt x="7" y="2"/>
                    <a:pt x="7" y="2"/>
                  </a:cubicBezTo>
                  <a:moveTo>
                    <a:pt x="4" y="0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0" y="6"/>
                    <a:pt x="1" y="7"/>
                  </a:cubicBezTo>
                  <a:cubicBezTo>
                    <a:pt x="1" y="7"/>
                    <a:pt x="4" y="3"/>
                    <a:pt x="6" y="1"/>
                  </a:cubicBezTo>
                  <a:cubicBezTo>
                    <a:pt x="6" y="1"/>
                    <a:pt x="6" y="1"/>
                    <a:pt x="6" y="2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1" name="Freeform 451"/>
            <p:cNvSpPr>
              <a:spLocks noEditPoints="1"/>
            </p:cNvSpPr>
            <p:nvPr/>
          </p:nvSpPr>
          <p:spPr bwMode="auto">
            <a:xfrm>
              <a:off x="874" y="1395"/>
              <a:ext cx="25" cy="31"/>
            </a:xfrm>
            <a:custGeom>
              <a:avLst/>
              <a:gdLst>
                <a:gd name="T0" fmla="*/ 3 w 17"/>
                <a:gd name="T1" fmla="*/ 19 h 21"/>
                <a:gd name="T2" fmla="*/ 2 w 17"/>
                <a:gd name="T3" fmla="*/ 21 h 21"/>
                <a:gd name="T4" fmla="*/ 2 w 17"/>
                <a:gd name="T5" fmla="*/ 21 h 21"/>
                <a:gd name="T6" fmla="*/ 2 w 17"/>
                <a:gd name="T7" fmla="*/ 21 h 21"/>
                <a:gd name="T8" fmla="*/ 3 w 17"/>
                <a:gd name="T9" fmla="*/ 21 h 21"/>
                <a:gd name="T10" fmla="*/ 3 w 17"/>
                <a:gd name="T11" fmla="*/ 21 h 21"/>
                <a:gd name="T12" fmla="*/ 3 w 17"/>
                <a:gd name="T13" fmla="*/ 19 h 21"/>
                <a:gd name="T14" fmla="*/ 7 w 17"/>
                <a:gd name="T15" fmla="*/ 16 h 21"/>
                <a:gd name="T16" fmla="*/ 5 w 17"/>
                <a:gd name="T17" fmla="*/ 17 h 21"/>
                <a:gd name="T18" fmla="*/ 5 w 17"/>
                <a:gd name="T19" fmla="*/ 19 h 21"/>
                <a:gd name="T20" fmla="*/ 5 w 17"/>
                <a:gd name="T21" fmla="*/ 20 h 21"/>
                <a:gd name="T22" fmla="*/ 7 w 17"/>
                <a:gd name="T23" fmla="*/ 19 h 21"/>
                <a:gd name="T24" fmla="*/ 7 w 17"/>
                <a:gd name="T25" fmla="*/ 16 h 21"/>
                <a:gd name="T26" fmla="*/ 17 w 17"/>
                <a:gd name="T27" fmla="*/ 15 h 21"/>
                <a:gd name="T28" fmla="*/ 17 w 17"/>
                <a:gd name="T29" fmla="*/ 20 h 21"/>
                <a:gd name="T30" fmla="*/ 17 w 17"/>
                <a:gd name="T31" fmla="*/ 16 h 21"/>
                <a:gd name="T32" fmla="*/ 17 w 17"/>
                <a:gd name="T33" fmla="*/ 15 h 21"/>
                <a:gd name="T34" fmla="*/ 10 w 17"/>
                <a:gd name="T35" fmla="*/ 14 h 21"/>
                <a:gd name="T36" fmla="*/ 9 w 17"/>
                <a:gd name="T37" fmla="*/ 15 h 21"/>
                <a:gd name="T38" fmla="*/ 9 w 17"/>
                <a:gd name="T39" fmla="*/ 19 h 21"/>
                <a:gd name="T40" fmla="*/ 10 w 17"/>
                <a:gd name="T41" fmla="*/ 19 h 21"/>
                <a:gd name="T42" fmla="*/ 10 w 17"/>
                <a:gd name="T43" fmla="*/ 14 h 21"/>
                <a:gd name="T44" fmla="*/ 16 w 17"/>
                <a:gd name="T45" fmla="*/ 13 h 21"/>
                <a:gd name="T46" fmla="*/ 16 w 17"/>
                <a:gd name="T47" fmla="*/ 14 h 21"/>
                <a:gd name="T48" fmla="*/ 16 w 17"/>
                <a:gd name="T49" fmla="*/ 17 h 21"/>
                <a:gd name="T50" fmla="*/ 15 w 17"/>
                <a:gd name="T51" fmla="*/ 20 h 21"/>
                <a:gd name="T52" fmla="*/ 16 w 17"/>
                <a:gd name="T53" fmla="*/ 21 h 21"/>
                <a:gd name="T54" fmla="*/ 16 w 17"/>
                <a:gd name="T55" fmla="*/ 21 h 21"/>
                <a:gd name="T56" fmla="*/ 16 w 17"/>
                <a:gd name="T57" fmla="*/ 21 h 21"/>
                <a:gd name="T58" fmla="*/ 17 w 17"/>
                <a:gd name="T59" fmla="*/ 15 h 21"/>
                <a:gd name="T60" fmla="*/ 16 w 17"/>
                <a:gd name="T61" fmla="*/ 13 h 21"/>
                <a:gd name="T62" fmla="*/ 12 w 17"/>
                <a:gd name="T63" fmla="*/ 12 h 21"/>
                <a:gd name="T64" fmla="*/ 12 w 17"/>
                <a:gd name="T65" fmla="*/ 14 h 21"/>
                <a:gd name="T66" fmla="*/ 11 w 17"/>
                <a:gd name="T67" fmla="*/ 14 h 21"/>
                <a:gd name="T68" fmla="*/ 11 w 17"/>
                <a:gd name="T69" fmla="*/ 17 h 21"/>
                <a:gd name="T70" fmla="*/ 11 w 17"/>
                <a:gd name="T71" fmla="*/ 19 h 21"/>
                <a:gd name="T72" fmla="*/ 11 w 17"/>
                <a:gd name="T73" fmla="*/ 19 h 21"/>
                <a:gd name="T74" fmla="*/ 13 w 17"/>
                <a:gd name="T75" fmla="*/ 19 h 21"/>
                <a:gd name="T76" fmla="*/ 13 w 17"/>
                <a:gd name="T77" fmla="*/ 16 h 21"/>
                <a:gd name="T78" fmla="*/ 12 w 17"/>
                <a:gd name="T79" fmla="*/ 12 h 21"/>
                <a:gd name="T80" fmla="*/ 4 w 17"/>
                <a:gd name="T81" fmla="*/ 0 h 21"/>
                <a:gd name="T82" fmla="*/ 8 w 17"/>
                <a:gd name="T83" fmla="*/ 6 h 21"/>
                <a:gd name="T84" fmla="*/ 11 w 17"/>
                <a:gd name="T85" fmla="*/ 8 h 21"/>
                <a:gd name="T86" fmla="*/ 6 w 17"/>
                <a:gd name="T87" fmla="*/ 11 h 21"/>
                <a:gd name="T88" fmla="*/ 8 w 17"/>
                <a:gd name="T89" fmla="*/ 12 h 21"/>
                <a:gd name="T90" fmla="*/ 8 w 17"/>
                <a:gd name="T91" fmla="*/ 12 h 21"/>
                <a:gd name="T92" fmla="*/ 10 w 17"/>
                <a:gd name="T93" fmla="*/ 12 h 21"/>
                <a:gd name="T94" fmla="*/ 11 w 17"/>
                <a:gd name="T95" fmla="*/ 11 h 21"/>
                <a:gd name="T96" fmla="*/ 14 w 17"/>
                <a:gd name="T97" fmla="*/ 12 h 21"/>
                <a:gd name="T98" fmla="*/ 14 w 17"/>
                <a:gd name="T99" fmla="*/ 19 h 21"/>
                <a:gd name="T100" fmla="*/ 15 w 17"/>
                <a:gd name="T101" fmla="*/ 20 h 21"/>
                <a:gd name="T102" fmla="*/ 15 w 17"/>
                <a:gd name="T103" fmla="*/ 14 h 21"/>
                <a:gd name="T104" fmla="*/ 15 w 17"/>
                <a:gd name="T105" fmla="*/ 12 h 21"/>
                <a:gd name="T106" fmla="*/ 16 w 17"/>
                <a:gd name="T107" fmla="*/ 12 h 21"/>
                <a:gd name="T108" fmla="*/ 16 w 17"/>
                <a:gd name="T109" fmla="*/ 12 h 21"/>
                <a:gd name="T110" fmla="*/ 17 w 17"/>
                <a:gd name="T111" fmla="*/ 13 h 21"/>
                <a:gd name="T112" fmla="*/ 15 w 17"/>
                <a:gd name="T113" fmla="*/ 6 h 21"/>
                <a:gd name="T114" fmla="*/ 5 w 17"/>
                <a:gd name="T115" fmla="*/ 0 h 21"/>
                <a:gd name="T116" fmla="*/ 4 w 17"/>
                <a:gd name="T11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" h="21">
                  <a:moveTo>
                    <a:pt x="3" y="19"/>
                  </a:moveTo>
                  <a:cubicBezTo>
                    <a:pt x="1" y="20"/>
                    <a:pt x="1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0"/>
                    <a:pt x="3" y="19"/>
                    <a:pt x="3" y="19"/>
                  </a:cubicBezTo>
                  <a:moveTo>
                    <a:pt x="7" y="16"/>
                  </a:moveTo>
                  <a:cubicBezTo>
                    <a:pt x="6" y="17"/>
                    <a:pt x="6" y="17"/>
                    <a:pt x="5" y="17"/>
                  </a:cubicBezTo>
                  <a:cubicBezTo>
                    <a:pt x="5" y="18"/>
                    <a:pt x="5" y="19"/>
                    <a:pt x="5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7" y="19"/>
                  </a:cubicBezTo>
                  <a:cubicBezTo>
                    <a:pt x="7" y="18"/>
                    <a:pt x="7" y="17"/>
                    <a:pt x="7" y="16"/>
                  </a:cubicBezTo>
                  <a:moveTo>
                    <a:pt x="17" y="15"/>
                  </a:moveTo>
                  <a:cubicBezTo>
                    <a:pt x="17" y="16"/>
                    <a:pt x="17" y="19"/>
                    <a:pt x="17" y="20"/>
                  </a:cubicBezTo>
                  <a:cubicBezTo>
                    <a:pt x="17" y="19"/>
                    <a:pt x="17" y="17"/>
                    <a:pt x="17" y="16"/>
                  </a:cubicBezTo>
                  <a:cubicBezTo>
                    <a:pt x="17" y="16"/>
                    <a:pt x="17" y="16"/>
                    <a:pt x="17" y="15"/>
                  </a:cubicBezTo>
                  <a:moveTo>
                    <a:pt x="10" y="14"/>
                  </a:moveTo>
                  <a:cubicBezTo>
                    <a:pt x="10" y="15"/>
                    <a:pt x="9" y="15"/>
                    <a:pt x="9" y="15"/>
                  </a:cubicBezTo>
                  <a:cubicBezTo>
                    <a:pt x="9" y="16"/>
                    <a:pt x="9" y="18"/>
                    <a:pt x="9" y="19"/>
                  </a:cubicBezTo>
                  <a:cubicBezTo>
                    <a:pt x="9" y="19"/>
                    <a:pt x="9" y="19"/>
                    <a:pt x="10" y="19"/>
                  </a:cubicBezTo>
                  <a:cubicBezTo>
                    <a:pt x="10" y="18"/>
                    <a:pt x="10" y="16"/>
                    <a:pt x="10" y="14"/>
                  </a:cubicBezTo>
                  <a:moveTo>
                    <a:pt x="16" y="13"/>
                  </a:moveTo>
                  <a:cubicBezTo>
                    <a:pt x="16" y="13"/>
                    <a:pt x="16" y="14"/>
                    <a:pt x="16" y="14"/>
                  </a:cubicBezTo>
                  <a:cubicBezTo>
                    <a:pt x="15" y="14"/>
                    <a:pt x="16" y="17"/>
                    <a:pt x="16" y="17"/>
                  </a:cubicBezTo>
                  <a:cubicBezTo>
                    <a:pt x="15" y="18"/>
                    <a:pt x="15" y="19"/>
                    <a:pt x="15" y="20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18"/>
                    <a:pt x="17" y="15"/>
                    <a:pt x="17" y="15"/>
                  </a:cubicBezTo>
                  <a:cubicBezTo>
                    <a:pt x="17" y="14"/>
                    <a:pt x="16" y="13"/>
                    <a:pt x="16" y="13"/>
                  </a:cubicBezTo>
                  <a:moveTo>
                    <a:pt x="12" y="12"/>
                  </a:moveTo>
                  <a:cubicBezTo>
                    <a:pt x="12" y="13"/>
                    <a:pt x="12" y="14"/>
                    <a:pt x="12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5"/>
                    <a:pt x="11" y="17"/>
                    <a:pt x="11" y="17"/>
                  </a:cubicBezTo>
                  <a:cubicBezTo>
                    <a:pt x="11" y="18"/>
                    <a:pt x="11" y="18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2" y="19"/>
                    <a:pt x="13" y="19"/>
                    <a:pt x="13" y="19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3"/>
                    <a:pt x="12" y="13"/>
                    <a:pt x="12" y="12"/>
                  </a:cubicBezTo>
                  <a:moveTo>
                    <a:pt x="4" y="0"/>
                  </a:moveTo>
                  <a:cubicBezTo>
                    <a:pt x="0" y="0"/>
                    <a:pt x="8" y="6"/>
                    <a:pt x="8" y="6"/>
                  </a:cubicBezTo>
                  <a:cubicBezTo>
                    <a:pt x="7" y="8"/>
                    <a:pt x="11" y="8"/>
                    <a:pt x="11" y="8"/>
                  </a:cubicBezTo>
                  <a:cubicBezTo>
                    <a:pt x="8" y="9"/>
                    <a:pt x="7" y="10"/>
                    <a:pt x="6" y="11"/>
                  </a:cubicBezTo>
                  <a:cubicBezTo>
                    <a:pt x="7" y="11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10" y="12"/>
                    <a:pt x="10" y="1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3" y="11"/>
                    <a:pt x="14" y="12"/>
                  </a:cubicBezTo>
                  <a:cubicBezTo>
                    <a:pt x="14" y="12"/>
                    <a:pt x="14" y="12"/>
                    <a:pt x="14" y="19"/>
                  </a:cubicBezTo>
                  <a:cubicBezTo>
                    <a:pt x="14" y="19"/>
                    <a:pt x="15" y="19"/>
                    <a:pt x="15" y="20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7" y="12"/>
                    <a:pt x="17" y="13"/>
                  </a:cubicBezTo>
                  <a:cubicBezTo>
                    <a:pt x="16" y="11"/>
                    <a:pt x="16" y="9"/>
                    <a:pt x="15" y="6"/>
                  </a:cubicBezTo>
                  <a:cubicBezTo>
                    <a:pt x="11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2" name="Freeform 452"/>
            <p:cNvSpPr>
              <a:spLocks/>
            </p:cNvSpPr>
            <p:nvPr/>
          </p:nvSpPr>
          <p:spPr bwMode="auto">
            <a:xfrm>
              <a:off x="877" y="14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3" name="Freeform 453"/>
            <p:cNvSpPr>
              <a:spLocks noEditPoints="1"/>
            </p:cNvSpPr>
            <p:nvPr/>
          </p:nvSpPr>
          <p:spPr bwMode="auto">
            <a:xfrm>
              <a:off x="878" y="1411"/>
              <a:ext cx="9" cy="15"/>
            </a:xfrm>
            <a:custGeom>
              <a:avLst/>
              <a:gdLst>
                <a:gd name="T0" fmla="*/ 2 w 6"/>
                <a:gd name="T1" fmla="*/ 6 h 10"/>
                <a:gd name="T2" fmla="*/ 0 w 6"/>
                <a:gd name="T3" fmla="*/ 8 h 10"/>
                <a:gd name="T4" fmla="*/ 0 w 6"/>
                <a:gd name="T5" fmla="*/ 10 h 10"/>
                <a:gd name="T6" fmla="*/ 0 w 6"/>
                <a:gd name="T7" fmla="*/ 10 h 10"/>
                <a:gd name="T8" fmla="*/ 2 w 6"/>
                <a:gd name="T9" fmla="*/ 9 h 10"/>
                <a:gd name="T10" fmla="*/ 2 w 6"/>
                <a:gd name="T11" fmla="*/ 8 h 10"/>
                <a:gd name="T12" fmla="*/ 2 w 6"/>
                <a:gd name="T13" fmla="*/ 6 h 10"/>
                <a:gd name="T14" fmla="*/ 6 w 6"/>
                <a:gd name="T15" fmla="*/ 4 h 10"/>
                <a:gd name="T16" fmla="*/ 4 w 6"/>
                <a:gd name="T17" fmla="*/ 5 h 10"/>
                <a:gd name="T18" fmla="*/ 4 w 6"/>
                <a:gd name="T19" fmla="*/ 8 h 10"/>
                <a:gd name="T20" fmla="*/ 6 w 6"/>
                <a:gd name="T21" fmla="*/ 8 h 10"/>
                <a:gd name="T22" fmla="*/ 6 w 6"/>
                <a:gd name="T23" fmla="*/ 4 h 10"/>
                <a:gd name="T24" fmla="*/ 3 w 6"/>
                <a:gd name="T25" fmla="*/ 0 h 10"/>
                <a:gd name="T26" fmla="*/ 4 w 6"/>
                <a:gd name="T27" fmla="*/ 1 h 10"/>
                <a:gd name="T28" fmla="*/ 5 w 6"/>
                <a:gd name="T29" fmla="*/ 1 h 10"/>
                <a:gd name="T30" fmla="*/ 5 w 6"/>
                <a:gd name="T31" fmla="*/ 1 h 10"/>
                <a:gd name="T32" fmla="*/ 5 w 6"/>
                <a:gd name="T33" fmla="*/ 1 h 10"/>
                <a:gd name="T34" fmla="*/ 3 w 6"/>
                <a:gd name="T3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10">
                  <a:moveTo>
                    <a:pt x="2" y="6"/>
                  </a:moveTo>
                  <a:cubicBezTo>
                    <a:pt x="1" y="7"/>
                    <a:pt x="1" y="7"/>
                    <a:pt x="0" y="8"/>
                  </a:cubicBezTo>
                  <a:cubicBezTo>
                    <a:pt x="0" y="8"/>
                    <a:pt x="0" y="9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10"/>
                    <a:pt x="2" y="9"/>
                  </a:cubicBezTo>
                  <a:cubicBezTo>
                    <a:pt x="2" y="9"/>
                    <a:pt x="2" y="9"/>
                    <a:pt x="2" y="8"/>
                  </a:cubicBezTo>
                  <a:cubicBezTo>
                    <a:pt x="2" y="8"/>
                    <a:pt x="2" y="7"/>
                    <a:pt x="2" y="6"/>
                  </a:cubicBezTo>
                  <a:moveTo>
                    <a:pt x="6" y="4"/>
                  </a:moveTo>
                  <a:cubicBezTo>
                    <a:pt x="5" y="4"/>
                    <a:pt x="5" y="5"/>
                    <a:pt x="4" y="5"/>
                  </a:cubicBezTo>
                  <a:cubicBezTo>
                    <a:pt x="4" y="6"/>
                    <a:pt x="4" y="7"/>
                    <a:pt x="4" y="8"/>
                  </a:cubicBezTo>
                  <a:cubicBezTo>
                    <a:pt x="5" y="8"/>
                    <a:pt x="5" y="8"/>
                    <a:pt x="6" y="8"/>
                  </a:cubicBezTo>
                  <a:cubicBezTo>
                    <a:pt x="6" y="7"/>
                    <a:pt x="6" y="5"/>
                    <a:pt x="6" y="4"/>
                  </a:cubicBezTo>
                  <a:moveTo>
                    <a:pt x="3" y="0"/>
                  </a:moveTo>
                  <a:cubicBezTo>
                    <a:pt x="2" y="1"/>
                    <a:pt x="3" y="1"/>
                    <a:pt x="4" y="1"/>
                  </a:cubicBezTo>
                  <a:cubicBezTo>
                    <a:pt x="4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4" name="Freeform 454"/>
            <p:cNvSpPr>
              <a:spLocks noEditPoints="1"/>
            </p:cNvSpPr>
            <p:nvPr/>
          </p:nvSpPr>
          <p:spPr bwMode="auto">
            <a:xfrm>
              <a:off x="888" y="1411"/>
              <a:ext cx="6" cy="12"/>
            </a:xfrm>
            <a:custGeom>
              <a:avLst/>
              <a:gdLst>
                <a:gd name="T0" fmla="*/ 1 w 4"/>
                <a:gd name="T1" fmla="*/ 3 h 8"/>
                <a:gd name="T2" fmla="*/ 0 w 4"/>
                <a:gd name="T3" fmla="*/ 3 h 8"/>
                <a:gd name="T4" fmla="*/ 0 w 4"/>
                <a:gd name="T5" fmla="*/ 8 h 8"/>
                <a:gd name="T6" fmla="*/ 1 w 4"/>
                <a:gd name="T7" fmla="*/ 8 h 8"/>
                <a:gd name="T8" fmla="*/ 1 w 4"/>
                <a:gd name="T9" fmla="*/ 6 h 8"/>
                <a:gd name="T10" fmla="*/ 1 w 4"/>
                <a:gd name="T11" fmla="*/ 3 h 8"/>
                <a:gd name="T12" fmla="*/ 1 w 4"/>
                <a:gd name="T13" fmla="*/ 0 h 8"/>
                <a:gd name="T14" fmla="*/ 0 w 4"/>
                <a:gd name="T15" fmla="*/ 1 h 8"/>
                <a:gd name="T16" fmla="*/ 1 w 4"/>
                <a:gd name="T17" fmla="*/ 0 h 8"/>
                <a:gd name="T18" fmla="*/ 2 w 4"/>
                <a:gd name="T19" fmla="*/ 1 h 8"/>
                <a:gd name="T20" fmla="*/ 3 w 4"/>
                <a:gd name="T21" fmla="*/ 5 h 8"/>
                <a:gd name="T22" fmla="*/ 3 w 4"/>
                <a:gd name="T23" fmla="*/ 8 h 8"/>
                <a:gd name="T24" fmla="*/ 4 w 4"/>
                <a:gd name="T25" fmla="*/ 8 h 8"/>
                <a:gd name="T26" fmla="*/ 4 w 4"/>
                <a:gd name="T27" fmla="*/ 1 h 8"/>
                <a:gd name="T28" fmla="*/ 1 w 4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" h="8">
                  <a:moveTo>
                    <a:pt x="1" y="3"/>
                  </a:moveTo>
                  <a:cubicBezTo>
                    <a:pt x="1" y="3"/>
                    <a:pt x="0" y="3"/>
                    <a:pt x="0" y="3"/>
                  </a:cubicBezTo>
                  <a:cubicBezTo>
                    <a:pt x="0" y="5"/>
                    <a:pt x="0" y="7"/>
                    <a:pt x="0" y="8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1" y="7"/>
                    <a:pt x="1" y="7"/>
                    <a:pt x="1" y="6"/>
                  </a:cubicBezTo>
                  <a:cubicBezTo>
                    <a:pt x="1" y="6"/>
                    <a:pt x="1" y="4"/>
                    <a:pt x="1" y="3"/>
                  </a:cubicBezTo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3" y="2"/>
                    <a:pt x="3" y="5"/>
                  </a:cubicBezTo>
                  <a:cubicBezTo>
                    <a:pt x="3" y="5"/>
                    <a:pt x="3" y="6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5" name="Freeform 455"/>
            <p:cNvSpPr>
              <a:spLocks/>
            </p:cNvSpPr>
            <p:nvPr/>
          </p:nvSpPr>
          <p:spPr bwMode="auto">
            <a:xfrm>
              <a:off x="896" y="1413"/>
              <a:ext cx="3" cy="13"/>
            </a:xfrm>
            <a:custGeom>
              <a:avLst/>
              <a:gdLst>
                <a:gd name="T0" fmla="*/ 0 w 2"/>
                <a:gd name="T1" fmla="*/ 0 h 9"/>
                <a:gd name="T2" fmla="*/ 0 w 2"/>
                <a:gd name="T3" fmla="*/ 2 h 9"/>
                <a:gd name="T4" fmla="*/ 0 w 2"/>
                <a:gd name="T5" fmla="*/ 8 h 9"/>
                <a:gd name="T6" fmla="*/ 0 w 2"/>
                <a:gd name="T7" fmla="*/ 8 h 9"/>
                <a:gd name="T8" fmla="*/ 1 w 2"/>
                <a:gd name="T9" fmla="*/ 5 h 9"/>
                <a:gd name="T10" fmla="*/ 1 w 2"/>
                <a:gd name="T11" fmla="*/ 2 h 9"/>
                <a:gd name="T12" fmla="*/ 1 w 2"/>
                <a:gd name="T13" fmla="*/ 1 h 9"/>
                <a:gd name="T14" fmla="*/ 2 w 2"/>
                <a:gd name="T15" fmla="*/ 3 h 9"/>
                <a:gd name="T16" fmla="*/ 1 w 2"/>
                <a:gd name="T17" fmla="*/ 9 h 9"/>
                <a:gd name="T18" fmla="*/ 2 w 2"/>
                <a:gd name="T19" fmla="*/ 8 h 9"/>
                <a:gd name="T20" fmla="*/ 2 w 2"/>
                <a:gd name="T21" fmla="*/ 3 h 9"/>
                <a:gd name="T22" fmla="*/ 2 w 2"/>
                <a:gd name="T23" fmla="*/ 1 h 9"/>
                <a:gd name="T24" fmla="*/ 1 w 2"/>
                <a:gd name="T25" fmla="*/ 0 h 9"/>
                <a:gd name="T26" fmla="*/ 1 w 2"/>
                <a:gd name="T27" fmla="*/ 0 h 9"/>
                <a:gd name="T28" fmla="*/ 0 w 2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" h="9">
                  <a:moveTo>
                    <a:pt x="0" y="0"/>
                  </a:moveTo>
                  <a:cubicBezTo>
                    <a:pt x="0" y="0"/>
                    <a:pt x="0" y="0"/>
                    <a:pt x="0" y="2"/>
                  </a:cubicBezTo>
                  <a:cubicBezTo>
                    <a:pt x="0" y="2"/>
                    <a:pt x="0" y="4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6"/>
                    <a:pt x="1" y="5"/>
                  </a:cubicBezTo>
                  <a:cubicBezTo>
                    <a:pt x="1" y="5"/>
                    <a:pt x="0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2" y="2"/>
                    <a:pt x="2" y="3"/>
                  </a:cubicBezTo>
                  <a:cubicBezTo>
                    <a:pt x="2" y="3"/>
                    <a:pt x="2" y="6"/>
                    <a:pt x="1" y="9"/>
                  </a:cubicBezTo>
                  <a:cubicBezTo>
                    <a:pt x="2" y="9"/>
                    <a:pt x="2" y="8"/>
                    <a:pt x="2" y="8"/>
                  </a:cubicBezTo>
                  <a:cubicBezTo>
                    <a:pt x="2" y="7"/>
                    <a:pt x="2" y="4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6" name="Freeform 456"/>
            <p:cNvSpPr>
              <a:spLocks/>
            </p:cNvSpPr>
            <p:nvPr/>
          </p:nvSpPr>
          <p:spPr bwMode="auto">
            <a:xfrm>
              <a:off x="854" y="1411"/>
              <a:ext cx="29" cy="55"/>
            </a:xfrm>
            <a:custGeom>
              <a:avLst/>
              <a:gdLst>
                <a:gd name="T0" fmla="*/ 20 w 20"/>
                <a:gd name="T1" fmla="*/ 26 h 38"/>
                <a:gd name="T2" fmla="*/ 20 w 20"/>
                <a:gd name="T3" fmla="*/ 29 h 38"/>
                <a:gd name="T4" fmla="*/ 18 w 20"/>
                <a:gd name="T5" fmla="*/ 32 h 38"/>
                <a:gd name="T6" fmla="*/ 16 w 20"/>
                <a:gd name="T7" fmla="*/ 34 h 38"/>
                <a:gd name="T8" fmla="*/ 13 w 20"/>
                <a:gd name="T9" fmla="*/ 34 h 38"/>
                <a:gd name="T10" fmla="*/ 13 w 20"/>
                <a:gd name="T11" fmla="*/ 37 h 38"/>
                <a:gd name="T12" fmla="*/ 13 w 20"/>
                <a:gd name="T13" fmla="*/ 38 h 38"/>
                <a:gd name="T14" fmla="*/ 12 w 20"/>
                <a:gd name="T15" fmla="*/ 38 h 38"/>
                <a:gd name="T16" fmla="*/ 9 w 20"/>
                <a:gd name="T17" fmla="*/ 38 h 38"/>
                <a:gd name="T18" fmla="*/ 8 w 20"/>
                <a:gd name="T19" fmla="*/ 38 h 38"/>
                <a:gd name="T20" fmla="*/ 7 w 20"/>
                <a:gd name="T21" fmla="*/ 37 h 38"/>
                <a:gd name="T22" fmla="*/ 7 w 20"/>
                <a:gd name="T23" fmla="*/ 35 h 38"/>
                <a:gd name="T24" fmla="*/ 3 w 20"/>
                <a:gd name="T25" fmla="*/ 34 h 38"/>
                <a:gd name="T26" fmla="*/ 0 w 20"/>
                <a:gd name="T27" fmla="*/ 33 h 38"/>
                <a:gd name="T28" fmla="*/ 0 w 20"/>
                <a:gd name="T29" fmla="*/ 32 h 38"/>
                <a:gd name="T30" fmla="*/ 0 w 20"/>
                <a:gd name="T31" fmla="*/ 31 h 38"/>
                <a:gd name="T32" fmla="*/ 1 w 20"/>
                <a:gd name="T33" fmla="*/ 29 h 38"/>
                <a:gd name="T34" fmla="*/ 1 w 20"/>
                <a:gd name="T35" fmla="*/ 29 h 38"/>
                <a:gd name="T36" fmla="*/ 2 w 20"/>
                <a:gd name="T37" fmla="*/ 29 h 38"/>
                <a:gd name="T38" fmla="*/ 2 w 20"/>
                <a:gd name="T39" fmla="*/ 29 h 38"/>
                <a:gd name="T40" fmla="*/ 4 w 20"/>
                <a:gd name="T41" fmla="*/ 30 h 38"/>
                <a:gd name="T42" fmla="*/ 8 w 20"/>
                <a:gd name="T43" fmla="*/ 30 h 38"/>
                <a:gd name="T44" fmla="*/ 12 w 20"/>
                <a:gd name="T45" fmla="*/ 29 h 38"/>
                <a:gd name="T46" fmla="*/ 14 w 20"/>
                <a:gd name="T47" fmla="*/ 26 h 38"/>
                <a:gd name="T48" fmla="*/ 13 w 20"/>
                <a:gd name="T49" fmla="*/ 24 h 38"/>
                <a:gd name="T50" fmla="*/ 9 w 20"/>
                <a:gd name="T51" fmla="*/ 21 h 38"/>
                <a:gd name="T52" fmla="*/ 6 w 20"/>
                <a:gd name="T53" fmla="*/ 20 h 38"/>
                <a:gd name="T54" fmla="*/ 3 w 20"/>
                <a:gd name="T55" fmla="*/ 18 h 38"/>
                <a:gd name="T56" fmla="*/ 1 w 20"/>
                <a:gd name="T57" fmla="*/ 15 h 38"/>
                <a:gd name="T58" fmla="*/ 1 w 20"/>
                <a:gd name="T59" fmla="*/ 12 h 38"/>
                <a:gd name="T60" fmla="*/ 2 w 20"/>
                <a:gd name="T61" fmla="*/ 7 h 38"/>
                <a:gd name="T62" fmla="*/ 8 w 20"/>
                <a:gd name="T63" fmla="*/ 4 h 38"/>
                <a:gd name="T64" fmla="*/ 8 w 20"/>
                <a:gd name="T65" fmla="*/ 2 h 38"/>
                <a:gd name="T66" fmla="*/ 8 w 20"/>
                <a:gd name="T67" fmla="*/ 1 h 38"/>
                <a:gd name="T68" fmla="*/ 10 w 20"/>
                <a:gd name="T69" fmla="*/ 0 h 38"/>
                <a:gd name="T70" fmla="*/ 13 w 20"/>
                <a:gd name="T71" fmla="*/ 0 h 38"/>
                <a:gd name="T72" fmla="*/ 14 w 20"/>
                <a:gd name="T73" fmla="*/ 1 h 38"/>
                <a:gd name="T74" fmla="*/ 14 w 20"/>
                <a:gd name="T75" fmla="*/ 2 h 38"/>
                <a:gd name="T76" fmla="*/ 14 w 20"/>
                <a:gd name="T77" fmla="*/ 4 h 38"/>
                <a:gd name="T78" fmla="*/ 17 w 20"/>
                <a:gd name="T79" fmla="*/ 4 h 38"/>
                <a:gd name="T80" fmla="*/ 18 w 20"/>
                <a:gd name="T81" fmla="*/ 5 h 38"/>
                <a:gd name="T82" fmla="*/ 19 w 20"/>
                <a:gd name="T83" fmla="*/ 6 h 38"/>
                <a:gd name="T84" fmla="*/ 18 w 20"/>
                <a:gd name="T85" fmla="*/ 7 h 38"/>
                <a:gd name="T86" fmla="*/ 18 w 20"/>
                <a:gd name="T87" fmla="*/ 9 h 38"/>
                <a:gd name="T88" fmla="*/ 17 w 20"/>
                <a:gd name="T89" fmla="*/ 9 h 38"/>
                <a:gd name="T90" fmla="*/ 15 w 20"/>
                <a:gd name="T91" fmla="*/ 9 h 38"/>
                <a:gd name="T92" fmla="*/ 12 w 20"/>
                <a:gd name="T93" fmla="*/ 9 h 38"/>
                <a:gd name="T94" fmla="*/ 8 w 20"/>
                <a:gd name="T95" fmla="*/ 9 h 38"/>
                <a:gd name="T96" fmla="*/ 7 w 20"/>
                <a:gd name="T97" fmla="*/ 12 h 38"/>
                <a:gd name="T98" fmla="*/ 8 w 20"/>
                <a:gd name="T99" fmla="*/ 14 h 38"/>
                <a:gd name="T100" fmla="*/ 12 w 20"/>
                <a:gd name="T101" fmla="*/ 16 h 38"/>
                <a:gd name="T102" fmla="*/ 18 w 20"/>
                <a:gd name="T103" fmla="*/ 20 h 38"/>
                <a:gd name="T104" fmla="*/ 20 w 20"/>
                <a:gd name="T105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" h="38">
                  <a:moveTo>
                    <a:pt x="20" y="26"/>
                  </a:moveTo>
                  <a:cubicBezTo>
                    <a:pt x="20" y="27"/>
                    <a:pt x="20" y="29"/>
                    <a:pt x="20" y="29"/>
                  </a:cubicBezTo>
                  <a:cubicBezTo>
                    <a:pt x="19" y="30"/>
                    <a:pt x="19" y="31"/>
                    <a:pt x="18" y="32"/>
                  </a:cubicBezTo>
                  <a:cubicBezTo>
                    <a:pt x="18" y="33"/>
                    <a:pt x="17" y="33"/>
                    <a:pt x="16" y="34"/>
                  </a:cubicBezTo>
                  <a:cubicBezTo>
                    <a:pt x="15" y="34"/>
                    <a:pt x="14" y="34"/>
                    <a:pt x="13" y="34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2" y="38"/>
                    <a:pt x="12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7" y="38"/>
                    <a:pt x="7" y="37"/>
                    <a:pt x="7" y="37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5" y="35"/>
                    <a:pt x="4" y="35"/>
                    <a:pt x="3" y="34"/>
                  </a:cubicBezTo>
                  <a:cubicBezTo>
                    <a:pt x="1" y="34"/>
                    <a:pt x="1" y="34"/>
                    <a:pt x="0" y="33"/>
                  </a:cubicBezTo>
                  <a:cubicBezTo>
                    <a:pt x="0" y="33"/>
                    <a:pt x="0" y="33"/>
                    <a:pt x="0" y="32"/>
                  </a:cubicBezTo>
                  <a:cubicBezTo>
                    <a:pt x="0" y="32"/>
                    <a:pt x="0" y="31"/>
                    <a:pt x="0" y="31"/>
                  </a:cubicBezTo>
                  <a:cubicBezTo>
                    <a:pt x="0" y="30"/>
                    <a:pt x="0" y="30"/>
                    <a:pt x="1" y="29"/>
                  </a:cubicBezTo>
                  <a:cubicBezTo>
                    <a:pt x="1" y="29"/>
                    <a:pt x="1" y="28"/>
                    <a:pt x="1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29"/>
                    <a:pt x="3" y="29"/>
                    <a:pt x="4" y="30"/>
                  </a:cubicBezTo>
                  <a:cubicBezTo>
                    <a:pt x="5" y="30"/>
                    <a:pt x="7" y="30"/>
                    <a:pt x="8" y="30"/>
                  </a:cubicBezTo>
                  <a:cubicBezTo>
                    <a:pt x="10" y="30"/>
                    <a:pt x="11" y="30"/>
                    <a:pt x="12" y="29"/>
                  </a:cubicBezTo>
                  <a:cubicBezTo>
                    <a:pt x="14" y="29"/>
                    <a:pt x="14" y="28"/>
                    <a:pt x="14" y="26"/>
                  </a:cubicBezTo>
                  <a:cubicBezTo>
                    <a:pt x="14" y="25"/>
                    <a:pt x="14" y="24"/>
                    <a:pt x="13" y="24"/>
                  </a:cubicBezTo>
                  <a:cubicBezTo>
                    <a:pt x="12" y="23"/>
                    <a:pt x="11" y="22"/>
                    <a:pt x="9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4" y="19"/>
                    <a:pt x="3" y="18"/>
                  </a:cubicBezTo>
                  <a:cubicBezTo>
                    <a:pt x="2" y="17"/>
                    <a:pt x="2" y="16"/>
                    <a:pt x="1" y="15"/>
                  </a:cubicBezTo>
                  <a:cubicBezTo>
                    <a:pt x="1" y="14"/>
                    <a:pt x="1" y="13"/>
                    <a:pt x="1" y="12"/>
                  </a:cubicBezTo>
                  <a:cubicBezTo>
                    <a:pt x="1" y="10"/>
                    <a:pt x="1" y="9"/>
                    <a:pt x="2" y="7"/>
                  </a:cubicBezTo>
                  <a:cubicBezTo>
                    <a:pt x="4" y="6"/>
                    <a:pt x="6" y="5"/>
                    <a:pt x="8" y="4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1"/>
                  </a:cubicBezTo>
                  <a:cubicBezTo>
                    <a:pt x="14" y="1"/>
                    <a:pt x="14" y="1"/>
                    <a:pt x="14" y="2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6" y="4"/>
                    <a:pt x="17" y="4"/>
                  </a:cubicBezTo>
                  <a:cubicBezTo>
                    <a:pt x="17" y="5"/>
                    <a:pt x="18" y="5"/>
                    <a:pt x="18" y="5"/>
                  </a:cubicBezTo>
                  <a:cubicBezTo>
                    <a:pt x="18" y="5"/>
                    <a:pt x="19" y="5"/>
                    <a:pt x="19" y="6"/>
                  </a:cubicBezTo>
                  <a:cubicBezTo>
                    <a:pt x="19" y="6"/>
                    <a:pt x="19" y="7"/>
                    <a:pt x="18" y="7"/>
                  </a:cubicBezTo>
                  <a:cubicBezTo>
                    <a:pt x="18" y="8"/>
                    <a:pt x="18" y="8"/>
                    <a:pt x="18" y="9"/>
                  </a:cubicBezTo>
                  <a:cubicBezTo>
                    <a:pt x="18" y="9"/>
                    <a:pt x="17" y="10"/>
                    <a:pt x="17" y="9"/>
                  </a:cubicBezTo>
                  <a:cubicBezTo>
                    <a:pt x="17" y="9"/>
                    <a:pt x="16" y="9"/>
                    <a:pt x="15" y="9"/>
                  </a:cubicBezTo>
                  <a:cubicBezTo>
                    <a:pt x="14" y="9"/>
                    <a:pt x="13" y="9"/>
                    <a:pt x="12" y="9"/>
                  </a:cubicBezTo>
                  <a:cubicBezTo>
                    <a:pt x="10" y="9"/>
                    <a:pt x="8" y="9"/>
                    <a:pt x="8" y="9"/>
                  </a:cubicBezTo>
                  <a:cubicBezTo>
                    <a:pt x="7" y="10"/>
                    <a:pt x="7" y="11"/>
                    <a:pt x="7" y="12"/>
                  </a:cubicBezTo>
                  <a:cubicBezTo>
                    <a:pt x="7" y="13"/>
                    <a:pt x="7" y="14"/>
                    <a:pt x="8" y="14"/>
                  </a:cubicBezTo>
                  <a:cubicBezTo>
                    <a:pt x="9" y="15"/>
                    <a:pt x="10" y="16"/>
                    <a:pt x="12" y="16"/>
                  </a:cubicBezTo>
                  <a:cubicBezTo>
                    <a:pt x="14" y="18"/>
                    <a:pt x="17" y="19"/>
                    <a:pt x="18" y="20"/>
                  </a:cubicBezTo>
                  <a:cubicBezTo>
                    <a:pt x="20" y="22"/>
                    <a:pt x="20" y="24"/>
                    <a:pt x="2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7" name="Freeform 457"/>
            <p:cNvSpPr>
              <a:spLocks/>
            </p:cNvSpPr>
            <p:nvPr/>
          </p:nvSpPr>
          <p:spPr bwMode="auto">
            <a:xfrm>
              <a:off x="1310" y="735"/>
              <a:ext cx="31" cy="20"/>
            </a:xfrm>
            <a:custGeom>
              <a:avLst/>
              <a:gdLst>
                <a:gd name="T0" fmla="*/ 18 w 21"/>
                <a:gd name="T1" fmla="*/ 14 h 14"/>
                <a:gd name="T2" fmla="*/ 19 w 21"/>
                <a:gd name="T3" fmla="*/ 9 h 14"/>
                <a:gd name="T4" fmla="*/ 21 w 21"/>
                <a:gd name="T5" fmla="*/ 3 h 14"/>
                <a:gd name="T6" fmla="*/ 16 w 21"/>
                <a:gd name="T7" fmla="*/ 1 h 14"/>
                <a:gd name="T8" fmla="*/ 11 w 21"/>
                <a:gd name="T9" fmla="*/ 0 h 14"/>
                <a:gd name="T10" fmla="*/ 9 w 21"/>
                <a:gd name="T11" fmla="*/ 2 h 14"/>
                <a:gd name="T12" fmla="*/ 8 w 21"/>
                <a:gd name="T13" fmla="*/ 1 h 14"/>
                <a:gd name="T14" fmla="*/ 6 w 21"/>
                <a:gd name="T15" fmla="*/ 2 h 14"/>
                <a:gd name="T16" fmla="*/ 1 w 21"/>
                <a:gd name="T17" fmla="*/ 9 h 14"/>
                <a:gd name="T18" fmla="*/ 1 w 21"/>
                <a:gd name="T19" fmla="*/ 13 h 14"/>
                <a:gd name="T20" fmla="*/ 5 w 21"/>
                <a:gd name="T21" fmla="*/ 14 h 14"/>
                <a:gd name="T22" fmla="*/ 18 w 21"/>
                <a:gd name="T2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14">
                  <a:moveTo>
                    <a:pt x="18" y="14"/>
                  </a:moveTo>
                  <a:cubicBezTo>
                    <a:pt x="18" y="14"/>
                    <a:pt x="21" y="14"/>
                    <a:pt x="19" y="9"/>
                  </a:cubicBezTo>
                  <a:cubicBezTo>
                    <a:pt x="19" y="9"/>
                    <a:pt x="21" y="6"/>
                    <a:pt x="21" y="3"/>
                  </a:cubicBezTo>
                  <a:cubicBezTo>
                    <a:pt x="21" y="3"/>
                    <a:pt x="18" y="1"/>
                    <a:pt x="16" y="1"/>
                  </a:cubicBezTo>
                  <a:cubicBezTo>
                    <a:pt x="16" y="1"/>
                    <a:pt x="10" y="1"/>
                    <a:pt x="11" y="0"/>
                  </a:cubicBezTo>
                  <a:cubicBezTo>
                    <a:pt x="11" y="0"/>
                    <a:pt x="10" y="1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0"/>
                    <a:pt x="6" y="2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0" y="12"/>
                    <a:pt x="1" y="13"/>
                  </a:cubicBezTo>
                  <a:cubicBezTo>
                    <a:pt x="1" y="13"/>
                    <a:pt x="3" y="14"/>
                    <a:pt x="5" y="14"/>
                  </a:cubicBezTo>
                  <a:cubicBezTo>
                    <a:pt x="18" y="14"/>
                    <a:pt x="18" y="14"/>
                    <a:pt x="18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8" name="Freeform 458"/>
            <p:cNvSpPr>
              <a:spLocks/>
            </p:cNvSpPr>
            <p:nvPr/>
          </p:nvSpPr>
          <p:spPr bwMode="auto">
            <a:xfrm>
              <a:off x="1323" y="736"/>
              <a:ext cx="2" cy="16"/>
            </a:xfrm>
            <a:custGeom>
              <a:avLst/>
              <a:gdLst>
                <a:gd name="T0" fmla="*/ 0 w 1"/>
                <a:gd name="T1" fmla="*/ 9 h 11"/>
                <a:gd name="T2" fmla="*/ 1 w 1"/>
                <a:gd name="T3" fmla="*/ 0 h 11"/>
                <a:gd name="T4" fmla="*/ 1 w 1"/>
                <a:gd name="T5" fmla="*/ 11 h 11"/>
                <a:gd name="T6" fmla="*/ 0 w 1"/>
                <a:gd name="T7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1">
                  <a:moveTo>
                    <a:pt x="0" y="9"/>
                  </a:moveTo>
                  <a:cubicBezTo>
                    <a:pt x="0" y="9"/>
                    <a:pt x="0" y="1"/>
                    <a:pt x="1" y="0"/>
                  </a:cubicBezTo>
                  <a:cubicBezTo>
                    <a:pt x="1" y="0"/>
                    <a:pt x="1" y="9"/>
                    <a:pt x="1" y="11"/>
                  </a:cubicBezTo>
                  <a:cubicBezTo>
                    <a:pt x="0" y="9"/>
                    <a:pt x="0" y="9"/>
                    <a:pt x="0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9" name="Freeform 459"/>
            <p:cNvSpPr>
              <a:spLocks noEditPoints="1"/>
            </p:cNvSpPr>
            <p:nvPr/>
          </p:nvSpPr>
          <p:spPr bwMode="auto">
            <a:xfrm>
              <a:off x="1329" y="739"/>
              <a:ext cx="12" cy="16"/>
            </a:xfrm>
            <a:custGeom>
              <a:avLst/>
              <a:gdLst>
                <a:gd name="T0" fmla="*/ 5 w 8"/>
                <a:gd name="T1" fmla="*/ 6 h 11"/>
                <a:gd name="T2" fmla="*/ 4 w 8"/>
                <a:gd name="T3" fmla="*/ 9 h 11"/>
                <a:gd name="T4" fmla="*/ 6 w 8"/>
                <a:gd name="T5" fmla="*/ 11 h 11"/>
                <a:gd name="T6" fmla="*/ 5 w 8"/>
                <a:gd name="T7" fmla="*/ 6 h 11"/>
                <a:gd name="T8" fmla="*/ 7 w 8"/>
                <a:gd name="T9" fmla="*/ 0 h 11"/>
                <a:gd name="T10" fmla="*/ 6 w 8"/>
                <a:gd name="T11" fmla="*/ 4 h 11"/>
                <a:gd name="T12" fmla="*/ 0 w 8"/>
                <a:gd name="T13" fmla="*/ 7 h 11"/>
                <a:gd name="T14" fmla="*/ 1 w 8"/>
                <a:gd name="T15" fmla="*/ 7 h 11"/>
                <a:gd name="T16" fmla="*/ 2 w 8"/>
                <a:gd name="T17" fmla="*/ 7 h 11"/>
                <a:gd name="T18" fmla="*/ 5 w 8"/>
                <a:gd name="T19" fmla="*/ 6 h 11"/>
                <a:gd name="T20" fmla="*/ 5 w 8"/>
                <a:gd name="T21" fmla="*/ 6 h 11"/>
                <a:gd name="T22" fmla="*/ 7 w 8"/>
                <a:gd name="T23" fmla="*/ 0 h 11"/>
                <a:gd name="T24" fmla="*/ 6 w 8"/>
                <a:gd name="T25" fmla="*/ 0 h 11"/>
                <a:gd name="T26" fmla="*/ 7 w 8"/>
                <a:gd name="T27" fmla="*/ 0 h 11"/>
                <a:gd name="T28" fmla="*/ 6 w 8"/>
                <a:gd name="T2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11">
                  <a:moveTo>
                    <a:pt x="5" y="6"/>
                  </a:moveTo>
                  <a:cubicBezTo>
                    <a:pt x="5" y="6"/>
                    <a:pt x="7" y="9"/>
                    <a:pt x="4" y="9"/>
                  </a:cubicBezTo>
                  <a:cubicBezTo>
                    <a:pt x="4" y="9"/>
                    <a:pt x="5" y="10"/>
                    <a:pt x="6" y="11"/>
                  </a:cubicBezTo>
                  <a:cubicBezTo>
                    <a:pt x="8" y="9"/>
                    <a:pt x="5" y="6"/>
                    <a:pt x="5" y="6"/>
                  </a:cubicBezTo>
                  <a:moveTo>
                    <a:pt x="7" y="0"/>
                  </a:moveTo>
                  <a:cubicBezTo>
                    <a:pt x="7" y="1"/>
                    <a:pt x="6" y="4"/>
                    <a:pt x="6" y="4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8" y="3"/>
                    <a:pt x="7" y="1"/>
                    <a:pt x="7" y="0"/>
                  </a:cubicBezTo>
                  <a:moveTo>
                    <a:pt x="6" y="0"/>
                  </a:moveTo>
                  <a:cubicBezTo>
                    <a:pt x="6" y="0"/>
                    <a:pt x="7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0" name="Freeform 460"/>
            <p:cNvSpPr>
              <a:spLocks noEditPoints="1"/>
            </p:cNvSpPr>
            <p:nvPr/>
          </p:nvSpPr>
          <p:spPr bwMode="auto">
            <a:xfrm>
              <a:off x="1312" y="738"/>
              <a:ext cx="11" cy="13"/>
            </a:xfrm>
            <a:custGeom>
              <a:avLst/>
              <a:gdLst>
                <a:gd name="T0" fmla="*/ 8 w 8"/>
                <a:gd name="T1" fmla="*/ 3 h 9"/>
                <a:gd name="T2" fmla="*/ 8 w 8"/>
                <a:gd name="T3" fmla="*/ 2 h 9"/>
                <a:gd name="T4" fmla="*/ 8 w 8"/>
                <a:gd name="T5" fmla="*/ 3 h 9"/>
                <a:gd name="T6" fmla="*/ 8 w 8"/>
                <a:gd name="T7" fmla="*/ 8 h 9"/>
                <a:gd name="T8" fmla="*/ 6 w 8"/>
                <a:gd name="T9" fmla="*/ 9 h 9"/>
                <a:gd name="T10" fmla="*/ 5 w 8"/>
                <a:gd name="T11" fmla="*/ 7 h 9"/>
                <a:gd name="T12" fmla="*/ 8 w 8"/>
                <a:gd name="T13" fmla="*/ 3 h 9"/>
                <a:gd name="T14" fmla="*/ 8 w 8"/>
                <a:gd name="T15" fmla="*/ 0 h 9"/>
                <a:gd name="T16" fmla="*/ 4 w 8"/>
                <a:gd name="T17" fmla="*/ 6 h 9"/>
                <a:gd name="T18" fmla="*/ 6 w 8"/>
                <a:gd name="T19" fmla="*/ 9 h 9"/>
                <a:gd name="T20" fmla="*/ 8 w 8"/>
                <a:gd name="T21" fmla="*/ 8 h 9"/>
                <a:gd name="T22" fmla="*/ 8 w 8"/>
                <a:gd name="T23" fmla="*/ 0 h 9"/>
                <a:gd name="T24" fmla="*/ 8 w 8"/>
                <a:gd name="T2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9">
                  <a:moveTo>
                    <a:pt x="8" y="3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3"/>
                  </a:cubicBezTo>
                  <a:cubicBezTo>
                    <a:pt x="8" y="5"/>
                    <a:pt x="8" y="8"/>
                    <a:pt x="8" y="8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4" y="9"/>
                    <a:pt x="5" y="7"/>
                    <a:pt x="5" y="7"/>
                  </a:cubicBezTo>
                  <a:cubicBezTo>
                    <a:pt x="7" y="6"/>
                    <a:pt x="8" y="4"/>
                    <a:pt x="8" y="3"/>
                  </a:cubicBezTo>
                  <a:moveTo>
                    <a:pt x="8" y="0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0" y="8"/>
                    <a:pt x="4" y="9"/>
                    <a:pt x="6" y="9"/>
                  </a:cubicBezTo>
                  <a:cubicBezTo>
                    <a:pt x="7" y="9"/>
                    <a:pt x="8" y="9"/>
                    <a:pt x="8" y="8"/>
                  </a:cubicBezTo>
                  <a:cubicBezTo>
                    <a:pt x="7" y="5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1" name="Freeform 461"/>
            <p:cNvSpPr>
              <a:spLocks noEditPoints="1"/>
            </p:cNvSpPr>
            <p:nvPr/>
          </p:nvSpPr>
          <p:spPr bwMode="auto">
            <a:xfrm>
              <a:off x="1326" y="738"/>
              <a:ext cx="13" cy="11"/>
            </a:xfrm>
            <a:custGeom>
              <a:avLst/>
              <a:gdLst>
                <a:gd name="T0" fmla="*/ 4 w 9"/>
                <a:gd name="T1" fmla="*/ 3 h 8"/>
                <a:gd name="T2" fmla="*/ 4 w 9"/>
                <a:gd name="T3" fmla="*/ 1 h 8"/>
                <a:gd name="T4" fmla="*/ 5 w 9"/>
                <a:gd name="T5" fmla="*/ 1 h 8"/>
                <a:gd name="T6" fmla="*/ 2 w 9"/>
                <a:gd name="T7" fmla="*/ 8 h 8"/>
                <a:gd name="T8" fmla="*/ 4 w 9"/>
                <a:gd name="T9" fmla="*/ 3 h 8"/>
                <a:gd name="T10" fmla="*/ 4 w 9"/>
                <a:gd name="T11" fmla="*/ 3 h 8"/>
                <a:gd name="T12" fmla="*/ 5 w 9"/>
                <a:gd name="T13" fmla="*/ 0 h 8"/>
                <a:gd name="T14" fmla="*/ 3 w 9"/>
                <a:gd name="T15" fmla="*/ 0 h 8"/>
                <a:gd name="T16" fmla="*/ 0 w 9"/>
                <a:gd name="T17" fmla="*/ 8 h 8"/>
                <a:gd name="T18" fmla="*/ 1 w 9"/>
                <a:gd name="T19" fmla="*/ 8 h 8"/>
                <a:gd name="T20" fmla="*/ 2 w 9"/>
                <a:gd name="T21" fmla="*/ 8 h 8"/>
                <a:gd name="T22" fmla="*/ 6 w 9"/>
                <a:gd name="T23" fmla="*/ 3 h 8"/>
                <a:gd name="T24" fmla="*/ 5 w 9"/>
                <a:gd name="T2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8">
                  <a:moveTo>
                    <a:pt x="4" y="3"/>
                  </a:moveTo>
                  <a:cubicBezTo>
                    <a:pt x="1" y="1"/>
                    <a:pt x="3" y="1"/>
                    <a:pt x="4" y="1"/>
                  </a:cubicBezTo>
                  <a:cubicBezTo>
                    <a:pt x="4" y="1"/>
                    <a:pt x="5" y="1"/>
                    <a:pt x="5" y="1"/>
                  </a:cubicBezTo>
                  <a:cubicBezTo>
                    <a:pt x="9" y="2"/>
                    <a:pt x="2" y="8"/>
                    <a:pt x="2" y="8"/>
                  </a:cubicBezTo>
                  <a:cubicBezTo>
                    <a:pt x="6" y="3"/>
                    <a:pt x="5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5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6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7" y="0"/>
                    <a:pt x="6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2" name="Freeform 462"/>
            <p:cNvSpPr>
              <a:spLocks/>
            </p:cNvSpPr>
            <p:nvPr/>
          </p:nvSpPr>
          <p:spPr bwMode="auto">
            <a:xfrm>
              <a:off x="1332" y="748"/>
              <a:ext cx="7" cy="4"/>
            </a:xfrm>
            <a:custGeom>
              <a:avLst/>
              <a:gdLst>
                <a:gd name="T0" fmla="*/ 3 w 5"/>
                <a:gd name="T1" fmla="*/ 0 h 3"/>
                <a:gd name="T2" fmla="*/ 0 w 5"/>
                <a:gd name="T3" fmla="*/ 1 h 3"/>
                <a:gd name="T4" fmla="*/ 2 w 5"/>
                <a:gd name="T5" fmla="*/ 3 h 3"/>
                <a:gd name="T6" fmla="*/ 3 w 5"/>
                <a:gd name="T7" fmla="*/ 0 h 3"/>
                <a:gd name="T8" fmla="*/ 3 w 5"/>
                <a:gd name="T9" fmla="*/ 0 h 3"/>
                <a:gd name="T10" fmla="*/ 3 w 5"/>
                <a:gd name="T11" fmla="*/ 0 h 3"/>
                <a:gd name="T12" fmla="*/ 3 w 5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2"/>
                    <a:pt x="2" y="3"/>
                  </a:cubicBezTo>
                  <a:cubicBezTo>
                    <a:pt x="5" y="3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3" name="Freeform 463"/>
            <p:cNvSpPr>
              <a:spLocks/>
            </p:cNvSpPr>
            <p:nvPr/>
          </p:nvSpPr>
          <p:spPr bwMode="auto">
            <a:xfrm>
              <a:off x="1284" y="748"/>
              <a:ext cx="83" cy="100"/>
            </a:xfrm>
            <a:custGeom>
              <a:avLst/>
              <a:gdLst>
                <a:gd name="T0" fmla="*/ 24 w 57"/>
                <a:gd name="T1" fmla="*/ 5 h 69"/>
                <a:gd name="T2" fmla="*/ 13 w 57"/>
                <a:gd name="T3" fmla="*/ 19 h 69"/>
                <a:gd name="T4" fmla="*/ 12 w 57"/>
                <a:gd name="T5" fmla="*/ 25 h 69"/>
                <a:gd name="T6" fmla="*/ 13 w 57"/>
                <a:gd name="T7" fmla="*/ 29 h 69"/>
                <a:gd name="T8" fmla="*/ 11 w 57"/>
                <a:gd name="T9" fmla="*/ 34 h 69"/>
                <a:gd name="T10" fmla="*/ 12 w 57"/>
                <a:gd name="T11" fmla="*/ 37 h 69"/>
                <a:gd name="T12" fmla="*/ 11 w 57"/>
                <a:gd name="T13" fmla="*/ 40 h 69"/>
                <a:gd name="T14" fmla="*/ 11 w 57"/>
                <a:gd name="T15" fmla="*/ 42 h 69"/>
                <a:gd name="T16" fmla="*/ 11 w 57"/>
                <a:gd name="T17" fmla="*/ 43 h 69"/>
                <a:gd name="T18" fmla="*/ 10 w 57"/>
                <a:gd name="T19" fmla="*/ 48 h 69"/>
                <a:gd name="T20" fmla="*/ 9 w 57"/>
                <a:gd name="T21" fmla="*/ 59 h 69"/>
                <a:gd name="T22" fmla="*/ 8 w 57"/>
                <a:gd name="T23" fmla="*/ 63 h 69"/>
                <a:gd name="T24" fmla="*/ 3 w 57"/>
                <a:gd name="T25" fmla="*/ 66 h 69"/>
                <a:gd name="T26" fmla="*/ 17 w 57"/>
                <a:gd name="T27" fmla="*/ 68 h 69"/>
                <a:gd name="T28" fmla="*/ 39 w 57"/>
                <a:gd name="T29" fmla="*/ 68 h 69"/>
                <a:gd name="T30" fmla="*/ 48 w 57"/>
                <a:gd name="T31" fmla="*/ 67 h 69"/>
                <a:gd name="T32" fmla="*/ 55 w 57"/>
                <a:gd name="T33" fmla="*/ 65 h 69"/>
                <a:gd name="T34" fmla="*/ 55 w 57"/>
                <a:gd name="T35" fmla="*/ 62 h 69"/>
                <a:gd name="T36" fmla="*/ 51 w 57"/>
                <a:gd name="T37" fmla="*/ 60 h 69"/>
                <a:gd name="T38" fmla="*/ 48 w 57"/>
                <a:gd name="T39" fmla="*/ 60 h 69"/>
                <a:gd name="T40" fmla="*/ 48 w 57"/>
                <a:gd name="T41" fmla="*/ 56 h 69"/>
                <a:gd name="T42" fmla="*/ 46 w 57"/>
                <a:gd name="T43" fmla="*/ 54 h 69"/>
                <a:gd name="T44" fmla="*/ 47 w 57"/>
                <a:gd name="T45" fmla="*/ 43 h 69"/>
                <a:gd name="T46" fmla="*/ 47 w 57"/>
                <a:gd name="T47" fmla="*/ 36 h 69"/>
                <a:gd name="T48" fmla="*/ 47 w 57"/>
                <a:gd name="T49" fmla="*/ 33 h 69"/>
                <a:gd name="T50" fmla="*/ 47 w 57"/>
                <a:gd name="T51" fmla="*/ 27 h 69"/>
                <a:gd name="T52" fmla="*/ 48 w 57"/>
                <a:gd name="T53" fmla="*/ 21 h 69"/>
                <a:gd name="T54" fmla="*/ 43 w 57"/>
                <a:gd name="T55" fmla="*/ 12 h 69"/>
                <a:gd name="T56" fmla="*/ 32 w 57"/>
                <a:gd name="T57" fmla="*/ 1 h 69"/>
                <a:gd name="T58" fmla="*/ 24 w 57"/>
                <a:gd name="T59" fmla="*/ 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7" h="69">
                  <a:moveTo>
                    <a:pt x="24" y="5"/>
                  </a:moveTo>
                  <a:cubicBezTo>
                    <a:pt x="24" y="5"/>
                    <a:pt x="13" y="6"/>
                    <a:pt x="13" y="1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7"/>
                    <a:pt x="13" y="29"/>
                  </a:cubicBezTo>
                  <a:cubicBezTo>
                    <a:pt x="13" y="29"/>
                    <a:pt x="13" y="30"/>
                    <a:pt x="11" y="34"/>
                  </a:cubicBezTo>
                  <a:cubicBezTo>
                    <a:pt x="11" y="34"/>
                    <a:pt x="11" y="35"/>
                    <a:pt x="12" y="37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1"/>
                    <a:pt x="11" y="42"/>
                  </a:cubicBezTo>
                  <a:cubicBezTo>
                    <a:pt x="11" y="42"/>
                    <a:pt x="13" y="42"/>
                    <a:pt x="11" y="43"/>
                  </a:cubicBezTo>
                  <a:cubicBezTo>
                    <a:pt x="11" y="43"/>
                    <a:pt x="10" y="43"/>
                    <a:pt x="10" y="48"/>
                  </a:cubicBezTo>
                  <a:cubicBezTo>
                    <a:pt x="10" y="48"/>
                    <a:pt x="10" y="58"/>
                    <a:pt x="9" y="59"/>
                  </a:cubicBezTo>
                  <a:cubicBezTo>
                    <a:pt x="9" y="59"/>
                    <a:pt x="8" y="60"/>
                    <a:pt x="8" y="63"/>
                  </a:cubicBezTo>
                  <a:cubicBezTo>
                    <a:pt x="8" y="63"/>
                    <a:pt x="0" y="63"/>
                    <a:pt x="3" y="66"/>
                  </a:cubicBezTo>
                  <a:cubicBezTo>
                    <a:pt x="3" y="66"/>
                    <a:pt x="13" y="69"/>
                    <a:pt x="17" y="68"/>
                  </a:cubicBezTo>
                  <a:cubicBezTo>
                    <a:pt x="17" y="68"/>
                    <a:pt x="37" y="67"/>
                    <a:pt x="39" y="68"/>
                  </a:cubicBezTo>
                  <a:cubicBezTo>
                    <a:pt x="48" y="67"/>
                    <a:pt x="48" y="67"/>
                    <a:pt x="48" y="67"/>
                  </a:cubicBezTo>
                  <a:cubicBezTo>
                    <a:pt x="48" y="67"/>
                    <a:pt x="53" y="64"/>
                    <a:pt x="55" y="65"/>
                  </a:cubicBezTo>
                  <a:cubicBezTo>
                    <a:pt x="55" y="65"/>
                    <a:pt x="57" y="62"/>
                    <a:pt x="55" y="62"/>
                  </a:cubicBezTo>
                  <a:cubicBezTo>
                    <a:pt x="55" y="62"/>
                    <a:pt x="52" y="60"/>
                    <a:pt x="51" y="60"/>
                  </a:cubicBezTo>
                  <a:cubicBezTo>
                    <a:pt x="51" y="60"/>
                    <a:pt x="49" y="59"/>
                    <a:pt x="48" y="60"/>
                  </a:cubicBezTo>
                  <a:cubicBezTo>
                    <a:pt x="48" y="60"/>
                    <a:pt x="47" y="58"/>
                    <a:pt x="48" y="56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54"/>
                    <a:pt x="46" y="47"/>
                    <a:pt x="47" y="43"/>
                  </a:cubicBezTo>
                  <a:cubicBezTo>
                    <a:pt x="47" y="43"/>
                    <a:pt x="48" y="37"/>
                    <a:pt x="47" y="36"/>
                  </a:cubicBezTo>
                  <a:cubicBezTo>
                    <a:pt x="47" y="36"/>
                    <a:pt x="46" y="33"/>
                    <a:pt x="47" y="33"/>
                  </a:cubicBezTo>
                  <a:cubicBezTo>
                    <a:pt x="47" y="33"/>
                    <a:pt x="48" y="32"/>
                    <a:pt x="47" y="27"/>
                  </a:cubicBezTo>
                  <a:cubicBezTo>
                    <a:pt x="47" y="27"/>
                    <a:pt x="47" y="21"/>
                    <a:pt x="48" y="21"/>
                  </a:cubicBezTo>
                  <a:cubicBezTo>
                    <a:pt x="48" y="21"/>
                    <a:pt x="48" y="17"/>
                    <a:pt x="43" y="12"/>
                  </a:cubicBezTo>
                  <a:cubicBezTo>
                    <a:pt x="43" y="12"/>
                    <a:pt x="35" y="2"/>
                    <a:pt x="32" y="1"/>
                  </a:cubicBezTo>
                  <a:cubicBezTo>
                    <a:pt x="32" y="1"/>
                    <a:pt x="25" y="0"/>
                    <a:pt x="24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4" name="Freeform 464"/>
            <p:cNvSpPr>
              <a:spLocks/>
            </p:cNvSpPr>
            <p:nvPr/>
          </p:nvSpPr>
          <p:spPr bwMode="auto">
            <a:xfrm>
              <a:off x="1303" y="755"/>
              <a:ext cx="16" cy="12"/>
            </a:xfrm>
            <a:custGeom>
              <a:avLst/>
              <a:gdLst>
                <a:gd name="T0" fmla="*/ 11 w 11"/>
                <a:gd name="T1" fmla="*/ 0 h 8"/>
                <a:gd name="T2" fmla="*/ 10 w 11"/>
                <a:gd name="T3" fmla="*/ 0 h 8"/>
                <a:gd name="T4" fmla="*/ 4 w 11"/>
                <a:gd name="T5" fmla="*/ 4 h 8"/>
                <a:gd name="T6" fmla="*/ 2 w 11"/>
                <a:gd name="T7" fmla="*/ 8 h 8"/>
                <a:gd name="T8" fmla="*/ 11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7" y="1"/>
                    <a:pt x="4" y="4"/>
                    <a:pt x="4" y="4"/>
                  </a:cubicBezTo>
                  <a:cubicBezTo>
                    <a:pt x="0" y="8"/>
                    <a:pt x="2" y="8"/>
                    <a:pt x="2" y="8"/>
                  </a:cubicBezTo>
                  <a:cubicBezTo>
                    <a:pt x="5" y="7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5" name="Freeform 465"/>
            <p:cNvSpPr>
              <a:spLocks/>
            </p:cNvSpPr>
            <p:nvPr/>
          </p:nvSpPr>
          <p:spPr bwMode="auto">
            <a:xfrm>
              <a:off x="1313" y="777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6" name="Freeform 466"/>
            <p:cNvSpPr>
              <a:spLocks/>
            </p:cNvSpPr>
            <p:nvPr/>
          </p:nvSpPr>
          <p:spPr bwMode="auto">
            <a:xfrm>
              <a:off x="1331" y="824"/>
              <a:ext cx="3" cy="4"/>
            </a:xfrm>
            <a:custGeom>
              <a:avLst/>
              <a:gdLst>
                <a:gd name="T0" fmla="*/ 0 w 2"/>
                <a:gd name="T1" fmla="*/ 3 h 3"/>
                <a:gd name="T2" fmla="*/ 1 w 2"/>
                <a:gd name="T3" fmla="*/ 2 h 3"/>
                <a:gd name="T4" fmla="*/ 2 w 2"/>
                <a:gd name="T5" fmla="*/ 0 h 3"/>
                <a:gd name="T6" fmla="*/ 1 w 2"/>
                <a:gd name="T7" fmla="*/ 0 h 3"/>
                <a:gd name="T8" fmla="*/ 0 w 2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7" name="Freeform 467"/>
            <p:cNvSpPr>
              <a:spLocks/>
            </p:cNvSpPr>
            <p:nvPr/>
          </p:nvSpPr>
          <p:spPr bwMode="auto">
            <a:xfrm>
              <a:off x="1313" y="757"/>
              <a:ext cx="12" cy="13"/>
            </a:xfrm>
            <a:custGeom>
              <a:avLst/>
              <a:gdLst>
                <a:gd name="T0" fmla="*/ 5 w 8"/>
                <a:gd name="T1" fmla="*/ 0 h 9"/>
                <a:gd name="T2" fmla="*/ 1 w 8"/>
                <a:gd name="T3" fmla="*/ 5 h 9"/>
                <a:gd name="T4" fmla="*/ 3 w 8"/>
                <a:gd name="T5" fmla="*/ 5 h 9"/>
                <a:gd name="T6" fmla="*/ 5 w 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9">
                  <a:moveTo>
                    <a:pt x="5" y="0"/>
                  </a:moveTo>
                  <a:cubicBezTo>
                    <a:pt x="5" y="0"/>
                    <a:pt x="8" y="9"/>
                    <a:pt x="1" y="5"/>
                  </a:cubicBezTo>
                  <a:cubicBezTo>
                    <a:pt x="1" y="5"/>
                    <a:pt x="0" y="3"/>
                    <a:pt x="3" y="5"/>
                  </a:cubicBezTo>
                  <a:cubicBezTo>
                    <a:pt x="3" y="5"/>
                    <a:pt x="6" y="6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pic>
          <p:nvPicPr>
            <p:cNvPr id="108" name="Picture 468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2" y="750"/>
              <a:ext cx="14" cy="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9" name="Freeform 469"/>
            <p:cNvSpPr>
              <a:spLocks/>
            </p:cNvSpPr>
            <p:nvPr/>
          </p:nvSpPr>
          <p:spPr bwMode="auto">
            <a:xfrm>
              <a:off x="1322" y="749"/>
              <a:ext cx="23" cy="11"/>
            </a:xfrm>
            <a:custGeom>
              <a:avLst/>
              <a:gdLst>
                <a:gd name="T0" fmla="*/ 4 w 16"/>
                <a:gd name="T1" fmla="*/ 0 h 7"/>
                <a:gd name="T2" fmla="*/ 6 w 16"/>
                <a:gd name="T3" fmla="*/ 5 h 7"/>
                <a:gd name="T4" fmla="*/ 0 w 16"/>
                <a:gd name="T5" fmla="*/ 4 h 7"/>
                <a:gd name="T6" fmla="*/ 4 w 16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7">
                  <a:moveTo>
                    <a:pt x="4" y="0"/>
                  </a:moveTo>
                  <a:cubicBezTo>
                    <a:pt x="4" y="0"/>
                    <a:pt x="15" y="5"/>
                    <a:pt x="6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6" y="7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0" name="Freeform 470"/>
            <p:cNvSpPr>
              <a:spLocks/>
            </p:cNvSpPr>
            <p:nvPr/>
          </p:nvSpPr>
          <p:spPr bwMode="auto">
            <a:xfrm>
              <a:off x="1328" y="739"/>
              <a:ext cx="11" cy="10"/>
            </a:xfrm>
            <a:custGeom>
              <a:avLst/>
              <a:gdLst>
                <a:gd name="T0" fmla="*/ 3 w 8"/>
                <a:gd name="T1" fmla="*/ 0 h 7"/>
                <a:gd name="T2" fmla="*/ 3 w 8"/>
                <a:gd name="T3" fmla="*/ 2 h 7"/>
                <a:gd name="T4" fmla="*/ 3 w 8"/>
                <a:gd name="T5" fmla="*/ 2 h 7"/>
                <a:gd name="T6" fmla="*/ 1 w 8"/>
                <a:gd name="T7" fmla="*/ 7 h 7"/>
                <a:gd name="T8" fmla="*/ 4 w 8"/>
                <a:gd name="T9" fmla="*/ 0 h 7"/>
                <a:gd name="T10" fmla="*/ 3 w 8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cubicBezTo>
                    <a:pt x="2" y="0"/>
                    <a:pt x="0" y="0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5" y="2"/>
                    <a:pt x="1" y="7"/>
                  </a:cubicBezTo>
                  <a:cubicBezTo>
                    <a:pt x="1" y="7"/>
                    <a:pt x="8" y="1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1" name="Freeform 471"/>
            <p:cNvSpPr>
              <a:spLocks noEditPoints="1"/>
            </p:cNvSpPr>
            <p:nvPr/>
          </p:nvSpPr>
          <p:spPr bwMode="auto">
            <a:xfrm>
              <a:off x="1318" y="741"/>
              <a:ext cx="5" cy="10"/>
            </a:xfrm>
            <a:custGeom>
              <a:avLst/>
              <a:gdLst>
                <a:gd name="T0" fmla="*/ 4 w 4"/>
                <a:gd name="T1" fmla="*/ 1 h 7"/>
                <a:gd name="T2" fmla="*/ 1 w 4"/>
                <a:gd name="T3" fmla="*/ 5 h 7"/>
                <a:gd name="T4" fmla="*/ 2 w 4"/>
                <a:gd name="T5" fmla="*/ 7 h 7"/>
                <a:gd name="T6" fmla="*/ 4 w 4"/>
                <a:gd name="T7" fmla="*/ 6 h 7"/>
                <a:gd name="T8" fmla="*/ 4 w 4"/>
                <a:gd name="T9" fmla="*/ 1 h 7"/>
                <a:gd name="T10" fmla="*/ 4 w 4"/>
                <a:gd name="T11" fmla="*/ 0 h 7"/>
                <a:gd name="T12" fmla="*/ 4 w 4"/>
                <a:gd name="T13" fmla="*/ 1 h 7"/>
                <a:gd name="T14" fmla="*/ 4 w 4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7">
                  <a:moveTo>
                    <a:pt x="4" y="1"/>
                  </a:moveTo>
                  <a:cubicBezTo>
                    <a:pt x="4" y="2"/>
                    <a:pt x="3" y="4"/>
                    <a:pt x="1" y="5"/>
                  </a:cubicBezTo>
                  <a:cubicBezTo>
                    <a:pt x="1" y="5"/>
                    <a:pt x="0" y="7"/>
                    <a:pt x="2" y="7"/>
                  </a:cubicBezTo>
                  <a:cubicBezTo>
                    <a:pt x="2" y="7"/>
                    <a:pt x="3" y="7"/>
                    <a:pt x="4" y="6"/>
                  </a:cubicBezTo>
                  <a:cubicBezTo>
                    <a:pt x="4" y="6"/>
                    <a:pt x="4" y="3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2" name="Freeform 472"/>
            <p:cNvSpPr>
              <a:spLocks/>
            </p:cNvSpPr>
            <p:nvPr/>
          </p:nvSpPr>
          <p:spPr bwMode="auto">
            <a:xfrm>
              <a:off x="1309" y="744"/>
              <a:ext cx="10" cy="8"/>
            </a:xfrm>
            <a:custGeom>
              <a:avLst/>
              <a:gdLst>
                <a:gd name="T0" fmla="*/ 7 w 7"/>
                <a:gd name="T1" fmla="*/ 0 h 6"/>
                <a:gd name="T2" fmla="*/ 3 w 7"/>
                <a:gd name="T3" fmla="*/ 5 h 6"/>
                <a:gd name="T4" fmla="*/ 6 w 7"/>
                <a:gd name="T5" fmla="*/ 6 h 6"/>
                <a:gd name="T6" fmla="*/ 7 w 7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7" y="0"/>
                  </a:moveTo>
                  <a:cubicBezTo>
                    <a:pt x="7" y="0"/>
                    <a:pt x="2" y="3"/>
                    <a:pt x="3" y="5"/>
                  </a:cubicBezTo>
                  <a:cubicBezTo>
                    <a:pt x="3" y="5"/>
                    <a:pt x="3" y="6"/>
                    <a:pt x="6" y="6"/>
                  </a:cubicBezTo>
                  <a:cubicBezTo>
                    <a:pt x="6" y="6"/>
                    <a:pt x="0" y="6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3" name="Freeform 473"/>
            <p:cNvSpPr>
              <a:spLocks/>
            </p:cNvSpPr>
            <p:nvPr/>
          </p:nvSpPr>
          <p:spPr bwMode="auto">
            <a:xfrm>
              <a:off x="1286" y="764"/>
              <a:ext cx="46" cy="81"/>
            </a:xfrm>
            <a:custGeom>
              <a:avLst/>
              <a:gdLst>
                <a:gd name="T0" fmla="*/ 18 w 32"/>
                <a:gd name="T1" fmla="*/ 0 h 56"/>
                <a:gd name="T2" fmla="*/ 14 w 32"/>
                <a:gd name="T3" fmla="*/ 7 h 56"/>
                <a:gd name="T4" fmla="*/ 23 w 32"/>
                <a:gd name="T5" fmla="*/ 13 h 56"/>
                <a:gd name="T6" fmla="*/ 14 w 32"/>
                <a:gd name="T7" fmla="*/ 14 h 56"/>
                <a:gd name="T8" fmla="*/ 14 w 32"/>
                <a:gd name="T9" fmla="*/ 19 h 56"/>
                <a:gd name="T10" fmla="*/ 12 w 32"/>
                <a:gd name="T11" fmla="*/ 31 h 56"/>
                <a:gd name="T12" fmla="*/ 15 w 32"/>
                <a:gd name="T13" fmla="*/ 34 h 56"/>
                <a:gd name="T14" fmla="*/ 10 w 32"/>
                <a:gd name="T15" fmla="*/ 50 h 56"/>
                <a:gd name="T16" fmla="*/ 8 w 32"/>
                <a:gd name="T17" fmla="*/ 52 h 56"/>
                <a:gd name="T18" fmla="*/ 3 w 32"/>
                <a:gd name="T19" fmla="*/ 54 h 56"/>
                <a:gd name="T20" fmla="*/ 8 w 32"/>
                <a:gd name="T21" fmla="*/ 52 h 56"/>
                <a:gd name="T22" fmla="*/ 8 w 32"/>
                <a:gd name="T23" fmla="*/ 49 h 56"/>
                <a:gd name="T24" fmla="*/ 10 w 32"/>
                <a:gd name="T25" fmla="*/ 33 h 56"/>
                <a:gd name="T26" fmla="*/ 11 w 32"/>
                <a:gd name="T27" fmla="*/ 30 h 56"/>
                <a:gd name="T28" fmla="*/ 10 w 32"/>
                <a:gd name="T29" fmla="*/ 23 h 56"/>
                <a:gd name="T30" fmla="*/ 12 w 32"/>
                <a:gd name="T31" fmla="*/ 18 h 56"/>
                <a:gd name="T32" fmla="*/ 18 w 32"/>
                <a:gd name="T3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56">
                  <a:moveTo>
                    <a:pt x="18" y="0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5" y="9"/>
                    <a:pt x="23" y="13"/>
                  </a:cubicBezTo>
                  <a:cubicBezTo>
                    <a:pt x="23" y="13"/>
                    <a:pt x="26" y="15"/>
                    <a:pt x="14" y="14"/>
                  </a:cubicBezTo>
                  <a:cubicBezTo>
                    <a:pt x="14" y="14"/>
                    <a:pt x="12" y="15"/>
                    <a:pt x="14" y="19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32" y="36"/>
                    <a:pt x="15" y="34"/>
                  </a:cubicBezTo>
                  <a:cubicBezTo>
                    <a:pt x="15" y="34"/>
                    <a:pt x="14" y="31"/>
                    <a:pt x="10" y="50"/>
                  </a:cubicBezTo>
                  <a:cubicBezTo>
                    <a:pt x="10" y="50"/>
                    <a:pt x="21" y="56"/>
                    <a:pt x="8" y="52"/>
                  </a:cubicBezTo>
                  <a:cubicBezTo>
                    <a:pt x="8" y="52"/>
                    <a:pt x="3" y="54"/>
                    <a:pt x="3" y="54"/>
                  </a:cubicBezTo>
                  <a:cubicBezTo>
                    <a:pt x="3" y="54"/>
                    <a:pt x="0" y="53"/>
                    <a:pt x="8" y="52"/>
                  </a:cubicBezTo>
                  <a:cubicBezTo>
                    <a:pt x="8" y="52"/>
                    <a:pt x="7" y="51"/>
                    <a:pt x="8" y="49"/>
                  </a:cubicBezTo>
                  <a:cubicBezTo>
                    <a:pt x="8" y="49"/>
                    <a:pt x="11" y="34"/>
                    <a:pt x="10" y="33"/>
                  </a:cubicBezTo>
                  <a:cubicBezTo>
                    <a:pt x="10" y="33"/>
                    <a:pt x="15" y="33"/>
                    <a:pt x="11" y="30"/>
                  </a:cubicBezTo>
                  <a:cubicBezTo>
                    <a:pt x="11" y="30"/>
                    <a:pt x="12" y="24"/>
                    <a:pt x="10" y="23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9" y="11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4" name="Freeform 474"/>
            <p:cNvSpPr>
              <a:spLocks/>
            </p:cNvSpPr>
            <p:nvPr/>
          </p:nvSpPr>
          <p:spPr bwMode="auto">
            <a:xfrm>
              <a:off x="1303" y="774"/>
              <a:ext cx="6" cy="19"/>
            </a:xfrm>
            <a:custGeom>
              <a:avLst/>
              <a:gdLst>
                <a:gd name="T0" fmla="*/ 2 w 4"/>
                <a:gd name="T1" fmla="*/ 4 h 13"/>
                <a:gd name="T2" fmla="*/ 3 w 4"/>
                <a:gd name="T3" fmla="*/ 4 h 13"/>
                <a:gd name="T4" fmla="*/ 2 w 4"/>
                <a:gd name="T5" fmla="*/ 2 h 13"/>
                <a:gd name="T6" fmla="*/ 1 w 4"/>
                <a:gd name="T7" fmla="*/ 2 h 13"/>
                <a:gd name="T8" fmla="*/ 0 w 4"/>
                <a:gd name="T9" fmla="*/ 4 h 13"/>
                <a:gd name="T10" fmla="*/ 1 w 4"/>
                <a:gd name="T11" fmla="*/ 7 h 13"/>
                <a:gd name="T12" fmla="*/ 1 w 4"/>
                <a:gd name="T13" fmla="*/ 11 h 13"/>
                <a:gd name="T14" fmla="*/ 1 w 4"/>
                <a:gd name="T15" fmla="*/ 9 h 13"/>
                <a:gd name="T16" fmla="*/ 0 w 4"/>
                <a:gd name="T17" fmla="*/ 10 h 13"/>
                <a:gd name="T18" fmla="*/ 1 w 4"/>
                <a:gd name="T19" fmla="*/ 13 h 13"/>
                <a:gd name="T20" fmla="*/ 1 w 4"/>
                <a:gd name="T21" fmla="*/ 12 h 13"/>
                <a:gd name="T22" fmla="*/ 3 w 4"/>
                <a:gd name="T23" fmla="*/ 8 h 13"/>
                <a:gd name="T24" fmla="*/ 1 w 4"/>
                <a:gd name="T25" fmla="*/ 4 h 13"/>
                <a:gd name="T26" fmla="*/ 2 w 4"/>
                <a:gd name="T27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13">
                  <a:moveTo>
                    <a:pt x="2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4" y="2"/>
                    <a:pt x="2" y="2"/>
                  </a:cubicBezTo>
                  <a:cubicBezTo>
                    <a:pt x="2" y="2"/>
                    <a:pt x="2" y="0"/>
                    <a:pt x="1" y="2"/>
                  </a:cubicBezTo>
                  <a:cubicBezTo>
                    <a:pt x="1" y="2"/>
                    <a:pt x="0" y="2"/>
                    <a:pt x="0" y="4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1" y="7"/>
                    <a:pt x="4" y="10"/>
                    <a:pt x="1" y="1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0" y="8"/>
                    <a:pt x="0" y="10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cubicBezTo>
                    <a:pt x="1" y="12"/>
                    <a:pt x="4" y="11"/>
                    <a:pt x="3" y="8"/>
                  </a:cubicBezTo>
                  <a:cubicBezTo>
                    <a:pt x="3" y="8"/>
                    <a:pt x="1" y="5"/>
                    <a:pt x="1" y="4"/>
                  </a:cubicBezTo>
                  <a:cubicBezTo>
                    <a:pt x="1" y="4"/>
                    <a:pt x="1" y="1"/>
                    <a:pt x="2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5" name="Freeform 475"/>
            <p:cNvSpPr>
              <a:spLocks/>
            </p:cNvSpPr>
            <p:nvPr/>
          </p:nvSpPr>
          <p:spPr bwMode="auto">
            <a:xfrm>
              <a:off x="1309" y="777"/>
              <a:ext cx="4" cy="15"/>
            </a:xfrm>
            <a:custGeom>
              <a:avLst/>
              <a:gdLst>
                <a:gd name="T0" fmla="*/ 0 w 3"/>
                <a:gd name="T1" fmla="*/ 1 h 10"/>
                <a:gd name="T2" fmla="*/ 0 w 3"/>
                <a:gd name="T3" fmla="*/ 2 h 10"/>
                <a:gd name="T4" fmla="*/ 1 w 3"/>
                <a:gd name="T5" fmla="*/ 1 h 10"/>
                <a:gd name="T6" fmla="*/ 1 w 3"/>
                <a:gd name="T7" fmla="*/ 7 h 10"/>
                <a:gd name="T8" fmla="*/ 1 w 3"/>
                <a:gd name="T9" fmla="*/ 9 h 10"/>
                <a:gd name="T10" fmla="*/ 1 w 3"/>
                <a:gd name="T11" fmla="*/ 10 h 10"/>
                <a:gd name="T12" fmla="*/ 2 w 3"/>
                <a:gd name="T13" fmla="*/ 10 h 10"/>
                <a:gd name="T14" fmla="*/ 3 w 3"/>
                <a:gd name="T15" fmla="*/ 0 h 10"/>
                <a:gd name="T16" fmla="*/ 2 w 3"/>
                <a:gd name="T17" fmla="*/ 0 h 10"/>
                <a:gd name="T18" fmla="*/ 0 w 3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10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6"/>
                    <a:pt x="1" y="7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3" y="3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6" name="Freeform 476"/>
            <p:cNvSpPr>
              <a:spLocks/>
            </p:cNvSpPr>
            <p:nvPr/>
          </p:nvSpPr>
          <p:spPr bwMode="auto">
            <a:xfrm>
              <a:off x="1331" y="789"/>
              <a:ext cx="3" cy="3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1 w 3"/>
                <a:gd name="T5" fmla="*/ 3 h 3"/>
                <a:gd name="T6" fmla="*/ 3 w 3"/>
                <a:gd name="T7" fmla="*/ 0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1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7" name="Freeform 477"/>
            <p:cNvSpPr>
              <a:spLocks/>
            </p:cNvSpPr>
            <p:nvPr/>
          </p:nvSpPr>
          <p:spPr bwMode="auto">
            <a:xfrm>
              <a:off x="1331" y="789"/>
              <a:ext cx="3" cy="3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1 w 3"/>
                <a:gd name="T5" fmla="*/ 3 h 3"/>
                <a:gd name="T6" fmla="*/ 3 w 3"/>
                <a:gd name="T7" fmla="*/ 0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1" y="3"/>
                  </a:lnTo>
                  <a:lnTo>
                    <a:pt x="3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8" name="Freeform 478"/>
            <p:cNvSpPr>
              <a:spLocks noEditPoints="1"/>
            </p:cNvSpPr>
            <p:nvPr/>
          </p:nvSpPr>
          <p:spPr bwMode="auto">
            <a:xfrm>
              <a:off x="1313" y="777"/>
              <a:ext cx="10" cy="15"/>
            </a:xfrm>
            <a:custGeom>
              <a:avLst/>
              <a:gdLst>
                <a:gd name="T0" fmla="*/ 3 w 7"/>
                <a:gd name="T1" fmla="*/ 0 h 10"/>
                <a:gd name="T2" fmla="*/ 1 w 7"/>
                <a:gd name="T3" fmla="*/ 2 h 10"/>
                <a:gd name="T4" fmla="*/ 0 w 7"/>
                <a:gd name="T5" fmla="*/ 7 h 10"/>
                <a:gd name="T6" fmla="*/ 2 w 7"/>
                <a:gd name="T7" fmla="*/ 10 h 10"/>
                <a:gd name="T8" fmla="*/ 3 w 7"/>
                <a:gd name="T9" fmla="*/ 9 h 10"/>
                <a:gd name="T10" fmla="*/ 6 w 7"/>
                <a:gd name="T11" fmla="*/ 7 h 10"/>
                <a:gd name="T12" fmla="*/ 6 w 7"/>
                <a:gd name="T13" fmla="*/ 2 h 10"/>
                <a:gd name="T14" fmla="*/ 3 w 7"/>
                <a:gd name="T15" fmla="*/ 0 h 10"/>
                <a:gd name="T16" fmla="*/ 4 w 7"/>
                <a:gd name="T17" fmla="*/ 8 h 10"/>
                <a:gd name="T18" fmla="*/ 2 w 7"/>
                <a:gd name="T19" fmla="*/ 7 h 10"/>
                <a:gd name="T20" fmla="*/ 3 w 7"/>
                <a:gd name="T21" fmla="*/ 2 h 10"/>
                <a:gd name="T22" fmla="*/ 4 w 7"/>
                <a:gd name="T23" fmla="*/ 2 h 10"/>
                <a:gd name="T24" fmla="*/ 4 w 7"/>
                <a:gd name="T2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10">
                  <a:moveTo>
                    <a:pt x="3" y="0"/>
                  </a:moveTo>
                  <a:cubicBezTo>
                    <a:pt x="1" y="0"/>
                    <a:pt x="1" y="2"/>
                    <a:pt x="1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9"/>
                    <a:pt x="2" y="10"/>
                    <a:pt x="2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5" y="10"/>
                    <a:pt x="6" y="7"/>
                    <a:pt x="6" y="7"/>
                  </a:cubicBezTo>
                  <a:cubicBezTo>
                    <a:pt x="5" y="6"/>
                    <a:pt x="6" y="2"/>
                    <a:pt x="6" y="2"/>
                  </a:cubicBezTo>
                  <a:cubicBezTo>
                    <a:pt x="7" y="0"/>
                    <a:pt x="3" y="0"/>
                    <a:pt x="3" y="0"/>
                  </a:cubicBezTo>
                  <a:moveTo>
                    <a:pt x="4" y="8"/>
                  </a:moveTo>
                  <a:cubicBezTo>
                    <a:pt x="4" y="8"/>
                    <a:pt x="2" y="10"/>
                    <a:pt x="2" y="7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0"/>
                    <a:pt x="4" y="2"/>
                  </a:cubicBezTo>
                  <a:cubicBezTo>
                    <a:pt x="4" y="2"/>
                    <a:pt x="4" y="7"/>
                    <a:pt x="4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9" name="Freeform 479"/>
            <p:cNvSpPr>
              <a:spLocks noEditPoints="1"/>
            </p:cNvSpPr>
            <p:nvPr/>
          </p:nvSpPr>
          <p:spPr bwMode="auto">
            <a:xfrm>
              <a:off x="1322" y="776"/>
              <a:ext cx="9" cy="16"/>
            </a:xfrm>
            <a:custGeom>
              <a:avLst/>
              <a:gdLst>
                <a:gd name="T0" fmla="*/ 6 w 6"/>
                <a:gd name="T1" fmla="*/ 2 h 11"/>
                <a:gd name="T2" fmla="*/ 5 w 6"/>
                <a:gd name="T3" fmla="*/ 1 h 11"/>
                <a:gd name="T4" fmla="*/ 1 w 6"/>
                <a:gd name="T5" fmla="*/ 4 h 11"/>
                <a:gd name="T6" fmla="*/ 3 w 6"/>
                <a:gd name="T7" fmla="*/ 11 h 11"/>
                <a:gd name="T8" fmla="*/ 6 w 6"/>
                <a:gd name="T9" fmla="*/ 8 h 11"/>
                <a:gd name="T10" fmla="*/ 6 w 6"/>
                <a:gd name="T11" fmla="*/ 2 h 11"/>
                <a:gd name="T12" fmla="*/ 3 w 6"/>
                <a:gd name="T13" fmla="*/ 9 h 11"/>
                <a:gd name="T14" fmla="*/ 2 w 6"/>
                <a:gd name="T15" fmla="*/ 5 h 11"/>
                <a:gd name="T16" fmla="*/ 4 w 6"/>
                <a:gd name="T17" fmla="*/ 2 h 11"/>
                <a:gd name="T18" fmla="*/ 4 w 6"/>
                <a:gd name="T19" fmla="*/ 4 h 11"/>
                <a:gd name="T20" fmla="*/ 3 w 6"/>
                <a:gd name="T21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11">
                  <a:moveTo>
                    <a:pt x="6" y="2"/>
                  </a:moveTo>
                  <a:cubicBezTo>
                    <a:pt x="6" y="2"/>
                    <a:pt x="6" y="0"/>
                    <a:pt x="5" y="1"/>
                  </a:cubicBezTo>
                  <a:cubicBezTo>
                    <a:pt x="5" y="1"/>
                    <a:pt x="1" y="1"/>
                    <a:pt x="1" y="4"/>
                  </a:cubicBezTo>
                  <a:cubicBezTo>
                    <a:pt x="1" y="4"/>
                    <a:pt x="0" y="11"/>
                    <a:pt x="3" y="11"/>
                  </a:cubicBezTo>
                  <a:cubicBezTo>
                    <a:pt x="3" y="11"/>
                    <a:pt x="6" y="11"/>
                    <a:pt x="6" y="8"/>
                  </a:cubicBezTo>
                  <a:cubicBezTo>
                    <a:pt x="6" y="2"/>
                    <a:pt x="6" y="2"/>
                    <a:pt x="6" y="2"/>
                  </a:cubicBezTo>
                  <a:moveTo>
                    <a:pt x="3" y="9"/>
                  </a:moveTo>
                  <a:cubicBezTo>
                    <a:pt x="3" y="9"/>
                    <a:pt x="2" y="10"/>
                    <a:pt x="2" y="5"/>
                  </a:cubicBezTo>
                  <a:cubicBezTo>
                    <a:pt x="2" y="5"/>
                    <a:pt x="2" y="1"/>
                    <a:pt x="4" y="2"/>
                  </a:cubicBezTo>
                  <a:cubicBezTo>
                    <a:pt x="4" y="2"/>
                    <a:pt x="5" y="1"/>
                    <a:pt x="4" y="4"/>
                  </a:cubicBezTo>
                  <a:cubicBezTo>
                    <a:pt x="4" y="4"/>
                    <a:pt x="5" y="10"/>
                    <a:pt x="3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0" name="Freeform 480"/>
            <p:cNvSpPr>
              <a:spLocks noEditPoints="1"/>
            </p:cNvSpPr>
            <p:nvPr/>
          </p:nvSpPr>
          <p:spPr bwMode="auto">
            <a:xfrm>
              <a:off x="1334" y="776"/>
              <a:ext cx="8" cy="16"/>
            </a:xfrm>
            <a:custGeom>
              <a:avLst/>
              <a:gdLst>
                <a:gd name="T0" fmla="*/ 4 w 6"/>
                <a:gd name="T1" fmla="*/ 1 h 11"/>
                <a:gd name="T2" fmla="*/ 2 w 6"/>
                <a:gd name="T3" fmla="*/ 0 h 11"/>
                <a:gd name="T4" fmla="*/ 0 w 6"/>
                <a:gd name="T5" fmla="*/ 3 h 11"/>
                <a:gd name="T6" fmla="*/ 0 w 6"/>
                <a:gd name="T7" fmla="*/ 9 h 11"/>
                <a:gd name="T8" fmla="*/ 2 w 6"/>
                <a:gd name="T9" fmla="*/ 11 h 11"/>
                <a:gd name="T10" fmla="*/ 5 w 6"/>
                <a:gd name="T11" fmla="*/ 9 h 11"/>
                <a:gd name="T12" fmla="*/ 4 w 6"/>
                <a:gd name="T13" fmla="*/ 1 h 11"/>
                <a:gd name="T14" fmla="*/ 2 w 6"/>
                <a:gd name="T15" fmla="*/ 10 h 11"/>
                <a:gd name="T16" fmla="*/ 2 w 6"/>
                <a:gd name="T17" fmla="*/ 7 h 11"/>
                <a:gd name="T18" fmla="*/ 2 w 6"/>
                <a:gd name="T19" fmla="*/ 2 h 11"/>
                <a:gd name="T20" fmla="*/ 4 w 6"/>
                <a:gd name="T21" fmla="*/ 3 h 11"/>
                <a:gd name="T22" fmla="*/ 2 w 6"/>
                <a:gd name="T2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11">
                  <a:moveTo>
                    <a:pt x="4" y="1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0"/>
                    <a:pt x="0" y="0"/>
                    <a:pt x="0" y="3"/>
                  </a:cubicBezTo>
                  <a:cubicBezTo>
                    <a:pt x="0" y="3"/>
                    <a:pt x="1" y="6"/>
                    <a:pt x="0" y="9"/>
                  </a:cubicBezTo>
                  <a:cubicBezTo>
                    <a:pt x="0" y="9"/>
                    <a:pt x="0" y="11"/>
                    <a:pt x="2" y="11"/>
                  </a:cubicBezTo>
                  <a:cubicBezTo>
                    <a:pt x="2" y="11"/>
                    <a:pt x="5" y="11"/>
                    <a:pt x="5" y="9"/>
                  </a:cubicBezTo>
                  <a:cubicBezTo>
                    <a:pt x="5" y="9"/>
                    <a:pt x="6" y="1"/>
                    <a:pt x="4" y="1"/>
                  </a:cubicBezTo>
                  <a:moveTo>
                    <a:pt x="2" y="10"/>
                  </a:moveTo>
                  <a:cubicBezTo>
                    <a:pt x="2" y="10"/>
                    <a:pt x="1" y="10"/>
                    <a:pt x="2" y="7"/>
                  </a:cubicBezTo>
                  <a:cubicBezTo>
                    <a:pt x="2" y="7"/>
                    <a:pt x="2" y="2"/>
                    <a:pt x="2" y="2"/>
                  </a:cubicBezTo>
                  <a:cubicBezTo>
                    <a:pt x="2" y="2"/>
                    <a:pt x="3" y="0"/>
                    <a:pt x="4" y="3"/>
                  </a:cubicBezTo>
                  <a:cubicBezTo>
                    <a:pt x="4" y="3"/>
                    <a:pt x="4" y="11"/>
                    <a:pt x="2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1" name="Freeform 481"/>
            <p:cNvSpPr>
              <a:spLocks noEditPoints="1"/>
            </p:cNvSpPr>
            <p:nvPr/>
          </p:nvSpPr>
          <p:spPr bwMode="auto">
            <a:xfrm>
              <a:off x="1341" y="774"/>
              <a:ext cx="7" cy="19"/>
            </a:xfrm>
            <a:custGeom>
              <a:avLst/>
              <a:gdLst>
                <a:gd name="T0" fmla="*/ 4 w 5"/>
                <a:gd name="T1" fmla="*/ 3 h 13"/>
                <a:gd name="T2" fmla="*/ 1 w 5"/>
                <a:gd name="T3" fmla="*/ 3 h 13"/>
                <a:gd name="T4" fmla="*/ 1 w 5"/>
                <a:gd name="T5" fmla="*/ 10 h 13"/>
                <a:gd name="T6" fmla="*/ 3 w 5"/>
                <a:gd name="T7" fmla="*/ 12 h 13"/>
                <a:gd name="T8" fmla="*/ 5 w 5"/>
                <a:gd name="T9" fmla="*/ 9 h 13"/>
                <a:gd name="T10" fmla="*/ 4 w 5"/>
                <a:gd name="T11" fmla="*/ 3 h 13"/>
                <a:gd name="T12" fmla="*/ 3 w 5"/>
                <a:gd name="T13" fmla="*/ 11 h 13"/>
                <a:gd name="T14" fmla="*/ 2 w 5"/>
                <a:gd name="T15" fmla="*/ 7 h 13"/>
                <a:gd name="T16" fmla="*/ 3 w 5"/>
                <a:gd name="T17" fmla="*/ 3 h 13"/>
                <a:gd name="T18" fmla="*/ 4 w 5"/>
                <a:gd name="T19" fmla="*/ 6 h 13"/>
                <a:gd name="T20" fmla="*/ 3 w 5"/>
                <a:gd name="T21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13">
                  <a:moveTo>
                    <a:pt x="4" y="3"/>
                  </a:moveTo>
                  <a:cubicBezTo>
                    <a:pt x="2" y="0"/>
                    <a:pt x="1" y="3"/>
                    <a:pt x="1" y="3"/>
                  </a:cubicBezTo>
                  <a:cubicBezTo>
                    <a:pt x="2" y="3"/>
                    <a:pt x="1" y="10"/>
                    <a:pt x="1" y="10"/>
                  </a:cubicBezTo>
                  <a:cubicBezTo>
                    <a:pt x="0" y="12"/>
                    <a:pt x="3" y="12"/>
                    <a:pt x="3" y="12"/>
                  </a:cubicBezTo>
                  <a:cubicBezTo>
                    <a:pt x="5" y="13"/>
                    <a:pt x="5" y="9"/>
                    <a:pt x="5" y="9"/>
                  </a:cubicBezTo>
                  <a:cubicBezTo>
                    <a:pt x="5" y="3"/>
                    <a:pt x="4" y="3"/>
                    <a:pt x="4" y="3"/>
                  </a:cubicBezTo>
                  <a:moveTo>
                    <a:pt x="3" y="11"/>
                  </a:moveTo>
                  <a:cubicBezTo>
                    <a:pt x="3" y="11"/>
                    <a:pt x="2" y="11"/>
                    <a:pt x="2" y="7"/>
                  </a:cubicBezTo>
                  <a:cubicBezTo>
                    <a:pt x="2" y="7"/>
                    <a:pt x="2" y="2"/>
                    <a:pt x="3" y="3"/>
                  </a:cubicBezTo>
                  <a:cubicBezTo>
                    <a:pt x="3" y="3"/>
                    <a:pt x="4" y="2"/>
                    <a:pt x="4" y="6"/>
                  </a:cubicBezTo>
                  <a:cubicBezTo>
                    <a:pt x="4" y="6"/>
                    <a:pt x="5" y="11"/>
                    <a:pt x="3" y="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2" name="Freeform 482"/>
            <p:cNvSpPr>
              <a:spLocks noEditPoints="1"/>
            </p:cNvSpPr>
            <p:nvPr/>
          </p:nvSpPr>
          <p:spPr bwMode="auto">
            <a:xfrm>
              <a:off x="1348" y="776"/>
              <a:ext cx="4" cy="18"/>
            </a:xfrm>
            <a:custGeom>
              <a:avLst/>
              <a:gdLst>
                <a:gd name="T0" fmla="*/ 3 w 3"/>
                <a:gd name="T1" fmla="*/ 4 h 13"/>
                <a:gd name="T2" fmla="*/ 1 w 3"/>
                <a:gd name="T3" fmla="*/ 2 h 13"/>
                <a:gd name="T4" fmla="*/ 0 w 3"/>
                <a:gd name="T5" fmla="*/ 3 h 13"/>
                <a:gd name="T6" fmla="*/ 0 w 3"/>
                <a:gd name="T7" fmla="*/ 10 h 13"/>
                <a:gd name="T8" fmla="*/ 2 w 3"/>
                <a:gd name="T9" fmla="*/ 11 h 13"/>
                <a:gd name="T10" fmla="*/ 2 w 3"/>
                <a:gd name="T11" fmla="*/ 8 h 13"/>
                <a:gd name="T12" fmla="*/ 3 w 3"/>
                <a:gd name="T13" fmla="*/ 4 h 13"/>
                <a:gd name="T14" fmla="*/ 1 w 3"/>
                <a:gd name="T15" fmla="*/ 11 h 13"/>
                <a:gd name="T16" fmla="*/ 1 w 3"/>
                <a:gd name="T17" fmla="*/ 6 h 13"/>
                <a:gd name="T18" fmla="*/ 1 w 3"/>
                <a:gd name="T19" fmla="*/ 3 h 13"/>
                <a:gd name="T20" fmla="*/ 2 w 3"/>
                <a:gd name="T21" fmla="*/ 4 h 13"/>
                <a:gd name="T22" fmla="*/ 1 w 3"/>
                <a:gd name="T2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13">
                  <a:moveTo>
                    <a:pt x="3" y="4"/>
                  </a:moveTo>
                  <a:cubicBezTo>
                    <a:pt x="3" y="4"/>
                    <a:pt x="2" y="1"/>
                    <a:pt x="1" y="2"/>
                  </a:cubicBezTo>
                  <a:cubicBezTo>
                    <a:pt x="1" y="2"/>
                    <a:pt x="0" y="0"/>
                    <a:pt x="0" y="3"/>
                  </a:cubicBezTo>
                  <a:cubicBezTo>
                    <a:pt x="0" y="3"/>
                    <a:pt x="1" y="5"/>
                    <a:pt x="0" y="10"/>
                  </a:cubicBezTo>
                  <a:cubicBezTo>
                    <a:pt x="0" y="10"/>
                    <a:pt x="0" y="13"/>
                    <a:pt x="2" y="11"/>
                  </a:cubicBezTo>
                  <a:cubicBezTo>
                    <a:pt x="2" y="11"/>
                    <a:pt x="3" y="11"/>
                    <a:pt x="2" y="8"/>
                  </a:cubicBezTo>
                  <a:cubicBezTo>
                    <a:pt x="2" y="8"/>
                    <a:pt x="2" y="4"/>
                    <a:pt x="3" y="4"/>
                  </a:cubicBezTo>
                  <a:moveTo>
                    <a:pt x="1" y="11"/>
                  </a:moveTo>
                  <a:cubicBezTo>
                    <a:pt x="1" y="11"/>
                    <a:pt x="0" y="10"/>
                    <a:pt x="1" y="6"/>
                  </a:cubicBezTo>
                  <a:cubicBezTo>
                    <a:pt x="1" y="6"/>
                    <a:pt x="1" y="3"/>
                    <a:pt x="1" y="3"/>
                  </a:cubicBezTo>
                  <a:cubicBezTo>
                    <a:pt x="1" y="3"/>
                    <a:pt x="2" y="2"/>
                    <a:pt x="2" y="4"/>
                  </a:cubicBezTo>
                  <a:cubicBezTo>
                    <a:pt x="2" y="4"/>
                    <a:pt x="2" y="11"/>
                    <a:pt x="1" y="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3" name="Freeform 483"/>
            <p:cNvSpPr>
              <a:spLocks/>
            </p:cNvSpPr>
            <p:nvPr/>
          </p:nvSpPr>
          <p:spPr bwMode="auto">
            <a:xfrm>
              <a:off x="1332" y="822"/>
              <a:ext cx="13" cy="16"/>
            </a:xfrm>
            <a:custGeom>
              <a:avLst/>
              <a:gdLst>
                <a:gd name="T0" fmla="*/ 7 w 9"/>
                <a:gd name="T1" fmla="*/ 5 h 11"/>
                <a:gd name="T2" fmla="*/ 0 w 9"/>
                <a:gd name="T3" fmla="*/ 3 h 11"/>
                <a:gd name="T4" fmla="*/ 2 w 9"/>
                <a:gd name="T5" fmla="*/ 11 h 11"/>
                <a:gd name="T6" fmla="*/ 7 w 9"/>
                <a:gd name="T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1">
                  <a:moveTo>
                    <a:pt x="7" y="5"/>
                  </a:moveTo>
                  <a:cubicBezTo>
                    <a:pt x="9" y="0"/>
                    <a:pt x="3" y="3"/>
                    <a:pt x="0" y="3"/>
                  </a:cubicBezTo>
                  <a:cubicBezTo>
                    <a:pt x="0" y="6"/>
                    <a:pt x="1" y="10"/>
                    <a:pt x="2" y="11"/>
                  </a:cubicBezTo>
                  <a:cubicBezTo>
                    <a:pt x="3" y="8"/>
                    <a:pt x="6" y="7"/>
                    <a:pt x="7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4" name="Freeform 484"/>
            <p:cNvSpPr>
              <a:spLocks noEditPoints="1"/>
            </p:cNvSpPr>
            <p:nvPr/>
          </p:nvSpPr>
          <p:spPr bwMode="auto">
            <a:xfrm>
              <a:off x="1350" y="796"/>
              <a:ext cx="4" cy="41"/>
            </a:xfrm>
            <a:custGeom>
              <a:avLst/>
              <a:gdLst>
                <a:gd name="T0" fmla="*/ 1 w 3"/>
                <a:gd name="T1" fmla="*/ 22 h 28"/>
                <a:gd name="T2" fmla="*/ 2 w 3"/>
                <a:gd name="T3" fmla="*/ 26 h 28"/>
                <a:gd name="T4" fmla="*/ 2 w 3"/>
                <a:gd name="T5" fmla="*/ 28 h 28"/>
                <a:gd name="T6" fmla="*/ 3 w 3"/>
                <a:gd name="T7" fmla="*/ 28 h 28"/>
                <a:gd name="T8" fmla="*/ 1 w 3"/>
                <a:gd name="T9" fmla="*/ 22 h 28"/>
                <a:gd name="T10" fmla="*/ 1 w 3"/>
                <a:gd name="T11" fmla="*/ 22 h 28"/>
                <a:gd name="T12" fmla="*/ 1 w 3"/>
                <a:gd name="T13" fmla="*/ 22 h 28"/>
                <a:gd name="T14" fmla="*/ 1 w 3"/>
                <a:gd name="T15" fmla="*/ 0 h 28"/>
                <a:gd name="T16" fmla="*/ 1 w 3"/>
                <a:gd name="T17" fmla="*/ 1 h 28"/>
                <a:gd name="T18" fmla="*/ 1 w 3"/>
                <a:gd name="T19" fmla="*/ 1 h 28"/>
                <a:gd name="T20" fmla="*/ 1 w 3"/>
                <a:gd name="T21" fmla="*/ 10 h 28"/>
                <a:gd name="T22" fmla="*/ 1 w 3"/>
                <a:gd name="T23" fmla="*/ 17 h 28"/>
                <a:gd name="T24" fmla="*/ 1 w 3"/>
                <a:gd name="T25" fmla="*/ 11 h 28"/>
                <a:gd name="T26" fmla="*/ 1 w 3"/>
                <a:gd name="T2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28">
                  <a:moveTo>
                    <a:pt x="1" y="22"/>
                  </a:moveTo>
                  <a:cubicBezTo>
                    <a:pt x="1" y="24"/>
                    <a:pt x="2" y="26"/>
                    <a:pt x="2" y="26"/>
                  </a:cubicBezTo>
                  <a:cubicBezTo>
                    <a:pt x="1" y="27"/>
                    <a:pt x="2" y="28"/>
                    <a:pt x="2" y="28"/>
                  </a:cubicBezTo>
                  <a:cubicBezTo>
                    <a:pt x="2" y="28"/>
                    <a:pt x="3" y="28"/>
                    <a:pt x="3" y="28"/>
                  </a:cubicBezTo>
                  <a:cubicBezTo>
                    <a:pt x="2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1" y="10"/>
                    <a:pt x="1" y="10"/>
                  </a:cubicBezTo>
                  <a:cubicBezTo>
                    <a:pt x="0" y="11"/>
                    <a:pt x="0" y="14"/>
                    <a:pt x="1" y="17"/>
                  </a:cubicBezTo>
                  <a:cubicBezTo>
                    <a:pt x="1" y="14"/>
                    <a:pt x="1" y="11"/>
                    <a:pt x="1" y="11"/>
                  </a:cubicBezTo>
                  <a:cubicBezTo>
                    <a:pt x="2" y="8"/>
                    <a:pt x="1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5" name="Freeform 485"/>
            <p:cNvSpPr>
              <a:spLocks/>
            </p:cNvSpPr>
            <p:nvPr/>
          </p:nvSpPr>
          <p:spPr bwMode="auto">
            <a:xfrm>
              <a:off x="1358" y="834"/>
              <a:ext cx="2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6" name="Freeform 486"/>
            <p:cNvSpPr>
              <a:spLocks noEditPoints="1"/>
            </p:cNvSpPr>
            <p:nvPr/>
          </p:nvSpPr>
          <p:spPr bwMode="auto">
            <a:xfrm>
              <a:off x="1354" y="835"/>
              <a:ext cx="10" cy="5"/>
            </a:xfrm>
            <a:custGeom>
              <a:avLst/>
              <a:gdLst>
                <a:gd name="T0" fmla="*/ 3 w 7"/>
                <a:gd name="T1" fmla="*/ 0 h 3"/>
                <a:gd name="T2" fmla="*/ 3 w 7"/>
                <a:gd name="T3" fmla="*/ 0 h 3"/>
                <a:gd name="T4" fmla="*/ 3 w 7"/>
                <a:gd name="T5" fmla="*/ 0 h 3"/>
                <a:gd name="T6" fmla="*/ 5 w 7"/>
                <a:gd name="T7" fmla="*/ 1 h 3"/>
                <a:gd name="T8" fmla="*/ 6 w 7"/>
                <a:gd name="T9" fmla="*/ 2 h 3"/>
                <a:gd name="T10" fmla="*/ 7 w 7"/>
                <a:gd name="T11" fmla="*/ 2 h 3"/>
                <a:gd name="T12" fmla="*/ 7 w 7"/>
                <a:gd name="T13" fmla="*/ 3 h 3"/>
                <a:gd name="T14" fmla="*/ 7 w 7"/>
                <a:gd name="T15" fmla="*/ 3 h 3"/>
                <a:gd name="T16" fmla="*/ 4 w 7"/>
                <a:gd name="T17" fmla="*/ 1 h 3"/>
                <a:gd name="T18" fmla="*/ 3 w 7"/>
                <a:gd name="T19" fmla="*/ 0 h 3"/>
                <a:gd name="T20" fmla="*/ 3 w 7"/>
                <a:gd name="T21" fmla="*/ 0 h 3"/>
                <a:gd name="T22" fmla="*/ 3 w 7"/>
                <a:gd name="T23" fmla="*/ 0 h 3"/>
                <a:gd name="T24" fmla="*/ 3 w 7"/>
                <a:gd name="T25" fmla="*/ 0 h 3"/>
                <a:gd name="T26" fmla="*/ 2 w 7"/>
                <a:gd name="T27" fmla="*/ 0 h 3"/>
                <a:gd name="T28" fmla="*/ 0 w 7"/>
                <a:gd name="T29" fmla="*/ 1 h 3"/>
                <a:gd name="T30" fmla="*/ 2 w 7"/>
                <a:gd name="T31" fmla="*/ 0 h 3"/>
                <a:gd name="T32" fmla="*/ 2 w 7"/>
                <a:gd name="T33" fmla="*/ 0 h 3"/>
                <a:gd name="T34" fmla="*/ 3 w 7"/>
                <a:gd name="T35" fmla="*/ 0 h 3"/>
                <a:gd name="T36" fmla="*/ 3 w 7"/>
                <a:gd name="T37" fmla="*/ 0 h 3"/>
                <a:gd name="T38" fmla="*/ 3 w 7"/>
                <a:gd name="T39" fmla="*/ 0 h 3"/>
                <a:gd name="T40" fmla="*/ 3 w 7"/>
                <a:gd name="T41" fmla="*/ 0 h 3"/>
                <a:gd name="T42" fmla="*/ 3 w 7"/>
                <a:gd name="T43" fmla="*/ 0 h 3"/>
                <a:gd name="T44" fmla="*/ 3 w 7"/>
                <a:gd name="T45" fmla="*/ 0 h 3"/>
                <a:gd name="T46" fmla="*/ 3 w 7"/>
                <a:gd name="T47" fmla="*/ 0 h 3"/>
                <a:gd name="T48" fmla="*/ 3 w 7"/>
                <a:gd name="T49" fmla="*/ 0 h 3"/>
                <a:gd name="T50" fmla="*/ 3 w 7"/>
                <a:gd name="T5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" h="3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1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1"/>
                    <a:pt x="4" y="1"/>
                  </a:cubicBezTo>
                  <a:cubicBezTo>
                    <a:pt x="4" y="1"/>
                    <a:pt x="4" y="0"/>
                    <a:pt x="3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7" name="Freeform 487"/>
            <p:cNvSpPr>
              <a:spLocks noEditPoints="1"/>
            </p:cNvSpPr>
            <p:nvPr/>
          </p:nvSpPr>
          <p:spPr bwMode="auto">
            <a:xfrm>
              <a:off x="1350" y="771"/>
              <a:ext cx="2" cy="10"/>
            </a:xfrm>
            <a:custGeom>
              <a:avLst/>
              <a:gdLst>
                <a:gd name="T0" fmla="*/ 2 w 2"/>
                <a:gd name="T1" fmla="*/ 7 h 7"/>
                <a:gd name="T2" fmla="*/ 1 w 2"/>
                <a:gd name="T3" fmla="*/ 7 h 7"/>
                <a:gd name="T4" fmla="*/ 1 w 2"/>
                <a:gd name="T5" fmla="*/ 7 h 7"/>
                <a:gd name="T6" fmla="*/ 2 w 2"/>
                <a:gd name="T7" fmla="*/ 7 h 7"/>
                <a:gd name="T8" fmla="*/ 0 w 2"/>
                <a:gd name="T9" fmla="*/ 0 h 7"/>
                <a:gd name="T10" fmla="*/ 1 w 2"/>
                <a:gd name="T11" fmla="*/ 5 h 7"/>
                <a:gd name="T12" fmla="*/ 2 w 2"/>
                <a:gd name="T13" fmla="*/ 7 h 7"/>
                <a:gd name="T14" fmla="*/ 2 w 2"/>
                <a:gd name="T15" fmla="*/ 4 h 7"/>
                <a:gd name="T16" fmla="*/ 0 w 2"/>
                <a:gd name="T1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7">
                  <a:moveTo>
                    <a:pt x="2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moveTo>
                    <a:pt x="0" y="0"/>
                  </a:moveTo>
                  <a:cubicBezTo>
                    <a:pt x="0" y="2"/>
                    <a:pt x="1" y="3"/>
                    <a:pt x="1" y="5"/>
                  </a:cubicBezTo>
                  <a:cubicBezTo>
                    <a:pt x="1" y="5"/>
                    <a:pt x="1" y="6"/>
                    <a:pt x="2" y="7"/>
                  </a:cubicBezTo>
                  <a:cubicBezTo>
                    <a:pt x="2" y="5"/>
                    <a:pt x="2" y="4"/>
                    <a:pt x="2" y="4"/>
                  </a:cubicBezTo>
                  <a:cubicBezTo>
                    <a:pt x="1" y="2"/>
                    <a:pt x="0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8" name="Freeform 488"/>
            <p:cNvSpPr>
              <a:spLocks/>
            </p:cNvSpPr>
            <p:nvPr/>
          </p:nvSpPr>
          <p:spPr bwMode="auto">
            <a:xfrm>
              <a:off x="1351" y="778"/>
              <a:ext cx="1" cy="3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1 w 1"/>
                <a:gd name="T5" fmla="*/ 2 h 2"/>
                <a:gd name="T6" fmla="*/ 1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9" name="Freeform 489"/>
            <p:cNvSpPr>
              <a:spLocks noEditPoints="1"/>
            </p:cNvSpPr>
            <p:nvPr/>
          </p:nvSpPr>
          <p:spPr bwMode="auto">
            <a:xfrm>
              <a:off x="1307" y="755"/>
              <a:ext cx="43" cy="25"/>
            </a:xfrm>
            <a:custGeom>
              <a:avLst/>
              <a:gdLst>
                <a:gd name="T0" fmla="*/ 4 w 29"/>
                <a:gd name="T1" fmla="*/ 15 h 17"/>
                <a:gd name="T2" fmla="*/ 4 w 29"/>
                <a:gd name="T3" fmla="*/ 15 h 17"/>
                <a:gd name="T4" fmla="*/ 4 w 29"/>
                <a:gd name="T5" fmla="*/ 15 h 17"/>
                <a:gd name="T6" fmla="*/ 4 w 29"/>
                <a:gd name="T7" fmla="*/ 15 h 17"/>
                <a:gd name="T8" fmla="*/ 9 w 29"/>
                <a:gd name="T9" fmla="*/ 8 h 17"/>
                <a:gd name="T10" fmla="*/ 11 w 29"/>
                <a:gd name="T11" fmla="*/ 4 h 17"/>
                <a:gd name="T12" fmla="*/ 15 w 29"/>
                <a:gd name="T13" fmla="*/ 12 h 17"/>
                <a:gd name="T14" fmla="*/ 21 w 29"/>
                <a:gd name="T15" fmla="*/ 11 h 17"/>
                <a:gd name="T16" fmla="*/ 20 w 29"/>
                <a:gd name="T17" fmla="*/ 12 h 17"/>
                <a:gd name="T18" fmla="*/ 19 w 29"/>
                <a:gd name="T19" fmla="*/ 12 h 17"/>
                <a:gd name="T20" fmla="*/ 11 w 29"/>
                <a:gd name="T21" fmla="*/ 16 h 17"/>
                <a:gd name="T22" fmla="*/ 9 w 29"/>
                <a:gd name="T23" fmla="*/ 8 h 17"/>
                <a:gd name="T24" fmla="*/ 9 w 29"/>
                <a:gd name="T25" fmla="*/ 8 h 17"/>
                <a:gd name="T26" fmla="*/ 9 w 29"/>
                <a:gd name="T27" fmla="*/ 8 h 17"/>
                <a:gd name="T28" fmla="*/ 9 w 29"/>
                <a:gd name="T29" fmla="*/ 8 h 17"/>
                <a:gd name="T30" fmla="*/ 9 w 29"/>
                <a:gd name="T31" fmla="*/ 0 h 17"/>
                <a:gd name="T32" fmla="*/ 8 w 29"/>
                <a:gd name="T33" fmla="*/ 8 h 17"/>
                <a:gd name="T34" fmla="*/ 5 w 29"/>
                <a:gd name="T35" fmla="*/ 6 h 17"/>
                <a:gd name="T36" fmla="*/ 4 w 29"/>
                <a:gd name="T37" fmla="*/ 6 h 17"/>
                <a:gd name="T38" fmla="*/ 0 w 29"/>
                <a:gd name="T39" fmla="*/ 14 h 17"/>
                <a:gd name="T40" fmla="*/ 3 w 29"/>
                <a:gd name="T41" fmla="*/ 15 h 17"/>
                <a:gd name="T42" fmla="*/ 3 w 29"/>
                <a:gd name="T43" fmla="*/ 15 h 17"/>
                <a:gd name="T44" fmla="*/ 4 w 29"/>
                <a:gd name="T45" fmla="*/ 15 h 17"/>
                <a:gd name="T46" fmla="*/ 2 w 29"/>
                <a:gd name="T47" fmla="*/ 13 h 17"/>
                <a:gd name="T48" fmla="*/ 0 w 29"/>
                <a:gd name="T49" fmla="*/ 13 h 17"/>
                <a:gd name="T50" fmla="*/ 4 w 29"/>
                <a:gd name="T51" fmla="*/ 6 h 17"/>
                <a:gd name="T52" fmla="*/ 4 w 29"/>
                <a:gd name="T53" fmla="*/ 6 h 17"/>
                <a:gd name="T54" fmla="*/ 4 w 29"/>
                <a:gd name="T55" fmla="*/ 15 h 17"/>
                <a:gd name="T56" fmla="*/ 6 w 29"/>
                <a:gd name="T57" fmla="*/ 16 h 17"/>
                <a:gd name="T58" fmla="*/ 7 w 29"/>
                <a:gd name="T59" fmla="*/ 15 h 17"/>
                <a:gd name="T60" fmla="*/ 7 w 29"/>
                <a:gd name="T61" fmla="*/ 15 h 17"/>
                <a:gd name="T62" fmla="*/ 8 w 29"/>
                <a:gd name="T63" fmla="*/ 15 h 17"/>
                <a:gd name="T64" fmla="*/ 10 w 29"/>
                <a:gd name="T65" fmla="*/ 17 h 17"/>
                <a:gd name="T66" fmla="*/ 11 w 29"/>
                <a:gd name="T67" fmla="*/ 17 h 17"/>
                <a:gd name="T68" fmla="*/ 14 w 29"/>
                <a:gd name="T69" fmla="*/ 15 h 17"/>
                <a:gd name="T70" fmla="*/ 20 w 29"/>
                <a:gd name="T71" fmla="*/ 13 h 17"/>
                <a:gd name="T72" fmla="*/ 21 w 29"/>
                <a:gd name="T73" fmla="*/ 13 h 17"/>
                <a:gd name="T74" fmla="*/ 22 w 29"/>
                <a:gd name="T75" fmla="*/ 13 h 17"/>
                <a:gd name="T76" fmla="*/ 21 w 29"/>
                <a:gd name="T77" fmla="*/ 14 h 17"/>
                <a:gd name="T78" fmla="*/ 21 w 29"/>
                <a:gd name="T79" fmla="*/ 14 h 17"/>
                <a:gd name="T80" fmla="*/ 25 w 29"/>
                <a:gd name="T81" fmla="*/ 12 h 17"/>
                <a:gd name="T82" fmla="*/ 23 w 29"/>
                <a:gd name="T83" fmla="*/ 10 h 17"/>
                <a:gd name="T84" fmla="*/ 19 w 29"/>
                <a:gd name="T85" fmla="*/ 5 h 17"/>
                <a:gd name="T86" fmla="*/ 20 w 29"/>
                <a:gd name="T87" fmla="*/ 5 h 17"/>
                <a:gd name="T88" fmla="*/ 29 w 29"/>
                <a:gd name="T89" fmla="*/ 11 h 17"/>
                <a:gd name="T90" fmla="*/ 28 w 29"/>
                <a:gd name="T91" fmla="*/ 9 h 17"/>
                <a:gd name="T92" fmla="*/ 20 w 29"/>
                <a:gd name="T93" fmla="*/ 0 h 17"/>
                <a:gd name="T94" fmla="*/ 17 w 29"/>
                <a:gd name="T95" fmla="*/ 2 h 17"/>
                <a:gd name="T96" fmla="*/ 14 w 29"/>
                <a:gd name="T97" fmla="*/ 1 h 17"/>
                <a:gd name="T98" fmla="*/ 11 w 29"/>
                <a:gd name="T99" fmla="*/ 0 h 17"/>
                <a:gd name="T100" fmla="*/ 10 w 29"/>
                <a:gd name="T101" fmla="*/ 0 h 17"/>
                <a:gd name="T102" fmla="*/ 10 w 29"/>
                <a:gd name="T103" fmla="*/ 0 h 17"/>
                <a:gd name="T104" fmla="*/ 10 w 29"/>
                <a:gd name="T105" fmla="*/ 0 h 17"/>
                <a:gd name="T106" fmla="*/ 10 w 29"/>
                <a:gd name="T107" fmla="*/ 0 h 17"/>
                <a:gd name="T108" fmla="*/ 10 w 29"/>
                <a:gd name="T109" fmla="*/ 0 h 17"/>
                <a:gd name="T110" fmla="*/ 9 w 29"/>
                <a:gd name="T111" fmla="*/ 0 h 17"/>
                <a:gd name="T112" fmla="*/ 20 w 29"/>
                <a:gd name="T113" fmla="*/ 0 h 17"/>
                <a:gd name="T114" fmla="*/ 20 w 29"/>
                <a:gd name="T115" fmla="*/ 0 h 17"/>
                <a:gd name="T116" fmla="*/ 20 w 29"/>
                <a:gd name="T117" fmla="*/ 0 h 17"/>
                <a:gd name="T118" fmla="*/ 20 w 29"/>
                <a:gd name="T11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" h="17">
                  <a:moveTo>
                    <a:pt x="4" y="15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moveTo>
                    <a:pt x="9" y="8"/>
                  </a:moveTo>
                  <a:cubicBezTo>
                    <a:pt x="9" y="8"/>
                    <a:pt x="10" y="7"/>
                    <a:pt x="11" y="4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9" y="11"/>
                    <a:pt x="21" y="11"/>
                  </a:cubicBezTo>
                  <a:cubicBezTo>
                    <a:pt x="23" y="11"/>
                    <a:pt x="23" y="12"/>
                    <a:pt x="20" y="12"/>
                  </a:cubicBezTo>
                  <a:cubicBezTo>
                    <a:pt x="20" y="12"/>
                    <a:pt x="20" y="12"/>
                    <a:pt x="19" y="12"/>
                  </a:cubicBezTo>
                  <a:cubicBezTo>
                    <a:pt x="18" y="12"/>
                    <a:pt x="15" y="13"/>
                    <a:pt x="11" y="16"/>
                  </a:cubicBezTo>
                  <a:cubicBezTo>
                    <a:pt x="11" y="16"/>
                    <a:pt x="11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moveTo>
                    <a:pt x="9" y="0"/>
                  </a:moveTo>
                  <a:cubicBezTo>
                    <a:pt x="9" y="0"/>
                    <a:pt x="12" y="8"/>
                    <a:pt x="8" y="8"/>
                  </a:cubicBezTo>
                  <a:cubicBezTo>
                    <a:pt x="7" y="8"/>
                    <a:pt x="6" y="7"/>
                    <a:pt x="5" y="6"/>
                  </a:cubicBezTo>
                  <a:cubicBezTo>
                    <a:pt x="5" y="6"/>
                    <a:pt x="5" y="6"/>
                    <a:pt x="4" y="6"/>
                  </a:cubicBezTo>
                  <a:cubicBezTo>
                    <a:pt x="4" y="6"/>
                    <a:pt x="2" y="7"/>
                    <a:pt x="0" y="14"/>
                  </a:cubicBezTo>
                  <a:cubicBezTo>
                    <a:pt x="0" y="14"/>
                    <a:pt x="1" y="14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3" y="13"/>
                    <a:pt x="2" y="13"/>
                  </a:cubicBezTo>
                  <a:cubicBezTo>
                    <a:pt x="1" y="13"/>
                    <a:pt x="1" y="13"/>
                    <a:pt x="0" y="13"/>
                  </a:cubicBezTo>
                  <a:cubicBezTo>
                    <a:pt x="0" y="13"/>
                    <a:pt x="3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5"/>
                    <a:pt x="5" y="16"/>
                    <a:pt x="6" y="16"/>
                  </a:cubicBezTo>
                  <a:cubicBezTo>
                    <a:pt x="6" y="15"/>
                    <a:pt x="6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8" y="15"/>
                  </a:cubicBezTo>
                  <a:cubicBezTo>
                    <a:pt x="8" y="15"/>
                    <a:pt x="10" y="15"/>
                    <a:pt x="1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6" y="14"/>
                    <a:pt x="18" y="13"/>
                    <a:pt x="20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2" y="13"/>
                  </a:cubicBezTo>
                  <a:cubicBezTo>
                    <a:pt x="22" y="13"/>
                    <a:pt x="22" y="13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2" y="14"/>
                    <a:pt x="23" y="13"/>
                    <a:pt x="25" y="12"/>
                  </a:cubicBezTo>
                  <a:cubicBezTo>
                    <a:pt x="25" y="12"/>
                    <a:pt x="22" y="12"/>
                    <a:pt x="23" y="10"/>
                  </a:cubicBezTo>
                  <a:cubicBezTo>
                    <a:pt x="23" y="10"/>
                    <a:pt x="15" y="5"/>
                    <a:pt x="19" y="5"/>
                  </a:cubicBezTo>
                  <a:cubicBezTo>
                    <a:pt x="19" y="5"/>
                    <a:pt x="20" y="5"/>
                    <a:pt x="20" y="5"/>
                  </a:cubicBezTo>
                  <a:cubicBezTo>
                    <a:pt x="20" y="5"/>
                    <a:pt x="25" y="5"/>
                    <a:pt x="29" y="11"/>
                  </a:cubicBezTo>
                  <a:cubicBezTo>
                    <a:pt x="28" y="10"/>
                    <a:pt x="28" y="9"/>
                    <a:pt x="28" y="9"/>
                  </a:cubicBezTo>
                  <a:cubicBezTo>
                    <a:pt x="28" y="9"/>
                    <a:pt x="23" y="3"/>
                    <a:pt x="20" y="0"/>
                  </a:cubicBezTo>
                  <a:cubicBezTo>
                    <a:pt x="20" y="1"/>
                    <a:pt x="19" y="2"/>
                    <a:pt x="17" y="2"/>
                  </a:cubicBezTo>
                  <a:cubicBezTo>
                    <a:pt x="17" y="2"/>
                    <a:pt x="15" y="2"/>
                    <a:pt x="14" y="1"/>
                  </a:cubicBezTo>
                  <a:cubicBezTo>
                    <a:pt x="14" y="1"/>
                    <a:pt x="12" y="1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9" y="0"/>
                  </a:cubicBezTo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0" name="Freeform 490"/>
            <p:cNvSpPr>
              <a:spLocks/>
            </p:cNvSpPr>
            <p:nvPr/>
          </p:nvSpPr>
          <p:spPr bwMode="auto">
            <a:xfrm>
              <a:off x="1307" y="764"/>
              <a:ext cx="6" cy="13"/>
            </a:xfrm>
            <a:custGeom>
              <a:avLst/>
              <a:gdLst>
                <a:gd name="T0" fmla="*/ 4 w 4"/>
                <a:gd name="T1" fmla="*/ 0 h 9"/>
                <a:gd name="T2" fmla="*/ 0 w 4"/>
                <a:gd name="T3" fmla="*/ 7 h 9"/>
                <a:gd name="T4" fmla="*/ 2 w 4"/>
                <a:gd name="T5" fmla="*/ 7 h 9"/>
                <a:gd name="T6" fmla="*/ 4 w 4"/>
                <a:gd name="T7" fmla="*/ 9 h 9"/>
                <a:gd name="T8" fmla="*/ 4 w 4"/>
                <a:gd name="T9" fmla="*/ 9 h 9"/>
                <a:gd name="T10" fmla="*/ 4 w 4"/>
                <a:gd name="T11" fmla="*/ 9 h 9"/>
                <a:gd name="T12" fmla="*/ 4 w 4"/>
                <a:gd name="T13" fmla="*/ 9 h 9"/>
                <a:gd name="T14" fmla="*/ 4 w 4"/>
                <a:gd name="T15" fmla="*/ 9 h 9"/>
                <a:gd name="T16" fmla="*/ 4 w 4"/>
                <a:gd name="T17" fmla="*/ 0 h 9"/>
                <a:gd name="T18" fmla="*/ 4 w 4"/>
                <a:gd name="T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9">
                  <a:moveTo>
                    <a:pt x="4" y="0"/>
                  </a:moveTo>
                  <a:cubicBezTo>
                    <a:pt x="3" y="0"/>
                    <a:pt x="0" y="7"/>
                    <a:pt x="0" y="7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3" y="7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1" name="Freeform 491"/>
            <p:cNvSpPr>
              <a:spLocks noEditPoints="1"/>
            </p:cNvSpPr>
            <p:nvPr/>
          </p:nvSpPr>
          <p:spPr bwMode="auto">
            <a:xfrm>
              <a:off x="1320" y="761"/>
              <a:ext cx="21" cy="17"/>
            </a:xfrm>
            <a:custGeom>
              <a:avLst/>
              <a:gdLst>
                <a:gd name="T0" fmla="*/ 0 w 14"/>
                <a:gd name="T1" fmla="*/ 4 h 12"/>
                <a:gd name="T2" fmla="*/ 0 w 14"/>
                <a:gd name="T3" fmla="*/ 4 h 12"/>
                <a:gd name="T4" fmla="*/ 0 w 14"/>
                <a:gd name="T5" fmla="*/ 4 h 12"/>
                <a:gd name="T6" fmla="*/ 2 w 14"/>
                <a:gd name="T7" fmla="*/ 0 h 12"/>
                <a:gd name="T8" fmla="*/ 0 w 14"/>
                <a:gd name="T9" fmla="*/ 4 h 12"/>
                <a:gd name="T10" fmla="*/ 0 w 14"/>
                <a:gd name="T11" fmla="*/ 4 h 12"/>
                <a:gd name="T12" fmla="*/ 2 w 14"/>
                <a:gd name="T13" fmla="*/ 12 h 12"/>
                <a:gd name="T14" fmla="*/ 10 w 14"/>
                <a:gd name="T15" fmla="*/ 8 h 12"/>
                <a:gd name="T16" fmla="*/ 11 w 14"/>
                <a:gd name="T17" fmla="*/ 8 h 12"/>
                <a:gd name="T18" fmla="*/ 12 w 14"/>
                <a:gd name="T19" fmla="*/ 7 h 12"/>
                <a:gd name="T20" fmla="*/ 6 w 14"/>
                <a:gd name="T21" fmla="*/ 8 h 12"/>
                <a:gd name="T22" fmla="*/ 2 w 14"/>
                <a:gd name="T2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12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2" y="0"/>
                  </a:moveTo>
                  <a:cubicBezTo>
                    <a:pt x="1" y="3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12"/>
                    <a:pt x="2" y="12"/>
                  </a:cubicBezTo>
                  <a:cubicBezTo>
                    <a:pt x="6" y="9"/>
                    <a:pt x="9" y="8"/>
                    <a:pt x="10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4" y="8"/>
                    <a:pt x="14" y="7"/>
                    <a:pt x="12" y="7"/>
                  </a:cubicBezTo>
                  <a:cubicBezTo>
                    <a:pt x="10" y="7"/>
                    <a:pt x="6" y="8"/>
                    <a:pt x="6" y="8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pic>
          <p:nvPicPr>
            <p:cNvPr id="132" name="Picture 49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7" y="752"/>
              <a:ext cx="11" cy="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" name="Freeform 493"/>
            <p:cNvSpPr>
              <a:spLocks/>
            </p:cNvSpPr>
            <p:nvPr/>
          </p:nvSpPr>
          <p:spPr bwMode="auto">
            <a:xfrm>
              <a:off x="1322" y="755"/>
              <a:ext cx="1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  <a:gd name="T4" fmla="*/ 0 w 1"/>
                <a:gd name="T5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4" name="Freeform 494"/>
            <p:cNvSpPr>
              <a:spLocks noEditPoints="1"/>
            </p:cNvSpPr>
            <p:nvPr/>
          </p:nvSpPr>
          <p:spPr bwMode="auto">
            <a:xfrm>
              <a:off x="1328" y="777"/>
              <a:ext cx="24" cy="19"/>
            </a:xfrm>
            <a:custGeom>
              <a:avLst/>
              <a:gdLst>
                <a:gd name="T0" fmla="*/ 11 w 17"/>
                <a:gd name="T1" fmla="*/ 6 h 13"/>
                <a:gd name="T2" fmla="*/ 11 w 17"/>
                <a:gd name="T3" fmla="*/ 6 h 13"/>
                <a:gd name="T4" fmla="*/ 12 w 17"/>
                <a:gd name="T5" fmla="*/ 9 h 13"/>
                <a:gd name="T6" fmla="*/ 12 w 17"/>
                <a:gd name="T7" fmla="*/ 9 h 13"/>
                <a:gd name="T8" fmla="*/ 12 w 17"/>
                <a:gd name="T9" fmla="*/ 9 h 13"/>
                <a:gd name="T10" fmla="*/ 13 w 17"/>
                <a:gd name="T11" fmla="*/ 6 h 13"/>
                <a:gd name="T12" fmla="*/ 11 w 17"/>
                <a:gd name="T13" fmla="*/ 6 h 13"/>
                <a:gd name="T14" fmla="*/ 5 w 17"/>
                <a:gd name="T15" fmla="*/ 6 h 13"/>
                <a:gd name="T16" fmla="*/ 2 w 17"/>
                <a:gd name="T17" fmla="*/ 8 h 13"/>
                <a:gd name="T18" fmla="*/ 1 w 17"/>
                <a:gd name="T19" fmla="*/ 9 h 13"/>
                <a:gd name="T20" fmla="*/ 0 w 17"/>
                <a:gd name="T21" fmla="*/ 12 h 13"/>
                <a:gd name="T22" fmla="*/ 6 w 17"/>
                <a:gd name="T23" fmla="*/ 10 h 13"/>
                <a:gd name="T24" fmla="*/ 4 w 17"/>
                <a:gd name="T25" fmla="*/ 8 h 13"/>
                <a:gd name="T26" fmla="*/ 4 w 17"/>
                <a:gd name="T27" fmla="*/ 8 h 13"/>
                <a:gd name="T28" fmla="*/ 3 w 17"/>
                <a:gd name="T29" fmla="*/ 10 h 13"/>
                <a:gd name="T30" fmla="*/ 2 w 17"/>
                <a:gd name="T31" fmla="*/ 10 h 13"/>
                <a:gd name="T32" fmla="*/ 2 w 17"/>
                <a:gd name="T33" fmla="*/ 8 h 13"/>
                <a:gd name="T34" fmla="*/ 3 w 17"/>
                <a:gd name="T35" fmla="*/ 8 h 13"/>
                <a:gd name="T36" fmla="*/ 5 w 17"/>
                <a:gd name="T37" fmla="*/ 6 h 13"/>
                <a:gd name="T38" fmla="*/ 5 w 17"/>
                <a:gd name="T39" fmla="*/ 6 h 13"/>
                <a:gd name="T40" fmla="*/ 16 w 17"/>
                <a:gd name="T41" fmla="*/ 3 h 13"/>
                <a:gd name="T42" fmla="*/ 16 w 17"/>
                <a:gd name="T43" fmla="*/ 7 h 13"/>
                <a:gd name="T44" fmla="*/ 16 w 17"/>
                <a:gd name="T45" fmla="*/ 7 h 13"/>
                <a:gd name="T46" fmla="*/ 16 w 17"/>
                <a:gd name="T47" fmla="*/ 9 h 13"/>
                <a:gd name="T48" fmla="*/ 16 w 17"/>
                <a:gd name="T49" fmla="*/ 13 h 13"/>
                <a:gd name="T50" fmla="*/ 16 w 17"/>
                <a:gd name="T51" fmla="*/ 13 h 13"/>
                <a:gd name="T52" fmla="*/ 16 w 17"/>
                <a:gd name="T53" fmla="*/ 3 h 13"/>
                <a:gd name="T54" fmla="*/ 8 w 17"/>
                <a:gd name="T55" fmla="*/ 3 h 13"/>
                <a:gd name="T56" fmla="*/ 6 w 17"/>
                <a:gd name="T57" fmla="*/ 4 h 13"/>
                <a:gd name="T58" fmla="*/ 6 w 17"/>
                <a:gd name="T59" fmla="*/ 5 h 13"/>
                <a:gd name="T60" fmla="*/ 8 w 17"/>
                <a:gd name="T61" fmla="*/ 4 h 13"/>
                <a:gd name="T62" fmla="*/ 8 w 17"/>
                <a:gd name="T63" fmla="*/ 3 h 13"/>
                <a:gd name="T64" fmla="*/ 4 w 17"/>
                <a:gd name="T65" fmla="*/ 1 h 13"/>
                <a:gd name="T66" fmla="*/ 3 w 17"/>
                <a:gd name="T67" fmla="*/ 3 h 13"/>
                <a:gd name="T68" fmla="*/ 3 w 17"/>
                <a:gd name="T69" fmla="*/ 4 h 13"/>
                <a:gd name="T70" fmla="*/ 5 w 17"/>
                <a:gd name="T71" fmla="*/ 4 h 13"/>
                <a:gd name="T72" fmla="*/ 4 w 17"/>
                <a:gd name="T73" fmla="*/ 2 h 13"/>
                <a:gd name="T74" fmla="*/ 4 w 17"/>
                <a:gd name="T75" fmla="*/ 1 h 13"/>
                <a:gd name="T76" fmla="*/ 12 w 17"/>
                <a:gd name="T77" fmla="*/ 1 h 13"/>
                <a:gd name="T78" fmla="*/ 12 w 17"/>
                <a:gd name="T79" fmla="*/ 1 h 13"/>
                <a:gd name="T80" fmla="*/ 12 w 17"/>
                <a:gd name="T81" fmla="*/ 1 h 13"/>
                <a:gd name="T82" fmla="*/ 11 w 17"/>
                <a:gd name="T83" fmla="*/ 2 h 13"/>
                <a:gd name="T84" fmla="*/ 12 w 17"/>
                <a:gd name="T85" fmla="*/ 2 h 13"/>
                <a:gd name="T86" fmla="*/ 12 w 17"/>
                <a:gd name="T87" fmla="*/ 1 h 13"/>
                <a:gd name="T88" fmla="*/ 12 w 17"/>
                <a:gd name="T89" fmla="*/ 1 h 13"/>
                <a:gd name="T90" fmla="*/ 7 w 17"/>
                <a:gd name="T91" fmla="*/ 0 h 13"/>
                <a:gd name="T92" fmla="*/ 6 w 17"/>
                <a:gd name="T93" fmla="*/ 1 h 13"/>
                <a:gd name="T94" fmla="*/ 6 w 17"/>
                <a:gd name="T95" fmla="*/ 3 h 13"/>
                <a:gd name="T96" fmla="*/ 7 w 17"/>
                <a:gd name="T97" fmla="*/ 3 h 13"/>
                <a:gd name="T98" fmla="*/ 8 w 17"/>
                <a:gd name="T99" fmla="*/ 2 h 13"/>
                <a:gd name="T100" fmla="*/ 8 w 17"/>
                <a:gd name="T101" fmla="*/ 2 h 13"/>
                <a:gd name="T102" fmla="*/ 7 w 17"/>
                <a:gd name="T103" fmla="*/ 0 h 13"/>
                <a:gd name="T104" fmla="*/ 10 w 17"/>
                <a:gd name="T105" fmla="*/ 0 h 13"/>
                <a:gd name="T106" fmla="*/ 9 w 17"/>
                <a:gd name="T107" fmla="*/ 0 h 13"/>
                <a:gd name="T108" fmla="*/ 9 w 17"/>
                <a:gd name="T109" fmla="*/ 2 h 13"/>
                <a:gd name="T110" fmla="*/ 9 w 17"/>
                <a:gd name="T111" fmla="*/ 2 h 13"/>
                <a:gd name="T112" fmla="*/ 9 w 17"/>
                <a:gd name="T113" fmla="*/ 2 h 13"/>
                <a:gd name="T114" fmla="*/ 9 w 17"/>
                <a:gd name="T115" fmla="*/ 3 h 13"/>
                <a:gd name="T116" fmla="*/ 10 w 17"/>
                <a:gd name="T117" fmla="*/ 2 h 13"/>
                <a:gd name="T118" fmla="*/ 10 w 17"/>
                <a:gd name="T119" fmla="*/ 1 h 13"/>
                <a:gd name="T120" fmla="*/ 10 w 17"/>
                <a:gd name="T1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" h="13">
                  <a:moveTo>
                    <a:pt x="11" y="6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9"/>
                    <a:pt x="13" y="8"/>
                    <a:pt x="13" y="6"/>
                  </a:cubicBezTo>
                  <a:cubicBezTo>
                    <a:pt x="12" y="6"/>
                    <a:pt x="12" y="6"/>
                    <a:pt x="11" y="6"/>
                  </a:cubicBezTo>
                  <a:moveTo>
                    <a:pt x="5" y="6"/>
                  </a:moveTo>
                  <a:cubicBezTo>
                    <a:pt x="4" y="6"/>
                    <a:pt x="3" y="7"/>
                    <a:pt x="2" y="8"/>
                  </a:cubicBezTo>
                  <a:cubicBezTo>
                    <a:pt x="2" y="9"/>
                    <a:pt x="1" y="9"/>
                    <a:pt x="1" y="9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4" y="10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7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moveTo>
                    <a:pt x="16" y="3"/>
                  </a:moveTo>
                  <a:cubicBezTo>
                    <a:pt x="16" y="5"/>
                    <a:pt x="16" y="6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9"/>
                  </a:cubicBezTo>
                  <a:cubicBezTo>
                    <a:pt x="17" y="9"/>
                    <a:pt x="17" y="10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7" y="12"/>
                    <a:pt x="17" y="9"/>
                    <a:pt x="16" y="3"/>
                  </a:cubicBezTo>
                  <a:moveTo>
                    <a:pt x="8" y="3"/>
                  </a:moveTo>
                  <a:cubicBezTo>
                    <a:pt x="7" y="3"/>
                    <a:pt x="7" y="4"/>
                    <a:pt x="6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4"/>
                    <a:pt x="8" y="4"/>
                  </a:cubicBezTo>
                  <a:cubicBezTo>
                    <a:pt x="8" y="3"/>
                    <a:pt x="8" y="3"/>
                    <a:pt x="8" y="3"/>
                  </a:cubicBezTo>
                  <a:moveTo>
                    <a:pt x="4" y="1"/>
                  </a:moveTo>
                  <a:cubicBezTo>
                    <a:pt x="4" y="2"/>
                    <a:pt x="3" y="2"/>
                    <a:pt x="3" y="3"/>
                  </a:cubicBezTo>
                  <a:cubicBezTo>
                    <a:pt x="3" y="3"/>
                    <a:pt x="2" y="4"/>
                    <a:pt x="3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3"/>
                    <a:pt x="4" y="2"/>
                    <a:pt x="4" y="2"/>
                  </a:cubicBezTo>
                  <a:cubicBezTo>
                    <a:pt x="4" y="2"/>
                    <a:pt x="4" y="1"/>
                    <a:pt x="4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1" y="1"/>
                    <a:pt x="11" y="2"/>
                  </a:cubicBezTo>
                  <a:cubicBezTo>
                    <a:pt x="11" y="2"/>
                    <a:pt x="12" y="2"/>
                    <a:pt x="12" y="2"/>
                  </a:cubicBezTo>
                  <a:cubicBezTo>
                    <a:pt x="12" y="2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7" y="0"/>
                  </a:moveTo>
                  <a:cubicBezTo>
                    <a:pt x="6" y="0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6" y="3"/>
                    <a:pt x="6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7" y="0"/>
                  </a:cubicBezTo>
                  <a:moveTo>
                    <a:pt x="10" y="0"/>
                  </a:moveTo>
                  <a:cubicBezTo>
                    <a:pt x="10" y="0"/>
                    <a:pt x="9" y="0"/>
                    <a:pt x="9" y="0"/>
                  </a:cubicBezTo>
                  <a:cubicBezTo>
                    <a:pt x="9" y="0"/>
                    <a:pt x="9" y="1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3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5" name="Freeform 495"/>
            <p:cNvSpPr>
              <a:spLocks/>
            </p:cNvSpPr>
            <p:nvPr/>
          </p:nvSpPr>
          <p:spPr bwMode="auto">
            <a:xfrm>
              <a:off x="1284" y="841"/>
              <a:ext cx="86" cy="7"/>
            </a:xfrm>
            <a:custGeom>
              <a:avLst/>
              <a:gdLst>
                <a:gd name="T0" fmla="*/ 56 w 59"/>
                <a:gd name="T1" fmla="*/ 0 h 5"/>
                <a:gd name="T2" fmla="*/ 55 w 59"/>
                <a:gd name="T3" fmla="*/ 1 h 5"/>
                <a:gd name="T4" fmla="*/ 55 w 59"/>
                <a:gd name="T5" fmla="*/ 1 h 5"/>
                <a:gd name="T6" fmla="*/ 48 w 59"/>
                <a:gd name="T7" fmla="*/ 3 h 5"/>
                <a:gd name="T8" fmla="*/ 39 w 59"/>
                <a:gd name="T9" fmla="*/ 4 h 5"/>
                <a:gd name="T10" fmla="*/ 36 w 59"/>
                <a:gd name="T11" fmla="*/ 4 h 5"/>
                <a:gd name="T12" fmla="*/ 17 w 59"/>
                <a:gd name="T13" fmla="*/ 4 h 5"/>
                <a:gd name="T14" fmla="*/ 15 w 59"/>
                <a:gd name="T15" fmla="*/ 5 h 5"/>
                <a:gd name="T16" fmla="*/ 3 w 59"/>
                <a:gd name="T17" fmla="*/ 2 h 5"/>
                <a:gd name="T18" fmla="*/ 3 w 59"/>
                <a:gd name="T19" fmla="*/ 1 h 5"/>
                <a:gd name="T20" fmla="*/ 3 w 59"/>
                <a:gd name="T21" fmla="*/ 1 h 5"/>
                <a:gd name="T22" fmla="*/ 5 w 59"/>
                <a:gd name="T23" fmla="*/ 4 h 5"/>
                <a:gd name="T24" fmla="*/ 15 w 59"/>
                <a:gd name="T25" fmla="*/ 5 h 5"/>
                <a:gd name="T26" fmla="*/ 18 w 59"/>
                <a:gd name="T27" fmla="*/ 5 h 5"/>
                <a:gd name="T28" fmla="*/ 40 w 59"/>
                <a:gd name="T29" fmla="*/ 5 h 5"/>
                <a:gd name="T30" fmla="*/ 51 w 59"/>
                <a:gd name="T31" fmla="*/ 3 h 5"/>
                <a:gd name="T32" fmla="*/ 57 w 59"/>
                <a:gd name="T33" fmla="*/ 0 h 5"/>
                <a:gd name="T34" fmla="*/ 56 w 59"/>
                <a:gd name="T35" fmla="*/ 0 h 5"/>
                <a:gd name="T36" fmla="*/ 56 w 59"/>
                <a:gd name="T3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" h="5">
                  <a:moveTo>
                    <a:pt x="56" y="0"/>
                  </a:moveTo>
                  <a:cubicBezTo>
                    <a:pt x="56" y="0"/>
                    <a:pt x="55" y="1"/>
                    <a:pt x="55" y="1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3" y="1"/>
                    <a:pt x="48" y="3"/>
                    <a:pt x="48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7" y="4"/>
                    <a:pt x="36" y="4"/>
                  </a:cubicBezTo>
                  <a:cubicBezTo>
                    <a:pt x="29" y="4"/>
                    <a:pt x="17" y="4"/>
                    <a:pt x="17" y="4"/>
                  </a:cubicBezTo>
                  <a:cubicBezTo>
                    <a:pt x="17" y="5"/>
                    <a:pt x="16" y="5"/>
                    <a:pt x="15" y="5"/>
                  </a:cubicBezTo>
                  <a:cubicBezTo>
                    <a:pt x="10" y="5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0" y="2"/>
                    <a:pt x="5" y="4"/>
                  </a:cubicBezTo>
                  <a:cubicBezTo>
                    <a:pt x="5" y="4"/>
                    <a:pt x="10" y="5"/>
                    <a:pt x="15" y="5"/>
                  </a:cubicBezTo>
                  <a:cubicBezTo>
                    <a:pt x="16" y="5"/>
                    <a:pt x="17" y="5"/>
                    <a:pt x="18" y="5"/>
                  </a:cubicBezTo>
                  <a:cubicBezTo>
                    <a:pt x="18" y="5"/>
                    <a:pt x="37" y="5"/>
                    <a:pt x="40" y="5"/>
                  </a:cubicBezTo>
                  <a:cubicBezTo>
                    <a:pt x="40" y="5"/>
                    <a:pt x="47" y="5"/>
                    <a:pt x="51" y="3"/>
                  </a:cubicBezTo>
                  <a:cubicBezTo>
                    <a:pt x="51" y="3"/>
                    <a:pt x="59" y="0"/>
                    <a:pt x="57" y="0"/>
                  </a:cubicBezTo>
                  <a:cubicBezTo>
                    <a:pt x="57" y="0"/>
                    <a:pt x="5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6" name="Freeform 496"/>
            <p:cNvSpPr>
              <a:spLocks noEditPoints="1"/>
            </p:cNvSpPr>
            <p:nvPr/>
          </p:nvSpPr>
          <p:spPr bwMode="auto">
            <a:xfrm>
              <a:off x="1288" y="786"/>
              <a:ext cx="78" cy="62"/>
            </a:xfrm>
            <a:custGeom>
              <a:avLst/>
              <a:gdLst>
                <a:gd name="T0" fmla="*/ 30 w 53"/>
                <a:gd name="T1" fmla="*/ 28 h 43"/>
                <a:gd name="T2" fmla="*/ 30 w 53"/>
                <a:gd name="T3" fmla="*/ 28 h 43"/>
                <a:gd name="T4" fmla="*/ 36 w 53"/>
                <a:gd name="T5" fmla="*/ 0 h 43"/>
                <a:gd name="T6" fmla="*/ 36 w 53"/>
                <a:gd name="T7" fmla="*/ 3 h 43"/>
                <a:gd name="T8" fmla="*/ 36 w 53"/>
                <a:gd name="T9" fmla="*/ 4 h 43"/>
                <a:gd name="T10" fmla="*/ 32 w 53"/>
                <a:gd name="T11" fmla="*/ 7 h 43"/>
                <a:gd name="T12" fmla="*/ 24 w 53"/>
                <a:gd name="T13" fmla="*/ 18 h 43"/>
                <a:gd name="T14" fmla="*/ 23 w 53"/>
                <a:gd name="T15" fmla="*/ 36 h 43"/>
                <a:gd name="T16" fmla="*/ 29 w 53"/>
                <a:gd name="T17" fmla="*/ 35 h 43"/>
                <a:gd name="T18" fmla="*/ 29 w 53"/>
                <a:gd name="T19" fmla="*/ 36 h 43"/>
                <a:gd name="T20" fmla="*/ 22 w 53"/>
                <a:gd name="T21" fmla="*/ 38 h 43"/>
                <a:gd name="T22" fmla="*/ 15 w 53"/>
                <a:gd name="T23" fmla="*/ 41 h 43"/>
                <a:gd name="T24" fmla="*/ 9 w 53"/>
                <a:gd name="T25" fmla="*/ 42 h 43"/>
                <a:gd name="T26" fmla="*/ 0 w 53"/>
                <a:gd name="T27" fmla="*/ 40 h 43"/>
                <a:gd name="T28" fmla="*/ 14 w 53"/>
                <a:gd name="T29" fmla="*/ 42 h 43"/>
                <a:gd name="T30" fmla="*/ 36 w 53"/>
                <a:gd name="T31" fmla="*/ 42 h 43"/>
                <a:gd name="T32" fmla="*/ 52 w 53"/>
                <a:gd name="T33" fmla="*/ 39 h 43"/>
                <a:gd name="T34" fmla="*/ 53 w 53"/>
                <a:gd name="T35" fmla="*/ 38 h 43"/>
                <a:gd name="T36" fmla="*/ 51 w 53"/>
                <a:gd name="T37" fmla="*/ 38 h 43"/>
                <a:gd name="T38" fmla="*/ 51 w 53"/>
                <a:gd name="T39" fmla="*/ 36 h 43"/>
                <a:gd name="T40" fmla="*/ 50 w 53"/>
                <a:gd name="T41" fmla="*/ 35 h 43"/>
                <a:gd name="T42" fmla="*/ 48 w 53"/>
                <a:gd name="T43" fmla="*/ 34 h 43"/>
                <a:gd name="T44" fmla="*/ 48 w 53"/>
                <a:gd name="T45" fmla="*/ 34 h 43"/>
                <a:gd name="T46" fmla="*/ 46 w 53"/>
                <a:gd name="T47" fmla="*/ 35 h 43"/>
                <a:gd name="T48" fmla="*/ 38 w 53"/>
                <a:gd name="T49" fmla="*/ 39 h 43"/>
                <a:gd name="T50" fmla="*/ 39 w 53"/>
                <a:gd name="T51" fmla="*/ 34 h 43"/>
                <a:gd name="T52" fmla="*/ 32 w 53"/>
                <a:gd name="T53" fmla="*/ 36 h 43"/>
                <a:gd name="T54" fmla="*/ 30 w 53"/>
                <a:gd name="T55" fmla="*/ 28 h 43"/>
                <a:gd name="T56" fmla="*/ 30 w 53"/>
                <a:gd name="T57" fmla="*/ 26 h 43"/>
                <a:gd name="T58" fmla="*/ 31 w 53"/>
                <a:gd name="T59" fmla="*/ 26 h 43"/>
                <a:gd name="T60" fmla="*/ 33 w 53"/>
                <a:gd name="T61" fmla="*/ 25 h 43"/>
                <a:gd name="T62" fmla="*/ 37 w 53"/>
                <a:gd name="T63" fmla="*/ 23 h 43"/>
                <a:gd name="T64" fmla="*/ 37 w 53"/>
                <a:gd name="T65" fmla="*/ 21 h 43"/>
                <a:gd name="T66" fmla="*/ 39 w 53"/>
                <a:gd name="T67" fmla="*/ 18 h 43"/>
                <a:gd name="T68" fmla="*/ 40 w 53"/>
                <a:gd name="T69" fmla="*/ 12 h 43"/>
                <a:gd name="T70" fmla="*/ 38 w 53"/>
                <a:gd name="T71" fmla="*/ 9 h 43"/>
                <a:gd name="T72" fmla="*/ 41 w 53"/>
                <a:gd name="T73" fmla="*/ 6 h 43"/>
                <a:gd name="T74" fmla="*/ 41 w 53"/>
                <a:gd name="T75" fmla="*/ 3 h 43"/>
                <a:gd name="T76" fmla="*/ 41 w 53"/>
                <a:gd name="T77" fmla="*/ 0 h 43"/>
                <a:gd name="T78" fmla="*/ 40 w 53"/>
                <a:gd name="T79" fmla="*/ 4 h 43"/>
                <a:gd name="T80" fmla="*/ 39 w 53"/>
                <a:gd name="T81" fmla="*/ 4 h 43"/>
                <a:gd name="T82" fmla="*/ 37 w 53"/>
                <a:gd name="T8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3" h="43">
                  <a:moveTo>
                    <a:pt x="30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moveTo>
                    <a:pt x="37" y="0"/>
                  </a:moveTo>
                  <a:cubicBezTo>
                    <a:pt x="37" y="0"/>
                    <a:pt x="36" y="0"/>
                    <a:pt x="36" y="0"/>
                  </a:cubicBezTo>
                  <a:cubicBezTo>
                    <a:pt x="36" y="1"/>
                    <a:pt x="36" y="2"/>
                    <a:pt x="36" y="2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5" y="4"/>
                    <a:pt x="34" y="4"/>
                    <a:pt x="32" y="7"/>
                  </a:cubicBezTo>
                  <a:cubicBezTo>
                    <a:pt x="30" y="8"/>
                    <a:pt x="17" y="13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5" y="18"/>
                    <a:pt x="33" y="18"/>
                    <a:pt x="25" y="27"/>
                  </a:cubicBezTo>
                  <a:cubicBezTo>
                    <a:pt x="25" y="27"/>
                    <a:pt x="17" y="36"/>
                    <a:pt x="23" y="36"/>
                  </a:cubicBezTo>
                  <a:cubicBezTo>
                    <a:pt x="24" y="36"/>
                    <a:pt x="26" y="36"/>
                    <a:pt x="27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6"/>
                    <a:pt x="26" y="38"/>
                    <a:pt x="23" y="38"/>
                  </a:cubicBezTo>
                  <a:cubicBezTo>
                    <a:pt x="23" y="38"/>
                    <a:pt x="23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8"/>
                    <a:pt x="16" y="38"/>
                    <a:pt x="15" y="41"/>
                  </a:cubicBezTo>
                  <a:cubicBezTo>
                    <a:pt x="15" y="41"/>
                    <a:pt x="14" y="42"/>
                    <a:pt x="12" y="42"/>
                  </a:cubicBezTo>
                  <a:cubicBezTo>
                    <a:pt x="11" y="42"/>
                    <a:pt x="10" y="42"/>
                    <a:pt x="9" y="4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40"/>
                    <a:pt x="0" y="40"/>
                  </a:cubicBezTo>
                  <a:cubicBezTo>
                    <a:pt x="0" y="40"/>
                    <a:pt x="7" y="43"/>
                    <a:pt x="12" y="43"/>
                  </a:cubicBezTo>
                  <a:cubicBezTo>
                    <a:pt x="13" y="43"/>
                    <a:pt x="14" y="43"/>
                    <a:pt x="14" y="42"/>
                  </a:cubicBezTo>
                  <a:cubicBezTo>
                    <a:pt x="14" y="42"/>
                    <a:pt x="26" y="42"/>
                    <a:pt x="33" y="42"/>
                  </a:cubicBezTo>
                  <a:cubicBezTo>
                    <a:pt x="34" y="42"/>
                    <a:pt x="36" y="42"/>
                    <a:pt x="36" y="42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5" y="41"/>
                    <a:pt x="50" y="39"/>
                    <a:pt x="52" y="39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2" y="39"/>
                    <a:pt x="53" y="38"/>
                    <a:pt x="53" y="38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2" y="38"/>
                    <a:pt x="51" y="38"/>
                    <a:pt x="51" y="38"/>
                  </a:cubicBezTo>
                  <a:cubicBezTo>
                    <a:pt x="51" y="38"/>
                    <a:pt x="50" y="38"/>
                    <a:pt x="50" y="38"/>
                  </a:cubicBezTo>
                  <a:cubicBezTo>
                    <a:pt x="51" y="37"/>
                    <a:pt x="51" y="36"/>
                    <a:pt x="51" y="36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48" y="37"/>
                    <a:pt x="45" y="40"/>
                    <a:pt x="45" y="40"/>
                  </a:cubicBezTo>
                  <a:cubicBezTo>
                    <a:pt x="45" y="39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4"/>
                    <a:pt x="47" y="35"/>
                    <a:pt x="46" y="35"/>
                  </a:cubicBezTo>
                  <a:cubicBezTo>
                    <a:pt x="42" y="39"/>
                    <a:pt x="40" y="39"/>
                    <a:pt x="39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9" y="36"/>
                    <a:pt x="45" y="35"/>
                    <a:pt x="45" y="35"/>
                  </a:cubicBezTo>
                  <a:cubicBezTo>
                    <a:pt x="45" y="35"/>
                    <a:pt x="42" y="34"/>
                    <a:pt x="39" y="34"/>
                  </a:cubicBezTo>
                  <a:cubicBezTo>
                    <a:pt x="36" y="34"/>
                    <a:pt x="33" y="35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1" y="35"/>
                    <a:pt x="30" y="31"/>
                    <a:pt x="30" y="28"/>
                  </a:cubicBezTo>
                  <a:cubicBezTo>
                    <a:pt x="30" y="29"/>
                    <a:pt x="30" y="29"/>
                    <a:pt x="29" y="29"/>
                  </a:cubicBezTo>
                  <a:cubicBezTo>
                    <a:pt x="29" y="27"/>
                    <a:pt x="29" y="27"/>
                    <a:pt x="30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6"/>
                    <a:pt x="32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4" y="24"/>
                    <a:pt x="36" y="23"/>
                    <a:pt x="37" y="23"/>
                  </a:cubicBezTo>
                  <a:cubicBezTo>
                    <a:pt x="39" y="23"/>
                    <a:pt x="40" y="23"/>
                    <a:pt x="41" y="25"/>
                  </a:cubicBezTo>
                  <a:cubicBezTo>
                    <a:pt x="41" y="25"/>
                    <a:pt x="40" y="21"/>
                    <a:pt x="37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29" y="20"/>
                    <a:pt x="39" y="18"/>
                  </a:cubicBezTo>
                  <a:cubicBezTo>
                    <a:pt x="39" y="18"/>
                    <a:pt x="44" y="17"/>
                    <a:pt x="39" y="17"/>
                  </a:cubicBezTo>
                  <a:cubicBezTo>
                    <a:pt x="39" y="17"/>
                    <a:pt x="34" y="15"/>
                    <a:pt x="40" y="12"/>
                  </a:cubicBezTo>
                  <a:cubicBezTo>
                    <a:pt x="40" y="12"/>
                    <a:pt x="46" y="9"/>
                    <a:pt x="39" y="9"/>
                  </a:cubicBezTo>
                  <a:cubicBezTo>
                    <a:pt x="39" y="9"/>
                    <a:pt x="39" y="9"/>
                    <a:pt x="38" y="9"/>
                  </a:cubicBezTo>
                  <a:cubicBezTo>
                    <a:pt x="38" y="9"/>
                    <a:pt x="38" y="9"/>
                    <a:pt x="37" y="9"/>
                  </a:cubicBezTo>
                  <a:cubicBezTo>
                    <a:pt x="35" y="9"/>
                    <a:pt x="30" y="8"/>
                    <a:pt x="41" y="6"/>
                  </a:cubicBezTo>
                  <a:cubicBezTo>
                    <a:pt x="41" y="6"/>
                    <a:pt x="42" y="5"/>
                    <a:pt x="42" y="5"/>
                  </a:cubicBezTo>
                  <a:cubicBezTo>
                    <a:pt x="41" y="5"/>
                    <a:pt x="41" y="3"/>
                    <a:pt x="41" y="3"/>
                  </a:cubicBezTo>
                  <a:cubicBezTo>
                    <a:pt x="41" y="2"/>
                    <a:pt x="41" y="1"/>
                    <a:pt x="41" y="1"/>
                  </a:cubicBezTo>
                  <a:cubicBezTo>
                    <a:pt x="41" y="1"/>
                    <a:pt x="41" y="0"/>
                    <a:pt x="41" y="0"/>
                  </a:cubicBezTo>
                  <a:cubicBezTo>
                    <a:pt x="41" y="0"/>
                    <a:pt x="41" y="1"/>
                    <a:pt x="41" y="1"/>
                  </a:cubicBezTo>
                  <a:cubicBezTo>
                    <a:pt x="41" y="1"/>
                    <a:pt x="41" y="4"/>
                    <a:pt x="40" y="4"/>
                  </a:cubicBezTo>
                  <a:cubicBezTo>
                    <a:pt x="40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7" y="4"/>
                    <a:pt x="37" y="2"/>
                  </a:cubicBezTo>
                  <a:cubicBezTo>
                    <a:pt x="37" y="2"/>
                    <a:pt x="37" y="1"/>
                    <a:pt x="3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7" name="Freeform 497"/>
            <p:cNvSpPr>
              <a:spLocks/>
            </p:cNvSpPr>
            <p:nvPr/>
          </p:nvSpPr>
          <p:spPr bwMode="auto">
            <a:xfrm>
              <a:off x="1331" y="824"/>
              <a:ext cx="3" cy="4"/>
            </a:xfrm>
            <a:custGeom>
              <a:avLst/>
              <a:gdLst>
                <a:gd name="T0" fmla="*/ 1 w 2"/>
                <a:gd name="T1" fmla="*/ 0 h 3"/>
                <a:gd name="T2" fmla="*/ 0 w 2"/>
                <a:gd name="T3" fmla="*/ 3 h 3"/>
                <a:gd name="T4" fmla="*/ 1 w 2"/>
                <a:gd name="T5" fmla="*/ 2 h 3"/>
                <a:gd name="T6" fmla="*/ 1 w 2"/>
                <a:gd name="T7" fmla="*/ 2 h 3"/>
                <a:gd name="T8" fmla="*/ 1 w 2"/>
                <a:gd name="T9" fmla="*/ 2 h 3"/>
                <a:gd name="T10" fmla="*/ 1 w 2"/>
                <a:gd name="T11" fmla="*/ 2 h 3"/>
                <a:gd name="T12" fmla="*/ 1 w 2"/>
                <a:gd name="T13" fmla="*/ 2 h 3"/>
                <a:gd name="T14" fmla="*/ 2 w 2"/>
                <a:gd name="T15" fmla="*/ 0 h 3"/>
                <a:gd name="T16" fmla="*/ 1 w 2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1"/>
                    <a:pt x="0" y="1"/>
                    <a:pt x="0" y="3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8" name="Freeform 498"/>
            <p:cNvSpPr>
              <a:spLocks noEditPoints="1"/>
            </p:cNvSpPr>
            <p:nvPr/>
          </p:nvSpPr>
          <p:spPr bwMode="auto">
            <a:xfrm>
              <a:off x="1335" y="787"/>
              <a:ext cx="16" cy="5"/>
            </a:xfrm>
            <a:custGeom>
              <a:avLst/>
              <a:gdLst>
                <a:gd name="T0" fmla="*/ 10 w 11"/>
                <a:gd name="T1" fmla="*/ 0 h 3"/>
                <a:gd name="T2" fmla="*/ 10 w 11"/>
                <a:gd name="T3" fmla="*/ 3 h 3"/>
                <a:gd name="T4" fmla="*/ 11 w 11"/>
                <a:gd name="T5" fmla="*/ 1 h 3"/>
                <a:gd name="T6" fmla="*/ 10 w 11"/>
                <a:gd name="T7" fmla="*/ 1 h 3"/>
                <a:gd name="T8" fmla="*/ 10 w 11"/>
                <a:gd name="T9" fmla="*/ 1 h 3"/>
                <a:gd name="T10" fmla="*/ 10 w 11"/>
                <a:gd name="T11" fmla="*/ 0 h 3"/>
                <a:gd name="T12" fmla="*/ 3 w 11"/>
                <a:gd name="T13" fmla="*/ 0 h 3"/>
                <a:gd name="T14" fmla="*/ 1 w 11"/>
                <a:gd name="T15" fmla="*/ 0 h 3"/>
                <a:gd name="T16" fmla="*/ 1 w 11"/>
                <a:gd name="T17" fmla="*/ 2 h 3"/>
                <a:gd name="T18" fmla="*/ 2 w 11"/>
                <a:gd name="T19" fmla="*/ 2 h 3"/>
                <a:gd name="T20" fmla="*/ 3 w 11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3">
                  <a:moveTo>
                    <a:pt x="10" y="0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1" y="2"/>
                    <a:pt x="11" y="1"/>
                  </a:cubicBezTo>
                  <a:cubicBezTo>
                    <a:pt x="11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0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0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3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9" name="Freeform 499"/>
            <p:cNvSpPr>
              <a:spLocks noEditPoints="1"/>
            </p:cNvSpPr>
            <p:nvPr/>
          </p:nvSpPr>
          <p:spPr bwMode="auto">
            <a:xfrm>
              <a:off x="1332" y="821"/>
              <a:ext cx="22" cy="16"/>
            </a:xfrm>
            <a:custGeom>
              <a:avLst/>
              <a:gdLst>
                <a:gd name="T0" fmla="*/ 15 w 15"/>
                <a:gd name="T1" fmla="*/ 11 h 11"/>
                <a:gd name="T2" fmla="*/ 15 w 15"/>
                <a:gd name="T3" fmla="*/ 11 h 11"/>
                <a:gd name="T4" fmla="*/ 15 w 15"/>
                <a:gd name="T5" fmla="*/ 11 h 11"/>
                <a:gd name="T6" fmla="*/ 15 w 15"/>
                <a:gd name="T7" fmla="*/ 11 h 11"/>
                <a:gd name="T8" fmla="*/ 15 w 15"/>
                <a:gd name="T9" fmla="*/ 11 h 11"/>
                <a:gd name="T10" fmla="*/ 7 w 15"/>
                <a:gd name="T11" fmla="*/ 5 h 11"/>
                <a:gd name="T12" fmla="*/ 7 w 15"/>
                <a:gd name="T13" fmla="*/ 6 h 11"/>
                <a:gd name="T14" fmla="*/ 7 w 15"/>
                <a:gd name="T15" fmla="*/ 5 h 11"/>
                <a:gd name="T16" fmla="*/ 0 w 15"/>
                <a:gd name="T17" fmla="*/ 4 h 11"/>
                <a:gd name="T18" fmla="*/ 0 w 15"/>
                <a:gd name="T19" fmla="*/ 4 h 11"/>
                <a:gd name="T20" fmla="*/ 0 w 15"/>
                <a:gd name="T21" fmla="*/ 4 h 11"/>
                <a:gd name="T22" fmla="*/ 1 w 15"/>
                <a:gd name="T23" fmla="*/ 4 h 11"/>
                <a:gd name="T24" fmla="*/ 0 w 15"/>
                <a:gd name="T25" fmla="*/ 4 h 11"/>
                <a:gd name="T26" fmla="*/ 1 w 15"/>
                <a:gd name="T27" fmla="*/ 4 h 11"/>
                <a:gd name="T28" fmla="*/ 1 w 15"/>
                <a:gd name="T29" fmla="*/ 4 h 11"/>
                <a:gd name="T30" fmla="*/ 1 w 15"/>
                <a:gd name="T31" fmla="*/ 4 h 11"/>
                <a:gd name="T32" fmla="*/ 1 w 15"/>
                <a:gd name="T33" fmla="*/ 4 h 11"/>
                <a:gd name="T34" fmla="*/ 1 w 15"/>
                <a:gd name="T35" fmla="*/ 4 h 11"/>
                <a:gd name="T36" fmla="*/ 1 w 15"/>
                <a:gd name="T37" fmla="*/ 4 h 11"/>
                <a:gd name="T38" fmla="*/ 1 w 15"/>
                <a:gd name="T39" fmla="*/ 4 h 11"/>
                <a:gd name="T40" fmla="*/ 4 w 15"/>
                <a:gd name="T41" fmla="*/ 3 h 11"/>
                <a:gd name="T42" fmla="*/ 1 w 15"/>
                <a:gd name="T43" fmla="*/ 4 h 11"/>
                <a:gd name="T44" fmla="*/ 4 w 15"/>
                <a:gd name="T45" fmla="*/ 3 h 11"/>
                <a:gd name="T46" fmla="*/ 4 w 15"/>
                <a:gd name="T47" fmla="*/ 3 h 11"/>
                <a:gd name="T48" fmla="*/ 4 w 15"/>
                <a:gd name="T49" fmla="*/ 3 h 11"/>
                <a:gd name="T50" fmla="*/ 4 w 15"/>
                <a:gd name="T51" fmla="*/ 3 h 11"/>
                <a:gd name="T52" fmla="*/ 4 w 15"/>
                <a:gd name="T53" fmla="*/ 3 h 11"/>
                <a:gd name="T54" fmla="*/ 4 w 15"/>
                <a:gd name="T55" fmla="*/ 3 h 11"/>
                <a:gd name="T56" fmla="*/ 4 w 15"/>
                <a:gd name="T57" fmla="*/ 3 h 11"/>
                <a:gd name="T58" fmla="*/ 4 w 15"/>
                <a:gd name="T59" fmla="*/ 3 h 11"/>
                <a:gd name="T60" fmla="*/ 4 w 15"/>
                <a:gd name="T61" fmla="*/ 3 h 11"/>
                <a:gd name="T62" fmla="*/ 4 w 15"/>
                <a:gd name="T63" fmla="*/ 3 h 11"/>
                <a:gd name="T64" fmla="*/ 5 w 15"/>
                <a:gd name="T65" fmla="*/ 3 h 11"/>
                <a:gd name="T66" fmla="*/ 5 w 15"/>
                <a:gd name="T67" fmla="*/ 3 h 11"/>
                <a:gd name="T68" fmla="*/ 5 w 15"/>
                <a:gd name="T69" fmla="*/ 3 h 11"/>
                <a:gd name="T70" fmla="*/ 6 w 15"/>
                <a:gd name="T71" fmla="*/ 3 h 11"/>
                <a:gd name="T72" fmla="*/ 7 w 15"/>
                <a:gd name="T73" fmla="*/ 5 h 11"/>
                <a:gd name="T74" fmla="*/ 6 w 15"/>
                <a:gd name="T75" fmla="*/ 3 h 11"/>
                <a:gd name="T76" fmla="*/ 6 w 15"/>
                <a:gd name="T77" fmla="*/ 3 h 11"/>
                <a:gd name="T78" fmla="*/ 6 w 15"/>
                <a:gd name="T79" fmla="*/ 3 h 11"/>
                <a:gd name="T80" fmla="*/ 6 w 15"/>
                <a:gd name="T81" fmla="*/ 3 h 11"/>
                <a:gd name="T82" fmla="*/ 6 w 15"/>
                <a:gd name="T83" fmla="*/ 3 h 11"/>
                <a:gd name="T84" fmla="*/ 13 w 15"/>
                <a:gd name="T85" fmla="*/ 0 h 11"/>
                <a:gd name="T86" fmla="*/ 13 w 15"/>
                <a:gd name="T87" fmla="*/ 5 h 11"/>
                <a:gd name="T88" fmla="*/ 13 w 15"/>
                <a:gd name="T89" fmla="*/ 4 h 11"/>
                <a:gd name="T90" fmla="*/ 13 w 15"/>
                <a:gd name="T91" fmla="*/ 4 h 11"/>
                <a:gd name="T92" fmla="*/ 13 w 15"/>
                <a:gd name="T93" fmla="*/ 4 h 11"/>
                <a:gd name="T94" fmla="*/ 13 w 15"/>
                <a:gd name="T9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" h="11">
                  <a:moveTo>
                    <a:pt x="15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moveTo>
                    <a:pt x="7" y="5"/>
                  </a:moveTo>
                  <a:cubicBezTo>
                    <a:pt x="7" y="5"/>
                    <a:pt x="7" y="5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4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2" y="4"/>
                    <a:pt x="3" y="4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5" y="3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moveTo>
                    <a:pt x="6" y="3"/>
                  </a:moveTo>
                  <a:cubicBezTo>
                    <a:pt x="7" y="3"/>
                    <a:pt x="8" y="4"/>
                    <a:pt x="7" y="5"/>
                  </a:cubicBezTo>
                  <a:cubicBezTo>
                    <a:pt x="8" y="4"/>
                    <a:pt x="7" y="3"/>
                    <a:pt x="6" y="3"/>
                  </a:cubicBezTo>
                  <a:moveTo>
                    <a:pt x="6" y="3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moveTo>
                    <a:pt x="13" y="0"/>
                  </a:moveTo>
                  <a:cubicBezTo>
                    <a:pt x="13" y="2"/>
                    <a:pt x="13" y="4"/>
                    <a:pt x="13" y="5"/>
                  </a:cubicBezTo>
                  <a:cubicBezTo>
                    <a:pt x="13" y="5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2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0" name="Freeform 500"/>
            <p:cNvSpPr>
              <a:spLocks/>
            </p:cNvSpPr>
            <p:nvPr/>
          </p:nvSpPr>
          <p:spPr bwMode="auto">
            <a:xfrm>
              <a:off x="1312" y="777"/>
              <a:ext cx="1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1 w 1"/>
                <a:gd name="T4" fmla="*/ 1 w 1"/>
                <a:gd name="T5" fmla="*/ 1 w 1"/>
                <a:gd name="T6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1" name="Freeform 501"/>
            <p:cNvSpPr>
              <a:spLocks/>
            </p:cNvSpPr>
            <p:nvPr/>
          </p:nvSpPr>
          <p:spPr bwMode="auto">
            <a:xfrm>
              <a:off x="1331" y="789"/>
              <a:ext cx="3" cy="3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2 h 2"/>
                <a:gd name="T4" fmla="*/ 1 w 2"/>
                <a:gd name="T5" fmla="*/ 2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0 h 2"/>
                <a:gd name="T14" fmla="*/ 0 w 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2" name="Freeform 502"/>
            <p:cNvSpPr>
              <a:spLocks/>
            </p:cNvSpPr>
            <p:nvPr/>
          </p:nvSpPr>
          <p:spPr bwMode="auto">
            <a:xfrm>
              <a:off x="1316" y="777"/>
              <a:ext cx="6" cy="3"/>
            </a:xfrm>
            <a:custGeom>
              <a:avLst/>
              <a:gdLst>
                <a:gd name="T0" fmla="*/ 2 w 4"/>
                <a:gd name="T1" fmla="*/ 0 h 2"/>
                <a:gd name="T2" fmla="*/ 1 w 4"/>
                <a:gd name="T3" fmla="*/ 0 h 2"/>
                <a:gd name="T4" fmla="*/ 1 w 4"/>
                <a:gd name="T5" fmla="*/ 0 h 2"/>
                <a:gd name="T6" fmla="*/ 0 w 4"/>
                <a:gd name="T7" fmla="*/ 1 h 2"/>
                <a:gd name="T8" fmla="*/ 4 w 4"/>
                <a:gd name="T9" fmla="*/ 2 h 2"/>
                <a:gd name="T10" fmla="*/ 2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1" y="1"/>
                    <a:pt x="3" y="1"/>
                    <a:pt x="4" y="2"/>
                  </a:cubicBezTo>
                  <a:cubicBezTo>
                    <a:pt x="4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3" name="Freeform 503"/>
            <p:cNvSpPr>
              <a:spLocks noEditPoints="1"/>
            </p:cNvSpPr>
            <p:nvPr/>
          </p:nvSpPr>
          <p:spPr bwMode="auto">
            <a:xfrm>
              <a:off x="1323" y="777"/>
              <a:ext cx="8" cy="13"/>
            </a:xfrm>
            <a:custGeom>
              <a:avLst/>
              <a:gdLst>
                <a:gd name="T0" fmla="*/ 5 w 5"/>
                <a:gd name="T1" fmla="*/ 8 h 9"/>
                <a:gd name="T2" fmla="*/ 4 w 5"/>
                <a:gd name="T3" fmla="*/ 9 h 9"/>
                <a:gd name="T4" fmla="*/ 5 w 5"/>
                <a:gd name="T5" fmla="*/ 8 h 9"/>
                <a:gd name="T6" fmla="*/ 3 w 5"/>
                <a:gd name="T7" fmla="*/ 0 h 9"/>
                <a:gd name="T8" fmla="*/ 0 w 5"/>
                <a:gd name="T9" fmla="*/ 2 h 9"/>
                <a:gd name="T10" fmla="*/ 0 w 5"/>
                <a:gd name="T11" fmla="*/ 2 h 9"/>
                <a:gd name="T12" fmla="*/ 3 w 5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9">
                  <a:moveTo>
                    <a:pt x="5" y="8"/>
                  </a:moveTo>
                  <a:cubicBezTo>
                    <a:pt x="5" y="9"/>
                    <a:pt x="4" y="9"/>
                    <a:pt x="4" y="9"/>
                  </a:cubicBezTo>
                  <a:cubicBezTo>
                    <a:pt x="4" y="9"/>
                    <a:pt x="5" y="9"/>
                    <a:pt x="5" y="8"/>
                  </a:cubicBezTo>
                  <a:moveTo>
                    <a:pt x="3" y="0"/>
                  </a:moveTo>
                  <a:cubicBezTo>
                    <a:pt x="2" y="0"/>
                    <a:pt x="1" y="0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2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4" name="Freeform 504"/>
            <p:cNvSpPr>
              <a:spLocks noEditPoints="1"/>
            </p:cNvSpPr>
            <p:nvPr/>
          </p:nvSpPr>
          <p:spPr bwMode="auto">
            <a:xfrm>
              <a:off x="1334" y="776"/>
              <a:ext cx="7" cy="16"/>
            </a:xfrm>
            <a:custGeom>
              <a:avLst/>
              <a:gdLst>
                <a:gd name="T0" fmla="*/ 5 w 5"/>
                <a:gd name="T1" fmla="*/ 7 h 11"/>
                <a:gd name="T2" fmla="*/ 4 w 5"/>
                <a:gd name="T3" fmla="*/ 8 h 11"/>
                <a:gd name="T4" fmla="*/ 3 w 5"/>
                <a:gd name="T5" fmla="*/ 10 h 11"/>
                <a:gd name="T6" fmla="*/ 2 w 5"/>
                <a:gd name="T7" fmla="*/ 10 h 11"/>
                <a:gd name="T8" fmla="*/ 2 w 5"/>
                <a:gd name="T9" fmla="*/ 8 h 11"/>
                <a:gd name="T10" fmla="*/ 0 w 5"/>
                <a:gd name="T11" fmla="*/ 9 h 11"/>
                <a:gd name="T12" fmla="*/ 2 w 5"/>
                <a:gd name="T13" fmla="*/ 11 h 11"/>
                <a:gd name="T14" fmla="*/ 5 w 5"/>
                <a:gd name="T15" fmla="*/ 10 h 11"/>
                <a:gd name="T16" fmla="*/ 5 w 5"/>
                <a:gd name="T17" fmla="*/ 9 h 11"/>
                <a:gd name="T18" fmla="*/ 5 w 5"/>
                <a:gd name="T19" fmla="*/ 7 h 11"/>
                <a:gd name="T20" fmla="*/ 2 w 5"/>
                <a:gd name="T21" fmla="*/ 5 h 11"/>
                <a:gd name="T22" fmla="*/ 1 w 5"/>
                <a:gd name="T23" fmla="*/ 7 h 11"/>
                <a:gd name="T24" fmla="*/ 1 w 5"/>
                <a:gd name="T25" fmla="*/ 7 h 11"/>
                <a:gd name="T26" fmla="*/ 2 w 5"/>
                <a:gd name="T27" fmla="*/ 6 h 11"/>
                <a:gd name="T28" fmla="*/ 2 w 5"/>
                <a:gd name="T29" fmla="*/ 5 h 11"/>
                <a:gd name="T30" fmla="*/ 5 w 5"/>
                <a:gd name="T31" fmla="*/ 3 h 11"/>
                <a:gd name="T32" fmla="*/ 4 w 5"/>
                <a:gd name="T33" fmla="*/ 4 h 11"/>
                <a:gd name="T34" fmla="*/ 4 w 5"/>
                <a:gd name="T35" fmla="*/ 5 h 11"/>
                <a:gd name="T36" fmla="*/ 5 w 5"/>
                <a:gd name="T37" fmla="*/ 4 h 11"/>
                <a:gd name="T38" fmla="*/ 5 w 5"/>
                <a:gd name="T39" fmla="*/ 3 h 11"/>
                <a:gd name="T40" fmla="*/ 3 w 5"/>
                <a:gd name="T41" fmla="*/ 0 h 11"/>
                <a:gd name="T42" fmla="*/ 0 w 5"/>
                <a:gd name="T43" fmla="*/ 2 h 11"/>
                <a:gd name="T44" fmla="*/ 0 w 5"/>
                <a:gd name="T45" fmla="*/ 3 h 11"/>
                <a:gd name="T46" fmla="*/ 1 w 5"/>
                <a:gd name="T47" fmla="*/ 5 h 11"/>
                <a:gd name="T48" fmla="*/ 2 w 5"/>
                <a:gd name="T49" fmla="*/ 4 h 11"/>
                <a:gd name="T50" fmla="*/ 2 w 5"/>
                <a:gd name="T51" fmla="*/ 2 h 11"/>
                <a:gd name="T52" fmla="*/ 3 w 5"/>
                <a:gd name="T53" fmla="*/ 1 h 11"/>
                <a:gd name="T54" fmla="*/ 4 w 5"/>
                <a:gd name="T55" fmla="*/ 3 h 11"/>
                <a:gd name="T56" fmla="*/ 4 w 5"/>
                <a:gd name="T57" fmla="*/ 3 h 11"/>
                <a:gd name="T58" fmla="*/ 5 w 5"/>
                <a:gd name="T59" fmla="*/ 3 h 11"/>
                <a:gd name="T60" fmla="*/ 5 w 5"/>
                <a:gd name="T61" fmla="*/ 1 h 11"/>
                <a:gd name="T62" fmla="*/ 4 w 5"/>
                <a:gd name="T63" fmla="*/ 1 h 11"/>
                <a:gd name="T64" fmla="*/ 3 w 5"/>
                <a:gd name="T65" fmla="*/ 1 h 11"/>
                <a:gd name="T66" fmla="*/ 3 w 5"/>
                <a:gd name="T67" fmla="*/ 0 h 11"/>
                <a:gd name="T68" fmla="*/ 3 w 5"/>
                <a:gd name="T6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" h="11">
                  <a:moveTo>
                    <a:pt x="5" y="7"/>
                  </a:moveTo>
                  <a:cubicBezTo>
                    <a:pt x="5" y="7"/>
                    <a:pt x="4" y="7"/>
                    <a:pt x="4" y="8"/>
                  </a:cubicBezTo>
                  <a:cubicBezTo>
                    <a:pt x="4" y="9"/>
                    <a:pt x="3" y="10"/>
                    <a:pt x="3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1" y="10"/>
                    <a:pt x="2" y="8"/>
                  </a:cubicBezTo>
                  <a:cubicBezTo>
                    <a:pt x="1" y="8"/>
                    <a:pt x="1" y="9"/>
                    <a:pt x="0" y="9"/>
                  </a:cubicBezTo>
                  <a:cubicBezTo>
                    <a:pt x="0" y="10"/>
                    <a:pt x="0" y="11"/>
                    <a:pt x="2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9"/>
                  </a:cubicBezTo>
                  <a:cubicBezTo>
                    <a:pt x="5" y="9"/>
                    <a:pt x="5" y="8"/>
                    <a:pt x="5" y="7"/>
                  </a:cubicBezTo>
                  <a:moveTo>
                    <a:pt x="2" y="5"/>
                  </a:moveTo>
                  <a:cubicBezTo>
                    <a:pt x="1" y="6"/>
                    <a:pt x="1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6"/>
                    <a:pt x="2" y="6"/>
                  </a:cubicBezTo>
                  <a:cubicBezTo>
                    <a:pt x="2" y="6"/>
                    <a:pt x="2" y="6"/>
                    <a:pt x="2" y="5"/>
                  </a:cubicBezTo>
                  <a:moveTo>
                    <a:pt x="5" y="3"/>
                  </a:moveTo>
                  <a:cubicBezTo>
                    <a:pt x="5" y="3"/>
                    <a:pt x="5" y="3"/>
                    <a:pt x="4" y="4"/>
                  </a:cubicBezTo>
                  <a:cubicBezTo>
                    <a:pt x="4" y="4"/>
                    <a:pt x="4" y="4"/>
                    <a:pt x="4" y="5"/>
                  </a:cubicBezTo>
                  <a:cubicBezTo>
                    <a:pt x="4" y="4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moveTo>
                    <a:pt x="3" y="0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1"/>
                    <a:pt x="5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2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5" name="Freeform 505"/>
            <p:cNvSpPr>
              <a:spLocks noEditPoints="1"/>
            </p:cNvSpPr>
            <p:nvPr/>
          </p:nvSpPr>
          <p:spPr bwMode="auto">
            <a:xfrm>
              <a:off x="1342" y="777"/>
              <a:ext cx="6" cy="15"/>
            </a:xfrm>
            <a:custGeom>
              <a:avLst/>
              <a:gdLst>
                <a:gd name="T0" fmla="*/ 1 w 4"/>
                <a:gd name="T1" fmla="*/ 6 h 10"/>
                <a:gd name="T2" fmla="*/ 0 w 4"/>
                <a:gd name="T3" fmla="*/ 6 h 10"/>
                <a:gd name="T4" fmla="*/ 0 w 4"/>
                <a:gd name="T5" fmla="*/ 8 h 10"/>
                <a:gd name="T6" fmla="*/ 2 w 4"/>
                <a:gd name="T7" fmla="*/ 10 h 10"/>
                <a:gd name="T8" fmla="*/ 2 w 4"/>
                <a:gd name="T9" fmla="*/ 10 h 10"/>
                <a:gd name="T10" fmla="*/ 3 w 4"/>
                <a:gd name="T11" fmla="*/ 10 h 10"/>
                <a:gd name="T12" fmla="*/ 4 w 4"/>
                <a:gd name="T13" fmla="*/ 7 h 10"/>
                <a:gd name="T14" fmla="*/ 4 w 4"/>
                <a:gd name="T15" fmla="*/ 6 h 10"/>
                <a:gd name="T16" fmla="*/ 3 w 4"/>
                <a:gd name="T17" fmla="*/ 6 h 10"/>
                <a:gd name="T18" fmla="*/ 2 w 4"/>
                <a:gd name="T19" fmla="*/ 9 h 10"/>
                <a:gd name="T20" fmla="*/ 2 w 4"/>
                <a:gd name="T21" fmla="*/ 9 h 10"/>
                <a:gd name="T22" fmla="*/ 2 w 4"/>
                <a:gd name="T23" fmla="*/ 9 h 10"/>
                <a:gd name="T24" fmla="*/ 1 w 4"/>
                <a:gd name="T25" fmla="*/ 6 h 10"/>
                <a:gd name="T26" fmla="*/ 1 w 4"/>
                <a:gd name="T27" fmla="*/ 0 h 10"/>
                <a:gd name="T28" fmla="*/ 0 w 4"/>
                <a:gd name="T29" fmla="*/ 0 h 10"/>
                <a:gd name="T30" fmla="*/ 0 w 4"/>
                <a:gd name="T31" fmla="*/ 1 h 10"/>
                <a:gd name="T32" fmla="*/ 0 w 4"/>
                <a:gd name="T33" fmla="*/ 2 h 10"/>
                <a:gd name="T34" fmla="*/ 1 w 4"/>
                <a:gd name="T35" fmla="*/ 2 h 10"/>
                <a:gd name="T36" fmla="*/ 2 w 4"/>
                <a:gd name="T37" fmla="*/ 1 h 10"/>
                <a:gd name="T38" fmla="*/ 2 w 4"/>
                <a:gd name="T39" fmla="*/ 1 h 10"/>
                <a:gd name="T40" fmla="*/ 2 w 4"/>
                <a:gd name="T41" fmla="*/ 1 h 10"/>
                <a:gd name="T42" fmla="*/ 2 w 4"/>
                <a:gd name="T43" fmla="*/ 1 h 10"/>
                <a:gd name="T44" fmla="*/ 1 w 4"/>
                <a:gd name="T4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" h="10">
                  <a:moveTo>
                    <a:pt x="1" y="6"/>
                  </a:moveTo>
                  <a:cubicBezTo>
                    <a:pt x="1" y="6"/>
                    <a:pt x="0" y="6"/>
                    <a:pt x="0" y="6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4" y="10"/>
                    <a:pt x="4" y="7"/>
                    <a:pt x="4" y="7"/>
                  </a:cubicBezTo>
                  <a:cubicBezTo>
                    <a:pt x="4" y="7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8"/>
                    <a:pt x="3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1" y="9"/>
                    <a:pt x="1" y="6"/>
                  </a:cubicBezTo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6" name="Freeform 506"/>
            <p:cNvSpPr>
              <a:spLocks/>
            </p:cNvSpPr>
            <p:nvPr/>
          </p:nvSpPr>
          <p:spPr bwMode="auto">
            <a:xfrm>
              <a:off x="1348" y="787"/>
              <a:ext cx="3" cy="6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2 h 4"/>
                <a:gd name="T4" fmla="*/ 1 w 2"/>
                <a:gd name="T5" fmla="*/ 4 h 4"/>
                <a:gd name="T6" fmla="*/ 2 w 2"/>
                <a:gd name="T7" fmla="*/ 2 h 4"/>
                <a:gd name="T8" fmla="*/ 2 w 2"/>
                <a:gd name="T9" fmla="*/ 2 h 4"/>
                <a:gd name="T10" fmla="*/ 2 w 2"/>
                <a:gd name="T11" fmla="*/ 2 h 4"/>
                <a:gd name="T12" fmla="*/ 2 w 2"/>
                <a:gd name="T13" fmla="*/ 0 h 4"/>
                <a:gd name="T14" fmla="*/ 2 w 2"/>
                <a:gd name="T15" fmla="*/ 0 h 4"/>
                <a:gd name="T16" fmla="*/ 2 w 2"/>
                <a:gd name="T17" fmla="*/ 1 h 4"/>
                <a:gd name="T18" fmla="*/ 1 w 2"/>
                <a:gd name="T19" fmla="*/ 3 h 4"/>
                <a:gd name="T20" fmla="*/ 1 w 2"/>
                <a:gd name="T21" fmla="*/ 0 h 4"/>
                <a:gd name="T22" fmla="*/ 0 w 2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4"/>
                    <a:pt x="1" y="4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1" y="3"/>
                    <a:pt x="1" y="3"/>
                  </a:cubicBezTo>
                  <a:cubicBezTo>
                    <a:pt x="1" y="3"/>
                    <a:pt x="1" y="3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7" name="Freeform 507"/>
            <p:cNvSpPr>
              <a:spLocks/>
            </p:cNvSpPr>
            <p:nvPr/>
          </p:nvSpPr>
          <p:spPr bwMode="auto">
            <a:xfrm>
              <a:off x="1332" y="825"/>
              <a:ext cx="12" cy="13"/>
            </a:xfrm>
            <a:custGeom>
              <a:avLst/>
              <a:gdLst>
                <a:gd name="T0" fmla="*/ 6 w 8"/>
                <a:gd name="T1" fmla="*/ 0 h 9"/>
                <a:gd name="T2" fmla="*/ 6 w 8"/>
                <a:gd name="T3" fmla="*/ 0 h 9"/>
                <a:gd name="T4" fmla="*/ 5 w 8"/>
                <a:gd name="T5" fmla="*/ 0 h 9"/>
                <a:gd name="T6" fmla="*/ 5 w 8"/>
                <a:gd name="T7" fmla="*/ 0 h 9"/>
                <a:gd name="T8" fmla="*/ 4 w 8"/>
                <a:gd name="T9" fmla="*/ 0 h 9"/>
                <a:gd name="T10" fmla="*/ 4 w 8"/>
                <a:gd name="T11" fmla="*/ 0 h 9"/>
                <a:gd name="T12" fmla="*/ 4 w 8"/>
                <a:gd name="T13" fmla="*/ 0 h 9"/>
                <a:gd name="T14" fmla="*/ 4 w 8"/>
                <a:gd name="T15" fmla="*/ 0 h 9"/>
                <a:gd name="T16" fmla="*/ 4 w 8"/>
                <a:gd name="T17" fmla="*/ 0 h 9"/>
                <a:gd name="T18" fmla="*/ 4 w 8"/>
                <a:gd name="T19" fmla="*/ 0 h 9"/>
                <a:gd name="T20" fmla="*/ 4 w 8"/>
                <a:gd name="T21" fmla="*/ 0 h 9"/>
                <a:gd name="T22" fmla="*/ 1 w 8"/>
                <a:gd name="T23" fmla="*/ 1 h 9"/>
                <a:gd name="T24" fmla="*/ 1 w 8"/>
                <a:gd name="T25" fmla="*/ 1 h 9"/>
                <a:gd name="T26" fmla="*/ 1 w 8"/>
                <a:gd name="T27" fmla="*/ 1 h 9"/>
                <a:gd name="T28" fmla="*/ 1 w 8"/>
                <a:gd name="T29" fmla="*/ 1 h 9"/>
                <a:gd name="T30" fmla="*/ 1 w 8"/>
                <a:gd name="T31" fmla="*/ 1 h 9"/>
                <a:gd name="T32" fmla="*/ 1 w 8"/>
                <a:gd name="T33" fmla="*/ 1 h 9"/>
                <a:gd name="T34" fmla="*/ 0 w 8"/>
                <a:gd name="T35" fmla="*/ 1 h 9"/>
                <a:gd name="T36" fmla="*/ 0 w 8"/>
                <a:gd name="T37" fmla="*/ 1 h 9"/>
                <a:gd name="T38" fmla="*/ 0 w 8"/>
                <a:gd name="T39" fmla="*/ 1 h 9"/>
                <a:gd name="T40" fmla="*/ 0 w 8"/>
                <a:gd name="T41" fmla="*/ 1 h 9"/>
                <a:gd name="T42" fmla="*/ 0 w 8"/>
                <a:gd name="T43" fmla="*/ 1 h 9"/>
                <a:gd name="T44" fmla="*/ 0 w 8"/>
                <a:gd name="T45" fmla="*/ 1 h 9"/>
                <a:gd name="T46" fmla="*/ 0 w 8"/>
                <a:gd name="T47" fmla="*/ 1 h 9"/>
                <a:gd name="T48" fmla="*/ 2 w 8"/>
                <a:gd name="T49" fmla="*/ 9 h 9"/>
                <a:gd name="T50" fmla="*/ 2 w 8"/>
                <a:gd name="T51" fmla="*/ 9 h 9"/>
                <a:gd name="T52" fmla="*/ 7 w 8"/>
                <a:gd name="T53" fmla="*/ 3 h 9"/>
                <a:gd name="T54" fmla="*/ 7 w 8"/>
                <a:gd name="T55" fmla="*/ 3 h 9"/>
                <a:gd name="T56" fmla="*/ 7 w 8"/>
                <a:gd name="T57" fmla="*/ 2 h 9"/>
                <a:gd name="T58" fmla="*/ 7 w 8"/>
                <a:gd name="T59" fmla="*/ 2 h 9"/>
                <a:gd name="T60" fmla="*/ 6 w 8"/>
                <a:gd name="T61" fmla="*/ 0 h 9"/>
                <a:gd name="T62" fmla="*/ 6 w 8"/>
                <a:gd name="T6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" h="9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4"/>
                    <a:pt x="1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6"/>
                    <a:pt x="6" y="5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8" name="Freeform 508"/>
            <p:cNvSpPr>
              <a:spLocks/>
            </p:cNvSpPr>
            <p:nvPr/>
          </p:nvSpPr>
          <p:spPr bwMode="auto">
            <a:xfrm>
              <a:off x="1331" y="790"/>
              <a:ext cx="24" cy="48"/>
            </a:xfrm>
            <a:custGeom>
              <a:avLst/>
              <a:gdLst>
                <a:gd name="T0" fmla="*/ 14 w 17"/>
                <a:gd name="T1" fmla="*/ 1 h 33"/>
                <a:gd name="T2" fmla="*/ 13 w 17"/>
                <a:gd name="T3" fmla="*/ 2 h 33"/>
                <a:gd name="T4" fmla="*/ 8 w 17"/>
                <a:gd name="T5" fmla="*/ 6 h 33"/>
                <a:gd name="T6" fmla="*/ 10 w 17"/>
                <a:gd name="T7" fmla="*/ 6 h 33"/>
                <a:gd name="T8" fmla="*/ 10 w 17"/>
                <a:gd name="T9" fmla="*/ 14 h 33"/>
                <a:gd name="T10" fmla="*/ 7 w 17"/>
                <a:gd name="T11" fmla="*/ 18 h 33"/>
                <a:gd name="T12" fmla="*/ 12 w 17"/>
                <a:gd name="T13" fmla="*/ 22 h 33"/>
                <a:gd name="T14" fmla="*/ 4 w 17"/>
                <a:gd name="T15" fmla="*/ 22 h 33"/>
                <a:gd name="T16" fmla="*/ 1 w 17"/>
                <a:gd name="T17" fmla="*/ 23 h 33"/>
                <a:gd name="T18" fmla="*/ 2 w 17"/>
                <a:gd name="T19" fmla="*/ 23 h 33"/>
                <a:gd name="T20" fmla="*/ 1 w 17"/>
                <a:gd name="T21" fmla="*/ 25 h 33"/>
                <a:gd name="T22" fmla="*/ 1 w 17"/>
                <a:gd name="T23" fmla="*/ 25 h 33"/>
                <a:gd name="T24" fmla="*/ 2 w 17"/>
                <a:gd name="T25" fmla="*/ 25 h 33"/>
                <a:gd name="T26" fmla="*/ 2 w 17"/>
                <a:gd name="T27" fmla="*/ 25 h 33"/>
                <a:gd name="T28" fmla="*/ 2 w 17"/>
                <a:gd name="T29" fmla="*/ 25 h 33"/>
                <a:gd name="T30" fmla="*/ 5 w 17"/>
                <a:gd name="T31" fmla="*/ 24 h 33"/>
                <a:gd name="T32" fmla="*/ 5 w 17"/>
                <a:gd name="T33" fmla="*/ 24 h 33"/>
                <a:gd name="T34" fmla="*/ 5 w 17"/>
                <a:gd name="T35" fmla="*/ 24 h 33"/>
                <a:gd name="T36" fmla="*/ 5 w 17"/>
                <a:gd name="T37" fmla="*/ 24 h 33"/>
                <a:gd name="T38" fmla="*/ 6 w 17"/>
                <a:gd name="T39" fmla="*/ 24 h 33"/>
                <a:gd name="T40" fmla="*/ 7 w 17"/>
                <a:gd name="T41" fmla="*/ 24 h 33"/>
                <a:gd name="T42" fmla="*/ 7 w 17"/>
                <a:gd name="T43" fmla="*/ 24 h 33"/>
                <a:gd name="T44" fmla="*/ 8 w 17"/>
                <a:gd name="T45" fmla="*/ 26 h 33"/>
                <a:gd name="T46" fmla="*/ 8 w 17"/>
                <a:gd name="T47" fmla="*/ 27 h 33"/>
                <a:gd name="T48" fmla="*/ 3 w 17"/>
                <a:gd name="T49" fmla="*/ 33 h 33"/>
                <a:gd name="T50" fmla="*/ 10 w 17"/>
                <a:gd name="T51" fmla="*/ 31 h 33"/>
                <a:gd name="T52" fmla="*/ 16 w 17"/>
                <a:gd name="T53" fmla="*/ 32 h 33"/>
                <a:gd name="T54" fmla="*/ 15 w 17"/>
                <a:gd name="T55" fmla="*/ 32 h 33"/>
                <a:gd name="T56" fmla="*/ 14 w 17"/>
                <a:gd name="T57" fmla="*/ 26 h 33"/>
                <a:gd name="T58" fmla="*/ 14 w 17"/>
                <a:gd name="T59" fmla="*/ 14 h 33"/>
                <a:gd name="T60" fmla="*/ 14 w 17"/>
                <a:gd name="T61" fmla="*/ 5 h 33"/>
                <a:gd name="T62" fmla="*/ 14 w 17"/>
                <a:gd name="T63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33">
                  <a:moveTo>
                    <a:pt x="14" y="0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2" y="3"/>
                    <a:pt x="12" y="3"/>
                  </a:cubicBezTo>
                  <a:cubicBezTo>
                    <a:pt x="1" y="5"/>
                    <a:pt x="6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7" y="6"/>
                    <a:pt x="11" y="9"/>
                    <a:pt x="11" y="9"/>
                  </a:cubicBezTo>
                  <a:cubicBezTo>
                    <a:pt x="5" y="12"/>
                    <a:pt x="10" y="14"/>
                    <a:pt x="10" y="14"/>
                  </a:cubicBezTo>
                  <a:cubicBezTo>
                    <a:pt x="15" y="14"/>
                    <a:pt x="10" y="15"/>
                    <a:pt x="10" y="15"/>
                  </a:cubicBezTo>
                  <a:cubicBezTo>
                    <a:pt x="0" y="17"/>
                    <a:pt x="7" y="18"/>
                    <a:pt x="7" y="18"/>
                  </a:cubicBezTo>
                  <a:cubicBezTo>
                    <a:pt x="7" y="18"/>
                    <a:pt x="7" y="18"/>
                    <a:pt x="8" y="18"/>
                  </a:cubicBezTo>
                  <a:cubicBezTo>
                    <a:pt x="11" y="18"/>
                    <a:pt x="12" y="22"/>
                    <a:pt x="12" y="22"/>
                  </a:cubicBezTo>
                  <a:cubicBezTo>
                    <a:pt x="11" y="20"/>
                    <a:pt x="10" y="20"/>
                    <a:pt x="8" y="20"/>
                  </a:cubicBezTo>
                  <a:cubicBezTo>
                    <a:pt x="7" y="20"/>
                    <a:pt x="5" y="21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2" y="23"/>
                    <a:pt x="1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4" y="25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8" y="24"/>
                    <a:pt x="9" y="25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9"/>
                    <a:pt x="4" y="30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4" y="32"/>
                    <a:pt x="7" y="31"/>
                    <a:pt x="10" y="31"/>
                  </a:cubicBezTo>
                  <a:cubicBezTo>
                    <a:pt x="13" y="31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5" y="32"/>
                    <a:pt x="15" y="32"/>
                  </a:cubicBezTo>
                  <a:cubicBezTo>
                    <a:pt x="15" y="32"/>
                    <a:pt x="14" y="31"/>
                    <a:pt x="15" y="30"/>
                  </a:cubicBezTo>
                  <a:cubicBezTo>
                    <a:pt x="15" y="30"/>
                    <a:pt x="14" y="28"/>
                    <a:pt x="14" y="26"/>
                  </a:cubicBezTo>
                  <a:cubicBezTo>
                    <a:pt x="14" y="25"/>
                    <a:pt x="14" y="23"/>
                    <a:pt x="14" y="21"/>
                  </a:cubicBezTo>
                  <a:cubicBezTo>
                    <a:pt x="13" y="18"/>
                    <a:pt x="13" y="15"/>
                    <a:pt x="14" y="14"/>
                  </a:cubicBezTo>
                  <a:cubicBezTo>
                    <a:pt x="14" y="14"/>
                    <a:pt x="15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1"/>
                    <a:pt x="15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9" name="Freeform 509"/>
            <p:cNvSpPr>
              <a:spLocks/>
            </p:cNvSpPr>
            <p:nvPr/>
          </p:nvSpPr>
          <p:spPr bwMode="auto">
            <a:xfrm>
              <a:off x="1350" y="790"/>
              <a:ext cx="1" cy="3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2 h 2"/>
                <a:gd name="T6" fmla="*/ 0 w 1"/>
                <a:gd name="T7" fmla="*/ 2 h 2"/>
                <a:gd name="T8" fmla="*/ 1 w 1"/>
                <a:gd name="T9" fmla="*/ 1 h 2"/>
                <a:gd name="T10" fmla="*/ 1 w 1"/>
                <a:gd name="T11" fmla="*/ 0 h 2"/>
                <a:gd name="T12" fmla="*/ 1 w 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50" name="Freeform 510"/>
            <p:cNvSpPr>
              <a:spLocks noEditPoints="1"/>
            </p:cNvSpPr>
            <p:nvPr/>
          </p:nvSpPr>
          <p:spPr bwMode="auto">
            <a:xfrm>
              <a:off x="1332" y="825"/>
              <a:ext cx="10" cy="13"/>
            </a:xfrm>
            <a:custGeom>
              <a:avLst/>
              <a:gdLst>
                <a:gd name="T0" fmla="*/ 7 w 7"/>
                <a:gd name="T1" fmla="*/ 3 h 9"/>
                <a:gd name="T2" fmla="*/ 7 w 7"/>
                <a:gd name="T3" fmla="*/ 3 h 9"/>
                <a:gd name="T4" fmla="*/ 2 w 7"/>
                <a:gd name="T5" fmla="*/ 9 h 9"/>
                <a:gd name="T6" fmla="*/ 2 w 7"/>
                <a:gd name="T7" fmla="*/ 9 h 9"/>
                <a:gd name="T8" fmla="*/ 7 w 7"/>
                <a:gd name="T9" fmla="*/ 3 h 9"/>
                <a:gd name="T10" fmla="*/ 7 w 7"/>
                <a:gd name="T11" fmla="*/ 3 h 9"/>
                <a:gd name="T12" fmla="*/ 7 w 7"/>
                <a:gd name="T13" fmla="*/ 2 h 9"/>
                <a:gd name="T14" fmla="*/ 7 w 7"/>
                <a:gd name="T15" fmla="*/ 2 h 9"/>
                <a:gd name="T16" fmla="*/ 7 w 7"/>
                <a:gd name="T17" fmla="*/ 2 h 9"/>
                <a:gd name="T18" fmla="*/ 0 w 7"/>
                <a:gd name="T19" fmla="*/ 1 h 9"/>
                <a:gd name="T20" fmla="*/ 0 w 7"/>
                <a:gd name="T21" fmla="*/ 1 h 9"/>
                <a:gd name="T22" fmla="*/ 0 w 7"/>
                <a:gd name="T23" fmla="*/ 1 h 9"/>
                <a:gd name="T24" fmla="*/ 0 w 7"/>
                <a:gd name="T25" fmla="*/ 1 h 9"/>
                <a:gd name="T26" fmla="*/ 0 w 7"/>
                <a:gd name="T27" fmla="*/ 1 h 9"/>
                <a:gd name="T28" fmla="*/ 0 w 7"/>
                <a:gd name="T29" fmla="*/ 1 h 9"/>
                <a:gd name="T30" fmla="*/ 1 w 7"/>
                <a:gd name="T31" fmla="*/ 1 h 9"/>
                <a:gd name="T32" fmla="*/ 1 w 7"/>
                <a:gd name="T33" fmla="*/ 1 h 9"/>
                <a:gd name="T34" fmla="*/ 1 w 7"/>
                <a:gd name="T35" fmla="*/ 1 h 9"/>
                <a:gd name="T36" fmla="*/ 1 w 7"/>
                <a:gd name="T37" fmla="*/ 1 h 9"/>
                <a:gd name="T38" fmla="*/ 1 w 7"/>
                <a:gd name="T39" fmla="*/ 1 h 9"/>
                <a:gd name="T40" fmla="*/ 1 w 7"/>
                <a:gd name="T41" fmla="*/ 1 h 9"/>
                <a:gd name="T42" fmla="*/ 1 w 7"/>
                <a:gd name="T43" fmla="*/ 1 h 9"/>
                <a:gd name="T44" fmla="*/ 1 w 7"/>
                <a:gd name="T45" fmla="*/ 1 h 9"/>
                <a:gd name="T46" fmla="*/ 1 w 7"/>
                <a:gd name="T47" fmla="*/ 1 h 9"/>
                <a:gd name="T48" fmla="*/ 4 w 7"/>
                <a:gd name="T49" fmla="*/ 0 h 9"/>
                <a:gd name="T50" fmla="*/ 4 w 7"/>
                <a:gd name="T51" fmla="*/ 0 h 9"/>
                <a:gd name="T52" fmla="*/ 4 w 7"/>
                <a:gd name="T53" fmla="*/ 0 h 9"/>
                <a:gd name="T54" fmla="*/ 4 w 7"/>
                <a:gd name="T55" fmla="*/ 0 h 9"/>
                <a:gd name="T56" fmla="*/ 4 w 7"/>
                <a:gd name="T57" fmla="*/ 0 h 9"/>
                <a:gd name="T58" fmla="*/ 4 w 7"/>
                <a:gd name="T59" fmla="*/ 0 h 9"/>
                <a:gd name="T60" fmla="*/ 4 w 7"/>
                <a:gd name="T61" fmla="*/ 0 h 9"/>
                <a:gd name="T62" fmla="*/ 4 w 7"/>
                <a:gd name="T63" fmla="*/ 0 h 9"/>
                <a:gd name="T64" fmla="*/ 4 w 7"/>
                <a:gd name="T65" fmla="*/ 0 h 9"/>
                <a:gd name="T66" fmla="*/ 5 w 7"/>
                <a:gd name="T67" fmla="*/ 0 h 9"/>
                <a:gd name="T68" fmla="*/ 4 w 7"/>
                <a:gd name="T69" fmla="*/ 0 h 9"/>
                <a:gd name="T70" fmla="*/ 5 w 7"/>
                <a:gd name="T71" fmla="*/ 0 h 9"/>
                <a:gd name="T72" fmla="*/ 6 w 7"/>
                <a:gd name="T73" fmla="*/ 0 h 9"/>
                <a:gd name="T74" fmla="*/ 5 w 7"/>
                <a:gd name="T75" fmla="*/ 0 h 9"/>
                <a:gd name="T76" fmla="*/ 6 w 7"/>
                <a:gd name="T77" fmla="*/ 0 h 9"/>
                <a:gd name="T78" fmla="*/ 6 w 7"/>
                <a:gd name="T79" fmla="*/ 0 h 9"/>
                <a:gd name="T80" fmla="*/ 6 w 7"/>
                <a:gd name="T81" fmla="*/ 0 h 9"/>
                <a:gd name="T82" fmla="*/ 6 w 7"/>
                <a:gd name="T83" fmla="*/ 0 h 9"/>
                <a:gd name="T84" fmla="*/ 6 w 7"/>
                <a:gd name="T8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" h="9">
                  <a:moveTo>
                    <a:pt x="7" y="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6" y="5"/>
                    <a:pt x="3" y="6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6"/>
                    <a:pt x="6" y="5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moveTo>
                    <a:pt x="7" y="2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5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5" y="0"/>
                    <a:pt x="5" y="0"/>
                  </a:cubicBezTo>
                  <a:moveTo>
                    <a:pt x="6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6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51" name="Freeform 511"/>
            <p:cNvSpPr>
              <a:spLocks noEditPoints="1"/>
            </p:cNvSpPr>
            <p:nvPr/>
          </p:nvSpPr>
          <p:spPr bwMode="auto">
            <a:xfrm>
              <a:off x="1355" y="835"/>
              <a:ext cx="3" cy="2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1 w 2"/>
                <a:gd name="T5" fmla="*/ 0 h 1"/>
                <a:gd name="T6" fmla="*/ 1 w 2"/>
                <a:gd name="T7" fmla="*/ 0 h 1"/>
                <a:gd name="T8" fmla="*/ 1 w 2"/>
                <a:gd name="T9" fmla="*/ 0 h 1"/>
                <a:gd name="T10" fmla="*/ 2 w 2"/>
                <a:gd name="T11" fmla="*/ 0 h 1"/>
                <a:gd name="T12" fmla="*/ 1 w 2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52" name="Freeform 512"/>
            <p:cNvSpPr>
              <a:spLocks noEditPoints="1"/>
            </p:cNvSpPr>
            <p:nvPr/>
          </p:nvSpPr>
          <p:spPr bwMode="auto">
            <a:xfrm>
              <a:off x="1344" y="835"/>
              <a:ext cx="14" cy="7"/>
            </a:xfrm>
            <a:custGeom>
              <a:avLst/>
              <a:gdLst>
                <a:gd name="T0" fmla="*/ 8 w 10"/>
                <a:gd name="T1" fmla="*/ 1 h 5"/>
                <a:gd name="T2" fmla="*/ 9 w 10"/>
                <a:gd name="T3" fmla="*/ 0 h 5"/>
                <a:gd name="T4" fmla="*/ 8 w 10"/>
                <a:gd name="T5" fmla="*/ 1 h 5"/>
                <a:gd name="T6" fmla="*/ 9 w 10"/>
                <a:gd name="T7" fmla="*/ 0 h 5"/>
                <a:gd name="T8" fmla="*/ 7 w 10"/>
                <a:gd name="T9" fmla="*/ 1 h 5"/>
                <a:gd name="T10" fmla="*/ 7 w 10"/>
                <a:gd name="T11" fmla="*/ 1 h 5"/>
                <a:gd name="T12" fmla="*/ 7 w 10"/>
                <a:gd name="T13" fmla="*/ 1 h 5"/>
                <a:gd name="T14" fmla="*/ 7 w 10"/>
                <a:gd name="T15" fmla="*/ 1 h 5"/>
                <a:gd name="T16" fmla="*/ 7 w 10"/>
                <a:gd name="T17" fmla="*/ 1 h 5"/>
                <a:gd name="T18" fmla="*/ 0 w 10"/>
                <a:gd name="T19" fmla="*/ 5 h 5"/>
                <a:gd name="T20" fmla="*/ 1 w 10"/>
                <a:gd name="T21" fmla="*/ 5 h 5"/>
                <a:gd name="T22" fmla="*/ 8 w 10"/>
                <a:gd name="T23" fmla="*/ 1 h 5"/>
                <a:gd name="T24" fmla="*/ 10 w 10"/>
                <a:gd name="T25" fmla="*/ 0 h 5"/>
                <a:gd name="T26" fmla="*/ 10 w 10"/>
                <a:gd name="T27" fmla="*/ 0 h 5"/>
                <a:gd name="T28" fmla="*/ 10 w 10"/>
                <a:gd name="T29" fmla="*/ 0 h 5"/>
                <a:gd name="T30" fmla="*/ 9 w 10"/>
                <a:gd name="T3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" h="5">
                  <a:moveTo>
                    <a:pt x="8" y="1"/>
                  </a:moveTo>
                  <a:cubicBezTo>
                    <a:pt x="8" y="1"/>
                    <a:pt x="9" y="1"/>
                    <a:pt x="9" y="0"/>
                  </a:cubicBezTo>
                  <a:cubicBezTo>
                    <a:pt x="9" y="1"/>
                    <a:pt x="8" y="1"/>
                    <a:pt x="8" y="1"/>
                  </a:cubicBezTo>
                  <a:moveTo>
                    <a:pt x="9" y="0"/>
                  </a:moveTo>
                  <a:cubicBezTo>
                    <a:pt x="9" y="0"/>
                    <a:pt x="8" y="0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1" y="2"/>
                    <a:pt x="0" y="5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2" y="5"/>
                    <a:pt x="4" y="5"/>
                    <a:pt x="8" y="1"/>
                  </a:cubicBezTo>
                  <a:cubicBezTo>
                    <a:pt x="9" y="1"/>
                    <a:pt x="9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53" name="Freeform 513"/>
            <p:cNvSpPr>
              <a:spLocks noEditPoints="1"/>
            </p:cNvSpPr>
            <p:nvPr/>
          </p:nvSpPr>
          <p:spPr bwMode="auto">
            <a:xfrm>
              <a:off x="1354" y="835"/>
              <a:ext cx="10" cy="9"/>
            </a:xfrm>
            <a:custGeom>
              <a:avLst/>
              <a:gdLst>
                <a:gd name="T0" fmla="*/ 6 w 7"/>
                <a:gd name="T1" fmla="*/ 2 h 6"/>
                <a:gd name="T2" fmla="*/ 5 w 7"/>
                <a:gd name="T3" fmla="*/ 4 h 6"/>
                <a:gd name="T4" fmla="*/ 6 w 7"/>
                <a:gd name="T5" fmla="*/ 4 h 6"/>
                <a:gd name="T6" fmla="*/ 7 w 7"/>
                <a:gd name="T7" fmla="*/ 3 h 6"/>
                <a:gd name="T8" fmla="*/ 7 w 7"/>
                <a:gd name="T9" fmla="*/ 2 h 6"/>
                <a:gd name="T10" fmla="*/ 6 w 7"/>
                <a:gd name="T11" fmla="*/ 2 h 6"/>
                <a:gd name="T12" fmla="*/ 3 w 7"/>
                <a:gd name="T13" fmla="*/ 0 h 6"/>
                <a:gd name="T14" fmla="*/ 3 w 7"/>
                <a:gd name="T15" fmla="*/ 0 h 6"/>
                <a:gd name="T16" fmla="*/ 0 w 7"/>
                <a:gd name="T17" fmla="*/ 6 h 6"/>
                <a:gd name="T18" fmla="*/ 5 w 7"/>
                <a:gd name="T19" fmla="*/ 1 h 6"/>
                <a:gd name="T20" fmla="*/ 5 w 7"/>
                <a:gd name="T21" fmla="*/ 1 h 6"/>
                <a:gd name="T22" fmla="*/ 3 w 7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6">
                  <a:moveTo>
                    <a:pt x="6" y="2"/>
                  </a:moveTo>
                  <a:cubicBezTo>
                    <a:pt x="6" y="2"/>
                    <a:pt x="6" y="3"/>
                    <a:pt x="5" y="4"/>
                  </a:cubicBezTo>
                  <a:cubicBezTo>
                    <a:pt x="5" y="4"/>
                    <a:pt x="6" y="4"/>
                    <a:pt x="6" y="4"/>
                  </a:cubicBezTo>
                  <a:cubicBezTo>
                    <a:pt x="6" y="4"/>
                    <a:pt x="7" y="4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5"/>
                    <a:pt x="0" y="6"/>
                  </a:cubicBezTo>
                  <a:cubicBezTo>
                    <a:pt x="0" y="6"/>
                    <a:pt x="3" y="3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54" name="Freeform 514"/>
            <p:cNvSpPr>
              <a:spLocks noEditPoints="1"/>
            </p:cNvSpPr>
            <p:nvPr/>
          </p:nvSpPr>
          <p:spPr bwMode="auto">
            <a:xfrm>
              <a:off x="1329" y="762"/>
              <a:ext cx="22" cy="27"/>
            </a:xfrm>
            <a:custGeom>
              <a:avLst/>
              <a:gdLst>
                <a:gd name="T0" fmla="*/ 4 w 15"/>
                <a:gd name="T1" fmla="*/ 16 h 18"/>
                <a:gd name="T2" fmla="*/ 2 w 15"/>
                <a:gd name="T3" fmla="*/ 18 h 18"/>
                <a:gd name="T4" fmla="*/ 3 w 15"/>
                <a:gd name="T5" fmla="*/ 18 h 18"/>
                <a:gd name="T6" fmla="*/ 3 w 15"/>
                <a:gd name="T7" fmla="*/ 18 h 18"/>
                <a:gd name="T8" fmla="*/ 3 w 15"/>
                <a:gd name="T9" fmla="*/ 18 h 18"/>
                <a:gd name="T10" fmla="*/ 3 w 15"/>
                <a:gd name="T11" fmla="*/ 18 h 18"/>
                <a:gd name="T12" fmla="*/ 4 w 15"/>
                <a:gd name="T13" fmla="*/ 16 h 18"/>
                <a:gd name="T14" fmla="*/ 7 w 15"/>
                <a:gd name="T15" fmla="*/ 14 h 18"/>
                <a:gd name="T16" fmla="*/ 5 w 15"/>
                <a:gd name="T17" fmla="*/ 15 h 18"/>
                <a:gd name="T18" fmla="*/ 5 w 15"/>
                <a:gd name="T19" fmla="*/ 16 h 18"/>
                <a:gd name="T20" fmla="*/ 5 w 15"/>
                <a:gd name="T21" fmla="*/ 17 h 18"/>
                <a:gd name="T22" fmla="*/ 7 w 15"/>
                <a:gd name="T23" fmla="*/ 17 h 18"/>
                <a:gd name="T24" fmla="*/ 7 w 15"/>
                <a:gd name="T25" fmla="*/ 14 h 18"/>
                <a:gd name="T26" fmla="*/ 15 w 15"/>
                <a:gd name="T27" fmla="*/ 13 h 18"/>
                <a:gd name="T28" fmla="*/ 15 w 15"/>
                <a:gd name="T29" fmla="*/ 17 h 18"/>
                <a:gd name="T30" fmla="*/ 15 w 15"/>
                <a:gd name="T31" fmla="*/ 13 h 18"/>
                <a:gd name="T32" fmla="*/ 15 w 15"/>
                <a:gd name="T33" fmla="*/ 13 h 18"/>
                <a:gd name="T34" fmla="*/ 9 w 15"/>
                <a:gd name="T35" fmla="*/ 12 h 18"/>
                <a:gd name="T36" fmla="*/ 8 w 15"/>
                <a:gd name="T37" fmla="*/ 13 h 18"/>
                <a:gd name="T38" fmla="*/ 8 w 15"/>
                <a:gd name="T39" fmla="*/ 16 h 18"/>
                <a:gd name="T40" fmla="*/ 9 w 15"/>
                <a:gd name="T41" fmla="*/ 16 h 18"/>
                <a:gd name="T42" fmla="*/ 9 w 15"/>
                <a:gd name="T43" fmla="*/ 12 h 18"/>
                <a:gd name="T44" fmla="*/ 14 w 15"/>
                <a:gd name="T45" fmla="*/ 11 h 18"/>
                <a:gd name="T46" fmla="*/ 14 w 15"/>
                <a:gd name="T47" fmla="*/ 12 h 18"/>
                <a:gd name="T48" fmla="*/ 14 w 15"/>
                <a:gd name="T49" fmla="*/ 15 h 18"/>
                <a:gd name="T50" fmla="*/ 14 w 15"/>
                <a:gd name="T51" fmla="*/ 17 h 18"/>
                <a:gd name="T52" fmla="*/ 14 w 15"/>
                <a:gd name="T53" fmla="*/ 18 h 18"/>
                <a:gd name="T54" fmla="*/ 14 w 15"/>
                <a:gd name="T55" fmla="*/ 18 h 18"/>
                <a:gd name="T56" fmla="*/ 15 w 15"/>
                <a:gd name="T57" fmla="*/ 18 h 18"/>
                <a:gd name="T58" fmla="*/ 15 w 15"/>
                <a:gd name="T59" fmla="*/ 13 h 18"/>
                <a:gd name="T60" fmla="*/ 14 w 15"/>
                <a:gd name="T61" fmla="*/ 11 h 18"/>
                <a:gd name="T62" fmla="*/ 11 w 15"/>
                <a:gd name="T63" fmla="*/ 11 h 18"/>
                <a:gd name="T64" fmla="*/ 11 w 15"/>
                <a:gd name="T65" fmla="*/ 12 h 18"/>
                <a:gd name="T66" fmla="*/ 10 w 15"/>
                <a:gd name="T67" fmla="*/ 12 h 18"/>
                <a:gd name="T68" fmla="*/ 10 w 15"/>
                <a:gd name="T69" fmla="*/ 15 h 18"/>
                <a:gd name="T70" fmla="*/ 10 w 15"/>
                <a:gd name="T71" fmla="*/ 16 h 18"/>
                <a:gd name="T72" fmla="*/ 10 w 15"/>
                <a:gd name="T73" fmla="*/ 16 h 18"/>
                <a:gd name="T74" fmla="*/ 12 w 15"/>
                <a:gd name="T75" fmla="*/ 16 h 18"/>
                <a:gd name="T76" fmla="*/ 12 w 15"/>
                <a:gd name="T77" fmla="*/ 14 h 18"/>
                <a:gd name="T78" fmla="*/ 11 w 15"/>
                <a:gd name="T79" fmla="*/ 11 h 18"/>
                <a:gd name="T80" fmla="*/ 4 w 15"/>
                <a:gd name="T81" fmla="*/ 0 h 18"/>
                <a:gd name="T82" fmla="*/ 8 w 15"/>
                <a:gd name="T83" fmla="*/ 5 h 18"/>
                <a:gd name="T84" fmla="*/ 10 w 15"/>
                <a:gd name="T85" fmla="*/ 7 h 18"/>
                <a:gd name="T86" fmla="*/ 6 w 15"/>
                <a:gd name="T87" fmla="*/ 9 h 18"/>
                <a:gd name="T88" fmla="*/ 7 w 15"/>
                <a:gd name="T89" fmla="*/ 10 h 18"/>
                <a:gd name="T90" fmla="*/ 8 w 15"/>
                <a:gd name="T91" fmla="*/ 10 h 18"/>
                <a:gd name="T92" fmla="*/ 9 w 15"/>
                <a:gd name="T93" fmla="*/ 10 h 18"/>
                <a:gd name="T94" fmla="*/ 10 w 15"/>
                <a:gd name="T95" fmla="*/ 10 h 18"/>
                <a:gd name="T96" fmla="*/ 12 w 15"/>
                <a:gd name="T97" fmla="*/ 11 h 18"/>
                <a:gd name="T98" fmla="*/ 13 w 15"/>
                <a:gd name="T99" fmla="*/ 16 h 18"/>
                <a:gd name="T100" fmla="*/ 13 w 15"/>
                <a:gd name="T101" fmla="*/ 17 h 18"/>
                <a:gd name="T102" fmla="*/ 13 w 15"/>
                <a:gd name="T103" fmla="*/ 12 h 18"/>
                <a:gd name="T104" fmla="*/ 14 w 15"/>
                <a:gd name="T105" fmla="*/ 10 h 18"/>
                <a:gd name="T106" fmla="*/ 14 w 15"/>
                <a:gd name="T107" fmla="*/ 11 h 18"/>
                <a:gd name="T108" fmla="*/ 14 w 15"/>
                <a:gd name="T109" fmla="*/ 11 h 18"/>
                <a:gd name="T110" fmla="*/ 15 w 15"/>
                <a:gd name="T111" fmla="*/ 11 h 18"/>
                <a:gd name="T112" fmla="*/ 14 w 15"/>
                <a:gd name="T113" fmla="*/ 6 h 18"/>
                <a:gd name="T114" fmla="*/ 5 w 15"/>
                <a:gd name="T115" fmla="*/ 0 h 18"/>
                <a:gd name="T116" fmla="*/ 4 w 15"/>
                <a:gd name="T1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" h="18">
                  <a:moveTo>
                    <a:pt x="4" y="16"/>
                  </a:moveTo>
                  <a:cubicBezTo>
                    <a:pt x="2" y="17"/>
                    <a:pt x="2" y="18"/>
                    <a:pt x="2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7"/>
                    <a:pt x="3" y="16"/>
                    <a:pt x="4" y="16"/>
                  </a:cubicBezTo>
                  <a:moveTo>
                    <a:pt x="7" y="14"/>
                  </a:moveTo>
                  <a:cubicBezTo>
                    <a:pt x="6" y="14"/>
                    <a:pt x="6" y="15"/>
                    <a:pt x="5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6" y="17"/>
                    <a:pt x="7" y="17"/>
                  </a:cubicBezTo>
                  <a:cubicBezTo>
                    <a:pt x="7" y="16"/>
                    <a:pt x="7" y="15"/>
                    <a:pt x="7" y="14"/>
                  </a:cubicBezTo>
                  <a:moveTo>
                    <a:pt x="15" y="13"/>
                  </a:moveTo>
                  <a:cubicBezTo>
                    <a:pt x="15" y="14"/>
                    <a:pt x="15" y="16"/>
                    <a:pt x="15" y="17"/>
                  </a:cubicBezTo>
                  <a:cubicBezTo>
                    <a:pt x="15" y="16"/>
                    <a:pt x="15" y="15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9" y="12"/>
                  </a:moveTo>
                  <a:cubicBezTo>
                    <a:pt x="9" y="13"/>
                    <a:pt x="9" y="13"/>
                    <a:pt x="8" y="13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9" y="15"/>
                    <a:pt x="9" y="14"/>
                    <a:pt x="9" y="12"/>
                  </a:cubicBezTo>
                  <a:moveTo>
                    <a:pt x="14" y="11"/>
                  </a:moveTo>
                  <a:cubicBezTo>
                    <a:pt x="14" y="11"/>
                    <a:pt x="14" y="12"/>
                    <a:pt x="14" y="12"/>
                  </a:cubicBezTo>
                  <a:cubicBezTo>
                    <a:pt x="14" y="12"/>
                    <a:pt x="14" y="15"/>
                    <a:pt x="14" y="15"/>
                  </a:cubicBezTo>
                  <a:cubicBezTo>
                    <a:pt x="14" y="16"/>
                    <a:pt x="14" y="16"/>
                    <a:pt x="14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5" y="18"/>
                    <a:pt x="15" y="18"/>
                  </a:cubicBezTo>
                  <a:cubicBezTo>
                    <a:pt x="15" y="16"/>
                    <a:pt x="15" y="13"/>
                    <a:pt x="15" y="13"/>
                  </a:cubicBezTo>
                  <a:cubicBezTo>
                    <a:pt x="15" y="12"/>
                    <a:pt x="15" y="11"/>
                    <a:pt x="14" y="11"/>
                  </a:cubicBezTo>
                  <a:moveTo>
                    <a:pt x="11" y="11"/>
                  </a:moveTo>
                  <a:cubicBezTo>
                    <a:pt x="11" y="11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3"/>
                    <a:pt x="10" y="15"/>
                    <a:pt x="10" y="15"/>
                  </a:cubicBezTo>
                  <a:cubicBezTo>
                    <a:pt x="10" y="15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2" y="15"/>
                    <a:pt x="12" y="14"/>
                    <a:pt x="12" y="14"/>
                  </a:cubicBezTo>
                  <a:cubicBezTo>
                    <a:pt x="12" y="11"/>
                    <a:pt x="11" y="11"/>
                    <a:pt x="11" y="11"/>
                  </a:cubicBezTo>
                  <a:moveTo>
                    <a:pt x="4" y="0"/>
                  </a:moveTo>
                  <a:cubicBezTo>
                    <a:pt x="0" y="0"/>
                    <a:pt x="8" y="5"/>
                    <a:pt x="8" y="5"/>
                  </a:cubicBezTo>
                  <a:cubicBezTo>
                    <a:pt x="7" y="7"/>
                    <a:pt x="10" y="7"/>
                    <a:pt x="10" y="7"/>
                  </a:cubicBezTo>
                  <a:cubicBezTo>
                    <a:pt x="8" y="8"/>
                    <a:pt x="7" y="9"/>
                    <a:pt x="6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8" y="10"/>
                    <a:pt x="9" y="10"/>
                    <a:pt x="9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0"/>
                    <a:pt x="12" y="10"/>
                    <a:pt x="12" y="11"/>
                  </a:cubicBezTo>
                  <a:cubicBezTo>
                    <a:pt x="12" y="11"/>
                    <a:pt x="13" y="11"/>
                    <a:pt x="13" y="16"/>
                  </a:cubicBezTo>
                  <a:cubicBezTo>
                    <a:pt x="13" y="16"/>
                    <a:pt x="13" y="17"/>
                    <a:pt x="13" y="17"/>
                  </a:cubicBezTo>
                  <a:cubicBezTo>
                    <a:pt x="13" y="14"/>
                    <a:pt x="13" y="12"/>
                    <a:pt x="13" y="12"/>
                  </a:cubicBezTo>
                  <a:cubicBezTo>
                    <a:pt x="13" y="11"/>
                    <a:pt x="13" y="10"/>
                    <a:pt x="14" y="10"/>
                  </a:cubicBezTo>
                  <a:cubicBezTo>
                    <a:pt x="14" y="10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0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55" name="Freeform 515"/>
            <p:cNvSpPr>
              <a:spLocks/>
            </p:cNvSpPr>
            <p:nvPr/>
          </p:nvSpPr>
          <p:spPr bwMode="auto">
            <a:xfrm>
              <a:off x="1332" y="789"/>
              <a:ext cx="2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1 w 1"/>
                <a:gd name="T4" fmla="*/ 1 w 1"/>
                <a:gd name="T5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56" name="Freeform 516"/>
            <p:cNvSpPr>
              <a:spLocks noEditPoints="1"/>
            </p:cNvSpPr>
            <p:nvPr/>
          </p:nvSpPr>
          <p:spPr bwMode="auto">
            <a:xfrm>
              <a:off x="1334" y="776"/>
              <a:ext cx="7" cy="13"/>
            </a:xfrm>
            <a:custGeom>
              <a:avLst/>
              <a:gdLst>
                <a:gd name="T0" fmla="*/ 2 w 5"/>
                <a:gd name="T1" fmla="*/ 6 h 9"/>
                <a:gd name="T2" fmla="*/ 1 w 5"/>
                <a:gd name="T3" fmla="*/ 7 h 9"/>
                <a:gd name="T4" fmla="*/ 0 w 5"/>
                <a:gd name="T5" fmla="*/ 9 h 9"/>
                <a:gd name="T6" fmla="*/ 0 w 5"/>
                <a:gd name="T7" fmla="*/ 9 h 9"/>
                <a:gd name="T8" fmla="*/ 2 w 5"/>
                <a:gd name="T9" fmla="*/ 8 h 9"/>
                <a:gd name="T10" fmla="*/ 2 w 5"/>
                <a:gd name="T11" fmla="*/ 7 h 9"/>
                <a:gd name="T12" fmla="*/ 2 w 5"/>
                <a:gd name="T13" fmla="*/ 6 h 9"/>
                <a:gd name="T14" fmla="*/ 5 w 5"/>
                <a:gd name="T15" fmla="*/ 4 h 9"/>
                <a:gd name="T16" fmla="*/ 4 w 5"/>
                <a:gd name="T17" fmla="*/ 5 h 9"/>
                <a:gd name="T18" fmla="*/ 4 w 5"/>
                <a:gd name="T19" fmla="*/ 8 h 9"/>
                <a:gd name="T20" fmla="*/ 5 w 5"/>
                <a:gd name="T21" fmla="*/ 7 h 9"/>
                <a:gd name="T22" fmla="*/ 5 w 5"/>
                <a:gd name="T23" fmla="*/ 4 h 9"/>
                <a:gd name="T24" fmla="*/ 3 w 5"/>
                <a:gd name="T25" fmla="*/ 0 h 9"/>
                <a:gd name="T26" fmla="*/ 3 w 5"/>
                <a:gd name="T27" fmla="*/ 1 h 9"/>
                <a:gd name="T28" fmla="*/ 4 w 5"/>
                <a:gd name="T29" fmla="*/ 1 h 9"/>
                <a:gd name="T30" fmla="*/ 5 w 5"/>
                <a:gd name="T31" fmla="*/ 1 h 9"/>
                <a:gd name="T32" fmla="*/ 4 w 5"/>
                <a:gd name="T33" fmla="*/ 1 h 9"/>
                <a:gd name="T34" fmla="*/ 3 w 5"/>
                <a:gd name="T3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" h="9">
                  <a:moveTo>
                    <a:pt x="2" y="6"/>
                  </a:moveTo>
                  <a:cubicBezTo>
                    <a:pt x="1" y="6"/>
                    <a:pt x="1" y="7"/>
                    <a:pt x="1" y="7"/>
                  </a:cubicBezTo>
                  <a:cubicBezTo>
                    <a:pt x="0" y="7"/>
                    <a:pt x="0" y="8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1" y="8"/>
                    <a:pt x="2" y="8"/>
                  </a:cubicBezTo>
                  <a:cubicBezTo>
                    <a:pt x="2" y="8"/>
                    <a:pt x="2" y="8"/>
                    <a:pt x="2" y="7"/>
                  </a:cubicBezTo>
                  <a:cubicBezTo>
                    <a:pt x="2" y="7"/>
                    <a:pt x="2" y="7"/>
                    <a:pt x="2" y="6"/>
                  </a:cubicBezTo>
                  <a:moveTo>
                    <a:pt x="5" y="4"/>
                  </a:moveTo>
                  <a:cubicBezTo>
                    <a:pt x="5" y="4"/>
                    <a:pt x="4" y="4"/>
                    <a:pt x="4" y="5"/>
                  </a:cubicBezTo>
                  <a:cubicBezTo>
                    <a:pt x="4" y="6"/>
                    <a:pt x="4" y="7"/>
                    <a:pt x="4" y="8"/>
                  </a:cubicBezTo>
                  <a:cubicBezTo>
                    <a:pt x="4" y="7"/>
                    <a:pt x="5" y="7"/>
                    <a:pt x="5" y="7"/>
                  </a:cubicBezTo>
                  <a:cubicBezTo>
                    <a:pt x="5" y="6"/>
                    <a:pt x="5" y="5"/>
                    <a:pt x="5" y="4"/>
                  </a:cubicBezTo>
                  <a:moveTo>
                    <a:pt x="3" y="0"/>
                  </a:move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4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57" name="Freeform 517"/>
            <p:cNvSpPr>
              <a:spLocks noEditPoints="1"/>
            </p:cNvSpPr>
            <p:nvPr/>
          </p:nvSpPr>
          <p:spPr bwMode="auto">
            <a:xfrm>
              <a:off x="1342" y="777"/>
              <a:ext cx="6" cy="9"/>
            </a:xfrm>
            <a:custGeom>
              <a:avLst/>
              <a:gdLst>
                <a:gd name="T0" fmla="*/ 1 w 4"/>
                <a:gd name="T1" fmla="*/ 2 h 6"/>
                <a:gd name="T2" fmla="*/ 0 w 4"/>
                <a:gd name="T3" fmla="*/ 2 h 6"/>
                <a:gd name="T4" fmla="*/ 0 w 4"/>
                <a:gd name="T5" fmla="*/ 6 h 6"/>
                <a:gd name="T6" fmla="*/ 1 w 4"/>
                <a:gd name="T7" fmla="*/ 6 h 6"/>
                <a:gd name="T8" fmla="*/ 1 w 4"/>
                <a:gd name="T9" fmla="*/ 5 h 6"/>
                <a:gd name="T10" fmla="*/ 1 w 4"/>
                <a:gd name="T11" fmla="*/ 2 h 6"/>
                <a:gd name="T12" fmla="*/ 1 w 4"/>
                <a:gd name="T13" fmla="*/ 0 h 6"/>
                <a:gd name="T14" fmla="*/ 0 w 4"/>
                <a:gd name="T15" fmla="*/ 0 h 6"/>
                <a:gd name="T16" fmla="*/ 1 w 4"/>
                <a:gd name="T17" fmla="*/ 0 h 6"/>
                <a:gd name="T18" fmla="*/ 2 w 4"/>
                <a:gd name="T19" fmla="*/ 1 h 6"/>
                <a:gd name="T20" fmla="*/ 3 w 4"/>
                <a:gd name="T21" fmla="*/ 4 h 6"/>
                <a:gd name="T22" fmla="*/ 3 w 4"/>
                <a:gd name="T23" fmla="*/ 6 h 6"/>
                <a:gd name="T24" fmla="*/ 4 w 4"/>
                <a:gd name="T25" fmla="*/ 6 h 6"/>
                <a:gd name="T26" fmla="*/ 3 w 4"/>
                <a:gd name="T27" fmla="*/ 1 h 6"/>
                <a:gd name="T28" fmla="*/ 1 w 4"/>
                <a:gd name="T2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" h="6">
                  <a:moveTo>
                    <a:pt x="1" y="2"/>
                  </a:moveTo>
                  <a:cubicBezTo>
                    <a:pt x="1" y="2"/>
                    <a:pt x="1" y="2"/>
                    <a:pt x="0" y="2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" y="6"/>
                    <a:pt x="1" y="5"/>
                    <a:pt x="1" y="5"/>
                  </a:cubicBezTo>
                  <a:cubicBezTo>
                    <a:pt x="1" y="5"/>
                    <a:pt x="1" y="3"/>
                    <a:pt x="1" y="2"/>
                  </a:cubicBezTo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3" y="1"/>
                    <a:pt x="3" y="4"/>
                  </a:cubicBezTo>
                  <a:cubicBezTo>
                    <a:pt x="3" y="4"/>
                    <a:pt x="3" y="5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58" name="Freeform 518"/>
            <p:cNvSpPr>
              <a:spLocks/>
            </p:cNvSpPr>
            <p:nvPr/>
          </p:nvSpPr>
          <p:spPr bwMode="auto">
            <a:xfrm>
              <a:off x="1348" y="777"/>
              <a:ext cx="3" cy="12"/>
            </a:xfrm>
            <a:custGeom>
              <a:avLst/>
              <a:gdLst>
                <a:gd name="T0" fmla="*/ 1 w 2"/>
                <a:gd name="T1" fmla="*/ 0 h 8"/>
                <a:gd name="T2" fmla="*/ 0 w 2"/>
                <a:gd name="T3" fmla="*/ 2 h 8"/>
                <a:gd name="T4" fmla="*/ 0 w 2"/>
                <a:gd name="T5" fmla="*/ 7 h 8"/>
                <a:gd name="T6" fmla="*/ 1 w 2"/>
                <a:gd name="T7" fmla="*/ 7 h 8"/>
                <a:gd name="T8" fmla="*/ 1 w 2"/>
                <a:gd name="T9" fmla="*/ 5 h 8"/>
                <a:gd name="T10" fmla="*/ 1 w 2"/>
                <a:gd name="T11" fmla="*/ 2 h 8"/>
                <a:gd name="T12" fmla="*/ 1 w 2"/>
                <a:gd name="T13" fmla="*/ 1 h 8"/>
                <a:gd name="T14" fmla="*/ 2 w 2"/>
                <a:gd name="T15" fmla="*/ 3 h 8"/>
                <a:gd name="T16" fmla="*/ 2 w 2"/>
                <a:gd name="T17" fmla="*/ 8 h 8"/>
                <a:gd name="T18" fmla="*/ 2 w 2"/>
                <a:gd name="T19" fmla="*/ 7 h 8"/>
                <a:gd name="T20" fmla="*/ 2 w 2"/>
                <a:gd name="T21" fmla="*/ 3 h 8"/>
                <a:gd name="T22" fmla="*/ 2 w 2"/>
                <a:gd name="T23" fmla="*/ 1 h 8"/>
                <a:gd name="T24" fmla="*/ 1 w 2"/>
                <a:gd name="T25" fmla="*/ 1 h 8"/>
                <a:gd name="T26" fmla="*/ 1 w 2"/>
                <a:gd name="T27" fmla="*/ 1 h 8"/>
                <a:gd name="T28" fmla="*/ 1 w 2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" h="8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4"/>
                    <a:pt x="0" y="7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1" y="6"/>
                    <a:pt x="1" y="6"/>
                    <a:pt x="1" y="5"/>
                  </a:cubicBezTo>
                  <a:cubicBezTo>
                    <a:pt x="1" y="5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2" y="1"/>
                    <a:pt x="2" y="2"/>
                    <a:pt x="2" y="3"/>
                  </a:cubicBezTo>
                  <a:cubicBezTo>
                    <a:pt x="2" y="3"/>
                    <a:pt x="2" y="6"/>
                    <a:pt x="2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6"/>
                    <a:pt x="2" y="4"/>
                    <a:pt x="2" y="3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59" name="Freeform 519"/>
            <p:cNvSpPr>
              <a:spLocks/>
            </p:cNvSpPr>
            <p:nvPr/>
          </p:nvSpPr>
          <p:spPr bwMode="auto">
            <a:xfrm>
              <a:off x="1313" y="777"/>
              <a:ext cx="25" cy="47"/>
            </a:xfrm>
            <a:custGeom>
              <a:avLst/>
              <a:gdLst>
                <a:gd name="T0" fmla="*/ 17 w 17"/>
                <a:gd name="T1" fmla="*/ 22 h 32"/>
                <a:gd name="T2" fmla="*/ 17 w 17"/>
                <a:gd name="T3" fmla="*/ 24 h 32"/>
                <a:gd name="T4" fmla="*/ 15 w 17"/>
                <a:gd name="T5" fmla="*/ 26 h 32"/>
                <a:gd name="T6" fmla="*/ 13 w 17"/>
                <a:gd name="T7" fmla="*/ 28 h 32"/>
                <a:gd name="T8" fmla="*/ 11 w 17"/>
                <a:gd name="T9" fmla="*/ 29 h 32"/>
                <a:gd name="T10" fmla="*/ 11 w 17"/>
                <a:gd name="T11" fmla="*/ 31 h 32"/>
                <a:gd name="T12" fmla="*/ 11 w 17"/>
                <a:gd name="T13" fmla="*/ 32 h 32"/>
                <a:gd name="T14" fmla="*/ 10 w 17"/>
                <a:gd name="T15" fmla="*/ 32 h 32"/>
                <a:gd name="T16" fmla="*/ 7 w 17"/>
                <a:gd name="T17" fmla="*/ 32 h 32"/>
                <a:gd name="T18" fmla="*/ 6 w 17"/>
                <a:gd name="T19" fmla="*/ 32 h 32"/>
                <a:gd name="T20" fmla="*/ 6 w 17"/>
                <a:gd name="T21" fmla="*/ 30 h 32"/>
                <a:gd name="T22" fmla="*/ 6 w 17"/>
                <a:gd name="T23" fmla="*/ 29 h 32"/>
                <a:gd name="T24" fmla="*/ 2 w 17"/>
                <a:gd name="T25" fmla="*/ 28 h 32"/>
                <a:gd name="T26" fmla="*/ 0 w 17"/>
                <a:gd name="T27" fmla="*/ 27 h 32"/>
                <a:gd name="T28" fmla="*/ 0 w 17"/>
                <a:gd name="T29" fmla="*/ 27 h 32"/>
                <a:gd name="T30" fmla="*/ 0 w 17"/>
                <a:gd name="T31" fmla="*/ 25 h 32"/>
                <a:gd name="T32" fmla="*/ 0 w 17"/>
                <a:gd name="T33" fmla="*/ 24 h 32"/>
                <a:gd name="T34" fmla="*/ 1 w 17"/>
                <a:gd name="T35" fmla="*/ 24 h 32"/>
                <a:gd name="T36" fmla="*/ 1 w 17"/>
                <a:gd name="T37" fmla="*/ 24 h 32"/>
                <a:gd name="T38" fmla="*/ 2 w 17"/>
                <a:gd name="T39" fmla="*/ 24 h 32"/>
                <a:gd name="T40" fmla="*/ 4 w 17"/>
                <a:gd name="T41" fmla="*/ 24 h 32"/>
                <a:gd name="T42" fmla="*/ 7 w 17"/>
                <a:gd name="T43" fmla="*/ 25 h 32"/>
                <a:gd name="T44" fmla="*/ 10 w 17"/>
                <a:gd name="T45" fmla="*/ 24 h 32"/>
                <a:gd name="T46" fmla="*/ 12 w 17"/>
                <a:gd name="T47" fmla="*/ 22 h 32"/>
                <a:gd name="T48" fmla="*/ 11 w 17"/>
                <a:gd name="T49" fmla="*/ 19 h 32"/>
                <a:gd name="T50" fmla="*/ 7 w 17"/>
                <a:gd name="T51" fmla="*/ 17 h 32"/>
                <a:gd name="T52" fmla="*/ 5 w 17"/>
                <a:gd name="T53" fmla="*/ 16 h 32"/>
                <a:gd name="T54" fmla="*/ 3 w 17"/>
                <a:gd name="T55" fmla="*/ 15 h 32"/>
                <a:gd name="T56" fmla="*/ 1 w 17"/>
                <a:gd name="T57" fmla="*/ 13 h 32"/>
                <a:gd name="T58" fmla="*/ 0 w 17"/>
                <a:gd name="T59" fmla="*/ 10 h 32"/>
                <a:gd name="T60" fmla="*/ 2 w 17"/>
                <a:gd name="T61" fmla="*/ 5 h 32"/>
                <a:gd name="T62" fmla="*/ 7 w 17"/>
                <a:gd name="T63" fmla="*/ 3 h 32"/>
                <a:gd name="T64" fmla="*/ 7 w 17"/>
                <a:gd name="T65" fmla="*/ 1 h 32"/>
                <a:gd name="T66" fmla="*/ 7 w 17"/>
                <a:gd name="T67" fmla="*/ 0 h 32"/>
                <a:gd name="T68" fmla="*/ 8 w 17"/>
                <a:gd name="T69" fmla="*/ 0 h 32"/>
                <a:gd name="T70" fmla="*/ 11 w 17"/>
                <a:gd name="T71" fmla="*/ 0 h 32"/>
                <a:gd name="T72" fmla="*/ 12 w 17"/>
                <a:gd name="T73" fmla="*/ 0 h 32"/>
                <a:gd name="T74" fmla="*/ 12 w 17"/>
                <a:gd name="T75" fmla="*/ 1 h 32"/>
                <a:gd name="T76" fmla="*/ 12 w 17"/>
                <a:gd name="T77" fmla="*/ 3 h 32"/>
                <a:gd name="T78" fmla="*/ 14 w 17"/>
                <a:gd name="T79" fmla="*/ 3 h 32"/>
                <a:gd name="T80" fmla="*/ 15 w 17"/>
                <a:gd name="T81" fmla="*/ 4 h 32"/>
                <a:gd name="T82" fmla="*/ 16 w 17"/>
                <a:gd name="T83" fmla="*/ 4 h 32"/>
                <a:gd name="T84" fmla="*/ 16 w 17"/>
                <a:gd name="T85" fmla="*/ 6 h 32"/>
                <a:gd name="T86" fmla="*/ 15 w 17"/>
                <a:gd name="T87" fmla="*/ 7 h 32"/>
                <a:gd name="T88" fmla="*/ 14 w 17"/>
                <a:gd name="T89" fmla="*/ 7 h 32"/>
                <a:gd name="T90" fmla="*/ 12 w 17"/>
                <a:gd name="T91" fmla="*/ 7 h 32"/>
                <a:gd name="T92" fmla="*/ 10 w 17"/>
                <a:gd name="T93" fmla="*/ 7 h 32"/>
                <a:gd name="T94" fmla="*/ 6 w 17"/>
                <a:gd name="T95" fmla="*/ 7 h 32"/>
                <a:gd name="T96" fmla="*/ 5 w 17"/>
                <a:gd name="T97" fmla="*/ 10 h 32"/>
                <a:gd name="T98" fmla="*/ 7 w 17"/>
                <a:gd name="T99" fmla="*/ 12 h 32"/>
                <a:gd name="T100" fmla="*/ 10 w 17"/>
                <a:gd name="T101" fmla="*/ 13 h 32"/>
                <a:gd name="T102" fmla="*/ 15 w 17"/>
                <a:gd name="T103" fmla="*/ 17 h 32"/>
                <a:gd name="T104" fmla="*/ 17 w 17"/>
                <a:gd name="T105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" h="32">
                  <a:moveTo>
                    <a:pt x="17" y="22"/>
                  </a:moveTo>
                  <a:cubicBezTo>
                    <a:pt x="17" y="23"/>
                    <a:pt x="17" y="24"/>
                    <a:pt x="17" y="24"/>
                  </a:cubicBezTo>
                  <a:cubicBezTo>
                    <a:pt x="16" y="25"/>
                    <a:pt x="16" y="26"/>
                    <a:pt x="15" y="26"/>
                  </a:cubicBezTo>
                  <a:cubicBezTo>
                    <a:pt x="15" y="27"/>
                    <a:pt x="14" y="27"/>
                    <a:pt x="13" y="28"/>
                  </a:cubicBezTo>
                  <a:cubicBezTo>
                    <a:pt x="13" y="28"/>
                    <a:pt x="12" y="28"/>
                    <a:pt x="11" y="29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2"/>
                    <a:pt x="11" y="32"/>
                  </a:cubicBezTo>
                  <a:cubicBezTo>
                    <a:pt x="11" y="32"/>
                    <a:pt x="10" y="32"/>
                    <a:pt x="10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2"/>
                    <a:pt x="6" y="32"/>
                  </a:cubicBezTo>
                  <a:cubicBezTo>
                    <a:pt x="6" y="31"/>
                    <a:pt x="6" y="31"/>
                    <a:pt x="6" y="30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4" y="29"/>
                    <a:pt x="3" y="29"/>
                    <a:pt x="2" y="28"/>
                  </a:cubicBezTo>
                  <a:cubicBezTo>
                    <a:pt x="1" y="28"/>
                    <a:pt x="0" y="28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6"/>
                    <a:pt x="0" y="26"/>
                    <a:pt x="0" y="25"/>
                  </a:cubicBezTo>
                  <a:cubicBezTo>
                    <a:pt x="0" y="25"/>
                    <a:pt x="0" y="24"/>
                    <a:pt x="0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3" y="24"/>
                    <a:pt x="4" y="24"/>
                  </a:cubicBezTo>
                  <a:cubicBezTo>
                    <a:pt x="4" y="25"/>
                    <a:pt x="5" y="25"/>
                    <a:pt x="7" y="25"/>
                  </a:cubicBezTo>
                  <a:cubicBezTo>
                    <a:pt x="8" y="25"/>
                    <a:pt x="9" y="25"/>
                    <a:pt x="10" y="24"/>
                  </a:cubicBezTo>
                  <a:cubicBezTo>
                    <a:pt x="11" y="24"/>
                    <a:pt x="12" y="23"/>
                    <a:pt x="12" y="22"/>
                  </a:cubicBezTo>
                  <a:cubicBezTo>
                    <a:pt x="12" y="21"/>
                    <a:pt x="12" y="20"/>
                    <a:pt x="11" y="19"/>
                  </a:cubicBezTo>
                  <a:cubicBezTo>
                    <a:pt x="10" y="19"/>
                    <a:pt x="9" y="18"/>
                    <a:pt x="7" y="17"/>
                  </a:cubicBezTo>
                  <a:cubicBezTo>
                    <a:pt x="7" y="17"/>
                    <a:pt x="6" y="17"/>
                    <a:pt x="5" y="16"/>
                  </a:cubicBezTo>
                  <a:cubicBezTo>
                    <a:pt x="4" y="16"/>
                    <a:pt x="3" y="15"/>
                    <a:pt x="3" y="15"/>
                  </a:cubicBezTo>
                  <a:cubicBezTo>
                    <a:pt x="2" y="14"/>
                    <a:pt x="1" y="13"/>
                    <a:pt x="1" y="13"/>
                  </a:cubicBezTo>
                  <a:cubicBezTo>
                    <a:pt x="1" y="12"/>
                    <a:pt x="0" y="11"/>
                    <a:pt x="0" y="10"/>
                  </a:cubicBezTo>
                  <a:cubicBezTo>
                    <a:pt x="0" y="8"/>
                    <a:pt x="1" y="7"/>
                    <a:pt x="2" y="5"/>
                  </a:cubicBezTo>
                  <a:cubicBezTo>
                    <a:pt x="3" y="4"/>
                    <a:pt x="5" y="3"/>
                    <a:pt x="7" y="3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3"/>
                    <a:pt x="13" y="3"/>
                    <a:pt x="14" y="3"/>
                  </a:cubicBezTo>
                  <a:cubicBezTo>
                    <a:pt x="15" y="3"/>
                    <a:pt x="15" y="3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5" y="6"/>
                    <a:pt x="15" y="7"/>
                    <a:pt x="15" y="7"/>
                  </a:cubicBezTo>
                  <a:cubicBezTo>
                    <a:pt x="15" y="7"/>
                    <a:pt x="15" y="7"/>
                    <a:pt x="14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2" y="7"/>
                    <a:pt x="11" y="7"/>
                    <a:pt x="10" y="7"/>
                  </a:cubicBezTo>
                  <a:cubicBezTo>
                    <a:pt x="8" y="7"/>
                    <a:pt x="7" y="7"/>
                    <a:pt x="6" y="7"/>
                  </a:cubicBezTo>
                  <a:cubicBezTo>
                    <a:pt x="6" y="8"/>
                    <a:pt x="5" y="9"/>
                    <a:pt x="5" y="10"/>
                  </a:cubicBezTo>
                  <a:cubicBezTo>
                    <a:pt x="5" y="10"/>
                    <a:pt x="6" y="11"/>
                    <a:pt x="7" y="12"/>
                  </a:cubicBezTo>
                  <a:cubicBezTo>
                    <a:pt x="7" y="12"/>
                    <a:pt x="8" y="13"/>
                    <a:pt x="10" y="13"/>
                  </a:cubicBezTo>
                  <a:cubicBezTo>
                    <a:pt x="12" y="14"/>
                    <a:pt x="14" y="15"/>
                    <a:pt x="15" y="17"/>
                  </a:cubicBezTo>
                  <a:cubicBezTo>
                    <a:pt x="16" y="18"/>
                    <a:pt x="17" y="20"/>
                    <a:pt x="1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60" name="Freeform 520"/>
            <p:cNvSpPr>
              <a:spLocks/>
            </p:cNvSpPr>
            <p:nvPr/>
          </p:nvSpPr>
          <p:spPr bwMode="auto">
            <a:xfrm>
              <a:off x="1291" y="2636"/>
              <a:ext cx="48" cy="33"/>
            </a:xfrm>
            <a:custGeom>
              <a:avLst/>
              <a:gdLst>
                <a:gd name="T0" fmla="*/ 29 w 33"/>
                <a:gd name="T1" fmla="*/ 23 h 23"/>
                <a:gd name="T2" fmla="*/ 29 w 33"/>
                <a:gd name="T3" fmla="*/ 15 h 23"/>
                <a:gd name="T4" fmla="*/ 32 w 33"/>
                <a:gd name="T5" fmla="*/ 5 h 23"/>
                <a:gd name="T6" fmla="*/ 24 w 33"/>
                <a:gd name="T7" fmla="*/ 3 h 23"/>
                <a:gd name="T8" fmla="*/ 16 w 33"/>
                <a:gd name="T9" fmla="*/ 0 h 23"/>
                <a:gd name="T10" fmla="*/ 14 w 33"/>
                <a:gd name="T11" fmla="*/ 4 h 23"/>
                <a:gd name="T12" fmla="*/ 12 w 33"/>
                <a:gd name="T13" fmla="*/ 3 h 23"/>
                <a:gd name="T14" fmla="*/ 9 w 33"/>
                <a:gd name="T15" fmla="*/ 3 h 23"/>
                <a:gd name="T16" fmla="*/ 1 w 33"/>
                <a:gd name="T17" fmla="*/ 15 h 23"/>
                <a:gd name="T18" fmla="*/ 1 w 33"/>
                <a:gd name="T19" fmla="*/ 22 h 23"/>
                <a:gd name="T20" fmla="*/ 8 w 33"/>
                <a:gd name="T21" fmla="*/ 23 h 23"/>
                <a:gd name="T22" fmla="*/ 29 w 33"/>
                <a:gd name="T2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23">
                  <a:moveTo>
                    <a:pt x="29" y="23"/>
                  </a:moveTo>
                  <a:cubicBezTo>
                    <a:pt x="29" y="23"/>
                    <a:pt x="33" y="23"/>
                    <a:pt x="29" y="15"/>
                  </a:cubicBezTo>
                  <a:cubicBezTo>
                    <a:pt x="29" y="15"/>
                    <a:pt x="33" y="11"/>
                    <a:pt x="32" y="5"/>
                  </a:cubicBezTo>
                  <a:cubicBezTo>
                    <a:pt x="32" y="5"/>
                    <a:pt x="28" y="2"/>
                    <a:pt x="24" y="3"/>
                  </a:cubicBezTo>
                  <a:cubicBezTo>
                    <a:pt x="24" y="3"/>
                    <a:pt x="15" y="2"/>
                    <a:pt x="16" y="0"/>
                  </a:cubicBezTo>
                  <a:cubicBezTo>
                    <a:pt x="16" y="0"/>
                    <a:pt x="14" y="3"/>
                    <a:pt x="14" y="4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0" y="1"/>
                    <a:pt x="9" y="3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0" y="20"/>
                    <a:pt x="1" y="22"/>
                  </a:cubicBezTo>
                  <a:cubicBezTo>
                    <a:pt x="1" y="22"/>
                    <a:pt x="4" y="23"/>
                    <a:pt x="8" y="23"/>
                  </a:cubicBezTo>
                  <a:cubicBezTo>
                    <a:pt x="29" y="23"/>
                    <a:pt x="29" y="23"/>
                    <a:pt x="29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61" name="Freeform 521"/>
            <p:cNvSpPr>
              <a:spLocks/>
            </p:cNvSpPr>
            <p:nvPr/>
          </p:nvSpPr>
          <p:spPr bwMode="auto">
            <a:xfrm>
              <a:off x="1310" y="2640"/>
              <a:ext cx="5" cy="25"/>
            </a:xfrm>
            <a:custGeom>
              <a:avLst/>
              <a:gdLst>
                <a:gd name="T0" fmla="*/ 1 w 3"/>
                <a:gd name="T1" fmla="*/ 14 h 17"/>
                <a:gd name="T2" fmla="*/ 3 w 3"/>
                <a:gd name="T3" fmla="*/ 0 h 17"/>
                <a:gd name="T4" fmla="*/ 2 w 3"/>
                <a:gd name="T5" fmla="*/ 17 h 17"/>
                <a:gd name="T6" fmla="*/ 1 w 3"/>
                <a:gd name="T7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7">
                  <a:moveTo>
                    <a:pt x="1" y="14"/>
                  </a:moveTo>
                  <a:cubicBezTo>
                    <a:pt x="1" y="14"/>
                    <a:pt x="0" y="1"/>
                    <a:pt x="3" y="0"/>
                  </a:cubicBezTo>
                  <a:cubicBezTo>
                    <a:pt x="3" y="0"/>
                    <a:pt x="2" y="13"/>
                    <a:pt x="2" y="17"/>
                  </a:cubicBezTo>
                  <a:cubicBezTo>
                    <a:pt x="1" y="14"/>
                    <a:pt x="1" y="14"/>
                    <a:pt x="1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62" name="Freeform 522"/>
            <p:cNvSpPr>
              <a:spLocks noEditPoints="1"/>
            </p:cNvSpPr>
            <p:nvPr/>
          </p:nvSpPr>
          <p:spPr bwMode="auto">
            <a:xfrm>
              <a:off x="1322" y="2643"/>
              <a:ext cx="17" cy="26"/>
            </a:xfrm>
            <a:custGeom>
              <a:avLst/>
              <a:gdLst>
                <a:gd name="T0" fmla="*/ 7 w 12"/>
                <a:gd name="T1" fmla="*/ 10 h 18"/>
                <a:gd name="T2" fmla="*/ 5 w 12"/>
                <a:gd name="T3" fmla="*/ 15 h 18"/>
                <a:gd name="T4" fmla="*/ 8 w 12"/>
                <a:gd name="T5" fmla="*/ 18 h 18"/>
                <a:gd name="T6" fmla="*/ 7 w 12"/>
                <a:gd name="T7" fmla="*/ 10 h 18"/>
                <a:gd name="T8" fmla="*/ 10 w 12"/>
                <a:gd name="T9" fmla="*/ 1 h 18"/>
                <a:gd name="T10" fmla="*/ 8 w 12"/>
                <a:gd name="T11" fmla="*/ 7 h 18"/>
                <a:gd name="T12" fmla="*/ 0 w 12"/>
                <a:gd name="T13" fmla="*/ 12 h 18"/>
                <a:gd name="T14" fmla="*/ 1 w 12"/>
                <a:gd name="T15" fmla="*/ 12 h 18"/>
                <a:gd name="T16" fmla="*/ 2 w 12"/>
                <a:gd name="T17" fmla="*/ 12 h 18"/>
                <a:gd name="T18" fmla="*/ 7 w 12"/>
                <a:gd name="T19" fmla="*/ 10 h 18"/>
                <a:gd name="T20" fmla="*/ 7 w 12"/>
                <a:gd name="T21" fmla="*/ 10 h 18"/>
                <a:gd name="T22" fmla="*/ 10 w 12"/>
                <a:gd name="T23" fmla="*/ 1 h 18"/>
                <a:gd name="T24" fmla="*/ 9 w 12"/>
                <a:gd name="T25" fmla="*/ 0 h 18"/>
                <a:gd name="T26" fmla="*/ 10 w 12"/>
                <a:gd name="T27" fmla="*/ 1 h 18"/>
                <a:gd name="T28" fmla="*/ 9 w 12"/>
                <a:gd name="T2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18">
                  <a:moveTo>
                    <a:pt x="7" y="10"/>
                  </a:moveTo>
                  <a:cubicBezTo>
                    <a:pt x="7" y="10"/>
                    <a:pt x="11" y="15"/>
                    <a:pt x="5" y="15"/>
                  </a:cubicBezTo>
                  <a:cubicBezTo>
                    <a:pt x="6" y="16"/>
                    <a:pt x="7" y="17"/>
                    <a:pt x="8" y="18"/>
                  </a:cubicBezTo>
                  <a:cubicBezTo>
                    <a:pt x="12" y="15"/>
                    <a:pt x="7" y="10"/>
                    <a:pt x="7" y="10"/>
                  </a:cubicBezTo>
                  <a:moveTo>
                    <a:pt x="10" y="1"/>
                  </a:moveTo>
                  <a:cubicBezTo>
                    <a:pt x="10" y="3"/>
                    <a:pt x="8" y="7"/>
                    <a:pt x="8" y="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2"/>
                    <a:pt x="1" y="12"/>
                  </a:cubicBezTo>
                  <a:cubicBezTo>
                    <a:pt x="1" y="12"/>
                    <a:pt x="1" y="12"/>
                    <a:pt x="2" y="12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1" y="6"/>
                    <a:pt x="11" y="2"/>
                    <a:pt x="10" y="1"/>
                  </a:cubicBezTo>
                  <a:moveTo>
                    <a:pt x="9" y="0"/>
                  </a:moveTo>
                  <a:cubicBezTo>
                    <a:pt x="9" y="0"/>
                    <a:pt x="10" y="0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63" name="Freeform 523"/>
            <p:cNvSpPr>
              <a:spLocks noEditPoints="1"/>
            </p:cNvSpPr>
            <p:nvPr/>
          </p:nvSpPr>
          <p:spPr bwMode="auto">
            <a:xfrm>
              <a:off x="1293" y="2641"/>
              <a:ext cx="19" cy="22"/>
            </a:xfrm>
            <a:custGeom>
              <a:avLst/>
              <a:gdLst>
                <a:gd name="T0" fmla="*/ 12 w 13"/>
                <a:gd name="T1" fmla="*/ 5 h 15"/>
                <a:gd name="T2" fmla="*/ 12 w 13"/>
                <a:gd name="T3" fmla="*/ 3 h 15"/>
                <a:gd name="T4" fmla="*/ 12 w 13"/>
                <a:gd name="T5" fmla="*/ 5 h 15"/>
                <a:gd name="T6" fmla="*/ 13 w 13"/>
                <a:gd name="T7" fmla="*/ 13 h 15"/>
                <a:gd name="T8" fmla="*/ 9 w 13"/>
                <a:gd name="T9" fmla="*/ 14 h 15"/>
                <a:gd name="T10" fmla="*/ 8 w 13"/>
                <a:gd name="T11" fmla="*/ 11 h 15"/>
                <a:gd name="T12" fmla="*/ 12 w 13"/>
                <a:gd name="T13" fmla="*/ 5 h 15"/>
                <a:gd name="T14" fmla="*/ 13 w 13"/>
                <a:gd name="T15" fmla="*/ 0 h 15"/>
                <a:gd name="T16" fmla="*/ 7 w 13"/>
                <a:gd name="T17" fmla="*/ 9 h 15"/>
                <a:gd name="T18" fmla="*/ 10 w 13"/>
                <a:gd name="T19" fmla="*/ 15 h 15"/>
                <a:gd name="T20" fmla="*/ 13 w 13"/>
                <a:gd name="T21" fmla="*/ 13 h 15"/>
                <a:gd name="T22" fmla="*/ 13 w 13"/>
                <a:gd name="T23" fmla="*/ 0 h 15"/>
                <a:gd name="T24" fmla="*/ 13 w 13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5">
                  <a:moveTo>
                    <a:pt x="12" y="5"/>
                  </a:moveTo>
                  <a:cubicBezTo>
                    <a:pt x="12" y="4"/>
                    <a:pt x="12" y="3"/>
                    <a:pt x="12" y="3"/>
                  </a:cubicBezTo>
                  <a:cubicBezTo>
                    <a:pt x="12" y="3"/>
                    <a:pt x="12" y="4"/>
                    <a:pt x="12" y="5"/>
                  </a:cubicBezTo>
                  <a:cubicBezTo>
                    <a:pt x="12" y="8"/>
                    <a:pt x="13" y="13"/>
                    <a:pt x="13" y="13"/>
                  </a:cubicBezTo>
                  <a:cubicBezTo>
                    <a:pt x="11" y="14"/>
                    <a:pt x="10" y="14"/>
                    <a:pt x="9" y="14"/>
                  </a:cubicBezTo>
                  <a:cubicBezTo>
                    <a:pt x="6" y="14"/>
                    <a:pt x="8" y="11"/>
                    <a:pt x="8" y="11"/>
                  </a:cubicBezTo>
                  <a:cubicBezTo>
                    <a:pt x="11" y="10"/>
                    <a:pt x="12" y="7"/>
                    <a:pt x="12" y="5"/>
                  </a:cubicBezTo>
                  <a:moveTo>
                    <a:pt x="13" y="0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0" y="13"/>
                    <a:pt x="6" y="14"/>
                    <a:pt x="10" y="15"/>
                  </a:cubicBezTo>
                  <a:cubicBezTo>
                    <a:pt x="11" y="14"/>
                    <a:pt x="12" y="14"/>
                    <a:pt x="13" y="13"/>
                  </a:cubicBezTo>
                  <a:cubicBezTo>
                    <a:pt x="12" y="9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64" name="Freeform 524"/>
            <p:cNvSpPr>
              <a:spLocks noEditPoints="1"/>
            </p:cNvSpPr>
            <p:nvPr/>
          </p:nvSpPr>
          <p:spPr bwMode="auto">
            <a:xfrm>
              <a:off x="1316" y="2640"/>
              <a:ext cx="20" cy="20"/>
            </a:xfrm>
            <a:custGeom>
              <a:avLst/>
              <a:gdLst>
                <a:gd name="T0" fmla="*/ 6 w 14"/>
                <a:gd name="T1" fmla="*/ 5 h 14"/>
                <a:gd name="T2" fmla="*/ 6 w 14"/>
                <a:gd name="T3" fmla="*/ 2 h 14"/>
                <a:gd name="T4" fmla="*/ 8 w 14"/>
                <a:gd name="T5" fmla="*/ 3 h 14"/>
                <a:gd name="T6" fmla="*/ 3 w 14"/>
                <a:gd name="T7" fmla="*/ 13 h 14"/>
                <a:gd name="T8" fmla="*/ 6 w 14"/>
                <a:gd name="T9" fmla="*/ 5 h 14"/>
                <a:gd name="T10" fmla="*/ 6 w 14"/>
                <a:gd name="T11" fmla="*/ 5 h 14"/>
                <a:gd name="T12" fmla="*/ 7 w 14"/>
                <a:gd name="T13" fmla="*/ 0 h 14"/>
                <a:gd name="T14" fmla="*/ 5 w 14"/>
                <a:gd name="T15" fmla="*/ 1 h 14"/>
                <a:gd name="T16" fmla="*/ 0 w 14"/>
                <a:gd name="T17" fmla="*/ 14 h 14"/>
                <a:gd name="T18" fmla="*/ 2 w 14"/>
                <a:gd name="T19" fmla="*/ 14 h 14"/>
                <a:gd name="T20" fmla="*/ 3 w 14"/>
                <a:gd name="T21" fmla="*/ 14 h 14"/>
                <a:gd name="T22" fmla="*/ 10 w 14"/>
                <a:gd name="T23" fmla="*/ 5 h 14"/>
                <a:gd name="T24" fmla="*/ 7 w 14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4">
                  <a:moveTo>
                    <a:pt x="6" y="5"/>
                  </a:moveTo>
                  <a:cubicBezTo>
                    <a:pt x="2" y="3"/>
                    <a:pt x="4" y="2"/>
                    <a:pt x="6" y="2"/>
                  </a:cubicBezTo>
                  <a:cubicBezTo>
                    <a:pt x="7" y="2"/>
                    <a:pt x="8" y="3"/>
                    <a:pt x="8" y="3"/>
                  </a:cubicBezTo>
                  <a:cubicBezTo>
                    <a:pt x="14" y="4"/>
                    <a:pt x="3" y="13"/>
                    <a:pt x="3" y="13"/>
                  </a:cubicBezTo>
                  <a:cubicBezTo>
                    <a:pt x="9" y="6"/>
                    <a:pt x="7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moveTo>
                    <a:pt x="7" y="0"/>
                  </a:moveTo>
                  <a:cubicBezTo>
                    <a:pt x="6" y="0"/>
                    <a:pt x="5" y="1"/>
                    <a:pt x="5" y="1"/>
                  </a:cubicBezTo>
                  <a:cubicBezTo>
                    <a:pt x="2" y="1"/>
                    <a:pt x="1" y="10"/>
                    <a:pt x="0" y="14"/>
                  </a:cubicBezTo>
                  <a:cubicBezTo>
                    <a:pt x="1" y="14"/>
                    <a:pt x="1" y="14"/>
                    <a:pt x="2" y="14"/>
                  </a:cubicBezTo>
                  <a:cubicBezTo>
                    <a:pt x="2" y="14"/>
                    <a:pt x="2" y="14"/>
                    <a:pt x="3" y="14"/>
                  </a:cubicBezTo>
                  <a:cubicBezTo>
                    <a:pt x="10" y="6"/>
                    <a:pt x="10" y="5"/>
                    <a:pt x="10" y="5"/>
                  </a:cubicBezTo>
                  <a:cubicBezTo>
                    <a:pt x="11" y="1"/>
                    <a:pt x="9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65" name="Freeform 525"/>
            <p:cNvSpPr>
              <a:spLocks/>
            </p:cNvSpPr>
            <p:nvPr/>
          </p:nvSpPr>
          <p:spPr bwMode="auto">
            <a:xfrm>
              <a:off x="1325" y="2657"/>
              <a:ext cx="13" cy="8"/>
            </a:xfrm>
            <a:custGeom>
              <a:avLst/>
              <a:gdLst>
                <a:gd name="T0" fmla="*/ 5 w 9"/>
                <a:gd name="T1" fmla="*/ 0 h 5"/>
                <a:gd name="T2" fmla="*/ 0 w 9"/>
                <a:gd name="T3" fmla="*/ 2 h 5"/>
                <a:gd name="T4" fmla="*/ 3 w 9"/>
                <a:gd name="T5" fmla="*/ 5 h 5"/>
                <a:gd name="T6" fmla="*/ 5 w 9"/>
                <a:gd name="T7" fmla="*/ 0 h 5"/>
                <a:gd name="T8" fmla="*/ 5 w 9"/>
                <a:gd name="T9" fmla="*/ 0 h 5"/>
                <a:gd name="T10" fmla="*/ 5 w 9"/>
                <a:gd name="T11" fmla="*/ 0 h 5"/>
                <a:gd name="T12" fmla="*/ 5 w 9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5">
                  <a:moveTo>
                    <a:pt x="5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2" y="4"/>
                    <a:pt x="3" y="5"/>
                  </a:cubicBezTo>
                  <a:cubicBezTo>
                    <a:pt x="9" y="5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66" name="Freeform 526"/>
            <p:cNvSpPr>
              <a:spLocks/>
            </p:cNvSpPr>
            <p:nvPr/>
          </p:nvSpPr>
          <p:spPr bwMode="auto">
            <a:xfrm>
              <a:off x="1248" y="2657"/>
              <a:ext cx="132" cy="163"/>
            </a:xfrm>
            <a:custGeom>
              <a:avLst/>
              <a:gdLst>
                <a:gd name="T0" fmla="*/ 39 w 91"/>
                <a:gd name="T1" fmla="*/ 8 h 112"/>
                <a:gd name="T2" fmla="*/ 20 w 91"/>
                <a:gd name="T3" fmla="*/ 30 h 112"/>
                <a:gd name="T4" fmla="*/ 20 w 91"/>
                <a:gd name="T5" fmla="*/ 40 h 112"/>
                <a:gd name="T6" fmla="*/ 21 w 91"/>
                <a:gd name="T7" fmla="*/ 47 h 112"/>
                <a:gd name="T8" fmla="*/ 18 w 91"/>
                <a:gd name="T9" fmla="*/ 55 h 112"/>
                <a:gd name="T10" fmla="*/ 19 w 91"/>
                <a:gd name="T11" fmla="*/ 60 h 112"/>
                <a:gd name="T12" fmla="*/ 18 w 91"/>
                <a:gd name="T13" fmla="*/ 65 h 112"/>
                <a:gd name="T14" fmla="*/ 18 w 91"/>
                <a:gd name="T15" fmla="*/ 67 h 112"/>
                <a:gd name="T16" fmla="*/ 18 w 91"/>
                <a:gd name="T17" fmla="*/ 70 h 112"/>
                <a:gd name="T18" fmla="*/ 17 w 91"/>
                <a:gd name="T19" fmla="*/ 77 h 112"/>
                <a:gd name="T20" fmla="*/ 14 w 91"/>
                <a:gd name="T21" fmla="*/ 96 h 112"/>
                <a:gd name="T22" fmla="*/ 13 w 91"/>
                <a:gd name="T23" fmla="*/ 101 h 112"/>
                <a:gd name="T24" fmla="*/ 5 w 91"/>
                <a:gd name="T25" fmla="*/ 107 h 112"/>
                <a:gd name="T26" fmla="*/ 28 w 91"/>
                <a:gd name="T27" fmla="*/ 111 h 112"/>
                <a:gd name="T28" fmla="*/ 64 w 91"/>
                <a:gd name="T29" fmla="*/ 110 h 112"/>
                <a:gd name="T30" fmla="*/ 78 w 91"/>
                <a:gd name="T31" fmla="*/ 109 h 112"/>
                <a:gd name="T32" fmla="*/ 89 w 91"/>
                <a:gd name="T33" fmla="*/ 104 h 112"/>
                <a:gd name="T34" fmla="*/ 88 w 91"/>
                <a:gd name="T35" fmla="*/ 100 h 112"/>
                <a:gd name="T36" fmla="*/ 83 w 91"/>
                <a:gd name="T37" fmla="*/ 96 h 112"/>
                <a:gd name="T38" fmla="*/ 78 w 91"/>
                <a:gd name="T39" fmla="*/ 97 h 112"/>
                <a:gd name="T40" fmla="*/ 77 w 91"/>
                <a:gd name="T41" fmla="*/ 91 h 112"/>
                <a:gd name="T42" fmla="*/ 75 w 91"/>
                <a:gd name="T43" fmla="*/ 87 h 112"/>
                <a:gd name="T44" fmla="*/ 76 w 91"/>
                <a:gd name="T45" fmla="*/ 70 h 112"/>
                <a:gd name="T46" fmla="*/ 76 w 91"/>
                <a:gd name="T47" fmla="*/ 58 h 112"/>
                <a:gd name="T48" fmla="*/ 76 w 91"/>
                <a:gd name="T49" fmla="*/ 53 h 112"/>
                <a:gd name="T50" fmla="*/ 76 w 91"/>
                <a:gd name="T51" fmla="*/ 45 h 112"/>
                <a:gd name="T52" fmla="*/ 77 w 91"/>
                <a:gd name="T53" fmla="*/ 34 h 112"/>
                <a:gd name="T54" fmla="*/ 70 w 91"/>
                <a:gd name="T55" fmla="*/ 20 h 112"/>
                <a:gd name="T56" fmla="*/ 52 w 91"/>
                <a:gd name="T57" fmla="*/ 2 h 112"/>
                <a:gd name="T58" fmla="*/ 39 w 91"/>
                <a:gd name="T59" fmla="*/ 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1" h="112">
                  <a:moveTo>
                    <a:pt x="39" y="8"/>
                  </a:moveTo>
                  <a:cubicBezTo>
                    <a:pt x="39" y="8"/>
                    <a:pt x="21" y="10"/>
                    <a:pt x="20" y="3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19" y="45"/>
                    <a:pt x="21" y="47"/>
                  </a:cubicBezTo>
                  <a:cubicBezTo>
                    <a:pt x="21" y="47"/>
                    <a:pt x="21" y="48"/>
                    <a:pt x="18" y="55"/>
                  </a:cubicBezTo>
                  <a:cubicBezTo>
                    <a:pt x="18" y="55"/>
                    <a:pt x="18" y="56"/>
                    <a:pt x="19" y="60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8" y="65"/>
                    <a:pt x="18" y="66"/>
                    <a:pt x="18" y="67"/>
                  </a:cubicBezTo>
                  <a:cubicBezTo>
                    <a:pt x="18" y="67"/>
                    <a:pt x="20" y="69"/>
                    <a:pt x="18" y="70"/>
                  </a:cubicBezTo>
                  <a:cubicBezTo>
                    <a:pt x="18" y="70"/>
                    <a:pt x="17" y="70"/>
                    <a:pt x="17" y="77"/>
                  </a:cubicBezTo>
                  <a:cubicBezTo>
                    <a:pt x="17" y="77"/>
                    <a:pt x="16" y="93"/>
                    <a:pt x="14" y="96"/>
                  </a:cubicBezTo>
                  <a:cubicBezTo>
                    <a:pt x="14" y="96"/>
                    <a:pt x="12" y="98"/>
                    <a:pt x="13" y="101"/>
                  </a:cubicBezTo>
                  <a:cubicBezTo>
                    <a:pt x="13" y="101"/>
                    <a:pt x="0" y="101"/>
                    <a:pt x="5" y="107"/>
                  </a:cubicBezTo>
                  <a:cubicBezTo>
                    <a:pt x="5" y="107"/>
                    <a:pt x="20" y="112"/>
                    <a:pt x="28" y="111"/>
                  </a:cubicBezTo>
                  <a:cubicBezTo>
                    <a:pt x="28" y="111"/>
                    <a:pt x="59" y="109"/>
                    <a:pt x="64" y="11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8" y="109"/>
                    <a:pt x="86" y="104"/>
                    <a:pt x="89" y="104"/>
                  </a:cubicBezTo>
                  <a:cubicBezTo>
                    <a:pt x="89" y="104"/>
                    <a:pt x="91" y="101"/>
                    <a:pt x="88" y="100"/>
                  </a:cubicBezTo>
                  <a:cubicBezTo>
                    <a:pt x="88" y="100"/>
                    <a:pt x="83" y="97"/>
                    <a:pt x="83" y="96"/>
                  </a:cubicBezTo>
                  <a:cubicBezTo>
                    <a:pt x="83" y="96"/>
                    <a:pt x="79" y="95"/>
                    <a:pt x="78" y="97"/>
                  </a:cubicBezTo>
                  <a:cubicBezTo>
                    <a:pt x="78" y="97"/>
                    <a:pt x="76" y="94"/>
                    <a:pt x="77" y="91"/>
                  </a:cubicBezTo>
                  <a:cubicBezTo>
                    <a:pt x="75" y="87"/>
                    <a:pt x="75" y="87"/>
                    <a:pt x="75" y="87"/>
                  </a:cubicBezTo>
                  <a:cubicBezTo>
                    <a:pt x="75" y="87"/>
                    <a:pt x="73" y="77"/>
                    <a:pt x="76" y="70"/>
                  </a:cubicBezTo>
                  <a:cubicBezTo>
                    <a:pt x="76" y="70"/>
                    <a:pt x="77" y="60"/>
                    <a:pt x="76" y="58"/>
                  </a:cubicBezTo>
                  <a:cubicBezTo>
                    <a:pt x="76" y="58"/>
                    <a:pt x="74" y="54"/>
                    <a:pt x="76" y="53"/>
                  </a:cubicBezTo>
                  <a:cubicBezTo>
                    <a:pt x="76" y="53"/>
                    <a:pt x="77" y="52"/>
                    <a:pt x="76" y="45"/>
                  </a:cubicBezTo>
                  <a:cubicBezTo>
                    <a:pt x="76" y="45"/>
                    <a:pt x="75" y="35"/>
                    <a:pt x="77" y="34"/>
                  </a:cubicBezTo>
                  <a:cubicBezTo>
                    <a:pt x="77" y="34"/>
                    <a:pt x="77" y="28"/>
                    <a:pt x="70" y="20"/>
                  </a:cubicBezTo>
                  <a:cubicBezTo>
                    <a:pt x="70" y="20"/>
                    <a:pt x="57" y="4"/>
                    <a:pt x="52" y="2"/>
                  </a:cubicBezTo>
                  <a:cubicBezTo>
                    <a:pt x="52" y="2"/>
                    <a:pt x="41" y="0"/>
                    <a:pt x="39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67" name="Freeform 527"/>
            <p:cNvSpPr>
              <a:spLocks/>
            </p:cNvSpPr>
            <p:nvPr/>
          </p:nvSpPr>
          <p:spPr bwMode="auto">
            <a:xfrm>
              <a:off x="1278" y="2669"/>
              <a:ext cx="26" cy="19"/>
            </a:xfrm>
            <a:custGeom>
              <a:avLst/>
              <a:gdLst>
                <a:gd name="T0" fmla="*/ 18 w 18"/>
                <a:gd name="T1" fmla="*/ 0 h 13"/>
                <a:gd name="T2" fmla="*/ 17 w 18"/>
                <a:gd name="T3" fmla="*/ 0 h 13"/>
                <a:gd name="T4" fmla="*/ 7 w 18"/>
                <a:gd name="T5" fmla="*/ 7 h 13"/>
                <a:gd name="T6" fmla="*/ 3 w 18"/>
                <a:gd name="T7" fmla="*/ 13 h 13"/>
                <a:gd name="T8" fmla="*/ 18 w 18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18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1" y="2"/>
                    <a:pt x="7" y="7"/>
                    <a:pt x="7" y="7"/>
                  </a:cubicBezTo>
                  <a:cubicBezTo>
                    <a:pt x="0" y="12"/>
                    <a:pt x="3" y="13"/>
                    <a:pt x="3" y="13"/>
                  </a:cubicBezTo>
                  <a:cubicBezTo>
                    <a:pt x="8" y="11"/>
                    <a:pt x="18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68" name="Freeform 528"/>
            <p:cNvSpPr>
              <a:spLocks/>
            </p:cNvSpPr>
            <p:nvPr/>
          </p:nvSpPr>
          <p:spPr bwMode="auto">
            <a:xfrm>
              <a:off x="1296" y="270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69" name="Freeform 529"/>
            <p:cNvSpPr>
              <a:spLocks/>
            </p:cNvSpPr>
            <p:nvPr/>
          </p:nvSpPr>
          <p:spPr bwMode="auto">
            <a:xfrm>
              <a:off x="1322" y="2779"/>
              <a:ext cx="6" cy="6"/>
            </a:xfrm>
            <a:custGeom>
              <a:avLst/>
              <a:gdLst>
                <a:gd name="T0" fmla="*/ 1 w 4"/>
                <a:gd name="T1" fmla="*/ 4 h 4"/>
                <a:gd name="T2" fmla="*/ 3 w 4"/>
                <a:gd name="T3" fmla="*/ 4 h 4"/>
                <a:gd name="T4" fmla="*/ 4 w 4"/>
                <a:gd name="T5" fmla="*/ 1 h 4"/>
                <a:gd name="T6" fmla="*/ 3 w 4"/>
                <a:gd name="T7" fmla="*/ 0 h 4"/>
                <a:gd name="T8" fmla="*/ 1 w 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4"/>
                  </a:moveTo>
                  <a:cubicBezTo>
                    <a:pt x="2" y="4"/>
                    <a:pt x="2" y="4"/>
                    <a:pt x="3" y="4"/>
                  </a:cubicBezTo>
                  <a:cubicBezTo>
                    <a:pt x="3" y="3"/>
                    <a:pt x="3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1"/>
                    <a:pt x="0" y="2"/>
                    <a:pt x="1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70" name="Freeform 530"/>
            <p:cNvSpPr>
              <a:spLocks/>
            </p:cNvSpPr>
            <p:nvPr/>
          </p:nvSpPr>
          <p:spPr bwMode="auto">
            <a:xfrm>
              <a:off x="1294" y="2670"/>
              <a:ext cx="19" cy="22"/>
            </a:xfrm>
            <a:custGeom>
              <a:avLst/>
              <a:gdLst>
                <a:gd name="T0" fmla="*/ 9 w 13"/>
                <a:gd name="T1" fmla="*/ 0 h 15"/>
                <a:gd name="T2" fmla="*/ 2 w 13"/>
                <a:gd name="T3" fmla="*/ 9 h 15"/>
                <a:gd name="T4" fmla="*/ 6 w 13"/>
                <a:gd name="T5" fmla="*/ 9 h 15"/>
                <a:gd name="T6" fmla="*/ 9 w 13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5">
                  <a:moveTo>
                    <a:pt x="9" y="0"/>
                  </a:moveTo>
                  <a:cubicBezTo>
                    <a:pt x="9" y="0"/>
                    <a:pt x="13" y="15"/>
                    <a:pt x="2" y="9"/>
                  </a:cubicBezTo>
                  <a:cubicBezTo>
                    <a:pt x="2" y="9"/>
                    <a:pt x="0" y="6"/>
                    <a:pt x="6" y="9"/>
                  </a:cubicBezTo>
                  <a:cubicBezTo>
                    <a:pt x="6" y="9"/>
                    <a:pt x="11" y="1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pic>
          <p:nvPicPr>
            <p:cNvPr id="171" name="Picture 531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8" y="2660"/>
              <a:ext cx="22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2" name="Freeform 532"/>
            <p:cNvSpPr>
              <a:spLocks/>
            </p:cNvSpPr>
            <p:nvPr/>
          </p:nvSpPr>
          <p:spPr bwMode="auto">
            <a:xfrm>
              <a:off x="1309" y="2660"/>
              <a:ext cx="38" cy="16"/>
            </a:xfrm>
            <a:custGeom>
              <a:avLst/>
              <a:gdLst>
                <a:gd name="T0" fmla="*/ 7 w 26"/>
                <a:gd name="T1" fmla="*/ 0 h 11"/>
                <a:gd name="T2" fmla="*/ 10 w 26"/>
                <a:gd name="T3" fmla="*/ 8 h 11"/>
                <a:gd name="T4" fmla="*/ 0 w 26"/>
                <a:gd name="T5" fmla="*/ 6 h 11"/>
                <a:gd name="T6" fmla="*/ 7 w 26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1">
                  <a:moveTo>
                    <a:pt x="7" y="0"/>
                  </a:moveTo>
                  <a:cubicBezTo>
                    <a:pt x="7" y="0"/>
                    <a:pt x="24" y="9"/>
                    <a:pt x="10" y="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26" y="11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73" name="Freeform 533"/>
            <p:cNvSpPr>
              <a:spLocks/>
            </p:cNvSpPr>
            <p:nvPr/>
          </p:nvSpPr>
          <p:spPr bwMode="auto">
            <a:xfrm>
              <a:off x="1319" y="2643"/>
              <a:ext cx="17" cy="16"/>
            </a:xfrm>
            <a:custGeom>
              <a:avLst/>
              <a:gdLst>
                <a:gd name="T0" fmla="*/ 4 w 12"/>
                <a:gd name="T1" fmla="*/ 0 h 11"/>
                <a:gd name="T2" fmla="*/ 4 w 12"/>
                <a:gd name="T3" fmla="*/ 3 h 11"/>
                <a:gd name="T4" fmla="*/ 4 w 12"/>
                <a:gd name="T5" fmla="*/ 3 h 11"/>
                <a:gd name="T6" fmla="*/ 1 w 12"/>
                <a:gd name="T7" fmla="*/ 11 h 11"/>
                <a:gd name="T8" fmla="*/ 6 w 12"/>
                <a:gd name="T9" fmla="*/ 1 h 11"/>
                <a:gd name="T10" fmla="*/ 4 w 12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1">
                  <a:moveTo>
                    <a:pt x="4" y="0"/>
                  </a:moveTo>
                  <a:cubicBezTo>
                    <a:pt x="2" y="0"/>
                    <a:pt x="0" y="1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7" y="4"/>
                    <a:pt x="1" y="11"/>
                  </a:cubicBezTo>
                  <a:cubicBezTo>
                    <a:pt x="1" y="11"/>
                    <a:pt x="12" y="2"/>
                    <a:pt x="6" y="1"/>
                  </a:cubicBezTo>
                  <a:cubicBezTo>
                    <a:pt x="6" y="1"/>
                    <a:pt x="5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74" name="Freeform 534"/>
            <p:cNvSpPr>
              <a:spLocks noEditPoints="1"/>
            </p:cNvSpPr>
            <p:nvPr/>
          </p:nvSpPr>
          <p:spPr bwMode="auto">
            <a:xfrm>
              <a:off x="1302" y="2646"/>
              <a:ext cx="10" cy="16"/>
            </a:xfrm>
            <a:custGeom>
              <a:avLst/>
              <a:gdLst>
                <a:gd name="T0" fmla="*/ 6 w 7"/>
                <a:gd name="T1" fmla="*/ 2 h 11"/>
                <a:gd name="T2" fmla="*/ 2 w 7"/>
                <a:gd name="T3" fmla="*/ 8 h 11"/>
                <a:gd name="T4" fmla="*/ 3 w 7"/>
                <a:gd name="T5" fmla="*/ 11 h 11"/>
                <a:gd name="T6" fmla="*/ 7 w 7"/>
                <a:gd name="T7" fmla="*/ 10 h 11"/>
                <a:gd name="T8" fmla="*/ 6 w 7"/>
                <a:gd name="T9" fmla="*/ 2 h 11"/>
                <a:gd name="T10" fmla="*/ 6 w 7"/>
                <a:gd name="T11" fmla="*/ 0 h 11"/>
                <a:gd name="T12" fmla="*/ 6 w 7"/>
                <a:gd name="T13" fmla="*/ 2 h 11"/>
                <a:gd name="T14" fmla="*/ 6 w 7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1">
                  <a:moveTo>
                    <a:pt x="6" y="2"/>
                  </a:moveTo>
                  <a:cubicBezTo>
                    <a:pt x="6" y="4"/>
                    <a:pt x="5" y="7"/>
                    <a:pt x="2" y="8"/>
                  </a:cubicBezTo>
                  <a:cubicBezTo>
                    <a:pt x="2" y="8"/>
                    <a:pt x="0" y="11"/>
                    <a:pt x="3" y="11"/>
                  </a:cubicBezTo>
                  <a:cubicBezTo>
                    <a:pt x="4" y="11"/>
                    <a:pt x="5" y="11"/>
                    <a:pt x="7" y="10"/>
                  </a:cubicBezTo>
                  <a:cubicBezTo>
                    <a:pt x="7" y="10"/>
                    <a:pt x="6" y="5"/>
                    <a:pt x="6" y="2"/>
                  </a:cubicBezTo>
                  <a:moveTo>
                    <a:pt x="6" y="0"/>
                  </a:moveTo>
                  <a:cubicBezTo>
                    <a:pt x="6" y="0"/>
                    <a:pt x="6" y="1"/>
                    <a:pt x="6" y="2"/>
                  </a:cubicBezTo>
                  <a:cubicBezTo>
                    <a:pt x="6" y="1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75" name="Freeform 535"/>
            <p:cNvSpPr>
              <a:spLocks/>
            </p:cNvSpPr>
            <p:nvPr/>
          </p:nvSpPr>
          <p:spPr bwMode="auto">
            <a:xfrm>
              <a:off x="1287" y="2650"/>
              <a:ext cx="16" cy="15"/>
            </a:xfrm>
            <a:custGeom>
              <a:avLst/>
              <a:gdLst>
                <a:gd name="T0" fmla="*/ 11 w 11"/>
                <a:gd name="T1" fmla="*/ 0 h 10"/>
                <a:gd name="T2" fmla="*/ 5 w 11"/>
                <a:gd name="T3" fmla="*/ 9 h 10"/>
                <a:gd name="T4" fmla="*/ 11 w 11"/>
                <a:gd name="T5" fmla="*/ 10 h 10"/>
                <a:gd name="T6" fmla="*/ 11 w 11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0">
                  <a:moveTo>
                    <a:pt x="11" y="0"/>
                  </a:moveTo>
                  <a:cubicBezTo>
                    <a:pt x="11" y="0"/>
                    <a:pt x="4" y="5"/>
                    <a:pt x="5" y="9"/>
                  </a:cubicBezTo>
                  <a:cubicBezTo>
                    <a:pt x="5" y="9"/>
                    <a:pt x="5" y="10"/>
                    <a:pt x="11" y="10"/>
                  </a:cubicBezTo>
                  <a:cubicBezTo>
                    <a:pt x="11" y="10"/>
                    <a:pt x="0" y="1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76" name="Freeform 536"/>
            <p:cNvSpPr>
              <a:spLocks/>
            </p:cNvSpPr>
            <p:nvPr/>
          </p:nvSpPr>
          <p:spPr bwMode="auto">
            <a:xfrm>
              <a:off x="1249" y="2684"/>
              <a:ext cx="77" cy="130"/>
            </a:xfrm>
            <a:custGeom>
              <a:avLst/>
              <a:gdLst>
                <a:gd name="T0" fmla="*/ 30 w 53"/>
                <a:gd name="T1" fmla="*/ 0 h 90"/>
                <a:gd name="T2" fmla="*/ 24 w 53"/>
                <a:gd name="T3" fmla="*/ 12 h 90"/>
                <a:gd name="T4" fmla="*/ 37 w 53"/>
                <a:gd name="T5" fmla="*/ 20 h 90"/>
                <a:gd name="T6" fmla="*/ 24 w 53"/>
                <a:gd name="T7" fmla="*/ 23 h 90"/>
                <a:gd name="T8" fmla="*/ 23 w 53"/>
                <a:gd name="T9" fmla="*/ 30 h 90"/>
                <a:gd name="T10" fmla="*/ 21 w 53"/>
                <a:gd name="T11" fmla="*/ 50 h 90"/>
                <a:gd name="T12" fmla="*/ 25 w 53"/>
                <a:gd name="T13" fmla="*/ 55 h 90"/>
                <a:gd name="T14" fmla="*/ 16 w 53"/>
                <a:gd name="T15" fmla="*/ 81 h 90"/>
                <a:gd name="T16" fmla="*/ 13 w 53"/>
                <a:gd name="T17" fmla="*/ 85 h 90"/>
                <a:gd name="T18" fmla="*/ 5 w 53"/>
                <a:gd name="T19" fmla="*/ 88 h 90"/>
                <a:gd name="T20" fmla="*/ 13 w 53"/>
                <a:gd name="T21" fmla="*/ 83 h 90"/>
                <a:gd name="T22" fmla="*/ 14 w 53"/>
                <a:gd name="T23" fmla="*/ 79 h 90"/>
                <a:gd name="T24" fmla="*/ 17 w 53"/>
                <a:gd name="T25" fmla="*/ 54 h 90"/>
                <a:gd name="T26" fmla="*/ 18 w 53"/>
                <a:gd name="T27" fmla="*/ 48 h 90"/>
                <a:gd name="T28" fmla="*/ 17 w 53"/>
                <a:gd name="T29" fmla="*/ 37 h 90"/>
                <a:gd name="T30" fmla="*/ 20 w 53"/>
                <a:gd name="T31" fmla="*/ 29 h 90"/>
                <a:gd name="T32" fmla="*/ 30 w 53"/>
                <a:gd name="T3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" h="90">
                  <a:moveTo>
                    <a:pt x="30" y="0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5" y="14"/>
                    <a:pt x="37" y="20"/>
                  </a:cubicBezTo>
                  <a:cubicBezTo>
                    <a:pt x="37" y="20"/>
                    <a:pt x="42" y="24"/>
                    <a:pt x="24" y="23"/>
                  </a:cubicBezTo>
                  <a:cubicBezTo>
                    <a:pt x="24" y="23"/>
                    <a:pt x="20" y="25"/>
                    <a:pt x="23" y="30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53" y="57"/>
                    <a:pt x="25" y="55"/>
                  </a:cubicBezTo>
                  <a:cubicBezTo>
                    <a:pt x="25" y="55"/>
                    <a:pt x="24" y="49"/>
                    <a:pt x="16" y="81"/>
                  </a:cubicBezTo>
                  <a:cubicBezTo>
                    <a:pt x="16" y="81"/>
                    <a:pt x="35" y="90"/>
                    <a:pt x="13" y="85"/>
                  </a:cubicBezTo>
                  <a:cubicBezTo>
                    <a:pt x="13" y="85"/>
                    <a:pt x="6" y="86"/>
                    <a:pt x="5" y="88"/>
                  </a:cubicBezTo>
                  <a:cubicBezTo>
                    <a:pt x="5" y="88"/>
                    <a:pt x="0" y="85"/>
                    <a:pt x="13" y="83"/>
                  </a:cubicBezTo>
                  <a:cubicBezTo>
                    <a:pt x="13" y="83"/>
                    <a:pt x="11" y="83"/>
                    <a:pt x="14" y="79"/>
                  </a:cubicBezTo>
                  <a:cubicBezTo>
                    <a:pt x="14" y="79"/>
                    <a:pt x="18" y="54"/>
                    <a:pt x="17" y="54"/>
                  </a:cubicBezTo>
                  <a:cubicBezTo>
                    <a:pt x="17" y="54"/>
                    <a:pt x="25" y="53"/>
                    <a:pt x="18" y="48"/>
                  </a:cubicBezTo>
                  <a:cubicBezTo>
                    <a:pt x="18" y="48"/>
                    <a:pt x="20" y="39"/>
                    <a:pt x="17" y="37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15" y="18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77" name="Freeform 537"/>
            <p:cNvSpPr>
              <a:spLocks/>
            </p:cNvSpPr>
            <p:nvPr/>
          </p:nvSpPr>
          <p:spPr bwMode="auto">
            <a:xfrm>
              <a:off x="1278" y="2700"/>
              <a:ext cx="9" cy="30"/>
            </a:xfrm>
            <a:custGeom>
              <a:avLst/>
              <a:gdLst>
                <a:gd name="T0" fmla="*/ 3 w 6"/>
                <a:gd name="T1" fmla="*/ 7 h 21"/>
                <a:gd name="T2" fmla="*/ 5 w 6"/>
                <a:gd name="T3" fmla="*/ 7 h 21"/>
                <a:gd name="T4" fmla="*/ 3 w 6"/>
                <a:gd name="T5" fmla="*/ 3 h 21"/>
                <a:gd name="T6" fmla="*/ 2 w 6"/>
                <a:gd name="T7" fmla="*/ 3 h 21"/>
                <a:gd name="T8" fmla="*/ 0 w 6"/>
                <a:gd name="T9" fmla="*/ 7 h 21"/>
                <a:gd name="T10" fmla="*/ 1 w 6"/>
                <a:gd name="T11" fmla="*/ 11 h 21"/>
                <a:gd name="T12" fmla="*/ 1 w 6"/>
                <a:gd name="T13" fmla="*/ 17 h 21"/>
                <a:gd name="T14" fmla="*/ 1 w 6"/>
                <a:gd name="T15" fmla="*/ 15 h 21"/>
                <a:gd name="T16" fmla="*/ 0 w 6"/>
                <a:gd name="T17" fmla="*/ 16 h 21"/>
                <a:gd name="T18" fmla="*/ 2 w 6"/>
                <a:gd name="T19" fmla="*/ 21 h 21"/>
                <a:gd name="T20" fmla="*/ 2 w 6"/>
                <a:gd name="T21" fmla="*/ 19 h 21"/>
                <a:gd name="T22" fmla="*/ 5 w 6"/>
                <a:gd name="T23" fmla="*/ 13 h 21"/>
                <a:gd name="T24" fmla="*/ 1 w 6"/>
                <a:gd name="T25" fmla="*/ 7 h 21"/>
                <a:gd name="T26" fmla="*/ 3 w 6"/>
                <a:gd name="T2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21">
                  <a:moveTo>
                    <a:pt x="3" y="7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3"/>
                    <a:pt x="3" y="3"/>
                  </a:cubicBezTo>
                  <a:cubicBezTo>
                    <a:pt x="3" y="3"/>
                    <a:pt x="3" y="0"/>
                    <a:pt x="2" y="3"/>
                  </a:cubicBezTo>
                  <a:cubicBezTo>
                    <a:pt x="2" y="3"/>
                    <a:pt x="1" y="3"/>
                    <a:pt x="0" y="7"/>
                  </a:cubicBezTo>
                  <a:cubicBezTo>
                    <a:pt x="0" y="7"/>
                    <a:pt x="0" y="10"/>
                    <a:pt x="1" y="11"/>
                  </a:cubicBezTo>
                  <a:cubicBezTo>
                    <a:pt x="1" y="11"/>
                    <a:pt x="6" y="17"/>
                    <a:pt x="1" y="17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0" y="13"/>
                    <a:pt x="0" y="1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19"/>
                  </a:cubicBezTo>
                  <a:cubicBezTo>
                    <a:pt x="2" y="19"/>
                    <a:pt x="6" y="18"/>
                    <a:pt x="5" y="13"/>
                  </a:cubicBezTo>
                  <a:cubicBezTo>
                    <a:pt x="5" y="13"/>
                    <a:pt x="1" y="9"/>
                    <a:pt x="1" y="7"/>
                  </a:cubicBezTo>
                  <a:cubicBezTo>
                    <a:pt x="1" y="7"/>
                    <a:pt x="2" y="2"/>
                    <a:pt x="3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78" name="Freeform 538"/>
            <p:cNvSpPr>
              <a:spLocks/>
            </p:cNvSpPr>
            <p:nvPr/>
          </p:nvSpPr>
          <p:spPr bwMode="auto">
            <a:xfrm>
              <a:off x="1287" y="2704"/>
              <a:ext cx="9" cy="23"/>
            </a:xfrm>
            <a:custGeom>
              <a:avLst/>
              <a:gdLst>
                <a:gd name="T0" fmla="*/ 0 w 6"/>
                <a:gd name="T1" fmla="*/ 2 h 16"/>
                <a:gd name="T2" fmla="*/ 0 w 6"/>
                <a:gd name="T3" fmla="*/ 4 h 16"/>
                <a:gd name="T4" fmla="*/ 3 w 6"/>
                <a:gd name="T5" fmla="*/ 3 h 16"/>
                <a:gd name="T6" fmla="*/ 2 w 6"/>
                <a:gd name="T7" fmla="*/ 12 h 16"/>
                <a:gd name="T8" fmla="*/ 2 w 6"/>
                <a:gd name="T9" fmla="*/ 16 h 16"/>
                <a:gd name="T10" fmla="*/ 2 w 6"/>
                <a:gd name="T11" fmla="*/ 16 h 16"/>
                <a:gd name="T12" fmla="*/ 4 w 6"/>
                <a:gd name="T13" fmla="*/ 16 h 16"/>
                <a:gd name="T14" fmla="*/ 6 w 6"/>
                <a:gd name="T15" fmla="*/ 0 h 16"/>
                <a:gd name="T16" fmla="*/ 4 w 6"/>
                <a:gd name="T17" fmla="*/ 0 h 16"/>
                <a:gd name="T18" fmla="*/ 0 w 6"/>
                <a:gd name="T19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6">
                  <a:moveTo>
                    <a:pt x="0" y="2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2" y="9"/>
                    <a:pt x="2" y="12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5" y="5"/>
                    <a:pt x="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79" name="Freeform 539"/>
            <p:cNvSpPr>
              <a:spLocks/>
            </p:cNvSpPr>
            <p:nvPr/>
          </p:nvSpPr>
          <p:spPr bwMode="auto">
            <a:xfrm>
              <a:off x="1322" y="2723"/>
              <a:ext cx="6" cy="6"/>
            </a:xfrm>
            <a:custGeom>
              <a:avLst/>
              <a:gdLst>
                <a:gd name="T0" fmla="*/ 1 w 6"/>
                <a:gd name="T1" fmla="*/ 0 h 6"/>
                <a:gd name="T2" fmla="*/ 0 w 6"/>
                <a:gd name="T3" fmla="*/ 6 h 6"/>
                <a:gd name="T4" fmla="*/ 3 w 6"/>
                <a:gd name="T5" fmla="*/ 6 h 6"/>
                <a:gd name="T6" fmla="*/ 6 w 6"/>
                <a:gd name="T7" fmla="*/ 1 h 6"/>
                <a:gd name="T8" fmla="*/ 1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0"/>
                  </a:moveTo>
                  <a:lnTo>
                    <a:pt x="0" y="6"/>
                  </a:lnTo>
                  <a:lnTo>
                    <a:pt x="3" y="6"/>
                  </a:lnTo>
                  <a:lnTo>
                    <a:pt x="6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80" name="Freeform 540"/>
            <p:cNvSpPr>
              <a:spLocks/>
            </p:cNvSpPr>
            <p:nvPr/>
          </p:nvSpPr>
          <p:spPr bwMode="auto">
            <a:xfrm>
              <a:off x="1322" y="2723"/>
              <a:ext cx="6" cy="6"/>
            </a:xfrm>
            <a:custGeom>
              <a:avLst/>
              <a:gdLst>
                <a:gd name="T0" fmla="*/ 1 w 6"/>
                <a:gd name="T1" fmla="*/ 0 h 6"/>
                <a:gd name="T2" fmla="*/ 0 w 6"/>
                <a:gd name="T3" fmla="*/ 6 h 6"/>
                <a:gd name="T4" fmla="*/ 3 w 6"/>
                <a:gd name="T5" fmla="*/ 6 h 6"/>
                <a:gd name="T6" fmla="*/ 6 w 6"/>
                <a:gd name="T7" fmla="*/ 1 h 6"/>
                <a:gd name="T8" fmla="*/ 1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0"/>
                  </a:moveTo>
                  <a:lnTo>
                    <a:pt x="0" y="6"/>
                  </a:lnTo>
                  <a:lnTo>
                    <a:pt x="3" y="6"/>
                  </a:lnTo>
                  <a:lnTo>
                    <a:pt x="6" y="1"/>
                  </a:lnTo>
                  <a:lnTo>
                    <a:pt x="1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81" name="Freeform 541"/>
            <p:cNvSpPr>
              <a:spLocks noEditPoints="1"/>
            </p:cNvSpPr>
            <p:nvPr/>
          </p:nvSpPr>
          <p:spPr bwMode="auto">
            <a:xfrm>
              <a:off x="1294" y="2704"/>
              <a:ext cx="16" cy="25"/>
            </a:xfrm>
            <a:custGeom>
              <a:avLst/>
              <a:gdLst>
                <a:gd name="T0" fmla="*/ 6 w 11"/>
                <a:gd name="T1" fmla="*/ 1 h 17"/>
                <a:gd name="T2" fmla="*/ 2 w 11"/>
                <a:gd name="T3" fmla="*/ 4 h 17"/>
                <a:gd name="T4" fmla="*/ 1 w 11"/>
                <a:gd name="T5" fmla="*/ 12 h 17"/>
                <a:gd name="T6" fmla="*/ 3 w 11"/>
                <a:gd name="T7" fmla="*/ 16 h 17"/>
                <a:gd name="T8" fmla="*/ 6 w 11"/>
                <a:gd name="T9" fmla="*/ 16 h 17"/>
                <a:gd name="T10" fmla="*/ 9 w 11"/>
                <a:gd name="T11" fmla="*/ 12 h 17"/>
                <a:gd name="T12" fmla="*/ 10 w 11"/>
                <a:gd name="T13" fmla="*/ 4 h 17"/>
                <a:gd name="T14" fmla="*/ 6 w 11"/>
                <a:gd name="T15" fmla="*/ 1 h 17"/>
                <a:gd name="T16" fmla="*/ 6 w 11"/>
                <a:gd name="T17" fmla="*/ 13 h 17"/>
                <a:gd name="T18" fmla="*/ 4 w 11"/>
                <a:gd name="T19" fmla="*/ 12 h 17"/>
                <a:gd name="T20" fmla="*/ 5 w 11"/>
                <a:gd name="T21" fmla="*/ 4 h 17"/>
                <a:gd name="T22" fmla="*/ 8 w 11"/>
                <a:gd name="T23" fmla="*/ 4 h 17"/>
                <a:gd name="T24" fmla="*/ 6 w 11"/>
                <a:gd name="T25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7">
                  <a:moveTo>
                    <a:pt x="6" y="1"/>
                  </a:moveTo>
                  <a:cubicBezTo>
                    <a:pt x="2" y="0"/>
                    <a:pt x="2" y="4"/>
                    <a:pt x="2" y="4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6"/>
                    <a:pt x="3" y="16"/>
                    <a:pt x="3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9" y="16"/>
                    <a:pt x="9" y="12"/>
                    <a:pt x="9" y="12"/>
                  </a:cubicBezTo>
                  <a:cubicBezTo>
                    <a:pt x="9" y="10"/>
                    <a:pt x="10" y="4"/>
                    <a:pt x="10" y="4"/>
                  </a:cubicBezTo>
                  <a:cubicBezTo>
                    <a:pt x="11" y="0"/>
                    <a:pt x="6" y="1"/>
                    <a:pt x="6" y="1"/>
                  </a:cubicBezTo>
                  <a:moveTo>
                    <a:pt x="6" y="13"/>
                  </a:moveTo>
                  <a:cubicBezTo>
                    <a:pt x="6" y="13"/>
                    <a:pt x="4" y="17"/>
                    <a:pt x="4" y="12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6" y="1"/>
                    <a:pt x="8" y="4"/>
                  </a:cubicBezTo>
                  <a:cubicBezTo>
                    <a:pt x="8" y="4"/>
                    <a:pt x="6" y="12"/>
                    <a:pt x="6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82" name="Freeform 542"/>
            <p:cNvSpPr>
              <a:spLocks noEditPoints="1"/>
            </p:cNvSpPr>
            <p:nvPr/>
          </p:nvSpPr>
          <p:spPr bwMode="auto">
            <a:xfrm>
              <a:off x="1307" y="2704"/>
              <a:ext cx="16" cy="25"/>
            </a:xfrm>
            <a:custGeom>
              <a:avLst/>
              <a:gdLst>
                <a:gd name="T0" fmla="*/ 11 w 11"/>
                <a:gd name="T1" fmla="*/ 2 h 17"/>
                <a:gd name="T2" fmla="*/ 8 w 11"/>
                <a:gd name="T3" fmla="*/ 0 h 17"/>
                <a:gd name="T4" fmla="*/ 2 w 11"/>
                <a:gd name="T5" fmla="*/ 5 h 17"/>
                <a:gd name="T6" fmla="*/ 5 w 11"/>
                <a:gd name="T7" fmla="*/ 16 h 17"/>
                <a:gd name="T8" fmla="*/ 11 w 11"/>
                <a:gd name="T9" fmla="*/ 12 h 17"/>
                <a:gd name="T10" fmla="*/ 11 w 11"/>
                <a:gd name="T11" fmla="*/ 2 h 17"/>
                <a:gd name="T12" fmla="*/ 6 w 11"/>
                <a:gd name="T13" fmla="*/ 14 h 17"/>
                <a:gd name="T14" fmla="*/ 5 w 11"/>
                <a:gd name="T15" fmla="*/ 8 h 17"/>
                <a:gd name="T16" fmla="*/ 7 w 11"/>
                <a:gd name="T17" fmla="*/ 1 h 17"/>
                <a:gd name="T18" fmla="*/ 8 w 11"/>
                <a:gd name="T19" fmla="*/ 6 h 17"/>
                <a:gd name="T20" fmla="*/ 6 w 11"/>
                <a:gd name="T21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7">
                  <a:moveTo>
                    <a:pt x="11" y="2"/>
                  </a:moveTo>
                  <a:cubicBezTo>
                    <a:pt x="11" y="2"/>
                    <a:pt x="11" y="0"/>
                    <a:pt x="8" y="0"/>
                  </a:cubicBezTo>
                  <a:cubicBezTo>
                    <a:pt x="8" y="0"/>
                    <a:pt x="3" y="0"/>
                    <a:pt x="2" y="5"/>
                  </a:cubicBezTo>
                  <a:cubicBezTo>
                    <a:pt x="2" y="5"/>
                    <a:pt x="0" y="17"/>
                    <a:pt x="5" y="16"/>
                  </a:cubicBezTo>
                  <a:cubicBezTo>
                    <a:pt x="5" y="16"/>
                    <a:pt x="11" y="17"/>
                    <a:pt x="11" y="12"/>
                  </a:cubicBezTo>
                  <a:cubicBezTo>
                    <a:pt x="11" y="2"/>
                    <a:pt x="11" y="2"/>
                    <a:pt x="11" y="2"/>
                  </a:cubicBezTo>
                  <a:moveTo>
                    <a:pt x="6" y="14"/>
                  </a:moveTo>
                  <a:cubicBezTo>
                    <a:pt x="6" y="14"/>
                    <a:pt x="4" y="15"/>
                    <a:pt x="5" y="8"/>
                  </a:cubicBezTo>
                  <a:cubicBezTo>
                    <a:pt x="5" y="8"/>
                    <a:pt x="4" y="1"/>
                    <a:pt x="7" y="1"/>
                  </a:cubicBezTo>
                  <a:cubicBezTo>
                    <a:pt x="7" y="1"/>
                    <a:pt x="8" y="1"/>
                    <a:pt x="8" y="6"/>
                  </a:cubicBezTo>
                  <a:cubicBezTo>
                    <a:pt x="8" y="6"/>
                    <a:pt x="9" y="15"/>
                    <a:pt x="6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83" name="Freeform 543"/>
            <p:cNvSpPr>
              <a:spLocks noEditPoints="1"/>
            </p:cNvSpPr>
            <p:nvPr/>
          </p:nvSpPr>
          <p:spPr bwMode="auto">
            <a:xfrm>
              <a:off x="1328" y="2702"/>
              <a:ext cx="14" cy="27"/>
            </a:xfrm>
            <a:custGeom>
              <a:avLst/>
              <a:gdLst>
                <a:gd name="T0" fmla="*/ 7 w 10"/>
                <a:gd name="T1" fmla="*/ 2 h 18"/>
                <a:gd name="T2" fmla="*/ 3 w 10"/>
                <a:gd name="T3" fmla="*/ 1 h 18"/>
                <a:gd name="T4" fmla="*/ 1 w 10"/>
                <a:gd name="T5" fmla="*/ 5 h 18"/>
                <a:gd name="T6" fmla="*/ 0 w 10"/>
                <a:gd name="T7" fmla="*/ 14 h 18"/>
                <a:gd name="T8" fmla="*/ 3 w 10"/>
                <a:gd name="T9" fmla="*/ 18 h 18"/>
                <a:gd name="T10" fmla="*/ 8 w 10"/>
                <a:gd name="T11" fmla="*/ 15 h 18"/>
                <a:gd name="T12" fmla="*/ 7 w 10"/>
                <a:gd name="T13" fmla="*/ 2 h 18"/>
                <a:gd name="T14" fmla="*/ 3 w 10"/>
                <a:gd name="T15" fmla="*/ 16 h 18"/>
                <a:gd name="T16" fmla="*/ 3 w 10"/>
                <a:gd name="T17" fmla="*/ 12 h 18"/>
                <a:gd name="T18" fmla="*/ 3 w 10"/>
                <a:gd name="T19" fmla="*/ 3 h 18"/>
                <a:gd name="T20" fmla="*/ 6 w 10"/>
                <a:gd name="T21" fmla="*/ 5 h 18"/>
                <a:gd name="T22" fmla="*/ 3 w 10"/>
                <a:gd name="T23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18">
                  <a:moveTo>
                    <a:pt x="7" y="2"/>
                  </a:moveTo>
                  <a:cubicBezTo>
                    <a:pt x="7" y="2"/>
                    <a:pt x="5" y="0"/>
                    <a:pt x="3" y="1"/>
                  </a:cubicBezTo>
                  <a:cubicBezTo>
                    <a:pt x="3" y="1"/>
                    <a:pt x="0" y="0"/>
                    <a:pt x="1" y="5"/>
                  </a:cubicBezTo>
                  <a:cubicBezTo>
                    <a:pt x="1" y="5"/>
                    <a:pt x="1" y="9"/>
                    <a:pt x="0" y="14"/>
                  </a:cubicBezTo>
                  <a:cubicBezTo>
                    <a:pt x="0" y="14"/>
                    <a:pt x="0" y="18"/>
                    <a:pt x="3" y="18"/>
                  </a:cubicBezTo>
                  <a:cubicBezTo>
                    <a:pt x="3" y="18"/>
                    <a:pt x="7" y="18"/>
                    <a:pt x="8" y="15"/>
                  </a:cubicBezTo>
                  <a:cubicBezTo>
                    <a:pt x="8" y="15"/>
                    <a:pt x="10" y="2"/>
                    <a:pt x="7" y="2"/>
                  </a:cubicBezTo>
                  <a:moveTo>
                    <a:pt x="3" y="16"/>
                  </a:moveTo>
                  <a:cubicBezTo>
                    <a:pt x="3" y="16"/>
                    <a:pt x="2" y="15"/>
                    <a:pt x="3" y="12"/>
                  </a:cubicBezTo>
                  <a:cubicBezTo>
                    <a:pt x="3" y="12"/>
                    <a:pt x="3" y="4"/>
                    <a:pt x="3" y="3"/>
                  </a:cubicBezTo>
                  <a:cubicBezTo>
                    <a:pt x="3" y="3"/>
                    <a:pt x="5" y="1"/>
                    <a:pt x="6" y="5"/>
                  </a:cubicBezTo>
                  <a:cubicBezTo>
                    <a:pt x="6" y="5"/>
                    <a:pt x="7" y="17"/>
                    <a:pt x="3" y="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84" name="Freeform 544"/>
            <p:cNvSpPr>
              <a:spLocks noEditPoints="1"/>
            </p:cNvSpPr>
            <p:nvPr/>
          </p:nvSpPr>
          <p:spPr bwMode="auto">
            <a:xfrm>
              <a:off x="1341" y="2701"/>
              <a:ext cx="10" cy="29"/>
            </a:xfrm>
            <a:custGeom>
              <a:avLst/>
              <a:gdLst>
                <a:gd name="T0" fmla="*/ 6 w 7"/>
                <a:gd name="T1" fmla="*/ 3 h 20"/>
                <a:gd name="T2" fmla="*/ 0 w 7"/>
                <a:gd name="T3" fmla="*/ 4 h 20"/>
                <a:gd name="T4" fmla="*/ 0 w 7"/>
                <a:gd name="T5" fmla="*/ 15 h 20"/>
                <a:gd name="T6" fmla="*/ 4 w 7"/>
                <a:gd name="T7" fmla="*/ 19 h 20"/>
                <a:gd name="T8" fmla="*/ 7 w 7"/>
                <a:gd name="T9" fmla="*/ 13 h 20"/>
                <a:gd name="T10" fmla="*/ 6 w 7"/>
                <a:gd name="T11" fmla="*/ 3 h 20"/>
                <a:gd name="T12" fmla="*/ 4 w 7"/>
                <a:gd name="T13" fmla="*/ 17 h 20"/>
                <a:gd name="T14" fmla="*/ 3 w 7"/>
                <a:gd name="T15" fmla="*/ 10 h 20"/>
                <a:gd name="T16" fmla="*/ 4 w 7"/>
                <a:gd name="T17" fmla="*/ 3 h 20"/>
                <a:gd name="T18" fmla="*/ 5 w 7"/>
                <a:gd name="T19" fmla="*/ 8 h 20"/>
                <a:gd name="T20" fmla="*/ 4 w 7"/>
                <a:gd name="T21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20">
                  <a:moveTo>
                    <a:pt x="6" y="3"/>
                  </a:moveTo>
                  <a:cubicBezTo>
                    <a:pt x="2" y="0"/>
                    <a:pt x="0" y="4"/>
                    <a:pt x="0" y="4"/>
                  </a:cubicBezTo>
                  <a:cubicBezTo>
                    <a:pt x="2" y="4"/>
                    <a:pt x="0" y="15"/>
                    <a:pt x="0" y="15"/>
                  </a:cubicBezTo>
                  <a:cubicBezTo>
                    <a:pt x="0" y="19"/>
                    <a:pt x="4" y="19"/>
                    <a:pt x="4" y="19"/>
                  </a:cubicBezTo>
                  <a:cubicBezTo>
                    <a:pt x="7" y="20"/>
                    <a:pt x="7" y="13"/>
                    <a:pt x="7" y="13"/>
                  </a:cubicBezTo>
                  <a:cubicBezTo>
                    <a:pt x="7" y="4"/>
                    <a:pt x="6" y="3"/>
                    <a:pt x="6" y="3"/>
                  </a:cubicBezTo>
                  <a:moveTo>
                    <a:pt x="4" y="17"/>
                  </a:moveTo>
                  <a:cubicBezTo>
                    <a:pt x="4" y="17"/>
                    <a:pt x="2" y="17"/>
                    <a:pt x="3" y="10"/>
                  </a:cubicBezTo>
                  <a:cubicBezTo>
                    <a:pt x="3" y="10"/>
                    <a:pt x="2" y="3"/>
                    <a:pt x="4" y="3"/>
                  </a:cubicBezTo>
                  <a:cubicBezTo>
                    <a:pt x="4" y="3"/>
                    <a:pt x="5" y="3"/>
                    <a:pt x="5" y="8"/>
                  </a:cubicBezTo>
                  <a:cubicBezTo>
                    <a:pt x="5" y="8"/>
                    <a:pt x="6" y="17"/>
                    <a:pt x="4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85" name="Freeform 545"/>
            <p:cNvSpPr>
              <a:spLocks noEditPoints="1"/>
            </p:cNvSpPr>
            <p:nvPr/>
          </p:nvSpPr>
          <p:spPr bwMode="auto">
            <a:xfrm>
              <a:off x="1351" y="2704"/>
              <a:ext cx="7" cy="29"/>
            </a:xfrm>
            <a:custGeom>
              <a:avLst/>
              <a:gdLst>
                <a:gd name="T0" fmla="*/ 4 w 5"/>
                <a:gd name="T1" fmla="*/ 5 h 20"/>
                <a:gd name="T2" fmla="*/ 2 w 5"/>
                <a:gd name="T3" fmla="*/ 1 h 20"/>
                <a:gd name="T4" fmla="*/ 0 w 5"/>
                <a:gd name="T5" fmla="*/ 4 h 20"/>
                <a:gd name="T6" fmla="*/ 0 w 5"/>
                <a:gd name="T7" fmla="*/ 15 h 20"/>
                <a:gd name="T8" fmla="*/ 3 w 5"/>
                <a:gd name="T9" fmla="*/ 17 h 20"/>
                <a:gd name="T10" fmla="*/ 3 w 5"/>
                <a:gd name="T11" fmla="*/ 12 h 20"/>
                <a:gd name="T12" fmla="*/ 4 w 5"/>
                <a:gd name="T13" fmla="*/ 5 h 20"/>
                <a:gd name="T14" fmla="*/ 2 w 5"/>
                <a:gd name="T15" fmla="*/ 16 h 20"/>
                <a:gd name="T16" fmla="*/ 2 w 5"/>
                <a:gd name="T17" fmla="*/ 8 h 20"/>
                <a:gd name="T18" fmla="*/ 2 w 5"/>
                <a:gd name="T19" fmla="*/ 3 h 20"/>
                <a:gd name="T20" fmla="*/ 3 w 5"/>
                <a:gd name="T21" fmla="*/ 5 h 20"/>
                <a:gd name="T22" fmla="*/ 2 w 5"/>
                <a:gd name="T2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20">
                  <a:moveTo>
                    <a:pt x="4" y="5"/>
                  </a:moveTo>
                  <a:cubicBezTo>
                    <a:pt x="4" y="5"/>
                    <a:pt x="4" y="1"/>
                    <a:pt x="2" y="1"/>
                  </a:cubicBezTo>
                  <a:cubicBezTo>
                    <a:pt x="2" y="1"/>
                    <a:pt x="0" y="0"/>
                    <a:pt x="0" y="4"/>
                  </a:cubicBezTo>
                  <a:cubicBezTo>
                    <a:pt x="0" y="4"/>
                    <a:pt x="1" y="7"/>
                    <a:pt x="0" y="15"/>
                  </a:cubicBezTo>
                  <a:cubicBezTo>
                    <a:pt x="0" y="15"/>
                    <a:pt x="0" y="20"/>
                    <a:pt x="3" y="17"/>
                  </a:cubicBezTo>
                  <a:cubicBezTo>
                    <a:pt x="3" y="17"/>
                    <a:pt x="5" y="17"/>
                    <a:pt x="3" y="12"/>
                  </a:cubicBezTo>
                  <a:cubicBezTo>
                    <a:pt x="3" y="12"/>
                    <a:pt x="3" y="6"/>
                    <a:pt x="4" y="5"/>
                  </a:cubicBezTo>
                  <a:moveTo>
                    <a:pt x="2" y="16"/>
                  </a:moveTo>
                  <a:cubicBezTo>
                    <a:pt x="2" y="16"/>
                    <a:pt x="0" y="16"/>
                    <a:pt x="2" y="8"/>
                  </a:cubicBezTo>
                  <a:cubicBezTo>
                    <a:pt x="2" y="8"/>
                    <a:pt x="1" y="4"/>
                    <a:pt x="2" y="3"/>
                  </a:cubicBezTo>
                  <a:cubicBezTo>
                    <a:pt x="2" y="3"/>
                    <a:pt x="3" y="2"/>
                    <a:pt x="3" y="5"/>
                  </a:cubicBezTo>
                  <a:cubicBezTo>
                    <a:pt x="3" y="5"/>
                    <a:pt x="3" y="16"/>
                    <a:pt x="2" y="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86" name="Freeform 546"/>
            <p:cNvSpPr>
              <a:spLocks/>
            </p:cNvSpPr>
            <p:nvPr/>
          </p:nvSpPr>
          <p:spPr bwMode="auto">
            <a:xfrm>
              <a:off x="1326" y="2778"/>
              <a:ext cx="19" cy="25"/>
            </a:xfrm>
            <a:custGeom>
              <a:avLst/>
              <a:gdLst>
                <a:gd name="T0" fmla="*/ 11 w 13"/>
                <a:gd name="T1" fmla="*/ 7 h 17"/>
                <a:gd name="T2" fmla="*/ 0 w 13"/>
                <a:gd name="T3" fmla="*/ 5 h 17"/>
                <a:gd name="T4" fmla="*/ 2 w 13"/>
                <a:gd name="T5" fmla="*/ 17 h 17"/>
                <a:gd name="T6" fmla="*/ 11 w 13"/>
                <a:gd name="T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7">
                  <a:moveTo>
                    <a:pt x="11" y="7"/>
                  </a:moveTo>
                  <a:cubicBezTo>
                    <a:pt x="13" y="0"/>
                    <a:pt x="4" y="4"/>
                    <a:pt x="0" y="5"/>
                  </a:cubicBezTo>
                  <a:cubicBezTo>
                    <a:pt x="0" y="9"/>
                    <a:pt x="2" y="15"/>
                    <a:pt x="2" y="17"/>
                  </a:cubicBezTo>
                  <a:cubicBezTo>
                    <a:pt x="5" y="13"/>
                    <a:pt x="9" y="11"/>
                    <a:pt x="11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87" name="Freeform 547"/>
            <p:cNvSpPr>
              <a:spLocks noEditPoints="1"/>
            </p:cNvSpPr>
            <p:nvPr/>
          </p:nvSpPr>
          <p:spPr bwMode="auto">
            <a:xfrm>
              <a:off x="1354" y="2734"/>
              <a:ext cx="6" cy="66"/>
            </a:xfrm>
            <a:custGeom>
              <a:avLst/>
              <a:gdLst>
                <a:gd name="T0" fmla="*/ 2 w 4"/>
                <a:gd name="T1" fmla="*/ 36 h 45"/>
                <a:gd name="T2" fmla="*/ 2 w 4"/>
                <a:gd name="T3" fmla="*/ 42 h 45"/>
                <a:gd name="T4" fmla="*/ 3 w 4"/>
                <a:gd name="T5" fmla="*/ 45 h 45"/>
                <a:gd name="T6" fmla="*/ 4 w 4"/>
                <a:gd name="T7" fmla="*/ 45 h 45"/>
                <a:gd name="T8" fmla="*/ 2 w 4"/>
                <a:gd name="T9" fmla="*/ 36 h 45"/>
                <a:gd name="T10" fmla="*/ 2 w 4"/>
                <a:gd name="T11" fmla="*/ 36 h 45"/>
                <a:gd name="T12" fmla="*/ 2 w 4"/>
                <a:gd name="T13" fmla="*/ 36 h 45"/>
                <a:gd name="T14" fmla="*/ 2 w 4"/>
                <a:gd name="T15" fmla="*/ 0 h 45"/>
                <a:gd name="T16" fmla="*/ 1 w 4"/>
                <a:gd name="T17" fmla="*/ 2 h 45"/>
                <a:gd name="T18" fmla="*/ 1 w 4"/>
                <a:gd name="T19" fmla="*/ 2 h 45"/>
                <a:gd name="T20" fmla="*/ 1 w 4"/>
                <a:gd name="T21" fmla="*/ 17 h 45"/>
                <a:gd name="T22" fmla="*/ 1 w 4"/>
                <a:gd name="T23" fmla="*/ 28 h 45"/>
                <a:gd name="T24" fmla="*/ 1 w 4"/>
                <a:gd name="T25" fmla="*/ 18 h 45"/>
                <a:gd name="T26" fmla="*/ 2 w 4"/>
                <a:gd name="T2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45">
                  <a:moveTo>
                    <a:pt x="2" y="36"/>
                  </a:moveTo>
                  <a:cubicBezTo>
                    <a:pt x="2" y="39"/>
                    <a:pt x="2" y="42"/>
                    <a:pt x="2" y="42"/>
                  </a:cubicBezTo>
                  <a:cubicBezTo>
                    <a:pt x="1" y="44"/>
                    <a:pt x="2" y="45"/>
                    <a:pt x="3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moveTo>
                    <a:pt x="2" y="0"/>
                  </a:move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2"/>
                    <a:pt x="1" y="17"/>
                    <a:pt x="1" y="17"/>
                  </a:cubicBezTo>
                  <a:cubicBezTo>
                    <a:pt x="0" y="18"/>
                    <a:pt x="0" y="24"/>
                    <a:pt x="1" y="28"/>
                  </a:cubicBezTo>
                  <a:cubicBezTo>
                    <a:pt x="1" y="23"/>
                    <a:pt x="1" y="18"/>
                    <a:pt x="1" y="18"/>
                  </a:cubicBezTo>
                  <a:cubicBezTo>
                    <a:pt x="3" y="13"/>
                    <a:pt x="2" y="2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88" name="Freeform 548"/>
            <p:cNvSpPr>
              <a:spLocks/>
            </p:cNvSpPr>
            <p:nvPr/>
          </p:nvSpPr>
          <p:spPr bwMode="auto">
            <a:xfrm>
              <a:off x="1368" y="2795"/>
              <a:ext cx="2" cy="2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89" name="Freeform 549"/>
            <p:cNvSpPr>
              <a:spLocks noEditPoints="1"/>
            </p:cNvSpPr>
            <p:nvPr/>
          </p:nvSpPr>
          <p:spPr bwMode="auto">
            <a:xfrm>
              <a:off x="1360" y="2797"/>
              <a:ext cx="17" cy="9"/>
            </a:xfrm>
            <a:custGeom>
              <a:avLst/>
              <a:gdLst>
                <a:gd name="T0" fmla="*/ 6 w 12"/>
                <a:gd name="T1" fmla="*/ 1 h 6"/>
                <a:gd name="T2" fmla="*/ 6 w 12"/>
                <a:gd name="T3" fmla="*/ 1 h 6"/>
                <a:gd name="T4" fmla="*/ 6 w 12"/>
                <a:gd name="T5" fmla="*/ 1 h 6"/>
                <a:gd name="T6" fmla="*/ 9 w 12"/>
                <a:gd name="T7" fmla="*/ 3 h 6"/>
                <a:gd name="T8" fmla="*/ 10 w 12"/>
                <a:gd name="T9" fmla="*/ 4 h 6"/>
                <a:gd name="T10" fmla="*/ 12 w 12"/>
                <a:gd name="T11" fmla="*/ 5 h 6"/>
                <a:gd name="T12" fmla="*/ 12 w 12"/>
                <a:gd name="T13" fmla="*/ 6 h 6"/>
                <a:gd name="T14" fmla="*/ 12 w 12"/>
                <a:gd name="T15" fmla="*/ 6 h 6"/>
                <a:gd name="T16" fmla="*/ 7 w 12"/>
                <a:gd name="T17" fmla="*/ 2 h 6"/>
                <a:gd name="T18" fmla="*/ 6 w 12"/>
                <a:gd name="T19" fmla="*/ 1 h 6"/>
                <a:gd name="T20" fmla="*/ 6 w 12"/>
                <a:gd name="T21" fmla="*/ 1 h 6"/>
                <a:gd name="T22" fmla="*/ 6 w 12"/>
                <a:gd name="T23" fmla="*/ 1 h 6"/>
                <a:gd name="T24" fmla="*/ 6 w 12"/>
                <a:gd name="T25" fmla="*/ 1 h 6"/>
                <a:gd name="T26" fmla="*/ 4 w 12"/>
                <a:gd name="T27" fmla="*/ 0 h 6"/>
                <a:gd name="T28" fmla="*/ 0 w 12"/>
                <a:gd name="T29" fmla="*/ 2 h 6"/>
                <a:gd name="T30" fmla="*/ 4 w 12"/>
                <a:gd name="T31" fmla="*/ 0 h 6"/>
                <a:gd name="T32" fmla="*/ 4 w 12"/>
                <a:gd name="T33" fmla="*/ 0 h 6"/>
                <a:gd name="T34" fmla="*/ 6 w 12"/>
                <a:gd name="T35" fmla="*/ 0 h 6"/>
                <a:gd name="T36" fmla="*/ 5 w 12"/>
                <a:gd name="T37" fmla="*/ 1 h 6"/>
                <a:gd name="T38" fmla="*/ 5 w 12"/>
                <a:gd name="T39" fmla="*/ 1 h 6"/>
                <a:gd name="T40" fmla="*/ 5 w 12"/>
                <a:gd name="T41" fmla="*/ 1 h 6"/>
                <a:gd name="T42" fmla="*/ 5 w 12"/>
                <a:gd name="T43" fmla="*/ 1 h 6"/>
                <a:gd name="T44" fmla="*/ 6 w 12"/>
                <a:gd name="T45" fmla="*/ 1 h 6"/>
                <a:gd name="T46" fmla="*/ 5 w 12"/>
                <a:gd name="T47" fmla="*/ 1 h 6"/>
                <a:gd name="T48" fmla="*/ 6 w 12"/>
                <a:gd name="T49" fmla="*/ 0 h 6"/>
                <a:gd name="T50" fmla="*/ 6 w 12"/>
                <a:gd name="T5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6"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10" y="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1" y="3"/>
                    <a:pt x="7" y="2"/>
                  </a:cubicBezTo>
                  <a:cubicBezTo>
                    <a:pt x="7" y="2"/>
                    <a:pt x="7" y="1"/>
                    <a:pt x="6" y="1"/>
                  </a:cubicBezTo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moveTo>
                    <a:pt x="4" y="0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2" y="2"/>
                    <a:pt x="4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6" y="0"/>
                  </a:moveTo>
                  <a:cubicBezTo>
                    <a:pt x="5" y="0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90" name="Freeform 550"/>
            <p:cNvSpPr>
              <a:spLocks noEditPoints="1"/>
            </p:cNvSpPr>
            <p:nvPr/>
          </p:nvSpPr>
          <p:spPr bwMode="auto">
            <a:xfrm>
              <a:off x="1352" y="2694"/>
              <a:ext cx="5" cy="19"/>
            </a:xfrm>
            <a:custGeom>
              <a:avLst/>
              <a:gdLst>
                <a:gd name="T0" fmla="*/ 3 w 3"/>
                <a:gd name="T1" fmla="*/ 12 h 13"/>
                <a:gd name="T2" fmla="*/ 3 w 3"/>
                <a:gd name="T3" fmla="*/ 13 h 13"/>
                <a:gd name="T4" fmla="*/ 3 w 3"/>
                <a:gd name="T5" fmla="*/ 13 h 13"/>
                <a:gd name="T6" fmla="*/ 3 w 3"/>
                <a:gd name="T7" fmla="*/ 12 h 13"/>
                <a:gd name="T8" fmla="*/ 0 w 3"/>
                <a:gd name="T9" fmla="*/ 0 h 13"/>
                <a:gd name="T10" fmla="*/ 2 w 3"/>
                <a:gd name="T11" fmla="*/ 9 h 13"/>
                <a:gd name="T12" fmla="*/ 3 w 3"/>
                <a:gd name="T13" fmla="*/ 12 h 13"/>
                <a:gd name="T14" fmla="*/ 3 w 3"/>
                <a:gd name="T15" fmla="*/ 8 h 13"/>
                <a:gd name="T16" fmla="*/ 0 w 3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3">
                  <a:moveTo>
                    <a:pt x="3" y="12"/>
                  </a:move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2"/>
                  </a:cubicBezTo>
                  <a:moveTo>
                    <a:pt x="0" y="0"/>
                  </a:moveTo>
                  <a:cubicBezTo>
                    <a:pt x="1" y="4"/>
                    <a:pt x="2" y="6"/>
                    <a:pt x="2" y="9"/>
                  </a:cubicBezTo>
                  <a:cubicBezTo>
                    <a:pt x="3" y="10"/>
                    <a:pt x="3" y="11"/>
                    <a:pt x="3" y="12"/>
                  </a:cubicBezTo>
                  <a:cubicBezTo>
                    <a:pt x="3" y="9"/>
                    <a:pt x="3" y="8"/>
                    <a:pt x="3" y="8"/>
                  </a:cubicBezTo>
                  <a:cubicBezTo>
                    <a:pt x="2" y="5"/>
                    <a:pt x="1" y="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91" name="Freeform 551"/>
            <p:cNvSpPr>
              <a:spLocks/>
            </p:cNvSpPr>
            <p:nvPr/>
          </p:nvSpPr>
          <p:spPr bwMode="auto">
            <a:xfrm>
              <a:off x="1355" y="2707"/>
              <a:ext cx="2" cy="6"/>
            </a:xfrm>
            <a:custGeom>
              <a:avLst/>
              <a:gdLst>
                <a:gd name="T0" fmla="*/ 0 w 1"/>
                <a:gd name="T1" fmla="*/ 0 h 4"/>
                <a:gd name="T2" fmla="*/ 1 w 1"/>
                <a:gd name="T3" fmla="*/ 4 h 4"/>
                <a:gd name="T4" fmla="*/ 1 w 1"/>
                <a:gd name="T5" fmla="*/ 3 h 4"/>
                <a:gd name="T6" fmla="*/ 1 w 1"/>
                <a:gd name="T7" fmla="*/ 3 h 4"/>
                <a:gd name="T8" fmla="*/ 0 w 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0" y="0"/>
                  </a:moveTo>
                  <a:cubicBezTo>
                    <a:pt x="1" y="1"/>
                    <a:pt x="1" y="2"/>
                    <a:pt x="1" y="4"/>
                  </a:cubicBezTo>
                  <a:cubicBezTo>
                    <a:pt x="1" y="4"/>
                    <a:pt x="1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92" name="Freeform 552"/>
            <p:cNvSpPr>
              <a:spLocks noEditPoints="1"/>
            </p:cNvSpPr>
            <p:nvPr/>
          </p:nvSpPr>
          <p:spPr bwMode="auto">
            <a:xfrm>
              <a:off x="1286" y="2669"/>
              <a:ext cx="66" cy="39"/>
            </a:xfrm>
            <a:custGeom>
              <a:avLst/>
              <a:gdLst>
                <a:gd name="T0" fmla="*/ 7 w 46"/>
                <a:gd name="T1" fmla="*/ 24 h 27"/>
                <a:gd name="T2" fmla="*/ 6 w 46"/>
                <a:gd name="T3" fmla="*/ 25 h 27"/>
                <a:gd name="T4" fmla="*/ 7 w 46"/>
                <a:gd name="T5" fmla="*/ 25 h 27"/>
                <a:gd name="T6" fmla="*/ 7 w 46"/>
                <a:gd name="T7" fmla="*/ 24 h 27"/>
                <a:gd name="T8" fmla="*/ 14 w 46"/>
                <a:gd name="T9" fmla="*/ 13 h 27"/>
                <a:gd name="T10" fmla="*/ 17 w 46"/>
                <a:gd name="T11" fmla="*/ 7 h 27"/>
                <a:gd name="T12" fmla="*/ 24 w 46"/>
                <a:gd name="T13" fmla="*/ 19 h 27"/>
                <a:gd name="T14" fmla="*/ 34 w 46"/>
                <a:gd name="T15" fmla="*/ 19 h 27"/>
                <a:gd name="T16" fmla="*/ 32 w 46"/>
                <a:gd name="T17" fmla="*/ 20 h 27"/>
                <a:gd name="T18" fmla="*/ 31 w 46"/>
                <a:gd name="T19" fmla="*/ 20 h 27"/>
                <a:gd name="T20" fmla="*/ 18 w 46"/>
                <a:gd name="T21" fmla="*/ 26 h 27"/>
                <a:gd name="T22" fmla="*/ 15 w 46"/>
                <a:gd name="T23" fmla="*/ 13 h 27"/>
                <a:gd name="T24" fmla="*/ 14 w 46"/>
                <a:gd name="T25" fmla="*/ 13 h 27"/>
                <a:gd name="T26" fmla="*/ 14 w 46"/>
                <a:gd name="T27" fmla="*/ 13 h 27"/>
                <a:gd name="T28" fmla="*/ 14 w 46"/>
                <a:gd name="T29" fmla="*/ 13 h 27"/>
                <a:gd name="T30" fmla="*/ 15 w 46"/>
                <a:gd name="T31" fmla="*/ 0 h 27"/>
                <a:gd name="T32" fmla="*/ 13 w 46"/>
                <a:gd name="T33" fmla="*/ 13 h 27"/>
                <a:gd name="T34" fmla="*/ 8 w 46"/>
                <a:gd name="T35" fmla="*/ 10 h 27"/>
                <a:gd name="T36" fmla="*/ 7 w 46"/>
                <a:gd name="T37" fmla="*/ 10 h 27"/>
                <a:gd name="T38" fmla="*/ 0 w 46"/>
                <a:gd name="T39" fmla="*/ 22 h 27"/>
                <a:gd name="T40" fmla="*/ 4 w 46"/>
                <a:gd name="T41" fmla="*/ 24 h 27"/>
                <a:gd name="T42" fmla="*/ 5 w 46"/>
                <a:gd name="T43" fmla="*/ 24 h 27"/>
                <a:gd name="T44" fmla="*/ 7 w 46"/>
                <a:gd name="T45" fmla="*/ 24 h 27"/>
                <a:gd name="T46" fmla="*/ 3 w 46"/>
                <a:gd name="T47" fmla="*/ 21 h 27"/>
                <a:gd name="T48" fmla="*/ 1 w 46"/>
                <a:gd name="T49" fmla="*/ 22 h 27"/>
                <a:gd name="T50" fmla="*/ 6 w 46"/>
                <a:gd name="T51" fmla="*/ 10 h 27"/>
                <a:gd name="T52" fmla="*/ 6 w 46"/>
                <a:gd name="T53" fmla="*/ 11 h 27"/>
                <a:gd name="T54" fmla="*/ 7 w 46"/>
                <a:gd name="T55" fmla="*/ 25 h 27"/>
                <a:gd name="T56" fmla="*/ 9 w 46"/>
                <a:gd name="T57" fmla="*/ 26 h 27"/>
                <a:gd name="T58" fmla="*/ 11 w 46"/>
                <a:gd name="T59" fmla="*/ 25 h 27"/>
                <a:gd name="T60" fmla="*/ 12 w 46"/>
                <a:gd name="T61" fmla="*/ 25 h 27"/>
                <a:gd name="T62" fmla="*/ 12 w 46"/>
                <a:gd name="T63" fmla="*/ 25 h 27"/>
                <a:gd name="T64" fmla="*/ 16 w 46"/>
                <a:gd name="T65" fmla="*/ 27 h 27"/>
                <a:gd name="T66" fmla="*/ 18 w 46"/>
                <a:gd name="T67" fmla="*/ 27 h 27"/>
                <a:gd name="T68" fmla="*/ 23 w 46"/>
                <a:gd name="T69" fmla="*/ 24 h 27"/>
                <a:gd name="T70" fmla="*/ 33 w 46"/>
                <a:gd name="T71" fmla="*/ 21 h 27"/>
                <a:gd name="T72" fmla="*/ 34 w 46"/>
                <a:gd name="T73" fmla="*/ 21 h 27"/>
                <a:gd name="T74" fmla="*/ 35 w 46"/>
                <a:gd name="T75" fmla="*/ 21 h 27"/>
                <a:gd name="T76" fmla="*/ 33 w 46"/>
                <a:gd name="T77" fmla="*/ 23 h 27"/>
                <a:gd name="T78" fmla="*/ 34 w 46"/>
                <a:gd name="T79" fmla="*/ 23 h 27"/>
                <a:gd name="T80" fmla="*/ 40 w 46"/>
                <a:gd name="T81" fmla="*/ 19 h 27"/>
                <a:gd name="T82" fmla="*/ 37 w 46"/>
                <a:gd name="T83" fmla="*/ 17 h 27"/>
                <a:gd name="T84" fmla="*/ 30 w 46"/>
                <a:gd name="T85" fmla="*/ 8 h 27"/>
                <a:gd name="T86" fmla="*/ 32 w 46"/>
                <a:gd name="T87" fmla="*/ 9 h 27"/>
                <a:gd name="T88" fmla="*/ 46 w 46"/>
                <a:gd name="T89" fmla="*/ 17 h 27"/>
                <a:gd name="T90" fmla="*/ 45 w 46"/>
                <a:gd name="T91" fmla="*/ 14 h 27"/>
                <a:gd name="T92" fmla="*/ 32 w 46"/>
                <a:gd name="T93" fmla="*/ 1 h 27"/>
                <a:gd name="T94" fmla="*/ 28 w 46"/>
                <a:gd name="T95" fmla="*/ 3 h 27"/>
                <a:gd name="T96" fmla="*/ 22 w 46"/>
                <a:gd name="T97" fmla="*/ 2 h 27"/>
                <a:gd name="T98" fmla="*/ 17 w 46"/>
                <a:gd name="T99" fmla="*/ 1 h 27"/>
                <a:gd name="T100" fmla="*/ 16 w 46"/>
                <a:gd name="T101" fmla="*/ 0 h 27"/>
                <a:gd name="T102" fmla="*/ 16 w 46"/>
                <a:gd name="T103" fmla="*/ 0 h 27"/>
                <a:gd name="T104" fmla="*/ 16 w 46"/>
                <a:gd name="T105" fmla="*/ 0 h 27"/>
                <a:gd name="T106" fmla="*/ 16 w 46"/>
                <a:gd name="T107" fmla="*/ 0 h 27"/>
                <a:gd name="T108" fmla="*/ 16 w 46"/>
                <a:gd name="T109" fmla="*/ 0 h 27"/>
                <a:gd name="T110" fmla="*/ 15 w 46"/>
                <a:gd name="T111" fmla="*/ 0 h 27"/>
                <a:gd name="T112" fmla="*/ 32 w 46"/>
                <a:gd name="T113" fmla="*/ 0 h 27"/>
                <a:gd name="T114" fmla="*/ 32 w 46"/>
                <a:gd name="T115" fmla="*/ 1 h 27"/>
                <a:gd name="T116" fmla="*/ 32 w 46"/>
                <a:gd name="T117" fmla="*/ 0 h 27"/>
                <a:gd name="T118" fmla="*/ 32 w 46"/>
                <a:gd name="T11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6" h="27">
                  <a:moveTo>
                    <a:pt x="7" y="24"/>
                  </a:moveTo>
                  <a:cubicBezTo>
                    <a:pt x="7" y="25"/>
                    <a:pt x="7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4"/>
                  </a:cubicBezTo>
                  <a:moveTo>
                    <a:pt x="14" y="13"/>
                  </a:moveTo>
                  <a:cubicBezTo>
                    <a:pt x="15" y="13"/>
                    <a:pt x="17" y="12"/>
                    <a:pt x="17" y="7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31" y="19"/>
                    <a:pt x="34" y="19"/>
                  </a:cubicBezTo>
                  <a:cubicBezTo>
                    <a:pt x="37" y="19"/>
                    <a:pt x="37" y="19"/>
                    <a:pt x="32" y="20"/>
                  </a:cubicBezTo>
                  <a:cubicBezTo>
                    <a:pt x="32" y="20"/>
                    <a:pt x="32" y="20"/>
                    <a:pt x="31" y="20"/>
                  </a:cubicBezTo>
                  <a:cubicBezTo>
                    <a:pt x="29" y="20"/>
                    <a:pt x="24" y="21"/>
                    <a:pt x="18" y="26"/>
                  </a:cubicBezTo>
                  <a:cubicBezTo>
                    <a:pt x="18" y="26"/>
                    <a:pt x="18" y="13"/>
                    <a:pt x="15" y="13"/>
                  </a:cubicBezTo>
                  <a:cubicBezTo>
                    <a:pt x="15" y="13"/>
                    <a:pt x="15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moveTo>
                    <a:pt x="15" y="0"/>
                  </a:moveTo>
                  <a:cubicBezTo>
                    <a:pt x="15" y="0"/>
                    <a:pt x="19" y="13"/>
                    <a:pt x="13" y="13"/>
                  </a:cubicBezTo>
                  <a:cubicBezTo>
                    <a:pt x="12" y="13"/>
                    <a:pt x="10" y="12"/>
                    <a:pt x="8" y="10"/>
                  </a:cubicBezTo>
                  <a:cubicBezTo>
                    <a:pt x="8" y="10"/>
                    <a:pt x="7" y="10"/>
                    <a:pt x="7" y="10"/>
                  </a:cubicBezTo>
                  <a:cubicBezTo>
                    <a:pt x="6" y="10"/>
                    <a:pt x="4" y="11"/>
                    <a:pt x="0" y="22"/>
                  </a:cubicBezTo>
                  <a:cubicBezTo>
                    <a:pt x="0" y="22"/>
                    <a:pt x="1" y="23"/>
                    <a:pt x="4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3"/>
                    <a:pt x="5" y="21"/>
                    <a:pt x="3" y="21"/>
                  </a:cubicBezTo>
                  <a:cubicBezTo>
                    <a:pt x="2" y="21"/>
                    <a:pt x="1" y="21"/>
                    <a:pt x="1" y="22"/>
                  </a:cubicBezTo>
                  <a:cubicBezTo>
                    <a:pt x="1" y="22"/>
                    <a:pt x="5" y="10"/>
                    <a:pt x="6" y="10"/>
                  </a:cubicBezTo>
                  <a:cubicBezTo>
                    <a:pt x="6" y="10"/>
                    <a:pt x="6" y="10"/>
                    <a:pt x="6" y="11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5"/>
                    <a:pt x="8" y="25"/>
                    <a:pt x="9" y="26"/>
                  </a:cubicBezTo>
                  <a:cubicBezTo>
                    <a:pt x="9" y="25"/>
                    <a:pt x="10" y="25"/>
                    <a:pt x="11" y="25"/>
                  </a:cubicBezTo>
                  <a:cubicBezTo>
                    <a:pt x="11" y="25"/>
                    <a:pt x="11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3" y="25"/>
                    <a:pt x="16" y="25"/>
                    <a:pt x="16" y="27"/>
                  </a:cubicBezTo>
                  <a:cubicBezTo>
                    <a:pt x="17" y="27"/>
                    <a:pt x="17" y="27"/>
                    <a:pt x="18" y="27"/>
                  </a:cubicBezTo>
                  <a:cubicBezTo>
                    <a:pt x="19" y="25"/>
                    <a:pt x="21" y="25"/>
                    <a:pt x="23" y="24"/>
                  </a:cubicBezTo>
                  <a:cubicBezTo>
                    <a:pt x="26" y="23"/>
                    <a:pt x="30" y="21"/>
                    <a:pt x="33" y="21"/>
                  </a:cubicBezTo>
                  <a:cubicBezTo>
                    <a:pt x="33" y="21"/>
                    <a:pt x="34" y="21"/>
                    <a:pt x="34" y="21"/>
                  </a:cubicBezTo>
                  <a:cubicBezTo>
                    <a:pt x="34" y="21"/>
                    <a:pt x="34" y="21"/>
                    <a:pt x="35" y="21"/>
                  </a:cubicBezTo>
                  <a:cubicBezTo>
                    <a:pt x="35" y="21"/>
                    <a:pt x="36" y="21"/>
                    <a:pt x="33" y="23"/>
                  </a:cubicBezTo>
                  <a:cubicBezTo>
                    <a:pt x="33" y="23"/>
                    <a:pt x="34" y="23"/>
                    <a:pt x="34" y="23"/>
                  </a:cubicBezTo>
                  <a:cubicBezTo>
                    <a:pt x="35" y="23"/>
                    <a:pt x="37" y="21"/>
                    <a:pt x="40" y="19"/>
                  </a:cubicBezTo>
                  <a:cubicBezTo>
                    <a:pt x="40" y="19"/>
                    <a:pt x="35" y="19"/>
                    <a:pt x="37" y="17"/>
                  </a:cubicBezTo>
                  <a:cubicBezTo>
                    <a:pt x="37" y="17"/>
                    <a:pt x="25" y="8"/>
                    <a:pt x="30" y="8"/>
                  </a:cubicBezTo>
                  <a:cubicBezTo>
                    <a:pt x="31" y="8"/>
                    <a:pt x="31" y="9"/>
                    <a:pt x="32" y="9"/>
                  </a:cubicBezTo>
                  <a:cubicBezTo>
                    <a:pt x="32" y="9"/>
                    <a:pt x="40" y="9"/>
                    <a:pt x="46" y="17"/>
                  </a:cubicBezTo>
                  <a:cubicBezTo>
                    <a:pt x="46" y="16"/>
                    <a:pt x="45" y="15"/>
                    <a:pt x="45" y="14"/>
                  </a:cubicBezTo>
                  <a:cubicBezTo>
                    <a:pt x="45" y="14"/>
                    <a:pt x="36" y="5"/>
                    <a:pt x="32" y="1"/>
                  </a:cubicBezTo>
                  <a:cubicBezTo>
                    <a:pt x="32" y="2"/>
                    <a:pt x="31" y="3"/>
                    <a:pt x="28" y="3"/>
                  </a:cubicBezTo>
                  <a:cubicBezTo>
                    <a:pt x="26" y="3"/>
                    <a:pt x="25" y="3"/>
                    <a:pt x="22" y="2"/>
                  </a:cubicBezTo>
                  <a:cubicBezTo>
                    <a:pt x="22" y="2"/>
                    <a:pt x="20" y="1"/>
                    <a:pt x="17" y="1"/>
                  </a:cubicBezTo>
                  <a:cubicBezTo>
                    <a:pt x="17" y="1"/>
                    <a:pt x="16" y="1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moveTo>
                    <a:pt x="32" y="0"/>
                  </a:moveTo>
                  <a:cubicBezTo>
                    <a:pt x="32" y="1"/>
                    <a:pt x="32" y="1"/>
                    <a:pt x="32" y="1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93" name="Freeform 553"/>
            <p:cNvSpPr>
              <a:spLocks/>
            </p:cNvSpPr>
            <p:nvPr/>
          </p:nvSpPr>
          <p:spPr bwMode="auto">
            <a:xfrm>
              <a:off x="1287" y="2684"/>
              <a:ext cx="9" cy="21"/>
            </a:xfrm>
            <a:custGeom>
              <a:avLst/>
              <a:gdLst>
                <a:gd name="T0" fmla="*/ 5 w 6"/>
                <a:gd name="T1" fmla="*/ 0 h 15"/>
                <a:gd name="T2" fmla="*/ 0 w 6"/>
                <a:gd name="T3" fmla="*/ 12 h 15"/>
                <a:gd name="T4" fmla="*/ 2 w 6"/>
                <a:gd name="T5" fmla="*/ 11 h 15"/>
                <a:gd name="T6" fmla="*/ 6 w 6"/>
                <a:gd name="T7" fmla="*/ 14 h 15"/>
                <a:gd name="T8" fmla="*/ 6 w 6"/>
                <a:gd name="T9" fmla="*/ 14 h 15"/>
                <a:gd name="T10" fmla="*/ 6 w 6"/>
                <a:gd name="T11" fmla="*/ 14 h 15"/>
                <a:gd name="T12" fmla="*/ 6 w 6"/>
                <a:gd name="T13" fmla="*/ 15 h 15"/>
                <a:gd name="T14" fmla="*/ 6 w 6"/>
                <a:gd name="T15" fmla="*/ 15 h 15"/>
                <a:gd name="T16" fmla="*/ 5 w 6"/>
                <a:gd name="T17" fmla="*/ 1 h 15"/>
                <a:gd name="T18" fmla="*/ 5 w 6"/>
                <a:gd name="T1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5">
                  <a:moveTo>
                    <a:pt x="5" y="0"/>
                  </a:moveTo>
                  <a:cubicBezTo>
                    <a:pt x="4" y="0"/>
                    <a:pt x="0" y="12"/>
                    <a:pt x="0" y="12"/>
                  </a:cubicBezTo>
                  <a:cubicBezTo>
                    <a:pt x="0" y="11"/>
                    <a:pt x="1" y="11"/>
                    <a:pt x="2" y="11"/>
                  </a:cubicBezTo>
                  <a:cubicBezTo>
                    <a:pt x="4" y="11"/>
                    <a:pt x="5" y="13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94" name="Freeform 554"/>
            <p:cNvSpPr>
              <a:spLocks noEditPoints="1"/>
            </p:cNvSpPr>
            <p:nvPr/>
          </p:nvSpPr>
          <p:spPr bwMode="auto">
            <a:xfrm>
              <a:off x="1306" y="2679"/>
              <a:ext cx="33" cy="28"/>
            </a:xfrm>
            <a:custGeom>
              <a:avLst/>
              <a:gdLst>
                <a:gd name="T0" fmla="*/ 0 w 23"/>
                <a:gd name="T1" fmla="*/ 6 h 19"/>
                <a:gd name="T2" fmla="*/ 0 w 23"/>
                <a:gd name="T3" fmla="*/ 6 h 19"/>
                <a:gd name="T4" fmla="*/ 0 w 23"/>
                <a:gd name="T5" fmla="*/ 6 h 19"/>
                <a:gd name="T6" fmla="*/ 3 w 23"/>
                <a:gd name="T7" fmla="*/ 0 h 19"/>
                <a:gd name="T8" fmla="*/ 0 w 23"/>
                <a:gd name="T9" fmla="*/ 6 h 19"/>
                <a:gd name="T10" fmla="*/ 1 w 23"/>
                <a:gd name="T11" fmla="*/ 6 h 19"/>
                <a:gd name="T12" fmla="*/ 4 w 23"/>
                <a:gd name="T13" fmla="*/ 19 h 19"/>
                <a:gd name="T14" fmla="*/ 17 w 23"/>
                <a:gd name="T15" fmla="*/ 13 h 19"/>
                <a:gd name="T16" fmla="*/ 18 w 23"/>
                <a:gd name="T17" fmla="*/ 13 h 19"/>
                <a:gd name="T18" fmla="*/ 20 w 23"/>
                <a:gd name="T19" fmla="*/ 12 h 19"/>
                <a:gd name="T20" fmla="*/ 10 w 23"/>
                <a:gd name="T21" fmla="*/ 12 h 19"/>
                <a:gd name="T22" fmla="*/ 3 w 23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19"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3" y="0"/>
                  </a:moveTo>
                  <a:cubicBezTo>
                    <a:pt x="3" y="5"/>
                    <a:pt x="1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4" y="6"/>
                    <a:pt x="4" y="19"/>
                    <a:pt x="4" y="19"/>
                  </a:cubicBezTo>
                  <a:cubicBezTo>
                    <a:pt x="10" y="14"/>
                    <a:pt x="15" y="13"/>
                    <a:pt x="17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3" y="12"/>
                    <a:pt x="23" y="12"/>
                    <a:pt x="20" y="12"/>
                  </a:cubicBezTo>
                  <a:cubicBezTo>
                    <a:pt x="17" y="12"/>
                    <a:pt x="10" y="12"/>
                    <a:pt x="10" y="12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pic>
          <p:nvPicPr>
            <p:cNvPr id="195" name="Picture 555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3" y="2664"/>
              <a:ext cx="11" cy="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6" name="Freeform 556"/>
            <p:cNvSpPr>
              <a:spLocks/>
            </p:cNvSpPr>
            <p:nvPr/>
          </p:nvSpPr>
          <p:spPr bwMode="auto">
            <a:xfrm>
              <a:off x="1309" y="2669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1 h 1"/>
                <a:gd name="T8" fmla="*/ 0 w 1"/>
                <a:gd name="T9" fmla="*/ 0 h 1"/>
                <a:gd name="T10" fmla="*/ 0 w 1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97" name="Freeform 557"/>
            <p:cNvSpPr>
              <a:spLocks noEditPoints="1"/>
            </p:cNvSpPr>
            <p:nvPr/>
          </p:nvSpPr>
          <p:spPr bwMode="auto">
            <a:xfrm>
              <a:off x="1318" y="2704"/>
              <a:ext cx="40" cy="30"/>
            </a:xfrm>
            <a:custGeom>
              <a:avLst/>
              <a:gdLst>
                <a:gd name="T0" fmla="*/ 19 w 28"/>
                <a:gd name="T1" fmla="*/ 10 h 21"/>
                <a:gd name="T2" fmla="*/ 19 w 28"/>
                <a:gd name="T3" fmla="*/ 10 h 21"/>
                <a:gd name="T4" fmla="*/ 20 w 28"/>
                <a:gd name="T5" fmla="*/ 15 h 21"/>
                <a:gd name="T6" fmla="*/ 20 w 28"/>
                <a:gd name="T7" fmla="*/ 15 h 21"/>
                <a:gd name="T8" fmla="*/ 20 w 28"/>
                <a:gd name="T9" fmla="*/ 15 h 21"/>
                <a:gd name="T10" fmla="*/ 21 w 28"/>
                <a:gd name="T11" fmla="*/ 10 h 21"/>
                <a:gd name="T12" fmla="*/ 19 w 28"/>
                <a:gd name="T13" fmla="*/ 10 h 21"/>
                <a:gd name="T14" fmla="*/ 8 w 28"/>
                <a:gd name="T15" fmla="*/ 9 h 21"/>
                <a:gd name="T16" fmla="*/ 3 w 28"/>
                <a:gd name="T17" fmla="*/ 14 h 21"/>
                <a:gd name="T18" fmla="*/ 2 w 28"/>
                <a:gd name="T19" fmla="*/ 15 h 21"/>
                <a:gd name="T20" fmla="*/ 0 w 28"/>
                <a:gd name="T21" fmla="*/ 20 h 21"/>
                <a:gd name="T22" fmla="*/ 10 w 28"/>
                <a:gd name="T23" fmla="*/ 17 h 21"/>
                <a:gd name="T24" fmla="*/ 7 w 28"/>
                <a:gd name="T25" fmla="*/ 13 h 21"/>
                <a:gd name="T26" fmla="*/ 7 w 28"/>
                <a:gd name="T27" fmla="*/ 14 h 21"/>
                <a:gd name="T28" fmla="*/ 5 w 28"/>
                <a:gd name="T29" fmla="*/ 17 h 21"/>
                <a:gd name="T30" fmla="*/ 3 w 28"/>
                <a:gd name="T31" fmla="*/ 17 h 21"/>
                <a:gd name="T32" fmla="*/ 4 w 28"/>
                <a:gd name="T33" fmla="*/ 13 h 21"/>
                <a:gd name="T34" fmla="*/ 6 w 28"/>
                <a:gd name="T35" fmla="*/ 13 h 21"/>
                <a:gd name="T36" fmla="*/ 8 w 28"/>
                <a:gd name="T37" fmla="*/ 10 h 21"/>
                <a:gd name="T38" fmla="*/ 8 w 28"/>
                <a:gd name="T39" fmla="*/ 9 h 21"/>
                <a:gd name="T40" fmla="*/ 27 w 28"/>
                <a:gd name="T41" fmla="*/ 6 h 21"/>
                <a:gd name="T42" fmla="*/ 26 w 28"/>
                <a:gd name="T43" fmla="*/ 11 h 21"/>
                <a:gd name="T44" fmla="*/ 26 w 28"/>
                <a:gd name="T45" fmla="*/ 12 h 21"/>
                <a:gd name="T46" fmla="*/ 27 w 28"/>
                <a:gd name="T47" fmla="*/ 15 h 21"/>
                <a:gd name="T48" fmla="*/ 27 w 28"/>
                <a:gd name="T49" fmla="*/ 21 h 21"/>
                <a:gd name="T50" fmla="*/ 27 w 28"/>
                <a:gd name="T51" fmla="*/ 21 h 21"/>
                <a:gd name="T52" fmla="*/ 27 w 28"/>
                <a:gd name="T53" fmla="*/ 6 h 21"/>
                <a:gd name="T54" fmla="*/ 13 w 28"/>
                <a:gd name="T55" fmla="*/ 5 h 21"/>
                <a:gd name="T56" fmla="*/ 10 w 28"/>
                <a:gd name="T57" fmla="*/ 8 h 21"/>
                <a:gd name="T58" fmla="*/ 10 w 28"/>
                <a:gd name="T59" fmla="*/ 8 h 21"/>
                <a:gd name="T60" fmla="*/ 13 w 28"/>
                <a:gd name="T61" fmla="*/ 6 h 21"/>
                <a:gd name="T62" fmla="*/ 13 w 28"/>
                <a:gd name="T63" fmla="*/ 5 h 21"/>
                <a:gd name="T64" fmla="*/ 8 w 28"/>
                <a:gd name="T65" fmla="*/ 2 h 21"/>
                <a:gd name="T66" fmla="*/ 5 w 28"/>
                <a:gd name="T67" fmla="*/ 5 h 21"/>
                <a:gd name="T68" fmla="*/ 6 w 28"/>
                <a:gd name="T69" fmla="*/ 6 h 21"/>
                <a:gd name="T70" fmla="*/ 8 w 28"/>
                <a:gd name="T71" fmla="*/ 6 h 21"/>
                <a:gd name="T72" fmla="*/ 8 w 28"/>
                <a:gd name="T73" fmla="*/ 4 h 21"/>
                <a:gd name="T74" fmla="*/ 8 w 28"/>
                <a:gd name="T75" fmla="*/ 2 h 21"/>
                <a:gd name="T76" fmla="*/ 20 w 28"/>
                <a:gd name="T77" fmla="*/ 1 h 21"/>
                <a:gd name="T78" fmla="*/ 20 w 28"/>
                <a:gd name="T79" fmla="*/ 1 h 21"/>
                <a:gd name="T80" fmla="*/ 20 w 28"/>
                <a:gd name="T81" fmla="*/ 1 h 21"/>
                <a:gd name="T82" fmla="*/ 19 w 28"/>
                <a:gd name="T83" fmla="*/ 3 h 21"/>
                <a:gd name="T84" fmla="*/ 19 w 28"/>
                <a:gd name="T85" fmla="*/ 3 h 21"/>
                <a:gd name="T86" fmla="*/ 20 w 28"/>
                <a:gd name="T87" fmla="*/ 1 h 21"/>
                <a:gd name="T88" fmla="*/ 20 w 28"/>
                <a:gd name="T89" fmla="*/ 1 h 21"/>
                <a:gd name="T90" fmla="*/ 11 w 28"/>
                <a:gd name="T91" fmla="*/ 1 h 21"/>
                <a:gd name="T92" fmla="*/ 10 w 28"/>
                <a:gd name="T93" fmla="*/ 2 h 21"/>
                <a:gd name="T94" fmla="*/ 10 w 28"/>
                <a:gd name="T95" fmla="*/ 5 h 21"/>
                <a:gd name="T96" fmla="*/ 11 w 28"/>
                <a:gd name="T97" fmla="*/ 5 h 21"/>
                <a:gd name="T98" fmla="*/ 13 w 28"/>
                <a:gd name="T99" fmla="*/ 4 h 21"/>
                <a:gd name="T100" fmla="*/ 13 w 28"/>
                <a:gd name="T101" fmla="*/ 4 h 21"/>
                <a:gd name="T102" fmla="*/ 11 w 28"/>
                <a:gd name="T103" fmla="*/ 1 h 21"/>
                <a:gd name="T104" fmla="*/ 17 w 28"/>
                <a:gd name="T105" fmla="*/ 0 h 21"/>
                <a:gd name="T106" fmla="*/ 14 w 28"/>
                <a:gd name="T107" fmla="*/ 1 h 21"/>
                <a:gd name="T108" fmla="*/ 15 w 28"/>
                <a:gd name="T109" fmla="*/ 3 h 21"/>
                <a:gd name="T110" fmla="*/ 16 w 28"/>
                <a:gd name="T111" fmla="*/ 3 h 21"/>
                <a:gd name="T112" fmla="*/ 15 w 28"/>
                <a:gd name="T113" fmla="*/ 3 h 21"/>
                <a:gd name="T114" fmla="*/ 16 w 28"/>
                <a:gd name="T115" fmla="*/ 5 h 21"/>
                <a:gd name="T116" fmla="*/ 17 w 28"/>
                <a:gd name="T117" fmla="*/ 4 h 21"/>
                <a:gd name="T118" fmla="*/ 16 w 28"/>
                <a:gd name="T119" fmla="*/ 2 h 21"/>
                <a:gd name="T120" fmla="*/ 17 w 28"/>
                <a:gd name="T1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" h="21">
                  <a:moveTo>
                    <a:pt x="19" y="10"/>
                  </a:moveTo>
                  <a:cubicBezTo>
                    <a:pt x="19" y="10"/>
                    <a:pt x="19" y="10"/>
                    <a:pt x="19" y="10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1" y="15"/>
                    <a:pt x="21" y="13"/>
                    <a:pt x="21" y="10"/>
                  </a:cubicBezTo>
                  <a:cubicBezTo>
                    <a:pt x="20" y="10"/>
                    <a:pt x="20" y="10"/>
                    <a:pt x="19" y="10"/>
                  </a:cubicBezTo>
                  <a:moveTo>
                    <a:pt x="8" y="9"/>
                  </a:moveTo>
                  <a:cubicBezTo>
                    <a:pt x="6" y="11"/>
                    <a:pt x="5" y="12"/>
                    <a:pt x="3" y="14"/>
                  </a:cubicBezTo>
                  <a:cubicBezTo>
                    <a:pt x="3" y="15"/>
                    <a:pt x="3" y="15"/>
                    <a:pt x="2" y="15"/>
                  </a:cubicBezTo>
                  <a:cubicBezTo>
                    <a:pt x="1" y="17"/>
                    <a:pt x="0" y="18"/>
                    <a:pt x="0" y="2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8" y="17"/>
                    <a:pt x="7" y="14"/>
                    <a:pt x="7" y="13"/>
                  </a:cubicBezTo>
                  <a:cubicBezTo>
                    <a:pt x="7" y="13"/>
                    <a:pt x="7" y="14"/>
                    <a:pt x="7" y="14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3"/>
                    <a:pt x="5" y="12"/>
                    <a:pt x="8" y="10"/>
                  </a:cubicBezTo>
                  <a:cubicBezTo>
                    <a:pt x="8" y="10"/>
                    <a:pt x="8" y="10"/>
                    <a:pt x="8" y="9"/>
                  </a:cubicBezTo>
                  <a:moveTo>
                    <a:pt x="27" y="6"/>
                  </a:moveTo>
                  <a:cubicBezTo>
                    <a:pt x="27" y="8"/>
                    <a:pt x="27" y="10"/>
                    <a:pt x="26" y="1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3"/>
                    <a:pt x="27" y="14"/>
                    <a:pt x="27" y="15"/>
                  </a:cubicBezTo>
                  <a:cubicBezTo>
                    <a:pt x="27" y="15"/>
                    <a:pt x="28" y="16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19"/>
                    <a:pt x="28" y="15"/>
                    <a:pt x="27" y="6"/>
                  </a:cubicBezTo>
                  <a:moveTo>
                    <a:pt x="13" y="5"/>
                  </a:moveTo>
                  <a:cubicBezTo>
                    <a:pt x="12" y="6"/>
                    <a:pt x="11" y="7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2" y="7"/>
                    <a:pt x="13" y="6"/>
                  </a:cubicBezTo>
                  <a:cubicBezTo>
                    <a:pt x="13" y="6"/>
                    <a:pt x="13" y="5"/>
                    <a:pt x="13" y="5"/>
                  </a:cubicBezTo>
                  <a:moveTo>
                    <a:pt x="8" y="2"/>
                  </a:moveTo>
                  <a:cubicBezTo>
                    <a:pt x="7" y="3"/>
                    <a:pt x="6" y="4"/>
                    <a:pt x="5" y="5"/>
                  </a:cubicBezTo>
                  <a:cubicBezTo>
                    <a:pt x="5" y="5"/>
                    <a:pt x="4" y="6"/>
                    <a:pt x="6" y="6"/>
                  </a:cubicBezTo>
                  <a:cubicBezTo>
                    <a:pt x="6" y="6"/>
                    <a:pt x="7" y="6"/>
                    <a:pt x="8" y="6"/>
                  </a:cubicBezTo>
                  <a:cubicBezTo>
                    <a:pt x="8" y="5"/>
                    <a:pt x="8" y="4"/>
                    <a:pt x="8" y="4"/>
                  </a:cubicBezTo>
                  <a:cubicBezTo>
                    <a:pt x="8" y="3"/>
                    <a:pt x="8" y="3"/>
                    <a:pt x="8" y="2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1"/>
                    <a:pt x="19" y="2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20" y="2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11" y="1"/>
                  </a:moveTo>
                  <a:cubicBezTo>
                    <a:pt x="10" y="1"/>
                    <a:pt x="10" y="2"/>
                    <a:pt x="10" y="2"/>
                  </a:cubicBezTo>
                  <a:cubicBezTo>
                    <a:pt x="10" y="2"/>
                    <a:pt x="10" y="4"/>
                    <a:pt x="10" y="5"/>
                  </a:cubicBezTo>
                  <a:cubicBezTo>
                    <a:pt x="10" y="5"/>
                    <a:pt x="11" y="5"/>
                    <a:pt x="11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"/>
                    <a:pt x="12" y="1"/>
                    <a:pt x="11" y="1"/>
                  </a:cubicBezTo>
                  <a:moveTo>
                    <a:pt x="17" y="0"/>
                  </a:moveTo>
                  <a:cubicBezTo>
                    <a:pt x="17" y="0"/>
                    <a:pt x="16" y="1"/>
                    <a:pt x="14" y="1"/>
                  </a:cubicBezTo>
                  <a:cubicBezTo>
                    <a:pt x="15" y="1"/>
                    <a:pt x="15" y="2"/>
                    <a:pt x="15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5" y="3"/>
                  </a:cubicBezTo>
                  <a:cubicBezTo>
                    <a:pt x="16" y="4"/>
                    <a:pt x="16" y="4"/>
                    <a:pt x="16" y="5"/>
                  </a:cubicBezTo>
                  <a:cubicBezTo>
                    <a:pt x="16" y="5"/>
                    <a:pt x="16" y="5"/>
                    <a:pt x="17" y="4"/>
                  </a:cubicBezTo>
                  <a:cubicBezTo>
                    <a:pt x="17" y="3"/>
                    <a:pt x="17" y="2"/>
                    <a:pt x="16" y="2"/>
                  </a:cubicBezTo>
                  <a:cubicBezTo>
                    <a:pt x="16" y="2"/>
                    <a:pt x="17" y="1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98" name="Freeform 558"/>
            <p:cNvSpPr>
              <a:spLocks/>
            </p:cNvSpPr>
            <p:nvPr/>
          </p:nvSpPr>
          <p:spPr bwMode="auto">
            <a:xfrm>
              <a:off x="1248" y="2807"/>
              <a:ext cx="138" cy="13"/>
            </a:xfrm>
            <a:custGeom>
              <a:avLst/>
              <a:gdLst>
                <a:gd name="T0" fmla="*/ 90 w 95"/>
                <a:gd name="T1" fmla="*/ 0 h 9"/>
                <a:gd name="T2" fmla="*/ 89 w 95"/>
                <a:gd name="T3" fmla="*/ 1 h 9"/>
                <a:gd name="T4" fmla="*/ 89 w 95"/>
                <a:gd name="T5" fmla="*/ 1 h 9"/>
                <a:gd name="T6" fmla="*/ 78 w 95"/>
                <a:gd name="T7" fmla="*/ 6 h 9"/>
                <a:gd name="T8" fmla="*/ 64 w 95"/>
                <a:gd name="T9" fmla="*/ 7 h 9"/>
                <a:gd name="T10" fmla="*/ 58 w 95"/>
                <a:gd name="T11" fmla="*/ 6 h 9"/>
                <a:gd name="T12" fmla="*/ 28 w 95"/>
                <a:gd name="T13" fmla="*/ 8 h 9"/>
                <a:gd name="T14" fmla="*/ 25 w 95"/>
                <a:gd name="T15" fmla="*/ 8 h 9"/>
                <a:gd name="T16" fmla="*/ 5 w 95"/>
                <a:gd name="T17" fmla="*/ 4 h 9"/>
                <a:gd name="T18" fmla="*/ 4 w 95"/>
                <a:gd name="T19" fmla="*/ 2 h 9"/>
                <a:gd name="T20" fmla="*/ 4 w 95"/>
                <a:gd name="T21" fmla="*/ 2 h 9"/>
                <a:gd name="T22" fmla="*/ 8 w 95"/>
                <a:gd name="T23" fmla="*/ 6 h 9"/>
                <a:gd name="T24" fmla="*/ 24 w 95"/>
                <a:gd name="T25" fmla="*/ 9 h 9"/>
                <a:gd name="T26" fmla="*/ 29 w 95"/>
                <a:gd name="T27" fmla="*/ 9 h 9"/>
                <a:gd name="T28" fmla="*/ 64 w 95"/>
                <a:gd name="T29" fmla="*/ 8 h 9"/>
                <a:gd name="T30" fmla="*/ 82 w 95"/>
                <a:gd name="T31" fmla="*/ 5 h 9"/>
                <a:gd name="T32" fmla="*/ 92 w 95"/>
                <a:gd name="T33" fmla="*/ 1 h 9"/>
                <a:gd name="T34" fmla="*/ 90 w 95"/>
                <a:gd name="T35" fmla="*/ 1 h 9"/>
                <a:gd name="T36" fmla="*/ 90 w 95"/>
                <a:gd name="T3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5" h="9">
                  <a:moveTo>
                    <a:pt x="90" y="0"/>
                  </a:moveTo>
                  <a:cubicBezTo>
                    <a:pt x="90" y="1"/>
                    <a:pt x="89" y="1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6" y="1"/>
                    <a:pt x="78" y="6"/>
                    <a:pt x="78" y="6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3" y="7"/>
                    <a:pt x="60" y="6"/>
                    <a:pt x="58" y="6"/>
                  </a:cubicBezTo>
                  <a:cubicBezTo>
                    <a:pt x="47" y="6"/>
                    <a:pt x="28" y="8"/>
                    <a:pt x="28" y="8"/>
                  </a:cubicBezTo>
                  <a:cubicBezTo>
                    <a:pt x="27" y="8"/>
                    <a:pt x="26" y="8"/>
                    <a:pt x="25" y="8"/>
                  </a:cubicBezTo>
                  <a:cubicBezTo>
                    <a:pt x="17" y="8"/>
                    <a:pt x="5" y="4"/>
                    <a:pt x="5" y="4"/>
                  </a:cubicBezTo>
                  <a:cubicBezTo>
                    <a:pt x="5" y="3"/>
                    <a:pt x="5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0" y="3"/>
                    <a:pt x="8" y="6"/>
                  </a:cubicBezTo>
                  <a:cubicBezTo>
                    <a:pt x="8" y="6"/>
                    <a:pt x="16" y="9"/>
                    <a:pt x="24" y="9"/>
                  </a:cubicBezTo>
                  <a:cubicBezTo>
                    <a:pt x="25" y="9"/>
                    <a:pt x="27" y="9"/>
                    <a:pt x="29" y="9"/>
                  </a:cubicBezTo>
                  <a:cubicBezTo>
                    <a:pt x="29" y="9"/>
                    <a:pt x="59" y="8"/>
                    <a:pt x="64" y="8"/>
                  </a:cubicBezTo>
                  <a:cubicBezTo>
                    <a:pt x="64" y="8"/>
                    <a:pt x="76" y="8"/>
                    <a:pt x="82" y="5"/>
                  </a:cubicBezTo>
                  <a:cubicBezTo>
                    <a:pt x="82" y="5"/>
                    <a:pt x="95" y="1"/>
                    <a:pt x="92" y="1"/>
                  </a:cubicBezTo>
                  <a:cubicBezTo>
                    <a:pt x="91" y="1"/>
                    <a:pt x="91" y="1"/>
                    <a:pt x="90" y="1"/>
                  </a:cubicBezTo>
                  <a:cubicBezTo>
                    <a:pt x="90" y="0"/>
                    <a:pt x="90" y="0"/>
                    <a:pt x="9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99" name="Freeform 559"/>
            <p:cNvSpPr>
              <a:spLocks noEditPoints="1"/>
            </p:cNvSpPr>
            <p:nvPr/>
          </p:nvSpPr>
          <p:spPr bwMode="auto">
            <a:xfrm>
              <a:off x="1254" y="2718"/>
              <a:ext cx="125" cy="101"/>
            </a:xfrm>
            <a:custGeom>
              <a:avLst/>
              <a:gdLst>
                <a:gd name="T0" fmla="*/ 50 w 86"/>
                <a:gd name="T1" fmla="*/ 46 h 69"/>
                <a:gd name="T2" fmla="*/ 51 w 86"/>
                <a:gd name="T3" fmla="*/ 46 h 69"/>
                <a:gd name="T4" fmla="*/ 59 w 86"/>
                <a:gd name="T5" fmla="*/ 1 h 69"/>
                <a:gd name="T6" fmla="*/ 58 w 86"/>
                <a:gd name="T7" fmla="*/ 5 h 69"/>
                <a:gd name="T8" fmla="*/ 59 w 86"/>
                <a:gd name="T9" fmla="*/ 7 h 69"/>
                <a:gd name="T10" fmla="*/ 53 w 86"/>
                <a:gd name="T11" fmla="*/ 12 h 69"/>
                <a:gd name="T12" fmla="*/ 40 w 86"/>
                <a:gd name="T13" fmla="*/ 29 h 69"/>
                <a:gd name="T14" fmla="*/ 38 w 86"/>
                <a:gd name="T15" fmla="*/ 58 h 69"/>
                <a:gd name="T16" fmla="*/ 47 w 86"/>
                <a:gd name="T17" fmla="*/ 57 h 69"/>
                <a:gd name="T18" fmla="*/ 47 w 86"/>
                <a:gd name="T19" fmla="*/ 58 h 69"/>
                <a:gd name="T20" fmla="*/ 38 w 86"/>
                <a:gd name="T21" fmla="*/ 61 h 69"/>
                <a:gd name="T22" fmla="*/ 37 w 86"/>
                <a:gd name="T23" fmla="*/ 61 h 69"/>
                <a:gd name="T24" fmla="*/ 19 w 86"/>
                <a:gd name="T25" fmla="*/ 68 h 69"/>
                <a:gd name="T26" fmla="*/ 0 w 86"/>
                <a:gd name="T27" fmla="*/ 63 h 69"/>
                <a:gd name="T28" fmla="*/ 21 w 86"/>
                <a:gd name="T29" fmla="*/ 69 h 69"/>
                <a:gd name="T30" fmla="*/ 54 w 86"/>
                <a:gd name="T31" fmla="*/ 67 h 69"/>
                <a:gd name="T32" fmla="*/ 74 w 86"/>
                <a:gd name="T33" fmla="*/ 67 h 69"/>
                <a:gd name="T34" fmla="*/ 85 w 86"/>
                <a:gd name="T35" fmla="*/ 62 h 69"/>
                <a:gd name="T36" fmla="*/ 85 w 86"/>
                <a:gd name="T37" fmla="*/ 60 h 69"/>
                <a:gd name="T38" fmla="*/ 82 w 86"/>
                <a:gd name="T39" fmla="*/ 61 h 69"/>
                <a:gd name="T40" fmla="*/ 82 w 86"/>
                <a:gd name="T41" fmla="*/ 57 h 69"/>
                <a:gd name="T42" fmla="*/ 74 w 86"/>
                <a:gd name="T43" fmla="*/ 64 h 69"/>
                <a:gd name="T44" fmla="*/ 79 w 86"/>
                <a:gd name="T45" fmla="*/ 55 h 69"/>
                <a:gd name="T46" fmla="*/ 78 w 86"/>
                <a:gd name="T47" fmla="*/ 55 h 69"/>
                <a:gd name="T48" fmla="*/ 63 w 86"/>
                <a:gd name="T49" fmla="*/ 63 h 69"/>
                <a:gd name="T50" fmla="*/ 73 w 86"/>
                <a:gd name="T51" fmla="*/ 56 h 69"/>
                <a:gd name="T52" fmla="*/ 52 w 86"/>
                <a:gd name="T53" fmla="*/ 58 h 69"/>
                <a:gd name="T54" fmla="*/ 52 w 86"/>
                <a:gd name="T55" fmla="*/ 58 h 69"/>
                <a:gd name="T56" fmla="*/ 48 w 86"/>
                <a:gd name="T57" fmla="*/ 46 h 69"/>
                <a:gd name="T58" fmla="*/ 51 w 86"/>
                <a:gd name="T59" fmla="*/ 43 h 69"/>
                <a:gd name="T60" fmla="*/ 50 w 86"/>
                <a:gd name="T61" fmla="*/ 42 h 69"/>
                <a:gd name="T62" fmla="*/ 54 w 86"/>
                <a:gd name="T63" fmla="*/ 41 h 69"/>
                <a:gd name="T64" fmla="*/ 67 w 86"/>
                <a:gd name="T65" fmla="*/ 40 h 69"/>
                <a:gd name="T66" fmla="*/ 58 w 86"/>
                <a:gd name="T67" fmla="*/ 34 h 69"/>
                <a:gd name="T68" fmla="*/ 63 w 86"/>
                <a:gd name="T69" fmla="*/ 28 h 69"/>
                <a:gd name="T70" fmla="*/ 64 w 86"/>
                <a:gd name="T71" fmla="*/ 14 h 69"/>
                <a:gd name="T72" fmla="*/ 61 w 86"/>
                <a:gd name="T73" fmla="*/ 14 h 69"/>
                <a:gd name="T74" fmla="*/ 68 w 86"/>
                <a:gd name="T75" fmla="*/ 8 h 69"/>
                <a:gd name="T76" fmla="*/ 67 w 86"/>
                <a:gd name="T77" fmla="*/ 1 h 69"/>
                <a:gd name="T78" fmla="*/ 67 w 86"/>
                <a:gd name="T79" fmla="*/ 1 h 69"/>
                <a:gd name="T80" fmla="*/ 64 w 86"/>
                <a:gd name="T81" fmla="*/ 7 h 69"/>
                <a:gd name="T82" fmla="*/ 60 w 86"/>
                <a:gd name="T83" fmla="*/ 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6" h="69">
                  <a:moveTo>
                    <a:pt x="51" y="46"/>
                  </a:moveTo>
                  <a:cubicBezTo>
                    <a:pt x="50" y="46"/>
                    <a:pt x="50" y="46"/>
                    <a:pt x="50" y="46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50" y="46"/>
                    <a:pt x="50" y="46"/>
                    <a:pt x="51" y="46"/>
                  </a:cubicBezTo>
                  <a:moveTo>
                    <a:pt x="60" y="0"/>
                  </a:moveTo>
                  <a:cubicBezTo>
                    <a:pt x="60" y="0"/>
                    <a:pt x="60" y="0"/>
                    <a:pt x="59" y="1"/>
                  </a:cubicBezTo>
                  <a:cubicBezTo>
                    <a:pt x="59" y="2"/>
                    <a:pt x="59" y="4"/>
                    <a:pt x="59" y="4"/>
                  </a:cubicBezTo>
                  <a:cubicBezTo>
                    <a:pt x="59" y="4"/>
                    <a:pt x="59" y="5"/>
                    <a:pt x="58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8" y="7"/>
                    <a:pt x="55" y="7"/>
                    <a:pt x="53" y="12"/>
                  </a:cubicBezTo>
                  <a:cubicBezTo>
                    <a:pt x="50" y="13"/>
                    <a:pt x="29" y="22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1" y="29"/>
                    <a:pt x="55" y="29"/>
                    <a:pt x="42" y="44"/>
                  </a:cubicBezTo>
                  <a:cubicBezTo>
                    <a:pt x="42" y="44"/>
                    <a:pt x="28" y="58"/>
                    <a:pt x="38" y="58"/>
                  </a:cubicBezTo>
                  <a:cubicBezTo>
                    <a:pt x="40" y="58"/>
                    <a:pt x="42" y="58"/>
                    <a:pt x="45" y="57"/>
                  </a:cubicBezTo>
                  <a:cubicBezTo>
                    <a:pt x="45" y="57"/>
                    <a:pt x="46" y="57"/>
                    <a:pt x="47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8"/>
                    <a:pt x="42" y="61"/>
                    <a:pt x="38" y="61"/>
                  </a:cubicBezTo>
                  <a:cubicBezTo>
                    <a:pt x="38" y="61"/>
                    <a:pt x="38" y="61"/>
                    <a:pt x="37" y="61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35" y="61"/>
                    <a:pt x="27" y="61"/>
                    <a:pt x="25" y="66"/>
                  </a:cubicBezTo>
                  <a:cubicBezTo>
                    <a:pt x="25" y="66"/>
                    <a:pt x="24" y="68"/>
                    <a:pt x="19" y="68"/>
                  </a:cubicBezTo>
                  <a:cubicBezTo>
                    <a:pt x="18" y="68"/>
                    <a:pt x="17" y="68"/>
                    <a:pt x="16" y="6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1" y="64"/>
                    <a:pt x="1" y="64"/>
                    <a:pt x="1" y="65"/>
                  </a:cubicBezTo>
                  <a:cubicBezTo>
                    <a:pt x="1" y="65"/>
                    <a:pt x="13" y="69"/>
                    <a:pt x="21" y="69"/>
                  </a:cubicBezTo>
                  <a:cubicBezTo>
                    <a:pt x="22" y="69"/>
                    <a:pt x="23" y="69"/>
                    <a:pt x="24" y="69"/>
                  </a:cubicBezTo>
                  <a:cubicBezTo>
                    <a:pt x="24" y="69"/>
                    <a:pt x="43" y="67"/>
                    <a:pt x="54" y="67"/>
                  </a:cubicBezTo>
                  <a:cubicBezTo>
                    <a:pt x="56" y="67"/>
                    <a:pt x="59" y="68"/>
                    <a:pt x="60" y="68"/>
                  </a:cubicBezTo>
                  <a:cubicBezTo>
                    <a:pt x="74" y="67"/>
                    <a:pt x="74" y="67"/>
                    <a:pt x="74" y="67"/>
                  </a:cubicBezTo>
                  <a:cubicBezTo>
                    <a:pt x="74" y="67"/>
                    <a:pt x="82" y="62"/>
                    <a:pt x="85" y="62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85" y="62"/>
                    <a:pt x="86" y="62"/>
                    <a:pt x="86" y="61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4" y="61"/>
                    <a:pt x="84" y="62"/>
                    <a:pt x="83" y="62"/>
                  </a:cubicBezTo>
                  <a:cubicBezTo>
                    <a:pt x="82" y="62"/>
                    <a:pt x="82" y="61"/>
                    <a:pt x="82" y="61"/>
                  </a:cubicBezTo>
                  <a:cubicBezTo>
                    <a:pt x="84" y="59"/>
                    <a:pt x="83" y="58"/>
                    <a:pt x="83" y="58"/>
                  </a:cubicBezTo>
                  <a:cubicBezTo>
                    <a:pt x="82" y="57"/>
                    <a:pt x="82" y="57"/>
                    <a:pt x="82" y="57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79" y="60"/>
                    <a:pt x="74" y="64"/>
                    <a:pt x="74" y="64"/>
                  </a:cubicBezTo>
                  <a:cubicBezTo>
                    <a:pt x="73" y="63"/>
                    <a:pt x="79" y="56"/>
                    <a:pt x="79" y="56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8" y="55"/>
                    <a:pt x="78" y="55"/>
                    <a:pt x="78" y="55"/>
                  </a:cubicBezTo>
                  <a:cubicBezTo>
                    <a:pt x="78" y="55"/>
                    <a:pt x="78" y="55"/>
                    <a:pt x="78" y="55"/>
                  </a:cubicBezTo>
                  <a:cubicBezTo>
                    <a:pt x="77" y="56"/>
                    <a:pt x="76" y="56"/>
                    <a:pt x="75" y="57"/>
                  </a:cubicBezTo>
                  <a:cubicBezTo>
                    <a:pt x="68" y="62"/>
                    <a:pt x="65" y="63"/>
                    <a:pt x="63" y="63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64" y="59"/>
                    <a:pt x="73" y="56"/>
                    <a:pt x="73" y="56"/>
                  </a:cubicBezTo>
                  <a:cubicBezTo>
                    <a:pt x="73" y="56"/>
                    <a:pt x="68" y="56"/>
                    <a:pt x="63" y="56"/>
                  </a:cubicBezTo>
                  <a:cubicBezTo>
                    <a:pt x="59" y="56"/>
                    <a:pt x="54" y="56"/>
                    <a:pt x="52" y="58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2" y="56"/>
                    <a:pt x="50" y="50"/>
                    <a:pt x="50" y="46"/>
                  </a:cubicBezTo>
                  <a:cubicBezTo>
                    <a:pt x="49" y="46"/>
                    <a:pt x="49" y="46"/>
                    <a:pt x="48" y="46"/>
                  </a:cubicBezTo>
                  <a:cubicBezTo>
                    <a:pt x="47" y="44"/>
                    <a:pt x="48" y="43"/>
                    <a:pt x="50" y="42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1" y="42"/>
                    <a:pt x="52" y="41"/>
                    <a:pt x="53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6" y="39"/>
                    <a:pt x="58" y="37"/>
                    <a:pt x="61" y="37"/>
                  </a:cubicBezTo>
                  <a:cubicBezTo>
                    <a:pt x="63" y="37"/>
                    <a:pt x="65" y="38"/>
                    <a:pt x="67" y="40"/>
                  </a:cubicBezTo>
                  <a:cubicBezTo>
                    <a:pt x="67" y="40"/>
                    <a:pt x="66" y="34"/>
                    <a:pt x="60" y="34"/>
                  </a:cubicBezTo>
                  <a:cubicBezTo>
                    <a:pt x="59" y="34"/>
                    <a:pt x="59" y="34"/>
                    <a:pt x="58" y="34"/>
                  </a:cubicBezTo>
                  <a:cubicBezTo>
                    <a:pt x="58" y="34"/>
                    <a:pt x="47" y="32"/>
                    <a:pt x="64" y="29"/>
                  </a:cubicBezTo>
                  <a:cubicBezTo>
                    <a:pt x="64" y="29"/>
                    <a:pt x="72" y="28"/>
                    <a:pt x="63" y="28"/>
                  </a:cubicBezTo>
                  <a:cubicBezTo>
                    <a:pt x="63" y="28"/>
                    <a:pt x="55" y="25"/>
                    <a:pt x="66" y="20"/>
                  </a:cubicBezTo>
                  <a:cubicBezTo>
                    <a:pt x="66" y="20"/>
                    <a:pt x="75" y="14"/>
                    <a:pt x="64" y="14"/>
                  </a:cubicBezTo>
                  <a:cubicBezTo>
                    <a:pt x="64" y="14"/>
                    <a:pt x="63" y="14"/>
                    <a:pt x="62" y="14"/>
                  </a:cubicBezTo>
                  <a:cubicBezTo>
                    <a:pt x="62" y="14"/>
                    <a:pt x="62" y="14"/>
                    <a:pt x="61" y="14"/>
                  </a:cubicBezTo>
                  <a:cubicBezTo>
                    <a:pt x="57" y="14"/>
                    <a:pt x="49" y="14"/>
                    <a:pt x="67" y="9"/>
                  </a:cubicBezTo>
                  <a:cubicBezTo>
                    <a:pt x="67" y="9"/>
                    <a:pt x="68" y="9"/>
                    <a:pt x="68" y="8"/>
                  </a:cubicBezTo>
                  <a:cubicBezTo>
                    <a:pt x="67" y="8"/>
                    <a:pt x="67" y="5"/>
                    <a:pt x="67" y="5"/>
                  </a:cubicBezTo>
                  <a:cubicBezTo>
                    <a:pt x="67" y="4"/>
                    <a:pt x="67" y="2"/>
                    <a:pt x="67" y="1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7" y="1"/>
                    <a:pt x="67" y="7"/>
                    <a:pt x="65" y="7"/>
                  </a:cubicBezTo>
                  <a:cubicBezTo>
                    <a:pt x="65" y="7"/>
                    <a:pt x="64" y="7"/>
                    <a:pt x="64" y="7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3" y="7"/>
                    <a:pt x="60" y="7"/>
                    <a:pt x="60" y="3"/>
                  </a:cubicBezTo>
                  <a:cubicBezTo>
                    <a:pt x="60" y="3"/>
                    <a:pt x="60" y="2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00" name="Freeform 560"/>
            <p:cNvSpPr>
              <a:spLocks/>
            </p:cNvSpPr>
            <p:nvPr/>
          </p:nvSpPr>
          <p:spPr bwMode="auto">
            <a:xfrm>
              <a:off x="1322" y="2779"/>
              <a:ext cx="6" cy="6"/>
            </a:xfrm>
            <a:custGeom>
              <a:avLst/>
              <a:gdLst>
                <a:gd name="T0" fmla="*/ 3 w 4"/>
                <a:gd name="T1" fmla="*/ 0 h 4"/>
                <a:gd name="T2" fmla="*/ 1 w 4"/>
                <a:gd name="T3" fmla="*/ 4 h 4"/>
                <a:gd name="T4" fmla="*/ 3 w 4"/>
                <a:gd name="T5" fmla="*/ 4 h 4"/>
                <a:gd name="T6" fmla="*/ 3 w 4"/>
                <a:gd name="T7" fmla="*/ 4 h 4"/>
                <a:gd name="T8" fmla="*/ 3 w 4"/>
                <a:gd name="T9" fmla="*/ 4 h 4"/>
                <a:gd name="T10" fmla="*/ 3 w 4"/>
                <a:gd name="T11" fmla="*/ 4 h 4"/>
                <a:gd name="T12" fmla="*/ 3 w 4"/>
                <a:gd name="T13" fmla="*/ 4 h 4"/>
                <a:gd name="T14" fmla="*/ 4 w 4"/>
                <a:gd name="T15" fmla="*/ 1 h 4"/>
                <a:gd name="T16" fmla="*/ 3 w 4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1" y="1"/>
                    <a:pt x="0" y="2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01" name="Freeform 561"/>
            <p:cNvSpPr>
              <a:spLocks noEditPoints="1"/>
            </p:cNvSpPr>
            <p:nvPr/>
          </p:nvSpPr>
          <p:spPr bwMode="auto">
            <a:xfrm>
              <a:off x="1331" y="2720"/>
              <a:ext cx="24" cy="7"/>
            </a:xfrm>
            <a:custGeom>
              <a:avLst/>
              <a:gdLst>
                <a:gd name="T0" fmla="*/ 15 w 17"/>
                <a:gd name="T1" fmla="*/ 1 h 5"/>
                <a:gd name="T2" fmla="*/ 16 w 17"/>
                <a:gd name="T3" fmla="*/ 5 h 5"/>
                <a:gd name="T4" fmla="*/ 17 w 17"/>
                <a:gd name="T5" fmla="*/ 2 h 5"/>
                <a:gd name="T6" fmla="*/ 16 w 17"/>
                <a:gd name="T7" fmla="*/ 2 h 5"/>
                <a:gd name="T8" fmla="*/ 16 w 17"/>
                <a:gd name="T9" fmla="*/ 2 h 5"/>
                <a:gd name="T10" fmla="*/ 15 w 17"/>
                <a:gd name="T11" fmla="*/ 1 h 5"/>
                <a:gd name="T12" fmla="*/ 4 w 17"/>
                <a:gd name="T13" fmla="*/ 0 h 5"/>
                <a:gd name="T14" fmla="*/ 1 w 17"/>
                <a:gd name="T15" fmla="*/ 1 h 5"/>
                <a:gd name="T16" fmla="*/ 1 w 17"/>
                <a:gd name="T17" fmla="*/ 4 h 5"/>
                <a:gd name="T18" fmla="*/ 2 w 17"/>
                <a:gd name="T19" fmla="*/ 4 h 5"/>
                <a:gd name="T20" fmla="*/ 4 w 17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5">
                  <a:moveTo>
                    <a:pt x="15" y="1"/>
                  </a:moveTo>
                  <a:cubicBezTo>
                    <a:pt x="15" y="5"/>
                    <a:pt x="16" y="5"/>
                    <a:pt x="16" y="5"/>
                  </a:cubicBezTo>
                  <a:cubicBezTo>
                    <a:pt x="16" y="5"/>
                    <a:pt x="16" y="4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5" y="1"/>
                  </a:cubicBezTo>
                  <a:moveTo>
                    <a:pt x="4" y="0"/>
                  </a:moveTo>
                  <a:cubicBezTo>
                    <a:pt x="3" y="0"/>
                    <a:pt x="2" y="1"/>
                    <a:pt x="1" y="1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4" y="2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02" name="Freeform 562"/>
            <p:cNvSpPr>
              <a:spLocks noEditPoints="1"/>
            </p:cNvSpPr>
            <p:nvPr/>
          </p:nvSpPr>
          <p:spPr bwMode="auto">
            <a:xfrm>
              <a:off x="1328" y="2775"/>
              <a:ext cx="32" cy="25"/>
            </a:xfrm>
            <a:custGeom>
              <a:avLst/>
              <a:gdLst>
                <a:gd name="T0" fmla="*/ 22 w 22"/>
                <a:gd name="T1" fmla="*/ 17 h 17"/>
                <a:gd name="T2" fmla="*/ 22 w 22"/>
                <a:gd name="T3" fmla="*/ 17 h 17"/>
                <a:gd name="T4" fmla="*/ 22 w 22"/>
                <a:gd name="T5" fmla="*/ 17 h 17"/>
                <a:gd name="T6" fmla="*/ 22 w 22"/>
                <a:gd name="T7" fmla="*/ 17 h 17"/>
                <a:gd name="T8" fmla="*/ 22 w 22"/>
                <a:gd name="T9" fmla="*/ 17 h 17"/>
                <a:gd name="T10" fmla="*/ 10 w 22"/>
                <a:gd name="T11" fmla="*/ 9 h 17"/>
                <a:gd name="T12" fmla="*/ 10 w 22"/>
                <a:gd name="T13" fmla="*/ 9 h 17"/>
                <a:gd name="T14" fmla="*/ 10 w 22"/>
                <a:gd name="T15" fmla="*/ 9 h 17"/>
                <a:gd name="T16" fmla="*/ 8 w 22"/>
                <a:gd name="T17" fmla="*/ 5 h 17"/>
                <a:gd name="T18" fmla="*/ 10 w 22"/>
                <a:gd name="T19" fmla="*/ 9 h 17"/>
                <a:gd name="T20" fmla="*/ 8 w 22"/>
                <a:gd name="T21" fmla="*/ 5 h 17"/>
                <a:gd name="T22" fmla="*/ 8 w 22"/>
                <a:gd name="T23" fmla="*/ 5 h 17"/>
                <a:gd name="T24" fmla="*/ 0 w 22"/>
                <a:gd name="T25" fmla="*/ 7 h 17"/>
                <a:gd name="T26" fmla="*/ 8 w 22"/>
                <a:gd name="T27" fmla="*/ 5 h 17"/>
                <a:gd name="T28" fmla="*/ 8 w 22"/>
                <a:gd name="T29" fmla="*/ 5 h 17"/>
                <a:gd name="T30" fmla="*/ 19 w 22"/>
                <a:gd name="T31" fmla="*/ 0 h 17"/>
                <a:gd name="T32" fmla="*/ 20 w 22"/>
                <a:gd name="T33" fmla="*/ 8 h 17"/>
                <a:gd name="T34" fmla="*/ 20 w 22"/>
                <a:gd name="T35" fmla="*/ 6 h 17"/>
                <a:gd name="T36" fmla="*/ 20 w 22"/>
                <a:gd name="T37" fmla="*/ 6 h 17"/>
                <a:gd name="T38" fmla="*/ 20 w 22"/>
                <a:gd name="T39" fmla="*/ 6 h 17"/>
                <a:gd name="T40" fmla="*/ 19 w 22"/>
                <a:gd name="T4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" h="17">
                  <a:moveTo>
                    <a:pt x="22" y="17"/>
                  </a:move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moveTo>
                    <a:pt x="10" y="9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8" y="5"/>
                  </a:moveTo>
                  <a:cubicBezTo>
                    <a:pt x="10" y="5"/>
                    <a:pt x="11" y="6"/>
                    <a:pt x="10" y="9"/>
                  </a:cubicBezTo>
                  <a:cubicBezTo>
                    <a:pt x="11" y="6"/>
                    <a:pt x="10" y="5"/>
                    <a:pt x="8" y="5"/>
                  </a:cubicBezTo>
                  <a:moveTo>
                    <a:pt x="8" y="5"/>
                  </a:moveTo>
                  <a:cubicBezTo>
                    <a:pt x="5" y="5"/>
                    <a:pt x="2" y="6"/>
                    <a:pt x="0" y="7"/>
                  </a:cubicBezTo>
                  <a:cubicBezTo>
                    <a:pt x="2" y="6"/>
                    <a:pt x="5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moveTo>
                    <a:pt x="19" y="0"/>
                  </a:moveTo>
                  <a:cubicBezTo>
                    <a:pt x="19" y="3"/>
                    <a:pt x="19" y="6"/>
                    <a:pt x="20" y="8"/>
                  </a:cubicBezTo>
                  <a:cubicBezTo>
                    <a:pt x="20" y="7"/>
                    <a:pt x="20" y="7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19" y="3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03" name="Freeform 563"/>
            <p:cNvSpPr>
              <a:spLocks/>
            </p:cNvSpPr>
            <p:nvPr/>
          </p:nvSpPr>
          <p:spPr bwMode="auto">
            <a:xfrm>
              <a:off x="1291" y="2704"/>
              <a:ext cx="5" cy="1"/>
            </a:xfrm>
            <a:custGeom>
              <a:avLst/>
              <a:gdLst>
                <a:gd name="T0" fmla="*/ 1 w 3"/>
                <a:gd name="T1" fmla="*/ 0 h 1"/>
                <a:gd name="T2" fmla="*/ 0 w 3"/>
                <a:gd name="T3" fmla="*/ 0 h 1"/>
                <a:gd name="T4" fmla="*/ 2 w 3"/>
                <a:gd name="T5" fmla="*/ 1 h 1"/>
                <a:gd name="T6" fmla="*/ 3 w 3"/>
                <a:gd name="T7" fmla="*/ 0 h 1"/>
                <a:gd name="T8" fmla="*/ 3 w 3"/>
                <a:gd name="T9" fmla="*/ 0 h 1"/>
                <a:gd name="T10" fmla="*/ 3 w 3"/>
                <a:gd name="T11" fmla="*/ 0 h 1"/>
                <a:gd name="T12" fmla="*/ 1 w 3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04" name="Freeform 564"/>
            <p:cNvSpPr>
              <a:spLocks/>
            </p:cNvSpPr>
            <p:nvPr/>
          </p:nvSpPr>
          <p:spPr bwMode="auto">
            <a:xfrm>
              <a:off x="1322" y="2723"/>
              <a:ext cx="6" cy="6"/>
            </a:xfrm>
            <a:custGeom>
              <a:avLst/>
              <a:gdLst>
                <a:gd name="T0" fmla="*/ 1 w 4"/>
                <a:gd name="T1" fmla="*/ 0 h 4"/>
                <a:gd name="T2" fmla="*/ 0 w 4"/>
                <a:gd name="T3" fmla="*/ 4 h 4"/>
                <a:gd name="T4" fmla="*/ 2 w 4"/>
                <a:gd name="T5" fmla="*/ 4 h 4"/>
                <a:gd name="T6" fmla="*/ 4 w 4"/>
                <a:gd name="T7" fmla="*/ 1 h 4"/>
                <a:gd name="T8" fmla="*/ 4 w 4"/>
                <a:gd name="T9" fmla="*/ 1 h 4"/>
                <a:gd name="T10" fmla="*/ 4 w 4"/>
                <a:gd name="T11" fmla="*/ 1 h 4"/>
                <a:gd name="T12" fmla="*/ 3 w 4"/>
                <a:gd name="T13" fmla="*/ 0 h 4"/>
                <a:gd name="T14" fmla="*/ 1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05" name="Freeform 565"/>
            <p:cNvSpPr>
              <a:spLocks/>
            </p:cNvSpPr>
            <p:nvPr/>
          </p:nvSpPr>
          <p:spPr bwMode="auto">
            <a:xfrm>
              <a:off x="1299" y="2705"/>
              <a:ext cx="10" cy="3"/>
            </a:xfrm>
            <a:custGeom>
              <a:avLst/>
              <a:gdLst>
                <a:gd name="T0" fmla="*/ 3 w 7"/>
                <a:gd name="T1" fmla="*/ 0 h 2"/>
                <a:gd name="T2" fmla="*/ 3 w 7"/>
                <a:gd name="T3" fmla="*/ 0 h 2"/>
                <a:gd name="T4" fmla="*/ 2 w 7"/>
                <a:gd name="T5" fmla="*/ 0 h 2"/>
                <a:gd name="T6" fmla="*/ 0 w 7"/>
                <a:gd name="T7" fmla="*/ 1 h 2"/>
                <a:gd name="T8" fmla="*/ 7 w 7"/>
                <a:gd name="T9" fmla="*/ 2 h 2"/>
                <a:gd name="T10" fmla="*/ 3 w 7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2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2" y="1"/>
                    <a:pt x="5" y="2"/>
                    <a:pt x="7" y="2"/>
                  </a:cubicBezTo>
                  <a:cubicBezTo>
                    <a:pt x="7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06" name="Freeform 566"/>
            <p:cNvSpPr>
              <a:spLocks noEditPoints="1"/>
            </p:cNvSpPr>
            <p:nvPr/>
          </p:nvSpPr>
          <p:spPr bwMode="auto">
            <a:xfrm>
              <a:off x="1312" y="2704"/>
              <a:ext cx="10" cy="22"/>
            </a:xfrm>
            <a:custGeom>
              <a:avLst/>
              <a:gdLst>
                <a:gd name="T0" fmla="*/ 7 w 7"/>
                <a:gd name="T1" fmla="*/ 14 h 15"/>
                <a:gd name="T2" fmla="*/ 6 w 7"/>
                <a:gd name="T3" fmla="*/ 15 h 15"/>
                <a:gd name="T4" fmla="*/ 7 w 7"/>
                <a:gd name="T5" fmla="*/ 14 h 15"/>
                <a:gd name="T6" fmla="*/ 5 w 7"/>
                <a:gd name="T7" fmla="*/ 0 h 15"/>
                <a:gd name="T8" fmla="*/ 0 w 7"/>
                <a:gd name="T9" fmla="*/ 3 h 15"/>
                <a:gd name="T10" fmla="*/ 0 w 7"/>
                <a:gd name="T11" fmla="*/ 3 h 15"/>
                <a:gd name="T12" fmla="*/ 5 w 7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5">
                  <a:moveTo>
                    <a:pt x="7" y="14"/>
                  </a:moveTo>
                  <a:cubicBezTo>
                    <a:pt x="7" y="14"/>
                    <a:pt x="6" y="15"/>
                    <a:pt x="6" y="15"/>
                  </a:cubicBezTo>
                  <a:cubicBezTo>
                    <a:pt x="7" y="15"/>
                    <a:pt x="7" y="15"/>
                    <a:pt x="7" y="14"/>
                  </a:cubicBezTo>
                  <a:moveTo>
                    <a:pt x="5" y="0"/>
                  </a:moveTo>
                  <a:cubicBezTo>
                    <a:pt x="3" y="1"/>
                    <a:pt x="1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07" name="Freeform 567"/>
            <p:cNvSpPr>
              <a:spLocks noEditPoints="1"/>
            </p:cNvSpPr>
            <p:nvPr/>
          </p:nvSpPr>
          <p:spPr bwMode="auto">
            <a:xfrm>
              <a:off x="1328" y="2702"/>
              <a:ext cx="13" cy="27"/>
            </a:xfrm>
            <a:custGeom>
              <a:avLst/>
              <a:gdLst>
                <a:gd name="T0" fmla="*/ 8 w 9"/>
                <a:gd name="T1" fmla="*/ 12 h 18"/>
                <a:gd name="T2" fmla="*/ 6 w 9"/>
                <a:gd name="T3" fmla="*/ 12 h 18"/>
                <a:gd name="T4" fmla="*/ 4 w 9"/>
                <a:gd name="T5" fmla="*/ 16 h 18"/>
                <a:gd name="T6" fmla="*/ 3 w 9"/>
                <a:gd name="T7" fmla="*/ 16 h 18"/>
                <a:gd name="T8" fmla="*/ 3 w 9"/>
                <a:gd name="T9" fmla="*/ 13 h 18"/>
                <a:gd name="T10" fmla="*/ 0 w 9"/>
                <a:gd name="T11" fmla="*/ 14 h 18"/>
                <a:gd name="T12" fmla="*/ 3 w 9"/>
                <a:gd name="T13" fmla="*/ 18 h 18"/>
                <a:gd name="T14" fmla="*/ 7 w 9"/>
                <a:gd name="T15" fmla="*/ 16 h 18"/>
                <a:gd name="T16" fmla="*/ 8 w 9"/>
                <a:gd name="T17" fmla="*/ 15 h 18"/>
                <a:gd name="T18" fmla="*/ 8 w 9"/>
                <a:gd name="T19" fmla="*/ 12 h 18"/>
                <a:gd name="T20" fmla="*/ 3 w 9"/>
                <a:gd name="T21" fmla="*/ 9 h 18"/>
                <a:gd name="T22" fmla="*/ 1 w 9"/>
                <a:gd name="T23" fmla="*/ 10 h 18"/>
                <a:gd name="T24" fmla="*/ 1 w 9"/>
                <a:gd name="T25" fmla="*/ 11 h 18"/>
                <a:gd name="T26" fmla="*/ 3 w 9"/>
                <a:gd name="T27" fmla="*/ 9 h 18"/>
                <a:gd name="T28" fmla="*/ 3 w 9"/>
                <a:gd name="T29" fmla="*/ 9 h 18"/>
                <a:gd name="T30" fmla="*/ 8 w 9"/>
                <a:gd name="T31" fmla="*/ 4 h 18"/>
                <a:gd name="T32" fmla="*/ 6 w 9"/>
                <a:gd name="T33" fmla="*/ 6 h 18"/>
                <a:gd name="T34" fmla="*/ 6 w 9"/>
                <a:gd name="T35" fmla="*/ 7 h 18"/>
                <a:gd name="T36" fmla="*/ 9 w 9"/>
                <a:gd name="T37" fmla="*/ 6 h 18"/>
                <a:gd name="T38" fmla="*/ 8 w 9"/>
                <a:gd name="T39" fmla="*/ 4 h 18"/>
                <a:gd name="T40" fmla="*/ 4 w 9"/>
                <a:gd name="T41" fmla="*/ 0 h 18"/>
                <a:gd name="T42" fmla="*/ 1 w 9"/>
                <a:gd name="T43" fmla="*/ 3 h 18"/>
                <a:gd name="T44" fmla="*/ 1 w 9"/>
                <a:gd name="T45" fmla="*/ 5 h 18"/>
                <a:gd name="T46" fmla="*/ 1 w 9"/>
                <a:gd name="T47" fmla="*/ 7 h 18"/>
                <a:gd name="T48" fmla="*/ 3 w 9"/>
                <a:gd name="T49" fmla="*/ 6 h 18"/>
                <a:gd name="T50" fmla="*/ 3 w 9"/>
                <a:gd name="T51" fmla="*/ 3 h 18"/>
                <a:gd name="T52" fmla="*/ 4 w 9"/>
                <a:gd name="T53" fmla="*/ 2 h 18"/>
                <a:gd name="T54" fmla="*/ 6 w 9"/>
                <a:gd name="T55" fmla="*/ 5 h 18"/>
                <a:gd name="T56" fmla="*/ 6 w 9"/>
                <a:gd name="T57" fmla="*/ 5 h 18"/>
                <a:gd name="T58" fmla="*/ 8 w 9"/>
                <a:gd name="T59" fmla="*/ 4 h 18"/>
                <a:gd name="T60" fmla="*/ 7 w 9"/>
                <a:gd name="T61" fmla="*/ 2 h 18"/>
                <a:gd name="T62" fmla="*/ 7 w 9"/>
                <a:gd name="T63" fmla="*/ 2 h 18"/>
                <a:gd name="T64" fmla="*/ 5 w 9"/>
                <a:gd name="T65" fmla="*/ 2 h 18"/>
                <a:gd name="T66" fmla="*/ 5 w 9"/>
                <a:gd name="T67" fmla="*/ 0 h 18"/>
                <a:gd name="T68" fmla="*/ 4 w 9"/>
                <a:gd name="T6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" h="18">
                  <a:moveTo>
                    <a:pt x="8" y="12"/>
                  </a:moveTo>
                  <a:cubicBezTo>
                    <a:pt x="8" y="12"/>
                    <a:pt x="7" y="12"/>
                    <a:pt x="6" y="12"/>
                  </a:cubicBezTo>
                  <a:cubicBezTo>
                    <a:pt x="6" y="14"/>
                    <a:pt x="5" y="16"/>
                    <a:pt x="4" y="16"/>
                  </a:cubicBezTo>
                  <a:cubicBezTo>
                    <a:pt x="4" y="16"/>
                    <a:pt x="4" y="16"/>
                    <a:pt x="3" y="16"/>
                  </a:cubicBezTo>
                  <a:cubicBezTo>
                    <a:pt x="3" y="16"/>
                    <a:pt x="2" y="16"/>
                    <a:pt x="3" y="13"/>
                  </a:cubicBezTo>
                  <a:cubicBezTo>
                    <a:pt x="2" y="14"/>
                    <a:pt x="1" y="14"/>
                    <a:pt x="0" y="14"/>
                  </a:cubicBezTo>
                  <a:cubicBezTo>
                    <a:pt x="0" y="15"/>
                    <a:pt x="1" y="18"/>
                    <a:pt x="3" y="18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8" y="16"/>
                    <a:pt x="8" y="15"/>
                    <a:pt x="8" y="15"/>
                  </a:cubicBezTo>
                  <a:cubicBezTo>
                    <a:pt x="8" y="15"/>
                    <a:pt x="8" y="13"/>
                    <a:pt x="8" y="12"/>
                  </a:cubicBezTo>
                  <a:moveTo>
                    <a:pt x="3" y="9"/>
                  </a:moveTo>
                  <a:cubicBezTo>
                    <a:pt x="2" y="9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2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moveTo>
                    <a:pt x="8" y="4"/>
                  </a:moveTo>
                  <a:cubicBezTo>
                    <a:pt x="8" y="5"/>
                    <a:pt x="7" y="5"/>
                    <a:pt x="6" y="6"/>
                  </a:cubicBezTo>
                  <a:cubicBezTo>
                    <a:pt x="6" y="6"/>
                    <a:pt x="6" y="7"/>
                    <a:pt x="6" y="7"/>
                  </a:cubicBezTo>
                  <a:cubicBezTo>
                    <a:pt x="7" y="7"/>
                    <a:pt x="8" y="7"/>
                    <a:pt x="9" y="6"/>
                  </a:cubicBezTo>
                  <a:cubicBezTo>
                    <a:pt x="9" y="5"/>
                    <a:pt x="9" y="5"/>
                    <a:pt x="8" y="4"/>
                  </a:cubicBezTo>
                  <a:moveTo>
                    <a:pt x="4" y="0"/>
                  </a:moveTo>
                  <a:cubicBezTo>
                    <a:pt x="3" y="1"/>
                    <a:pt x="2" y="2"/>
                    <a:pt x="1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1" y="7"/>
                    <a:pt x="2" y="7"/>
                    <a:pt x="3" y="6"/>
                  </a:cubicBezTo>
                  <a:cubicBezTo>
                    <a:pt x="3" y="5"/>
                    <a:pt x="3" y="3"/>
                    <a:pt x="3" y="3"/>
                  </a:cubicBezTo>
                  <a:cubicBezTo>
                    <a:pt x="3" y="3"/>
                    <a:pt x="3" y="2"/>
                    <a:pt x="4" y="2"/>
                  </a:cubicBezTo>
                  <a:cubicBezTo>
                    <a:pt x="5" y="2"/>
                    <a:pt x="6" y="3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8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6" y="2"/>
                    <a:pt x="5" y="2"/>
                  </a:cubicBezTo>
                  <a:cubicBezTo>
                    <a:pt x="4" y="2"/>
                    <a:pt x="3" y="2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08" name="Freeform 568"/>
            <p:cNvSpPr>
              <a:spLocks noEditPoints="1"/>
            </p:cNvSpPr>
            <p:nvPr/>
          </p:nvSpPr>
          <p:spPr bwMode="auto">
            <a:xfrm>
              <a:off x="1341" y="2704"/>
              <a:ext cx="10" cy="25"/>
            </a:xfrm>
            <a:custGeom>
              <a:avLst/>
              <a:gdLst>
                <a:gd name="T0" fmla="*/ 3 w 7"/>
                <a:gd name="T1" fmla="*/ 10 h 17"/>
                <a:gd name="T2" fmla="*/ 0 w 7"/>
                <a:gd name="T3" fmla="*/ 10 h 17"/>
                <a:gd name="T4" fmla="*/ 0 w 7"/>
                <a:gd name="T5" fmla="*/ 13 h 17"/>
                <a:gd name="T6" fmla="*/ 4 w 7"/>
                <a:gd name="T7" fmla="*/ 17 h 17"/>
                <a:gd name="T8" fmla="*/ 4 w 7"/>
                <a:gd name="T9" fmla="*/ 17 h 17"/>
                <a:gd name="T10" fmla="*/ 5 w 7"/>
                <a:gd name="T11" fmla="*/ 17 h 17"/>
                <a:gd name="T12" fmla="*/ 7 w 7"/>
                <a:gd name="T13" fmla="*/ 11 h 17"/>
                <a:gd name="T14" fmla="*/ 7 w 7"/>
                <a:gd name="T15" fmla="*/ 11 h 17"/>
                <a:gd name="T16" fmla="*/ 5 w 7"/>
                <a:gd name="T17" fmla="*/ 10 h 17"/>
                <a:gd name="T18" fmla="*/ 4 w 7"/>
                <a:gd name="T19" fmla="*/ 15 h 17"/>
                <a:gd name="T20" fmla="*/ 4 w 7"/>
                <a:gd name="T21" fmla="*/ 15 h 17"/>
                <a:gd name="T22" fmla="*/ 4 w 7"/>
                <a:gd name="T23" fmla="*/ 15 h 17"/>
                <a:gd name="T24" fmla="*/ 3 w 7"/>
                <a:gd name="T25" fmla="*/ 10 h 17"/>
                <a:gd name="T26" fmla="*/ 2 w 7"/>
                <a:gd name="T27" fmla="*/ 0 h 17"/>
                <a:gd name="T28" fmla="*/ 1 w 7"/>
                <a:gd name="T29" fmla="*/ 0 h 17"/>
                <a:gd name="T30" fmla="*/ 0 w 7"/>
                <a:gd name="T31" fmla="*/ 2 h 17"/>
                <a:gd name="T32" fmla="*/ 1 w 7"/>
                <a:gd name="T33" fmla="*/ 4 h 17"/>
                <a:gd name="T34" fmla="*/ 3 w 7"/>
                <a:gd name="T35" fmla="*/ 3 h 17"/>
                <a:gd name="T36" fmla="*/ 4 w 7"/>
                <a:gd name="T37" fmla="*/ 1 h 17"/>
                <a:gd name="T38" fmla="*/ 4 w 7"/>
                <a:gd name="T39" fmla="*/ 1 h 17"/>
                <a:gd name="T40" fmla="*/ 4 w 7"/>
                <a:gd name="T41" fmla="*/ 1 h 17"/>
                <a:gd name="T42" fmla="*/ 4 w 7"/>
                <a:gd name="T43" fmla="*/ 1 h 17"/>
                <a:gd name="T44" fmla="*/ 2 w 7"/>
                <a:gd name="T4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" h="17">
                  <a:moveTo>
                    <a:pt x="3" y="10"/>
                  </a:moveTo>
                  <a:cubicBezTo>
                    <a:pt x="2" y="10"/>
                    <a:pt x="1" y="10"/>
                    <a:pt x="0" y="10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17"/>
                    <a:pt x="3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7" y="17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1"/>
                    <a:pt x="6" y="10"/>
                    <a:pt x="5" y="10"/>
                  </a:cubicBezTo>
                  <a:cubicBezTo>
                    <a:pt x="5" y="13"/>
                    <a:pt x="5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5"/>
                    <a:pt x="2" y="15"/>
                    <a:pt x="3" y="1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1" y="2"/>
                    <a:pt x="1" y="3"/>
                    <a:pt x="1" y="4"/>
                  </a:cubicBezTo>
                  <a:cubicBezTo>
                    <a:pt x="1" y="4"/>
                    <a:pt x="2" y="4"/>
                    <a:pt x="3" y="3"/>
                  </a:cubicBezTo>
                  <a:cubicBezTo>
                    <a:pt x="3" y="2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09" name="Freeform 569"/>
            <p:cNvSpPr>
              <a:spLocks/>
            </p:cNvSpPr>
            <p:nvPr/>
          </p:nvSpPr>
          <p:spPr bwMode="auto">
            <a:xfrm>
              <a:off x="1351" y="2720"/>
              <a:ext cx="6" cy="10"/>
            </a:xfrm>
            <a:custGeom>
              <a:avLst/>
              <a:gdLst>
                <a:gd name="T0" fmla="*/ 0 w 4"/>
                <a:gd name="T1" fmla="*/ 0 h 7"/>
                <a:gd name="T2" fmla="*/ 0 w 4"/>
                <a:gd name="T3" fmla="*/ 4 h 7"/>
                <a:gd name="T4" fmla="*/ 1 w 4"/>
                <a:gd name="T5" fmla="*/ 7 h 7"/>
                <a:gd name="T6" fmla="*/ 3 w 4"/>
                <a:gd name="T7" fmla="*/ 4 h 7"/>
                <a:gd name="T8" fmla="*/ 4 w 4"/>
                <a:gd name="T9" fmla="*/ 4 h 7"/>
                <a:gd name="T10" fmla="*/ 4 w 4"/>
                <a:gd name="T11" fmla="*/ 4 h 7"/>
                <a:gd name="T12" fmla="*/ 3 w 4"/>
                <a:gd name="T13" fmla="*/ 1 h 7"/>
                <a:gd name="T14" fmla="*/ 3 w 4"/>
                <a:gd name="T15" fmla="*/ 0 h 7"/>
                <a:gd name="T16" fmla="*/ 3 w 4"/>
                <a:gd name="T17" fmla="*/ 2 h 7"/>
                <a:gd name="T18" fmla="*/ 2 w 4"/>
                <a:gd name="T19" fmla="*/ 5 h 7"/>
                <a:gd name="T20" fmla="*/ 1 w 4"/>
                <a:gd name="T21" fmla="*/ 1 h 7"/>
                <a:gd name="T22" fmla="*/ 0 w 4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7">
                  <a:moveTo>
                    <a:pt x="0" y="0"/>
                  </a:moveTo>
                  <a:cubicBezTo>
                    <a:pt x="0" y="1"/>
                    <a:pt x="0" y="3"/>
                    <a:pt x="0" y="4"/>
                  </a:cubicBezTo>
                  <a:cubicBezTo>
                    <a:pt x="0" y="4"/>
                    <a:pt x="0" y="7"/>
                    <a:pt x="1" y="7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2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2" y="5"/>
                    <a:pt x="1" y="5"/>
                    <a:pt x="1" y="1"/>
                  </a:cubicBezTo>
                  <a:cubicBezTo>
                    <a:pt x="1" y="1"/>
                    <a:pt x="1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10" name="Freeform 570"/>
            <p:cNvSpPr>
              <a:spLocks/>
            </p:cNvSpPr>
            <p:nvPr/>
          </p:nvSpPr>
          <p:spPr bwMode="auto">
            <a:xfrm>
              <a:off x="1326" y="2782"/>
              <a:ext cx="18" cy="21"/>
            </a:xfrm>
            <a:custGeom>
              <a:avLst/>
              <a:gdLst>
                <a:gd name="T0" fmla="*/ 9 w 12"/>
                <a:gd name="T1" fmla="*/ 0 h 14"/>
                <a:gd name="T2" fmla="*/ 1 w 12"/>
                <a:gd name="T3" fmla="*/ 2 h 14"/>
                <a:gd name="T4" fmla="*/ 1 w 12"/>
                <a:gd name="T5" fmla="*/ 2 h 14"/>
                <a:gd name="T6" fmla="*/ 0 w 12"/>
                <a:gd name="T7" fmla="*/ 2 h 14"/>
                <a:gd name="T8" fmla="*/ 0 w 12"/>
                <a:gd name="T9" fmla="*/ 2 h 14"/>
                <a:gd name="T10" fmla="*/ 0 w 12"/>
                <a:gd name="T11" fmla="*/ 2 h 14"/>
                <a:gd name="T12" fmla="*/ 2 w 12"/>
                <a:gd name="T13" fmla="*/ 14 h 14"/>
                <a:gd name="T14" fmla="*/ 2 w 12"/>
                <a:gd name="T15" fmla="*/ 14 h 14"/>
                <a:gd name="T16" fmla="*/ 11 w 12"/>
                <a:gd name="T17" fmla="*/ 4 h 14"/>
                <a:gd name="T18" fmla="*/ 11 w 12"/>
                <a:gd name="T19" fmla="*/ 4 h 14"/>
                <a:gd name="T20" fmla="*/ 11 w 12"/>
                <a:gd name="T21" fmla="*/ 4 h 14"/>
                <a:gd name="T22" fmla="*/ 11 w 12"/>
                <a:gd name="T23" fmla="*/ 4 h 14"/>
                <a:gd name="T24" fmla="*/ 9 w 12"/>
                <a:gd name="T25" fmla="*/ 0 h 14"/>
                <a:gd name="T26" fmla="*/ 9 w 12"/>
                <a:gd name="T2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" h="14">
                  <a:moveTo>
                    <a:pt x="9" y="0"/>
                  </a:moveTo>
                  <a:cubicBezTo>
                    <a:pt x="6" y="0"/>
                    <a:pt x="3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6"/>
                    <a:pt x="2" y="12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5" y="10"/>
                    <a:pt x="9" y="8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1"/>
                    <a:pt x="11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11" name="Freeform 571"/>
            <p:cNvSpPr>
              <a:spLocks/>
            </p:cNvSpPr>
            <p:nvPr/>
          </p:nvSpPr>
          <p:spPr bwMode="auto">
            <a:xfrm>
              <a:off x="1322" y="2726"/>
              <a:ext cx="41" cy="77"/>
            </a:xfrm>
            <a:custGeom>
              <a:avLst/>
              <a:gdLst>
                <a:gd name="T0" fmla="*/ 24 w 28"/>
                <a:gd name="T1" fmla="*/ 0 h 53"/>
                <a:gd name="T2" fmla="*/ 23 w 28"/>
                <a:gd name="T3" fmla="*/ 2 h 53"/>
                <a:gd name="T4" fmla="*/ 22 w 28"/>
                <a:gd name="T5" fmla="*/ 3 h 53"/>
                <a:gd name="T6" fmla="*/ 21 w 28"/>
                <a:gd name="T7" fmla="*/ 3 h 53"/>
                <a:gd name="T8" fmla="*/ 20 w 28"/>
                <a:gd name="T9" fmla="*/ 4 h 53"/>
                <a:gd name="T10" fmla="*/ 14 w 28"/>
                <a:gd name="T11" fmla="*/ 9 h 53"/>
                <a:gd name="T12" fmla="*/ 15 w 28"/>
                <a:gd name="T13" fmla="*/ 9 h 53"/>
                <a:gd name="T14" fmla="*/ 17 w 28"/>
                <a:gd name="T15" fmla="*/ 9 h 53"/>
                <a:gd name="T16" fmla="*/ 19 w 28"/>
                <a:gd name="T17" fmla="*/ 15 h 53"/>
                <a:gd name="T18" fmla="*/ 16 w 28"/>
                <a:gd name="T19" fmla="*/ 23 h 53"/>
                <a:gd name="T20" fmla="*/ 17 w 28"/>
                <a:gd name="T21" fmla="*/ 24 h 53"/>
                <a:gd name="T22" fmla="*/ 11 w 28"/>
                <a:gd name="T23" fmla="*/ 29 h 53"/>
                <a:gd name="T24" fmla="*/ 13 w 28"/>
                <a:gd name="T25" fmla="*/ 29 h 53"/>
                <a:gd name="T26" fmla="*/ 20 w 28"/>
                <a:gd name="T27" fmla="*/ 35 h 53"/>
                <a:gd name="T28" fmla="*/ 14 w 28"/>
                <a:gd name="T29" fmla="*/ 32 h 53"/>
                <a:gd name="T30" fmla="*/ 7 w 28"/>
                <a:gd name="T31" fmla="*/ 36 h 53"/>
                <a:gd name="T32" fmla="*/ 6 w 28"/>
                <a:gd name="T33" fmla="*/ 36 h 53"/>
                <a:gd name="T34" fmla="*/ 3 w 28"/>
                <a:gd name="T35" fmla="*/ 37 h 53"/>
                <a:gd name="T36" fmla="*/ 4 w 28"/>
                <a:gd name="T37" fmla="*/ 38 h 53"/>
                <a:gd name="T38" fmla="*/ 4 w 28"/>
                <a:gd name="T39" fmla="*/ 38 h 53"/>
                <a:gd name="T40" fmla="*/ 3 w 28"/>
                <a:gd name="T41" fmla="*/ 41 h 53"/>
                <a:gd name="T42" fmla="*/ 4 w 28"/>
                <a:gd name="T43" fmla="*/ 41 h 53"/>
                <a:gd name="T44" fmla="*/ 4 w 28"/>
                <a:gd name="T45" fmla="*/ 41 h 53"/>
                <a:gd name="T46" fmla="*/ 12 w 28"/>
                <a:gd name="T47" fmla="*/ 39 h 53"/>
                <a:gd name="T48" fmla="*/ 12 w 28"/>
                <a:gd name="T49" fmla="*/ 39 h 53"/>
                <a:gd name="T50" fmla="*/ 12 w 28"/>
                <a:gd name="T51" fmla="*/ 39 h 53"/>
                <a:gd name="T52" fmla="*/ 12 w 28"/>
                <a:gd name="T53" fmla="*/ 39 h 53"/>
                <a:gd name="T54" fmla="*/ 14 w 28"/>
                <a:gd name="T55" fmla="*/ 43 h 53"/>
                <a:gd name="T56" fmla="*/ 14 w 28"/>
                <a:gd name="T57" fmla="*/ 43 h 53"/>
                <a:gd name="T58" fmla="*/ 14 w 28"/>
                <a:gd name="T59" fmla="*/ 43 h 53"/>
                <a:gd name="T60" fmla="*/ 14 w 28"/>
                <a:gd name="T61" fmla="*/ 43 h 53"/>
                <a:gd name="T62" fmla="*/ 5 w 28"/>
                <a:gd name="T63" fmla="*/ 53 h 53"/>
                <a:gd name="T64" fmla="*/ 5 w 28"/>
                <a:gd name="T65" fmla="*/ 53 h 53"/>
                <a:gd name="T66" fmla="*/ 16 w 28"/>
                <a:gd name="T67" fmla="*/ 51 h 53"/>
                <a:gd name="T68" fmla="*/ 26 w 28"/>
                <a:gd name="T69" fmla="*/ 51 h 53"/>
                <a:gd name="T70" fmla="*/ 26 w 28"/>
                <a:gd name="T71" fmla="*/ 51 h 53"/>
                <a:gd name="T72" fmla="*/ 26 w 28"/>
                <a:gd name="T73" fmla="*/ 51 h 53"/>
                <a:gd name="T74" fmla="*/ 25 w 28"/>
                <a:gd name="T75" fmla="*/ 51 h 53"/>
                <a:gd name="T76" fmla="*/ 24 w 28"/>
                <a:gd name="T77" fmla="*/ 48 h 53"/>
                <a:gd name="T78" fmla="*/ 24 w 28"/>
                <a:gd name="T79" fmla="*/ 42 h 53"/>
                <a:gd name="T80" fmla="*/ 23 w 28"/>
                <a:gd name="T81" fmla="*/ 34 h 53"/>
                <a:gd name="T82" fmla="*/ 23 w 28"/>
                <a:gd name="T83" fmla="*/ 23 h 53"/>
                <a:gd name="T84" fmla="*/ 23 w 28"/>
                <a:gd name="T85" fmla="*/ 8 h 53"/>
                <a:gd name="T86" fmla="*/ 23 w 28"/>
                <a:gd name="T87" fmla="*/ 8 h 53"/>
                <a:gd name="T88" fmla="*/ 24 w 28"/>
                <a:gd name="T89" fmla="*/ 6 h 53"/>
                <a:gd name="T90" fmla="*/ 24 w 28"/>
                <a:gd name="T91" fmla="*/ 6 h 53"/>
                <a:gd name="T92" fmla="*/ 24 w 28"/>
                <a:gd name="T9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" h="53">
                  <a:moveTo>
                    <a:pt x="24" y="0"/>
                  </a:moveTo>
                  <a:cubicBezTo>
                    <a:pt x="24" y="2"/>
                    <a:pt x="23" y="2"/>
                    <a:pt x="23" y="2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2" y="3"/>
                    <a:pt x="22" y="3"/>
                    <a:pt x="21" y="3"/>
                  </a:cubicBezTo>
                  <a:cubicBezTo>
                    <a:pt x="21" y="4"/>
                    <a:pt x="20" y="4"/>
                    <a:pt x="20" y="4"/>
                  </a:cubicBezTo>
                  <a:cubicBezTo>
                    <a:pt x="2" y="9"/>
                    <a:pt x="10" y="9"/>
                    <a:pt x="14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7" y="9"/>
                    <a:pt x="17" y="9"/>
                  </a:cubicBezTo>
                  <a:cubicBezTo>
                    <a:pt x="28" y="9"/>
                    <a:pt x="19" y="15"/>
                    <a:pt x="19" y="15"/>
                  </a:cubicBezTo>
                  <a:cubicBezTo>
                    <a:pt x="8" y="20"/>
                    <a:pt x="16" y="23"/>
                    <a:pt x="16" y="23"/>
                  </a:cubicBezTo>
                  <a:cubicBezTo>
                    <a:pt x="25" y="23"/>
                    <a:pt x="17" y="24"/>
                    <a:pt x="17" y="24"/>
                  </a:cubicBezTo>
                  <a:cubicBezTo>
                    <a:pt x="0" y="27"/>
                    <a:pt x="11" y="29"/>
                    <a:pt x="11" y="29"/>
                  </a:cubicBezTo>
                  <a:cubicBezTo>
                    <a:pt x="12" y="29"/>
                    <a:pt x="12" y="29"/>
                    <a:pt x="13" y="29"/>
                  </a:cubicBezTo>
                  <a:cubicBezTo>
                    <a:pt x="19" y="29"/>
                    <a:pt x="20" y="35"/>
                    <a:pt x="20" y="35"/>
                  </a:cubicBezTo>
                  <a:cubicBezTo>
                    <a:pt x="18" y="33"/>
                    <a:pt x="16" y="32"/>
                    <a:pt x="14" y="32"/>
                  </a:cubicBezTo>
                  <a:cubicBezTo>
                    <a:pt x="11" y="32"/>
                    <a:pt x="9" y="34"/>
                    <a:pt x="7" y="36"/>
                  </a:cubicBezTo>
                  <a:cubicBezTo>
                    <a:pt x="7" y="36"/>
                    <a:pt x="7" y="36"/>
                    <a:pt x="6" y="36"/>
                  </a:cubicBezTo>
                  <a:cubicBezTo>
                    <a:pt x="5" y="36"/>
                    <a:pt x="4" y="37"/>
                    <a:pt x="3" y="37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" y="38"/>
                    <a:pt x="3" y="40"/>
                    <a:pt x="3" y="41"/>
                  </a:cubicBezTo>
                  <a:cubicBezTo>
                    <a:pt x="3" y="41"/>
                    <a:pt x="3" y="41"/>
                    <a:pt x="4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6" y="40"/>
                    <a:pt x="9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4" y="39"/>
                    <a:pt x="15" y="40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2" y="47"/>
                    <a:pt x="8" y="49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7" y="51"/>
                    <a:pt x="12" y="51"/>
                    <a:pt x="16" y="51"/>
                  </a:cubicBezTo>
                  <a:cubicBezTo>
                    <a:pt x="21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5" y="51"/>
                  </a:cubicBezTo>
                  <a:cubicBezTo>
                    <a:pt x="24" y="51"/>
                    <a:pt x="23" y="50"/>
                    <a:pt x="24" y="48"/>
                  </a:cubicBezTo>
                  <a:cubicBezTo>
                    <a:pt x="24" y="48"/>
                    <a:pt x="24" y="45"/>
                    <a:pt x="24" y="42"/>
                  </a:cubicBezTo>
                  <a:cubicBezTo>
                    <a:pt x="23" y="40"/>
                    <a:pt x="23" y="37"/>
                    <a:pt x="23" y="34"/>
                  </a:cubicBezTo>
                  <a:cubicBezTo>
                    <a:pt x="22" y="30"/>
                    <a:pt x="22" y="24"/>
                    <a:pt x="23" y="23"/>
                  </a:cubicBezTo>
                  <a:cubicBezTo>
                    <a:pt x="23" y="23"/>
                    <a:pt x="25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7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5" y="1"/>
                    <a:pt x="24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12" name="Freeform 572"/>
            <p:cNvSpPr>
              <a:spLocks/>
            </p:cNvSpPr>
            <p:nvPr/>
          </p:nvSpPr>
          <p:spPr bwMode="auto">
            <a:xfrm>
              <a:off x="1352" y="2726"/>
              <a:ext cx="5" cy="4"/>
            </a:xfrm>
            <a:custGeom>
              <a:avLst/>
              <a:gdLst>
                <a:gd name="T0" fmla="*/ 3 w 3"/>
                <a:gd name="T1" fmla="*/ 0 h 3"/>
                <a:gd name="T2" fmla="*/ 2 w 3"/>
                <a:gd name="T3" fmla="*/ 0 h 3"/>
                <a:gd name="T4" fmla="*/ 0 w 3"/>
                <a:gd name="T5" fmla="*/ 3 h 3"/>
                <a:gd name="T6" fmla="*/ 1 w 3"/>
                <a:gd name="T7" fmla="*/ 3 h 3"/>
                <a:gd name="T8" fmla="*/ 2 w 3"/>
                <a:gd name="T9" fmla="*/ 2 h 3"/>
                <a:gd name="T10" fmla="*/ 3 w 3"/>
                <a:gd name="T11" fmla="*/ 0 h 3"/>
                <a:gd name="T12" fmla="*/ 3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2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2"/>
                    <a:pt x="3" y="2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13" name="Freeform 573"/>
            <p:cNvSpPr>
              <a:spLocks noEditPoints="1"/>
            </p:cNvSpPr>
            <p:nvPr/>
          </p:nvSpPr>
          <p:spPr bwMode="auto">
            <a:xfrm>
              <a:off x="1328" y="2782"/>
              <a:ext cx="14" cy="21"/>
            </a:xfrm>
            <a:custGeom>
              <a:avLst/>
              <a:gdLst>
                <a:gd name="T0" fmla="*/ 10 w 10"/>
                <a:gd name="T1" fmla="*/ 4 h 14"/>
                <a:gd name="T2" fmla="*/ 10 w 10"/>
                <a:gd name="T3" fmla="*/ 4 h 14"/>
                <a:gd name="T4" fmla="*/ 1 w 10"/>
                <a:gd name="T5" fmla="*/ 14 h 14"/>
                <a:gd name="T6" fmla="*/ 1 w 10"/>
                <a:gd name="T7" fmla="*/ 14 h 14"/>
                <a:gd name="T8" fmla="*/ 10 w 10"/>
                <a:gd name="T9" fmla="*/ 4 h 14"/>
                <a:gd name="T10" fmla="*/ 10 w 10"/>
                <a:gd name="T11" fmla="*/ 4 h 14"/>
                <a:gd name="T12" fmla="*/ 10 w 10"/>
                <a:gd name="T13" fmla="*/ 4 h 14"/>
                <a:gd name="T14" fmla="*/ 10 w 10"/>
                <a:gd name="T15" fmla="*/ 4 h 14"/>
                <a:gd name="T16" fmla="*/ 10 w 10"/>
                <a:gd name="T17" fmla="*/ 4 h 14"/>
                <a:gd name="T18" fmla="*/ 0 w 10"/>
                <a:gd name="T19" fmla="*/ 2 h 14"/>
                <a:gd name="T20" fmla="*/ 0 w 10"/>
                <a:gd name="T21" fmla="*/ 2 h 14"/>
                <a:gd name="T22" fmla="*/ 0 w 10"/>
                <a:gd name="T23" fmla="*/ 2 h 14"/>
                <a:gd name="T24" fmla="*/ 8 w 10"/>
                <a:gd name="T25" fmla="*/ 0 h 14"/>
                <a:gd name="T26" fmla="*/ 8 w 10"/>
                <a:gd name="T27" fmla="*/ 0 h 14"/>
                <a:gd name="T28" fmla="*/ 8 w 10"/>
                <a:gd name="T29" fmla="*/ 0 h 14"/>
                <a:gd name="T30" fmla="*/ 8 w 10"/>
                <a:gd name="T3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" h="14">
                  <a:moveTo>
                    <a:pt x="10" y="4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8" y="8"/>
                    <a:pt x="4" y="10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4" y="10"/>
                    <a:pt x="8" y="8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moveTo>
                    <a:pt x="10" y="4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14" name="Freeform 574"/>
            <p:cNvSpPr>
              <a:spLocks noEditPoints="1"/>
            </p:cNvSpPr>
            <p:nvPr/>
          </p:nvSpPr>
          <p:spPr bwMode="auto">
            <a:xfrm>
              <a:off x="1363" y="2797"/>
              <a:ext cx="4" cy="4"/>
            </a:xfrm>
            <a:custGeom>
              <a:avLst/>
              <a:gdLst>
                <a:gd name="T0" fmla="*/ 2 w 3"/>
                <a:gd name="T1" fmla="*/ 1 h 3"/>
                <a:gd name="T2" fmla="*/ 0 w 3"/>
                <a:gd name="T3" fmla="*/ 3 h 3"/>
                <a:gd name="T4" fmla="*/ 2 w 3"/>
                <a:gd name="T5" fmla="*/ 1 h 3"/>
                <a:gd name="T6" fmla="*/ 2 w 3"/>
                <a:gd name="T7" fmla="*/ 0 h 3"/>
                <a:gd name="T8" fmla="*/ 2 w 3"/>
                <a:gd name="T9" fmla="*/ 0 h 3"/>
                <a:gd name="T10" fmla="*/ 3 w 3"/>
                <a:gd name="T11" fmla="*/ 1 h 3"/>
                <a:gd name="T12" fmla="*/ 2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1" y="2"/>
                    <a:pt x="0" y="3"/>
                    <a:pt x="0" y="3"/>
                  </a:cubicBezTo>
                  <a:cubicBezTo>
                    <a:pt x="0" y="3"/>
                    <a:pt x="1" y="2"/>
                    <a:pt x="2" y="1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15" name="Freeform 575"/>
            <p:cNvSpPr>
              <a:spLocks noEditPoints="1"/>
            </p:cNvSpPr>
            <p:nvPr/>
          </p:nvSpPr>
          <p:spPr bwMode="auto">
            <a:xfrm>
              <a:off x="1344" y="2797"/>
              <a:ext cx="23" cy="13"/>
            </a:xfrm>
            <a:custGeom>
              <a:avLst/>
              <a:gdLst>
                <a:gd name="T0" fmla="*/ 13 w 16"/>
                <a:gd name="T1" fmla="*/ 3 h 9"/>
                <a:gd name="T2" fmla="*/ 15 w 16"/>
                <a:gd name="T3" fmla="*/ 1 h 9"/>
                <a:gd name="T4" fmla="*/ 13 w 16"/>
                <a:gd name="T5" fmla="*/ 3 h 9"/>
                <a:gd name="T6" fmla="*/ 15 w 16"/>
                <a:gd name="T7" fmla="*/ 0 h 9"/>
                <a:gd name="T8" fmla="*/ 11 w 16"/>
                <a:gd name="T9" fmla="*/ 2 h 9"/>
                <a:gd name="T10" fmla="*/ 11 w 16"/>
                <a:gd name="T11" fmla="*/ 2 h 9"/>
                <a:gd name="T12" fmla="*/ 11 w 16"/>
                <a:gd name="T13" fmla="*/ 2 h 9"/>
                <a:gd name="T14" fmla="*/ 11 w 16"/>
                <a:gd name="T15" fmla="*/ 2 h 9"/>
                <a:gd name="T16" fmla="*/ 11 w 16"/>
                <a:gd name="T17" fmla="*/ 2 h 9"/>
                <a:gd name="T18" fmla="*/ 0 w 16"/>
                <a:gd name="T19" fmla="*/ 9 h 9"/>
                <a:gd name="T20" fmla="*/ 1 w 16"/>
                <a:gd name="T21" fmla="*/ 9 h 9"/>
                <a:gd name="T22" fmla="*/ 13 w 16"/>
                <a:gd name="T23" fmla="*/ 3 h 9"/>
                <a:gd name="T24" fmla="*/ 16 w 16"/>
                <a:gd name="T25" fmla="*/ 1 h 9"/>
                <a:gd name="T26" fmla="*/ 16 w 16"/>
                <a:gd name="T27" fmla="*/ 1 h 9"/>
                <a:gd name="T28" fmla="*/ 16 w 16"/>
                <a:gd name="T29" fmla="*/ 1 h 9"/>
                <a:gd name="T30" fmla="*/ 15 w 16"/>
                <a:gd name="T3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9">
                  <a:moveTo>
                    <a:pt x="13" y="3"/>
                  </a:moveTo>
                  <a:cubicBezTo>
                    <a:pt x="13" y="3"/>
                    <a:pt x="14" y="2"/>
                    <a:pt x="15" y="1"/>
                  </a:cubicBezTo>
                  <a:cubicBezTo>
                    <a:pt x="14" y="2"/>
                    <a:pt x="13" y="3"/>
                    <a:pt x="13" y="3"/>
                  </a:cubicBezTo>
                  <a:moveTo>
                    <a:pt x="15" y="0"/>
                  </a:moveTo>
                  <a:cubicBezTo>
                    <a:pt x="15" y="1"/>
                    <a:pt x="13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2" y="5"/>
                    <a:pt x="0" y="9"/>
                  </a:cubicBezTo>
                  <a:cubicBezTo>
                    <a:pt x="0" y="9"/>
                    <a:pt x="0" y="9"/>
                    <a:pt x="1" y="9"/>
                  </a:cubicBezTo>
                  <a:cubicBezTo>
                    <a:pt x="3" y="9"/>
                    <a:pt x="6" y="8"/>
                    <a:pt x="13" y="3"/>
                  </a:cubicBezTo>
                  <a:cubicBezTo>
                    <a:pt x="14" y="2"/>
                    <a:pt x="15" y="2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16" name="Freeform 576"/>
            <p:cNvSpPr>
              <a:spLocks noEditPoints="1"/>
            </p:cNvSpPr>
            <p:nvPr/>
          </p:nvSpPr>
          <p:spPr bwMode="auto">
            <a:xfrm>
              <a:off x="1360" y="2798"/>
              <a:ext cx="17" cy="13"/>
            </a:xfrm>
            <a:custGeom>
              <a:avLst/>
              <a:gdLst>
                <a:gd name="T0" fmla="*/ 10 w 12"/>
                <a:gd name="T1" fmla="*/ 3 h 9"/>
                <a:gd name="T2" fmla="*/ 9 w 12"/>
                <a:gd name="T3" fmla="*/ 6 h 9"/>
                <a:gd name="T4" fmla="*/ 10 w 12"/>
                <a:gd name="T5" fmla="*/ 7 h 9"/>
                <a:gd name="T6" fmla="*/ 12 w 12"/>
                <a:gd name="T7" fmla="*/ 5 h 9"/>
                <a:gd name="T8" fmla="*/ 12 w 12"/>
                <a:gd name="T9" fmla="*/ 4 h 9"/>
                <a:gd name="T10" fmla="*/ 10 w 12"/>
                <a:gd name="T11" fmla="*/ 3 h 9"/>
                <a:gd name="T12" fmla="*/ 6 w 12"/>
                <a:gd name="T13" fmla="*/ 0 h 9"/>
                <a:gd name="T14" fmla="*/ 6 w 12"/>
                <a:gd name="T15" fmla="*/ 1 h 9"/>
                <a:gd name="T16" fmla="*/ 1 w 12"/>
                <a:gd name="T17" fmla="*/ 9 h 9"/>
                <a:gd name="T18" fmla="*/ 8 w 12"/>
                <a:gd name="T19" fmla="*/ 2 h 9"/>
                <a:gd name="T20" fmla="*/ 9 w 12"/>
                <a:gd name="T21" fmla="*/ 2 h 9"/>
                <a:gd name="T22" fmla="*/ 6 w 12"/>
                <a:gd name="T2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9">
                  <a:moveTo>
                    <a:pt x="10" y="3"/>
                  </a:moveTo>
                  <a:cubicBezTo>
                    <a:pt x="10" y="3"/>
                    <a:pt x="11" y="4"/>
                    <a:pt x="9" y="6"/>
                  </a:cubicBezTo>
                  <a:cubicBezTo>
                    <a:pt x="9" y="6"/>
                    <a:pt x="9" y="7"/>
                    <a:pt x="10" y="7"/>
                  </a:cubicBezTo>
                  <a:cubicBezTo>
                    <a:pt x="11" y="7"/>
                    <a:pt x="11" y="6"/>
                    <a:pt x="12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10" y="3"/>
                    <a:pt x="10" y="3"/>
                  </a:cubicBezTo>
                  <a:moveTo>
                    <a:pt x="6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0" y="8"/>
                    <a:pt x="1" y="9"/>
                  </a:cubicBezTo>
                  <a:cubicBezTo>
                    <a:pt x="1" y="9"/>
                    <a:pt x="6" y="5"/>
                    <a:pt x="8" y="2"/>
                  </a:cubicBezTo>
                  <a:cubicBezTo>
                    <a:pt x="8" y="2"/>
                    <a:pt x="8" y="2"/>
                    <a:pt x="9" y="2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17" name="Freeform 577"/>
            <p:cNvSpPr>
              <a:spLocks noEditPoints="1"/>
            </p:cNvSpPr>
            <p:nvPr/>
          </p:nvSpPr>
          <p:spPr bwMode="auto">
            <a:xfrm>
              <a:off x="1322" y="2681"/>
              <a:ext cx="35" cy="43"/>
            </a:xfrm>
            <a:custGeom>
              <a:avLst/>
              <a:gdLst>
                <a:gd name="T0" fmla="*/ 5 w 24"/>
                <a:gd name="T1" fmla="*/ 26 h 30"/>
                <a:gd name="T2" fmla="*/ 3 w 24"/>
                <a:gd name="T3" fmla="*/ 29 h 30"/>
                <a:gd name="T4" fmla="*/ 4 w 24"/>
                <a:gd name="T5" fmla="*/ 30 h 30"/>
                <a:gd name="T6" fmla="*/ 4 w 24"/>
                <a:gd name="T7" fmla="*/ 30 h 30"/>
                <a:gd name="T8" fmla="*/ 4 w 24"/>
                <a:gd name="T9" fmla="*/ 29 h 30"/>
                <a:gd name="T10" fmla="*/ 4 w 24"/>
                <a:gd name="T11" fmla="*/ 29 h 30"/>
                <a:gd name="T12" fmla="*/ 5 w 24"/>
                <a:gd name="T13" fmla="*/ 26 h 30"/>
                <a:gd name="T14" fmla="*/ 10 w 24"/>
                <a:gd name="T15" fmla="*/ 22 h 30"/>
                <a:gd name="T16" fmla="*/ 7 w 24"/>
                <a:gd name="T17" fmla="*/ 24 h 30"/>
                <a:gd name="T18" fmla="*/ 7 w 24"/>
                <a:gd name="T19" fmla="*/ 27 h 30"/>
                <a:gd name="T20" fmla="*/ 7 w 24"/>
                <a:gd name="T21" fmla="*/ 28 h 30"/>
                <a:gd name="T22" fmla="*/ 10 w 24"/>
                <a:gd name="T23" fmla="*/ 27 h 30"/>
                <a:gd name="T24" fmla="*/ 10 w 24"/>
                <a:gd name="T25" fmla="*/ 22 h 30"/>
                <a:gd name="T26" fmla="*/ 24 w 24"/>
                <a:gd name="T27" fmla="*/ 22 h 30"/>
                <a:gd name="T28" fmla="*/ 23 w 24"/>
                <a:gd name="T29" fmla="*/ 27 h 30"/>
                <a:gd name="T30" fmla="*/ 24 w 24"/>
                <a:gd name="T31" fmla="*/ 22 h 30"/>
                <a:gd name="T32" fmla="*/ 24 w 24"/>
                <a:gd name="T33" fmla="*/ 22 h 30"/>
                <a:gd name="T34" fmla="*/ 14 w 24"/>
                <a:gd name="T35" fmla="*/ 20 h 30"/>
                <a:gd name="T36" fmla="*/ 13 w 24"/>
                <a:gd name="T37" fmla="*/ 21 h 30"/>
                <a:gd name="T38" fmla="*/ 12 w 24"/>
                <a:gd name="T39" fmla="*/ 27 h 30"/>
                <a:gd name="T40" fmla="*/ 13 w 24"/>
                <a:gd name="T41" fmla="*/ 26 h 30"/>
                <a:gd name="T42" fmla="*/ 14 w 24"/>
                <a:gd name="T43" fmla="*/ 20 h 30"/>
                <a:gd name="T44" fmla="*/ 22 w 24"/>
                <a:gd name="T45" fmla="*/ 19 h 30"/>
                <a:gd name="T46" fmla="*/ 22 w 24"/>
                <a:gd name="T47" fmla="*/ 19 h 30"/>
                <a:gd name="T48" fmla="*/ 22 w 24"/>
                <a:gd name="T49" fmla="*/ 24 h 30"/>
                <a:gd name="T50" fmla="*/ 21 w 24"/>
                <a:gd name="T51" fmla="*/ 28 h 30"/>
                <a:gd name="T52" fmla="*/ 22 w 24"/>
                <a:gd name="T53" fmla="*/ 29 h 30"/>
                <a:gd name="T54" fmla="*/ 22 w 24"/>
                <a:gd name="T55" fmla="*/ 29 h 30"/>
                <a:gd name="T56" fmla="*/ 23 w 24"/>
                <a:gd name="T57" fmla="*/ 29 h 30"/>
                <a:gd name="T58" fmla="*/ 23 w 24"/>
                <a:gd name="T59" fmla="*/ 21 h 30"/>
                <a:gd name="T60" fmla="*/ 22 w 24"/>
                <a:gd name="T61" fmla="*/ 19 h 30"/>
                <a:gd name="T62" fmla="*/ 17 w 24"/>
                <a:gd name="T63" fmla="*/ 17 h 30"/>
                <a:gd name="T64" fmla="*/ 16 w 24"/>
                <a:gd name="T65" fmla="*/ 19 h 30"/>
                <a:gd name="T66" fmla="*/ 16 w 24"/>
                <a:gd name="T67" fmla="*/ 19 h 30"/>
                <a:gd name="T68" fmla="*/ 16 w 24"/>
                <a:gd name="T69" fmla="*/ 24 h 30"/>
                <a:gd name="T70" fmla="*/ 16 w 24"/>
                <a:gd name="T71" fmla="*/ 26 h 30"/>
                <a:gd name="T72" fmla="*/ 16 w 24"/>
                <a:gd name="T73" fmla="*/ 26 h 30"/>
                <a:gd name="T74" fmla="*/ 18 w 24"/>
                <a:gd name="T75" fmla="*/ 26 h 30"/>
                <a:gd name="T76" fmla="*/ 18 w 24"/>
                <a:gd name="T77" fmla="*/ 22 h 30"/>
                <a:gd name="T78" fmla="*/ 17 w 24"/>
                <a:gd name="T79" fmla="*/ 17 h 30"/>
                <a:gd name="T80" fmla="*/ 5 w 24"/>
                <a:gd name="T81" fmla="*/ 0 h 30"/>
                <a:gd name="T82" fmla="*/ 12 w 24"/>
                <a:gd name="T83" fmla="*/ 9 h 30"/>
                <a:gd name="T84" fmla="*/ 15 w 24"/>
                <a:gd name="T85" fmla="*/ 11 h 30"/>
                <a:gd name="T86" fmla="*/ 9 w 24"/>
                <a:gd name="T87" fmla="*/ 15 h 30"/>
                <a:gd name="T88" fmla="*/ 11 w 24"/>
                <a:gd name="T89" fmla="*/ 17 h 30"/>
                <a:gd name="T90" fmla="*/ 11 w 24"/>
                <a:gd name="T91" fmla="*/ 17 h 30"/>
                <a:gd name="T92" fmla="*/ 14 w 24"/>
                <a:gd name="T93" fmla="*/ 16 h 30"/>
                <a:gd name="T94" fmla="*/ 16 w 24"/>
                <a:gd name="T95" fmla="*/ 16 h 30"/>
                <a:gd name="T96" fmla="*/ 19 w 24"/>
                <a:gd name="T97" fmla="*/ 17 h 30"/>
                <a:gd name="T98" fmla="*/ 20 w 24"/>
                <a:gd name="T99" fmla="*/ 27 h 30"/>
                <a:gd name="T100" fmla="*/ 20 w 24"/>
                <a:gd name="T101" fmla="*/ 27 h 30"/>
                <a:gd name="T102" fmla="*/ 20 w 24"/>
                <a:gd name="T103" fmla="*/ 20 h 30"/>
                <a:gd name="T104" fmla="*/ 21 w 24"/>
                <a:gd name="T105" fmla="*/ 17 h 30"/>
                <a:gd name="T106" fmla="*/ 22 w 24"/>
                <a:gd name="T107" fmla="*/ 17 h 30"/>
                <a:gd name="T108" fmla="*/ 22 w 24"/>
                <a:gd name="T109" fmla="*/ 17 h 30"/>
                <a:gd name="T110" fmla="*/ 23 w 24"/>
                <a:gd name="T111" fmla="*/ 18 h 30"/>
                <a:gd name="T112" fmla="*/ 21 w 24"/>
                <a:gd name="T113" fmla="*/ 9 h 30"/>
                <a:gd name="T114" fmla="*/ 7 w 24"/>
                <a:gd name="T115" fmla="*/ 1 h 30"/>
                <a:gd name="T116" fmla="*/ 5 w 24"/>
                <a:gd name="T1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" h="30">
                  <a:moveTo>
                    <a:pt x="5" y="26"/>
                  </a:moveTo>
                  <a:cubicBezTo>
                    <a:pt x="2" y="28"/>
                    <a:pt x="2" y="29"/>
                    <a:pt x="3" y="29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5" y="26"/>
                  </a:cubicBezTo>
                  <a:moveTo>
                    <a:pt x="10" y="22"/>
                  </a:moveTo>
                  <a:cubicBezTo>
                    <a:pt x="9" y="23"/>
                    <a:pt x="8" y="24"/>
                    <a:pt x="7" y="24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8"/>
                    <a:pt x="7" y="28"/>
                  </a:cubicBezTo>
                  <a:cubicBezTo>
                    <a:pt x="8" y="28"/>
                    <a:pt x="9" y="27"/>
                    <a:pt x="10" y="27"/>
                  </a:cubicBezTo>
                  <a:cubicBezTo>
                    <a:pt x="10" y="26"/>
                    <a:pt x="10" y="24"/>
                    <a:pt x="10" y="22"/>
                  </a:cubicBezTo>
                  <a:moveTo>
                    <a:pt x="24" y="22"/>
                  </a:moveTo>
                  <a:cubicBezTo>
                    <a:pt x="23" y="23"/>
                    <a:pt x="23" y="26"/>
                    <a:pt x="23" y="27"/>
                  </a:cubicBezTo>
                  <a:cubicBezTo>
                    <a:pt x="24" y="26"/>
                    <a:pt x="24" y="24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moveTo>
                    <a:pt x="14" y="20"/>
                  </a:moveTo>
                  <a:cubicBezTo>
                    <a:pt x="13" y="21"/>
                    <a:pt x="13" y="21"/>
                    <a:pt x="13" y="21"/>
                  </a:cubicBezTo>
                  <a:cubicBezTo>
                    <a:pt x="13" y="23"/>
                    <a:pt x="12" y="25"/>
                    <a:pt x="12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5"/>
                    <a:pt x="14" y="22"/>
                    <a:pt x="14" y="20"/>
                  </a:cubicBezTo>
                  <a:moveTo>
                    <a:pt x="22" y="19"/>
                  </a:moveTo>
                  <a:cubicBezTo>
                    <a:pt x="22" y="19"/>
                    <a:pt x="22" y="19"/>
                    <a:pt x="22" y="19"/>
                  </a:cubicBezTo>
                  <a:cubicBezTo>
                    <a:pt x="21" y="20"/>
                    <a:pt x="22" y="24"/>
                    <a:pt x="22" y="24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9"/>
                    <a:pt x="23" y="29"/>
                    <a:pt x="23" y="29"/>
                  </a:cubicBezTo>
                  <a:cubicBezTo>
                    <a:pt x="23" y="26"/>
                    <a:pt x="23" y="21"/>
                    <a:pt x="23" y="21"/>
                  </a:cubicBezTo>
                  <a:cubicBezTo>
                    <a:pt x="23" y="19"/>
                    <a:pt x="22" y="19"/>
                    <a:pt x="22" y="19"/>
                  </a:cubicBezTo>
                  <a:moveTo>
                    <a:pt x="17" y="17"/>
                  </a:moveTo>
                  <a:cubicBezTo>
                    <a:pt x="17" y="18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5" y="21"/>
                    <a:pt x="16" y="24"/>
                    <a:pt x="16" y="24"/>
                  </a:cubicBezTo>
                  <a:cubicBezTo>
                    <a:pt x="16" y="25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7" y="26"/>
                    <a:pt x="18" y="26"/>
                  </a:cubicBezTo>
                  <a:cubicBezTo>
                    <a:pt x="18" y="24"/>
                    <a:pt x="18" y="22"/>
                    <a:pt x="18" y="22"/>
                  </a:cubicBezTo>
                  <a:cubicBezTo>
                    <a:pt x="18" y="19"/>
                    <a:pt x="17" y="18"/>
                    <a:pt x="17" y="17"/>
                  </a:cubicBezTo>
                  <a:moveTo>
                    <a:pt x="5" y="0"/>
                  </a:moveTo>
                  <a:cubicBezTo>
                    <a:pt x="0" y="0"/>
                    <a:pt x="12" y="9"/>
                    <a:pt x="12" y="9"/>
                  </a:cubicBezTo>
                  <a:cubicBezTo>
                    <a:pt x="10" y="11"/>
                    <a:pt x="15" y="11"/>
                    <a:pt x="15" y="11"/>
                  </a:cubicBezTo>
                  <a:cubicBezTo>
                    <a:pt x="12" y="13"/>
                    <a:pt x="10" y="15"/>
                    <a:pt x="9" y="15"/>
                  </a:cubicBezTo>
                  <a:cubicBezTo>
                    <a:pt x="10" y="16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3" y="17"/>
                    <a:pt x="14" y="16"/>
                    <a:pt x="14" y="16"/>
                  </a:cubicBezTo>
                  <a:cubicBezTo>
                    <a:pt x="15" y="16"/>
                    <a:pt x="15" y="16"/>
                    <a:pt x="16" y="16"/>
                  </a:cubicBezTo>
                  <a:cubicBezTo>
                    <a:pt x="17" y="16"/>
                    <a:pt x="18" y="16"/>
                    <a:pt x="19" y="17"/>
                  </a:cubicBezTo>
                  <a:cubicBezTo>
                    <a:pt x="19" y="17"/>
                    <a:pt x="20" y="18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1" y="22"/>
                    <a:pt x="20" y="20"/>
                    <a:pt x="20" y="20"/>
                  </a:cubicBezTo>
                  <a:cubicBezTo>
                    <a:pt x="20" y="17"/>
                    <a:pt x="21" y="17"/>
                    <a:pt x="21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3" y="17"/>
                    <a:pt x="23" y="18"/>
                    <a:pt x="23" y="18"/>
                  </a:cubicBezTo>
                  <a:cubicBezTo>
                    <a:pt x="23" y="15"/>
                    <a:pt x="22" y="13"/>
                    <a:pt x="21" y="9"/>
                  </a:cubicBezTo>
                  <a:cubicBezTo>
                    <a:pt x="15" y="1"/>
                    <a:pt x="7" y="1"/>
                    <a:pt x="7" y="1"/>
                  </a:cubicBezTo>
                  <a:cubicBezTo>
                    <a:pt x="6" y="1"/>
                    <a:pt x="6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18" name="Freeform 578"/>
            <p:cNvSpPr>
              <a:spLocks/>
            </p:cNvSpPr>
            <p:nvPr/>
          </p:nvSpPr>
          <p:spPr bwMode="auto">
            <a:xfrm>
              <a:off x="1326" y="2723"/>
              <a:ext cx="2" cy="1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1 w 1"/>
                <a:gd name="T9" fmla="*/ 1 h 1"/>
                <a:gd name="T10" fmla="*/ 0 w 1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19" name="Freeform 579"/>
            <p:cNvSpPr>
              <a:spLocks noEditPoints="1"/>
            </p:cNvSpPr>
            <p:nvPr/>
          </p:nvSpPr>
          <p:spPr bwMode="auto">
            <a:xfrm>
              <a:off x="1328" y="2702"/>
              <a:ext cx="13" cy="21"/>
            </a:xfrm>
            <a:custGeom>
              <a:avLst/>
              <a:gdLst>
                <a:gd name="T0" fmla="*/ 3 w 9"/>
                <a:gd name="T1" fmla="*/ 9 h 14"/>
                <a:gd name="T2" fmla="*/ 1 w 9"/>
                <a:gd name="T3" fmla="*/ 11 h 14"/>
                <a:gd name="T4" fmla="*/ 0 w 9"/>
                <a:gd name="T5" fmla="*/ 14 h 14"/>
                <a:gd name="T6" fmla="*/ 0 w 9"/>
                <a:gd name="T7" fmla="*/ 14 h 14"/>
                <a:gd name="T8" fmla="*/ 3 w 9"/>
                <a:gd name="T9" fmla="*/ 13 h 14"/>
                <a:gd name="T10" fmla="*/ 3 w 9"/>
                <a:gd name="T11" fmla="*/ 12 h 14"/>
                <a:gd name="T12" fmla="*/ 3 w 9"/>
                <a:gd name="T13" fmla="*/ 9 h 14"/>
                <a:gd name="T14" fmla="*/ 9 w 9"/>
                <a:gd name="T15" fmla="*/ 6 h 14"/>
                <a:gd name="T16" fmla="*/ 6 w 9"/>
                <a:gd name="T17" fmla="*/ 7 h 14"/>
                <a:gd name="T18" fmla="*/ 6 w 9"/>
                <a:gd name="T19" fmla="*/ 12 h 14"/>
                <a:gd name="T20" fmla="*/ 8 w 9"/>
                <a:gd name="T21" fmla="*/ 12 h 14"/>
                <a:gd name="T22" fmla="*/ 9 w 9"/>
                <a:gd name="T23" fmla="*/ 6 h 14"/>
                <a:gd name="T24" fmla="*/ 5 w 9"/>
                <a:gd name="T25" fmla="*/ 0 h 14"/>
                <a:gd name="T26" fmla="*/ 5 w 9"/>
                <a:gd name="T27" fmla="*/ 2 h 14"/>
                <a:gd name="T28" fmla="*/ 7 w 9"/>
                <a:gd name="T29" fmla="*/ 2 h 14"/>
                <a:gd name="T30" fmla="*/ 7 w 9"/>
                <a:gd name="T31" fmla="*/ 2 h 14"/>
                <a:gd name="T32" fmla="*/ 7 w 9"/>
                <a:gd name="T33" fmla="*/ 2 h 14"/>
                <a:gd name="T34" fmla="*/ 5 w 9"/>
                <a:gd name="T3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14">
                  <a:moveTo>
                    <a:pt x="3" y="9"/>
                  </a:moveTo>
                  <a:cubicBezTo>
                    <a:pt x="2" y="10"/>
                    <a:pt x="1" y="11"/>
                    <a:pt x="1" y="11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4"/>
                    <a:pt x="2" y="14"/>
                    <a:pt x="3" y="13"/>
                  </a:cubicBezTo>
                  <a:cubicBezTo>
                    <a:pt x="3" y="13"/>
                    <a:pt x="3" y="12"/>
                    <a:pt x="3" y="12"/>
                  </a:cubicBezTo>
                  <a:cubicBezTo>
                    <a:pt x="3" y="12"/>
                    <a:pt x="3" y="11"/>
                    <a:pt x="3" y="9"/>
                  </a:cubicBezTo>
                  <a:moveTo>
                    <a:pt x="9" y="6"/>
                  </a:moveTo>
                  <a:cubicBezTo>
                    <a:pt x="8" y="7"/>
                    <a:pt x="7" y="7"/>
                    <a:pt x="6" y="7"/>
                  </a:cubicBezTo>
                  <a:cubicBezTo>
                    <a:pt x="6" y="9"/>
                    <a:pt x="6" y="11"/>
                    <a:pt x="6" y="12"/>
                  </a:cubicBezTo>
                  <a:cubicBezTo>
                    <a:pt x="7" y="12"/>
                    <a:pt x="8" y="12"/>
                    <a:pt x="8" y="12"/>
                  </a:cubicBezTo>
                  <a:cubicBezTo>
                    <a:pt x="8" y="10"/>
                    <a:pt x="9" y="8"/>
                    <a:pt x="9" y="6"/>
                  </a:cubicBezTo>
                  <a:moveTo>
                    <a:pt x="5" y="0"/>
                  </a:moveTo>
                  <a:cubicBezTo>
                    <a:pt x="3" y="2"/>
                    <a:pt x="4" y="2"/>
                    <a:pt x="5" y="2"/>
                  </a:cubicBezTo>
                  <a:cubicBezTo>
                    <a:pt x="6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6" y="1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20" name="Freeform 580"/>
            <p:cNvSpPr>
              <a:spLocks noEditPoints="1"/>
            </p:cNvSpPr>
            <p:nvPr/>
          </p:nvSpPr>
          <p:spPr bwMode="auto">
            <a:xfrm>
              <a:off x="1341" y="2704"/>
              <a:ext cx="10" cy="16"/>
            </a:xfrm>
            <a:custGeom>
              <a:avLst/>
              <a:gdLst>
                <a:gd name="T0" fmla="*/ 3 w 7"/>
                <a:gd name="T1" fmla="*/ 3 h 11"/>
                <a:gd name="T2" fmla="*/ 1 w 7"/>
                <a:gd name="T3" fmla="*/ 4 h 11"/>
                <a:gd name="T4" fmla="*/ 0 w 7"/>
                <a:gd name="T5" fmla="*/ 10 h 11"/>
                <a:gd name="T6" fmla="*/ 3 w 7"/>
                <a:gd name="T7" fmla="*/ 10 h 11"/>
                <a:gd name="T8" fmla="*/ 3 w 7"/>
                <a:gd name="T9" fmla="*/ 8 h 11"/>
                <a:gd name="T10" fmla="*/ 3 w 7"/>
                <a:gd name="T11" fmla="*/ 3 h 11"/>
                <a:gd name="T12" fmla="*/ 3 w 7"/>
                <a:gd name="T13" fmla="*/ 0 h 11"/>
                <a:gd name="T14" fmla="*/ 1 w 7"/>
                <a:gd name="T15" fmla="*/ 0 h 11"/>
                <a:gd name="T16" fmla="*/ 2 w 7"/>
                <a:gd name="T17" fmla="*/ 0 h 11"/>
                <a:gd name="T18" fmla="*/ 4 w 7"/>
                <a:gd name="T19" fmla="*/ 1 h 11"/>
                <a:gd name="T20" fmla="*/ 5 w 7"/>
                <a:gd name="T21" fmla="*/ 6 h 11"/>
                <a:gd name="T22" fmla="*/ 5 w 7"/>
                <a:gd name="T23" fmla="*/ 10 h 11"/>
                <a:gd name="T24" fmla="*/ 7 w 7"/>
                <a:gd name="T25" fmla="*/ 11 h 11"/>
                <a:gd name="T26" fmla="*/ 6 w 7"/>
                <a:gd name="T27" fmla="*/ 1 h 11"/>
                <a:gd name="T28" fmla="*/ 3 w 7"/>
                <a:gd name="T2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11">
                  <a:moveTo>
                    <a:pt x="3" y="3"/>
                  </a:moveTo>
                  <a:cubicBezTo>
                    <a:pt x="2" y="4"/>
                    <a:pt x="1" y="4"/>
                    <a:pt x="1" y="4"/>
                  </a:cubicBezTo>
                  <a:cubicBezTo>
                    <a:pt x="1" y="6"/>
                    <a:pt x="1" y="9"/>
                    <a:pt x="0" y="10"/>
                  </a:cubicBezTo>
                  <a:cubicBezTo>
                    <a:pt x="1" y="10"/>
                    <a:pt x="2" y="10"/>
                    <a:pt x="3" y="10"/>
                  </a:cubicBezTo>
                  <a:cubicBezTo>
                    <a:pt x="3" y="10"/>
                    <a:pt x="3" y="9"/>
                    <a:pt x="3" y="8"/>
                  </a:cubicBezTo>
                  <a:cubicBezTo>
                    <a:pt x="3" y="8"/>
                    <a:pt x="2" y="5"/>
                    <a:pt x="3" y="3"/>
                  </a:cubicBezTo>
                  <a:moveTo>
                    <a:pt x="3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4" y="2"/>
                    <a:pt x="5" y="3"/>
                    <a:pt x="5" y="6"/>
                  </a:cubicBezTo>
                  <a:cubicBezTo>
                    <a:pt x="5" y="6"/>
                    <a:pt x="5" y="8"/>
                    <a:pt x="5" y="10"/>
                  </a:cubicBezTo>
                  <a:cubicBezTo>
                    <a:pt x="6" y="10"/>
                    <a:pt x="6" y="11"/>
                    <a:pt x="7" y="11"/>
                  </a:cubicBezTo>
                  <a:cubicBezTo>
                    <a:pt x="7" y="2"/>
                    <a:pt x="6" y="1"/>
                    <a:pt x="6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21" name="Freeform 581"/>
            <p:cNvSpPr>
              <a:spLocks/>
            </p:cNvSpPr>
            <p:nvPr/>
          </p:nvSpPr>
          <p:spPr bwMode="auto">
            <a:xfrm>
              <a:off x="1351" y="2705"/>
              <a:ext cx="6" cy="18"/>
            </a:xfrm>
            <a:custGeom>
              <a:avLst/>
              <a:gdLst>
                <a:gd name="T0" fmla="*/ 1 w 4"/>
                <a:gd name="T1" fmla="*/ 0 h 12"/>
                <a:gd name="T2" fmla="*/ 0 w 4"/>
                <a:gd name="T3" fmla="*/ 3 h 12"/>
                <a:gd name="T4" fmla="*/ 0 w 4"/>
                <a:gd name="T5" fmla="*/ 10 h 12"/>
                <a:gd name="T6" fmla="*/ 1 w 4"/>
                <a:gd name="T7" fmla="*/ 11 h 12"/>
                <a:gd name="T8" fmla="*/ 2 w 4"/>
                <a:gd name="T9" fmla="*/ 7 h 12"/>
                <a:gd name="T10" fmla="*/ 2 w 4"/>
                <a:gd name="T11" fmla="*/ 2 h 12"/>
                <a:gd name="T12" fmla="*/ 2 w 4"/>
                <a:gd name="T13" fmla="*/ 2 h 12"/>
                <a:gd name="T14" fmla="*/ 3 w 4"/>
                <a:gd name="T15" fmla="*/ 4 h 12"/>
                <a:gd name="T16" fmla="*/ 3 w 4"/>
                <a:gd name="T17" fmla="*/ 12 h 12"/>
                <a:gd name="T18" fmla="*/ 3 w 4"/>
                <a:gd name="T19" fmla="*/ 10 h 12"/>
                <a:gd name="T20" fmla="*/ 4 w 4"/>
                <a:gd name="T21" fmla="*/ 5 h 12"/>
                <a:gd name="T22" fmla="*/ 3 w 4"/>
                <a:gd name="T23" fmla="*/ 1 h 12"/>
                <a:gd name="T24" fmla="*/ 2 w 4"/>
                <a:gd name="T25" fmla="*/ 0 h 12"/>
                <a:gd name="T26" fmla="*/ 2 w 4"/>
                <a:gd name="T27" fmla="*/ 0 h 12"/>
                <a:gd name="T28" fmla="*/ 1 w 4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" h="12">
                  <a:moveTo>
                    <a:pt x="1" y="0"/>
                  </a:moveTo>
                  <a:cubicBezTo>
                    <a:pt x="1" y="0"/>
                    <a:pt x="0" y="0"/>
                    <a:pt x="0" y="3"/>
                  </a:cubicBezTo>
                  <a:cubicBezTo>
                    <a:pt x="0" y="3"/>
                    <a:pt x="1" y="5"/>
                    <a:pt x="0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0"/>
                    <a:pt x="1" y="9"/>
                    <a:pt x="2" y="7"/>
                  </a:cubicBezTo>
                  <a:cubicBezTo>
                    <a:pt x="2" y="7"/>
                    <a:pt x="1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3" y="2"/>
                    <a:pt x="3" y="4"/>
                  </a:cubicBezTo>
                  <a:cubicBezTo>
                    <a:pt x="3" y="4"/>
                    <a:pt x="3" y="9"/>
                    <a:pt x="3" y="12"/>
                  </a:cubicBezTo>
                  <a:cubicBezTo>
                    <a:pt x="3" y="12"/>
                    <a:pt x="3" y="11"/>
                    <a:pt x="3" y="10"/>
                  </a:cubicBezTo>
                  <a:cubicBezTo>
                    <a:pt x="3" y="9"/>
                    <a:pt x="3" y="6"/>
                    <a:pt x="4" y="5"/>
                  </a:cubicBezTo>
                  <a:cubicBezTo>
                    <a:pt x="4" y="3"/>
                    <a:pt x="4" y="2"/>
                    <a:pt x="3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22" name="Freeform 582"/>
            <p:cNvSpPr>
              <a:spLocks/>
            </p:cNvSpPr>
            <p:nvPr/>
          </p:nvSpPr>
          <p:spPr bwMode="auto">
            <a:xfrm>
              <a:off x="1294" y="2704"/>
              <a:ext cx="41" cy="75"/>
            </a:xfrm>
            <a:custGeom>
              <a:avLst/>
              <a:gdLst>
                <a:gd name="T0" fmla="*/ 28 w 28"/>
                <a:gd name="T1" fmla="*/ 35 h 52"/>
                <a:gd name="T2" fmla="*/ 27 w 28"/>
                <a:gd name="T3" fmla="*/ 40 h 52"/>
                <a:gd name="T4" fmla="*/ 25 w 28"/>
                <a:gd name="T5" fmla="*/ 43 h 52"/>
                <a:gd name="T6" fmla="*/ 22 w 28"/>
                <a:gd name="T7" fmla="*/ 45 h 52"/>
                <a:gd name="T8" fmla="*/ 18 w 28"/>
                <a:gd name="T9" fmla="*/ 47 h 52"/>
                <a:gd name="T10" fmla="*/ 18 w 28"/>
                <a:gd name="T11" fmla="*/ 50 h 52"/>
                <a:gd name="T12" fmla="*/ 18 w 28"/>
                <a:gd name="T13" fmla="*/ 52 h 52"/>
                <a:gd name="T14" fmla="*/ 16 w 28"/>
                <a:gd name="T15" fmla="*/ 52 h 52"/>
                <a:gd name="T16" fmla="*/ 12 w 28"/>
                <a:gd name="T17" fmla="*/ 52 h 52"/>
                <a:gd name="T18" fmla="*/ 11 w 28"/>
                <a:gd name="T19" fmla="*/ 52 h 52"/>
                <a:gd name="T20" fmla="*/ 10 w 28"/>
                <a:gd name="T21" fmla="*/ 50 h 52"/>
                <a:gd name="T22" fmla="*/ 10 w 28"/>
                <a:gd name="T23" fmla="*/ 47 h 52"/>
                <a:gd name="T24" fmla="*/ 4 w 28"/>
                <a:gd name="T25" fmla="*/ 46 h 52"/>
                <a:gd name="T26" fmla="*/ 0 w 28"/>
                <a:gd name="T27" fmla="*/ 45 h 52"/>
                <a:gd name="T28" fmla="*/ 0 w 28"/>
                <a:gd name="T29" fmla="*/ 44 h 52"/>
                <a:gd name="T30" fmla="*/ 0 w 28"/>
                <a:gd name="T31" fmla="*/ 41 h 52"/>
                <a:gd name="T32" fmla="*/ 1 w 28"/>
                <a:gd name="T33" fmla="*/ 39 h 52"/>
                <a:gd name="T34" fmla="*/ 2 w 28"/>
                <a:gd name="T35" fmla="*/ 39 h 52"/>
                <a:gd name="T36" fmla="*/ 2 w 28"/>
                <a:gd name="T37" fmla="*/ 39 h 52"/>
                <a:gd name="T38" fmla="*/ 3 w 28"/>
                <a:gd name="T39" fmla="*/ 39 h 52"/>
                <a:gd name="T40" fmla="*/ 6 w 28"/>
                <a:gd name="T41" fmla="*/ 40 h 52"/>
                <a:gd name="T42" fmla="*/ 11 w 28"/>
                <a:gd name="T43" fmla="*/ 40 h 52"/>
                <a:gd name="T44" fmla="*/ 17 w 28"/>
                <a:gd name="T45" fmla="*/ 39 h 52"/>
                <a:gd name="T46" fmla="*/ 20 w 28"/>
                <a:gd name="T47" fmla="*/ 36 h 52"/>
                <a:gd name="T48" fmla="*/ 18 w 28"/>
                <a:gd name="T49" fmla="*/ 32 h 52"/>
                <a:gd name="T50" fmla="*/ 12 w 28"/>
                <a:gd name="T51" fmla="*/ 29 h 52"/>
                <a:gd name="T52" fmla="*/ 8 w 28"/>
                <a:gd name="T53" fmla="*/ 27 h 52"/>
                <a:gd name="T54" fmla="*/ 4 w 28"/>
                <a:gd name="T55" fmla="*/ 24 h 52"/>
                <a:gd name="T56" fmla="*/ 2 w 28"/>
                <a:gd name="T57" fmla="*/ 21 h 52"/>
                <a:gd name="T58" fmla="*/ 1 w 28"/>
                <a:gd name="T59" fmla="*/ 16 h 52"/>
                <a:gd name="T60" fmla="*/ 4 w 28"/>
                <a:gd name="T61" fmla="*/ 9 h 52"/>
                <a:gd name="T62" fmla="*/ 11 w 28"/>
                <a:gd name="T63" fmla="*/ 5 h 52"/>
                <a:gd name="T64" fmla="*/ 11 w 28"/>
                <a:gd name="T65" fmla="*/ 2 h 52"/>
                <a:gd name="T66" fmla="*/ 12 w 28"/>
                <a:gd name="T67" fmla="*/ 0 h 52"/>
                <a:gd name="T68" fmla="*/ 14 w 28"/>
                <a:gd name="T69" fmla="*/ 0 h 52"/>
                <a:gd name="T70" fmla="*/ 17 w 28"/>
                <a:gd name="T71" fmla="*/ 0 h 52"/>
                <a:gd name="T72" fmla="*/ 19 w 28"/>
                <a:gd name="T73" fmla="*/ 0 h 52"/>
                <a:gd name="T74" fmla="*/ 19 w 28"/>
                <a:gd name="T75" fmla="*/ 2 h 52"/>
                <a:gd name="T76" fmla="*/ 19 w 28"/>
                <a:gd name="T77" fmla="*/ 5 h 52"/>
                <a:gd name="T78" fmla="*/ 23 w 28"/>
                <a:gd name="T79" fmla="*/ 6 h 52"/>
                <a:gd name="T80" fmla="*/ 25 w 28"/>
                <a:gd name="T81" fmla="*/ 6 h 52"/>
                <a:gd name="T82" fmla="*/ 26 w 28"/>
                <a:gd name="T83" fmla="*/ 7 h 52"/>
                <a:gd name="T84" fmla="*/ 25 w 28"/>
                <a:gd name="T85" fmla="*/ 10 h 52"/>
                <a:gd name="T86" fmla="*/ 25 w 28"/>
                <a:gd name="T87" fmla="*/ 12 h 52"/>
                <a:gd name="T88" fmla="*/ 24 w 28"/>
                <a:gd name="T89" fmla="*/ 12 h 52"/>
                <a:gd name="T90" fmla="*/ 20 w 28"/>
                <a:gd name="T91" fmla="*/ 12 h 52"/>
                <a:gd name="T92" fmla="*/ 16 w 28"/>
                <a:gd name="T93" fmla="*/ 11 h 52"/>
                <a:gd name="T94" fmla="*/ 11 w 28"/>
                <a:gd name="T95" fmla="*/ 13 h 52"/>
                <a:gd name="T96" fmla="*/ 9 w 28"/>
                <a:gd name="T97" fmla="*/ 16 h 52"/>
                <a:gd name="T98" fmla="*/ 11 w 28"/>
                <a:gd name="T99" fmla="*/ 19 h 52"/>
                <a:gd name="T100" fmla="*/ 16 w 28"/>
                <a:gd name="T101" fmla="*/ 22 h 52"/>
                <a:gd name="T102" fmla="*/ 25 w 28"/>
                <a:gd name="T103" fmla="*/ 27 h 52"/>
                <a:gd name="T104" fmla="*/ 28 w 28"/>
                <a:gd name="T105" fmla="*/ 3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" h="52">
                  <a:moveTo>
                    <a:pt x="28" y="35"/>
                  </a:moveTo>
                  <a:cubicBezTo>
                    <a:pt x="28" y="37"/>
                    <a:pt x="28" y="39"/>
                    <a:pt x="27" y="40"/>
                  </a:cubicBezTo>
                  <a:cubicBezTo>
                    <a:pt x="27" y="41"/>
                    <a:pt x="26" y="42"/>
                    <a:pt x="25" y="43"/>
                  </a:cubicBezTo>
                  <a:cubicBezTo>
                    <a:pt x="24" y="44"/>
                    <a:pt x="23" y="45"/>
                    <a:pt x="22" y="45"/>
                  </a:cubicBezTo>
                  <a:cubicBezTo>
                    <a:pt x="21" y="46"/>
                    <a:pt x="19" y="46"/>
                    <a:pt x="18" y="47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51"/>
                    <a:pt x="18" y="51"/>
                    <a:pt x="18" y="52"/>
                  </a:cubicBezTo>
                  <a:cubicBezTo>
                    <a:pt x="17" y="52"/>
                    <a:pt x="17" y="52"/>
                    <a:pt x="16" y="52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0" y="51"/>
                    <a:pt x="10" y="51"/>
                    <a:pt x="10" y="50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7" y="47"/>
                    <a:pt x="5" y="47"/>
                    <a:pt x="4" y="46"/>
                  </a:cubicBezTo>
                  <a:cubicBezTo>
                    <a:pt x="2" y="46"/>
                    <a:pt x="1" y="45"/>
                    <a:pt x="0" y="45"/>
                  </a:cubicBezTo>
                  <a:cubicBezTo>
                    <a:pt x="0" y="45"/>
                    <a:pt x="0" y="44"/>
                    <a:pt x="0" y="44"/>
                  </a:cubicBezTo>
                  <a:cubicBezTo>
                    <a:pt x="0" y="43"/>
                    <a:pt x="0" y="42"/>
                    <a:pt x="0" y="41"/>
                  </a:cubicBezTo>
                  <a:cubicBezTo>
                    <a:pt x="1" y="41"/>
                    <a:pt x="1" y="40"/>
                    <a:pt x="1" y="39"/>
                  </a:cubicBezTo>
                  <a:cubicBezTo>
                    <a:pt x="1" y="39"/>
                    <a:pt x="2" y="38"/>
                    <a:pt x="2" y="39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4" y="39"/>
                    <a:pt x="5" y="40"/>
                    <a:pt x="6" y="40"/>
                  </a:cubicBezTo>
                  <a:cubicBezTo>
                    <a:pt x="7" y="40"/>
                    <a:pt x="9" y="40"/>
                    <a:pt x="11" y="40"/>
                  </a:cubicBezTo>
                  <a:cubicBezTo>
                    <a:pt x="14" y="40"/>
                    <a:pt x="16" y="40"/>
                    <a:pt x="17" y="39"/>
                  </a:cubicBezTo>
                  <a:cubicBezTo>
                    <a:pt x="19" y="39"/>
                    <a:pt x="20" y="37"/>
                    <a:pt x="20" y="36"/>
                  </a:cubicBezTo>
                  <a:cubicBezTo>
                    <a:pt x="20" y="34"/>
                    <a:pt x="19" y="33"/>
                    <a:pt x="18" y="32"/>
                  </a:cubicBezTo>
                  <a:cubicBezTo>
                    <a:pt x="17" y="31"/>
                    <a:pt x="15" y="30"/>
                    <a:pt x="12" y="29"/>
                  </a:cubicBezTo>
                  <a:cubicBezTo>
                    <a:pt x="11" y="28"/>
                    <a:pt x="9" y="27"/>
                    <a:pt x="8" y="27"/>
                  </a:cubicBezTo>
                  <a:cubicBezTo>
                    <a:pt x="7" y="26"/>
                    <a:pt x="5" y="25"/>
                    <a:pt x="4" y="24"/>
                  </a:cubicBezTo>
                  <a:cubicBezTo>
                    <a:pt x="3" y="23"/>
                    <a:pt x="3" y="22"/>
                    <a:pt x="2" y="21"/>
                  </a:cubicBezTo>
                  <a:cubicBezTo>
                    <a:pt x="1" y="19"/>
                    <a:pt x="1" y="18"/>
                    <a:pt x="1" y="16"/>
                  </a:cubicBezTo>
                  <a:cubicBezTo>
                    <a:pt x="1" y="14"/>
                    <a:pt x="2" y="11"/>
                    <a:pt x="4" y="9"/>
                  </a:cubicBezTo>
                  <a:cubicBezTo>
                    <a:pt x="5" y="7"/>
                    <a:pt x="8" y="6"/>
                    <a:pt x="11" y="5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1"/>
                    <a:pt x="11" y="1"/>
                    <a:pt x="12" y="0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9" y="0"/>
                    <a:pt x="19" y="0"/>
                  </a:cubicBezTo>
                  <a:cubicBezTo>
                    <a:pt x="19" y="1"/>
                    <a:pt x="19" y="1"/>
                    <a:pt x="19" y="2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1" y="5"/>
                    <a:pt x="22" y="5"/>
                    <a:pt x="23" y="6"/>
                  </a:cubicBezTo>
                  <a:cubicBezTo>
                    <a:pt x="24" y="6"/>
                    <a:pt x="25" y="6"/>
                    <a:pt x="25" y="6"/>
                  </a:cubicBezTo>
                  <a:cubicBezTo>
                    <a:pt x="25" y="6"/>
                    <a:pt x="26" y="7"/>
                    <a:pt x="26" y="7"/>
                  </a:cubicBezTo>
                  <a:cubicBezTo>
                    <a:pt x="26" y="8"/>
                    <a:pt x="26" y="9"/>
                    <a:pt x="25" y="10"/>
                  </a:cubicBezTo>
                  <a:cubicBezTo>
                    <a:pt x="25" y="10"/>
                    <a:pt x="25" y="11"/>
                    <a:pt x="25" y="12"/>
                  </a:cubicBezTo>
                  <a:cubicBezTo>
                    <a:pt x="24" y="12"/>
                    <a:pt x="24" y="13"/>
                    <a:pt x="24" y="12"/>
                  </a:cubicBezTo>
                  <a:cubicBezTo>
                    <a:pt x="23" y="12"/>
                    <a:pt x="22" y="12"/>
                    <a:pt x="20" y="12"/>
                  </a:cubicBezTo>
                  <a:cubicBezTo>
                    <a:pt x="19" y="11"/>
                    <a:pt x="18" y="11"/>
                    <a:pt x="16" y="11"/>
                  </a:cubicBezTo>
                  <a:cubicBezTo>
                    <a:pt x="14" y="11"/>
                    <a:pt x="12" y="12"/>
                    <a:pt x="11" y="13"/>
                  </a:cubicBezTo>
                  <a:cubicBezTo>
                    <a:pt x="10" y="13"/>
                    <a:pt x="9" y="15"/>
                    <a:pt x="9" y="16"/>
                  </a:cubicBezTo>
                  <a:cubicBezTo>
                    <a:pt x="9" y="17"/>
                    <a:pt x="10" y="18"/>
                    <a:pt x="11" y="19"/>
                  </a:cubicBezTo>
                  <a:cubicBezTo>
                    <a:pt x="12" y="20"/>
                    <a:pt x="14" y="21"/>
                    <a:pt x="16" y="22"/>
                  </a:cubicBezTo>
                  <a:cubicBezTo>
                    <a:pt x="20" y="24"/>
                    <a:pt x="23" y="25"/>
                    <a:pt x="25" y="27"/>
                  </a:cubicBezTo>
                  <a:cubicBezTo>
                    <a:pt x="27" y="30"/>
                    <a:pt x="28" y="32"/>
                    <a:pt x="28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23" name="Freeform 583"/>
            <p:cNvSpPr>
              <a:spLocks noEditPoints="1"/>
            </p:cNvSpPr>
            <p:nvPr/>
          </p:nvSpPr>
          <p:spPr bwMode="auto">
            <a:xfrm>
              <a:off x="1099" y="2654"/>
              <a:ext cx="124" cy="157"/>
            </a:xfrm>
            <a:custGeom>
              <a:avLst/>
              <a:gdLst>
                <a:gd name="T0" fmla="*/ 0 w 124"/>
                <a:gd name="T1" fmla="*/ 125 h 157"/>
                <a:gd name="T2" fmla="*/ 0 w 124"/>
                <a:gd name="T3" fmla="*/ 133 h 157"/>
                <a:gd name="T4" fmla="*/ 3 w 124"/>
                <a:gd name="T5" fmla="*/ 139 h 157"/>
                <a:gd name="T6" fmla="*/ 6 w 124"/>
                <a:gd name="T7" fmla="*/ 141 h 157"/>
                <a:gd name="T8" fmla="*/ 9 w 124"/>
                <a:gd name="T9" fmla="*/ 143 h 157"/>
                <a:gd name="T10" fmla="*/ 13 w 124"/>
                <a:gd name="T11" fmla="*/ 144 h 157"/>
                <a:gd name="T12" fmla="*/ 16 w 124"/>
                <a:gd name="T13" fmla="*/ 143 h 157"/>
                <a:gd name="T14" fmla="*/ 21 w 124"/>
                <a:gd name="T15" fmla="*/ 140 h 157"/>
                <a:gd name="T16" fmla="*/ 24 w 124"/>
                <a:gd name="T17" fmla="*/ 136 h 157"/>
                <a:gd name="T18" fmla="*/ 25 w 124"/>
                <a:gd name="T19" fmla="*/ 127 h 157"/>
                <a:gd name="T20" fmla="*/ 27 w 124"/>
                <a:gd name="T21" fmla="*/ 88 h 157"/>
                <a:gd name="T22" fmla="*/ 29 w 124"/>
                <a:gd name="T23" fmla="*/ 85 h 157"/>
                <a:gd name="T24" fmla="*/ 3 w 124"/>
                <a:gd name="T25" fmla="*/ 157 h 157"/>
                <a:gd name="T26" fmla="*/ 99 w 124"/>
                <a:gd name="T27" fmla="*/ 146 h 157"/>
                <a:gd name="T28" fmla="*/ 98 w 124"/>
                <a:gd name="T29" fmla="*/ 3 h 157"/>
                <a:gd name="T30" fmla="*/ 95 w 124"/>
                <a:gd name="T31" fmla="*/ 0 h 157"/>
                <a:gd name="T32" fmla="*/ 35 w 124"/>
                <a:gd name="T33" fmla="*/ 0 h 157"/>
                <a:gd name="T34" fmla="*/ 31 w 124"/>
                <a:gd name="T35" fmla="*/ 2 h 157"/>
                <a:gd name="T36" fmla="*/ 29 w 124"/>
                <a:gd name="T37" fmla="*/ 6 h 157"/>
                <a:gd name="T38" fmla="*/ 28 w 124"/>
                <a:gd name="T39" fmla="*/ 19 h 157"/>
                <a:gd name="T40" fmla="*/ 25 w 124"/>
                <a:gd name="T41" fmla="*/ 21 h 157"/>
                <a:gd name="T42" fmla="*/ 24 w 124"/>
                <a:gd name="T43" fmla="*/ 22 h 157"/>
                <a:gd name="T44" fmla="*/ 21 w 124"/>
                <a:gd name="T45" fmla="*/ 24 h 157"/>
                <a:gd name="T46" fmla="*/ 19 w 124"/>
                <a:gd name="T47" fmla="*/ 25 h 157"/>
                <a:gd name="T48" fmla="*/ 18 w 124"/>
                <a:gd name="T49" fmla="*/ 27 h 157"/>
                <a:gd name="T50" fmla="*/ 16 w 124"/>
                <a:gd name="T51" fmla="*/ 30 h 157"/>
                <a:gd name="T52" fmla="*/ 13 w 124"/>
                <a:gd name="T53" fmla="*/ 35 h 157"/>
                <a:gd name="T54" fmla="*/ 13 w 124"/>
                <a:gd name="T55" fmla="*/ 83 h 157"/>
                <a:gd name="T56" fmla="*/ 13 w 124"/>
                <a:gd name="T57" fmla="*/ 89 h 157"/>
                <a:gd name="T58" fmla="*/ 12 w 124"/>
                <a:gd name="T59" fmla="*/ 96 h 157"/>
                <a:gd name="T60" fmla="*/ 8 w 124"/>
                <a:gd name="T61" fmla="*/ 104 h 157"/>
                <a:gd name="T62" fmla="*/ 3 w 124"/>
                <a:gd name="T63" fmla="*/ 114 h 157"/>
                <a:gd name="T64" fmla="*/ 0 w 124"/>
                <a:gd name="T65" fmla="*/ 121 h 157"/>
                <a:gd name="T66" fmla="*/ 38 w 124"/>
                <a:gd name="T67" fmla="*/ 14 h 157"/>
                <a:gd name="T68" fmla="*/ 43 w 124"/>
                <a:gd name="T69" fmla="*/ 11 h 157"/>
                <a:gd name="T70" fmla="*/ 85 w 124"/>
                <a:gd name="T71" fmla="*/ 11 h 157"/>
                <a:gd name="T72" fmla="*/ 88 w 124"/>
                <a:gd name="T73" fmla="*/ 14 h 157"/>
                <a:gd name="T74" fmla="*/ 89 w 124"/>
                <a:gd name="T75" fmla="*/ 43 h 157"/>
                <a:gd name="T76" fmla="*/ 88 w 124"/>
                <a:gd name="T77" fmla="*/ 47 h 157"/>
                <a:gd name="T78" fmla="*/ 83 w 124"/>
                <a:gd name="T79" fmla="*/ 50 h 157"/>
                <a:gd name="T80" fmla="*/ 41 w 124"/>
                <a:gd name="T81" fmla="*/ 48 h 157"/>
                <a:gd name="T82" fmla="*/ 38 w 124"/>
                <a:gd name="T83" fmla="*/ 44 h 157"/>
                <a:gd name="T84" fmla="*/ 6 w 124"/>
                <a:gd name="T85" fmla="*/ 125 h 157"/>
                <a:gd name="T86" fmla="*/ 8 w 124"/>
                <a:gd name="T87" fmla="*/ 121 h 157"/>
                <a:gd name="T88" fmla="*/ 9 w 124"/>
                <a:gd name="T89" fmla="*/ 114 h 157"/>
                <a:gd name="T90" fmla="*/ 12 w 124"/>
                <a:gd name="T91" fmla="*/ 107 h 157"/>
                <a:gd name="T92" fmla="*/ 18 w 124"/>
                <a:gd name="T93" fmla="*/ 94 h 157"/>
                <a:gd name="T94" fmla="*/ 18 w 124"/>
                <a:gd name="T95" fmla="*/ 54 h 157"/>
                <a:gd name="T96" fmla="*/ 27 w 124"/>
                <a:gd name="T97" fmla="*/ 40 h 157"/>
                <a:gd name="T98" fmla="*/ 27 w 124"/>
                <a:gd name="T99" fmla="*/ 30 h 157"/>
                <a:gd name="T100" fmla="*/ 29 w 124"/>
                <a:gd name="T101" fmla="*/ 28 h 157"/>
                <a:gd name="T102" fmla="*/ 24 w 124"/>
                <a:gd name="T103" fmla="*/ 79 h 157"/>
                <a:gd name="T104" fmla="*/ 21 w 124"/>
                <a:gd name="T105" fmla="*/ 117 h 157"/>
                <a:gd name="T106" fmla="*/ 21 w 124"/>
                <a:gd name="T107" fmla="*/ 124 h 157"/>
                <a:gd name="T108" fmla="*/ 18 w 124"/>
                <a:gd name="T109" fmla="*/ 130 h 157"/>
                <a:gd name="T110" fmla="*/ 16 w 124"/>
                <a:gd name="T111" fmla="*/ 133 h 157"/>
                <a:gd name="T112" fmla="*/ 15 w 124"/>
                <a:gd name="T113" fmla="*/ 136 h 157"/>
                <a:gd name="T114" fmla="*/ 12 w 124"/>
                <a:gd name="T115" fmla="*/ 136 h 157"/>
                <a:gd name="T116" fmla="*/ 11 w 124"/>
                <a:gd name="T117" fmla="*/ 136 h 157"/>
                <a:gd name="T118" fmla="*/ 8 w 124"/>
                <a:gd name="T119" fmla="*/ 133 h 157"/>
                <a:gd name="T120" fmla="*/ 8 w 124"/>
                <a:gd name="T121" fmla="*/ 131 h 157"/>
                <a:gd name="T122" fmla="*/ 6 w 124"/>
                <a:gd name="T123" fmla="*/ 125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4" h="157">
                  <a:moveTo>
                    <a:pt x="0" y="121"/>
                  </a:moveTo>
                  <a:lnTo>
                    <a:pt x="0" y="124"/>
                  </a:lnTo>
                  <a:lnTo>
                    <a:pt x="0" y="125"/>
                  </a:lnTo>
                  <a:lnTo>
                    <a:pt x="0" y="128"/>
                  </a:lnTo>
                  <a:lnTo>
                    <a:pt x="0" y="131"/>
                  </a:lnTo>
                  <a:lnTo>
                    <a:pt x="0" y="133"/>
                  </a:lnTo>
                  <a:lnTo>
                    <a:pt x="2" y="134"/>
                  </a:lnTo>
                  <a:lnTo>
                    <a:pt x="3" y="136"/>
                  </a:lnTo>
                  <a:lnTo>
                    <a:pt x="3" y="139"/>
                  </a:lnTo>
                  <a:lnTo>
                    <a:pt x="3" y="139"/>
                  </a:lnTo>
                  <a:lnTo>
                    <a:pt x="5" y="140"/>
                  </a:lnTo>
                  <a:lnTo>
                    <a:pt x="6" y="141"/>
                  </a:lnTo>
                  <a:lnTo>
                    <a:pt x="8" y="143"/>
                  </a:lnTo>
                  <a:lnTo>
                    <a:pt x="8" y="143"/>
                  </a:lnTo>
                  <a:lnTo>
                    <a:pt x="9" y="143"/>
                  </a:lnTo>
                  <a:lnTo>
                    <a:pt x="11" y="144"/>
                  </a:lnTo>
                  <a:lnTo>
                    <a:pt x="12" y="144"/>
                  </a:lnTo>
                  <a:lnTo>
                    <a:pt x="13" y="144"/>
                  </a:lnTo>
                  <a:lnTo>
                    <a:pt x="13" y="144"/>
                  </a:lnTo>
                  <a:lnTo>
                    <a:pt x="16" y="143"/>
                  </a:lnTo>
                  <a:lnTo>
                    <a:pt x="16" y="143"/>
                  </a:lnTo>
                  <a:lnTo>
                    <a:pt x="18" y="143"/>
                  </a:lnTo>
                  <a:lnTo>
                    <a:pt x="19" y="141"/>
                  </a:lnTo>
                  <a:lnTo>
                    <a:pt x="21" y="140"/>
                  </a:lnTo>
                  <a:lnTo>
                    <a:pt x="21" y="139"/>
                  </a:lnTo>
                  <a:lnTo>
                    <a:pt x="24" y="137"/>
                  </a:lnTo>
                  <a:lnTo>
                    <a:pt x="24" y="136"/>
                  </a:lnTo>
                  <a:lnTo>
                    <a:pt x="25" y="133"/>
                  </a:lnTo>
                  <a:lnTo>
                    <a:pt x="25" y="130"/>
                  </a:lnTo>
                  <a:lnTo>
                    <a:pt x="25" y="127"/>
                  </a:lnTo>
                  <a:lnTo>
                    <a:pt x="27" y="124"/>
                  </a:lnTo>
                  <a:lnTo>
                    <a:pt x="27" y="121"/>
                  </a:lnTo>
                  <a:lnTo>
                    <a:pt x="27" y="88"/>
                  </a:lnTo>
                  <a:lnTo>
                    <a:pt x="28" y="86"/>
                  </a:lnTo>
                  <a:lnTo>
                    <a:pt x="28" y="86"/>
                  </a:lnTo>
                  <a:lnTo>
                    <a:pt x="29" y="85"/>
                  </a:lnTo>
                  <a:lnTo>
                    <a:pt x="29" y="146"/>
                  </a:lnTo>
                  <a:lnTo>
                    <a:pt x="3" y="146"/>
                  </a:lnTo>
                  <a:lnTo>
                    <a:pt x="3" y="157"/>
                  </a:lnTo>
                  <a:lnTo>
                    <a:pt x="124" y="157"/>
                  </a:lnTo>
                  <a:lnTo>
                    <a:pt x="124" y="146"/>
                  </a:lnTo>
                  <a:lnTo>
                    <a:pt x="99" y="146"/>
                  </a:lnTo>
                  <a:lnTo>
                    <a:pt x="99" y="6"/>
                  </a:lnTo>
                  <a:lnTo>
                    <a:pt x="98" y="5"/>
                  </a:lnTo>
                  <a:lnTo>
                    <a:pt x="98" y="3"/>
                  </a:lnTo>
                  <a:lnTo>
                    <a:pt x="98" y="3"/>
                  </a:lnTo>
                  <a:lnTo>
                    <a:pt x="96" y="2"/>
                  </a:lnTo>
                  <a:lnTo>
                    <a:pt x="95" y="0"/>
                  </a:lnTo>
                  <a:lnTo>
                    <a:pt x="93" y="0"/>
                  </a:lnTo>
                  <a:lnTo>
                    <a:pt x="92" y="0"/>
                  </a:lnTo>
                  <a:lnTo>
                    <a:pt x="35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31" y="2"/>
                  </a:lnTo>
                  <a:lnTo>
                    <a:pt x="31" y="3"/>
                  </a:lnTo>
                  <a:lnTo>
                    <a:pt x="31" y="5"/>
                  </a:lnTo>
                  <a:lnTo>
                    <a:pt x="29" y="6"/>
                  </a:lnTo>
                  <a:lnTo>
                    <a:pt x="29" y="18"/>
                  </a:lnTo>
                  <a:lnTo>
                    <a:pt x="28" y="18"/>
                  </a:lnTo>
                  <a:lnTo>
                    <a:pt x="28" y="19"/>
                  </a:lnTo>
                  <a:lnTo>
                    <a:pt x="28" y="19"/>
                  </a:lnTo>
                  <a:lnTo>
                    <a:pt x="27" y="19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25" y="22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2" y="24"/>
                  </a:lnTo>
                  <a:lnTo>
                    <a:pt x="21" y="24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19" y="25"/>
                  </a:lnTo>
                  <a:lnTo>
                    <a:pt x="19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8"/>
                  </a:lnTo>
                  <a:lnTo>
                    <a:pt x="16" y="28"/>
                  </a:lnTo>
                  <a:lnTo>
                    <a:pt x="16" y="30"/>
                  </a:lnTo>
                  <a:lnTo>
                    <a:pt x="15" y="30"/>
                  </a:lnTo>
                  <a:lnTo>
                    <a:pt x="13" y="31"/>
                  </a:lnTo>
                  <a:lnTo>
                    <a:pt x="13" y="35"/>
                  </a:lnTo>
                  <a:lnTo>
                    <a:pt x="13" y="43"/>
                  </a:lnTo>
                  <a:lnTo>
                    <a:pt x="13" y="47"/>
                  </a:lnTo>
                  <a:lnTo>
                    <a:pt x="13" y="83"/>
                  </a:lnTo>
                  <a:lnTo>
                    <a:pt x="13" y="85"/>
                  </a:lnTo>
                  <a:lnTo>
                    <a:pt x="13" y="86"/>
                  </a:lnTo>
                  <a:lnTo>
                    <a:pt x="13" y="89"/>
                  </a:lnTo>
                  <a:lnTo>
                    <a:pt x="13" y="91"/>
                  </a:lnTo>
                  <a:lnTo>
                    <a:pt x="13" y="94"/>
                  </a:lnTo>
                  <a:lnTo>
                    <a:pt x="12" y="96"/>
                  </a:lnTo>
                  <a:lnTo>
                    <a:pt x="11" y="98"/>
                  </a:lnTo>
                  <a:lnTo>
                    <a:pt x="9" y="101"/>
                  </a:lnTo>
                  <a:lnTo>
                    <a:pt x="8" y="104"/>
                  </a:lnTo>
                  <a:lnTo>
                    <a:pt x="6" y="107"/>
                  </a:lnTo>
                  <a:lnTo>
                    <a:pt x="5" y="110"/>
                  </a:lnTo>
                  <a:lnTo>
                    <a:pt x="3" y="114"/>
                  </a:lnTo>
                  <a:lnTo>
                    <a:pt x="3" y="117"/>
                  </a:lnTo>
                  <a:lnTo>
                    <a:pt x="2" y="118"/>
                  </a:lnTo>
                  <a:lnTo>
                    <a:pt x="0" y="121"/>
                  </a:lnTo>
                  <a:close/>
                  <a:moveTo>
                    <a:pt x="38" y="18"/>
                  </a:moveTo>
                  <a:lnTo>
                    <a:pt x="38" y="15"/>
                  </a:lnTo>
                  <a:lnTo>
                    <a:pt x="38" y="14"/>
                  </a:lnTo>
                  <a:lnTo>
                    <a:pt x="40" y="12"/>
                  </a:lnTo>
                  <a:lnTo>
                    <a:pt x="41" y="12"/>
                  </a:lnTo>
                  <a:lnTo>
                    <a:pt x="43" y="11"/>
                  </a:lnTo>
                  <a:lnTo>
                    <a:pt x="44" y="11"/>
                  </a:lnTo>
                  <a:lnTo>
                    <a:pt x="83" y="11"/>
                  </a:lnTo>
                  <a:lnTo>
                    <a:pt x="85" y="11"/>
                  </a:lnTo>
                  <a:lnTo>
                    <a:pt x="86" y="12"/>
                  </a:lnTo>
                  <a:lnTo>
                    <a:pt x="88" y="12"/>
                  </a:lnTo>
                  <a:lnTo>
                    <a:pt x="88" y="14"/>
                  </a:lnTo>
                  <a:lnTo>
                    <a:pt x="89" y="15"/>
                  </a:lnTo>
                  <a:lnTo>
                    <a:pt x="89" y="18"/>
                  </a:lnTo>
                  <a:lnTo>
                    <a:pt x="89" y="43"/>
                  </a:lnTo>
                  <a:lnTo>
                    <a:pt x="89" y="44"/>
                  </a:lnTo>
                  <a:lnTo>
                    <a:pt x="88" y="46"/>
                  </a:lnTo>
                  <a:lnTo>
                    <a:pt x="88" y="47"/>
                  </a:lnTo>
                  <a:lnTo>
                    <a:pt x="86" y="48"/>
                  </a:lnTo>
                  <a:lnTo>
                    <a:pt x="85" y="50"/>
                  </a:lnTo>
                  <a:lnTo>
                    <a:pt x="83" y="50"/>
                  </a:lnTo>
                  <a:lnTo>
                    <a:pt x="44" y="50"/>
                  </a:lnTo>
                  <a:lnTo>
                    <a:pt x="43" y="50"/>
                  </a:lnTo>
                  <a:lnTo>
                    <a:pt x="41" y="48"/>
                  </a:lnTo>
                  <a:lnTo>
                    <a:pt x="40" y="47"/>
                  </a:lnTo>
                  <a:lnTo>
                    <a:pt x="38" y="46"/>
                  </a:lnTo>
                  <a:lnTo>
                    <a:pt x="38" y="44"/>
                  </a:lnTo>
                  <a:lnTo>
                    <a:pt x="38" y="43"/>
                  </a:lnTo>
                  <a:lnTo>
                    <a:pt x="38" y="18"/>
                  </a:lnTo>
                  <a:close/>
                  <a:moveTo>
                    <a:pt x="6" y="125"/>
                  </a:moveTo>
                  <a:lnTo>
                    <a:pt x="8" y="124"/>
                  </a:lnTo>
                  <a:lnTo>
                    <a:pt x="8" y="123"/>
                  </a:lnTo>
                  <a:lnTo>
                    <a:pt x="8" y="121"/>
                  </a:lnTo>
                  <a:lnTo>
                    <a:pt x="8" y="118"/>
                  </a:lnTo>
                  <a:lnTo>
                    <a:pt x="8" y="117"/>
                  </a:lnTo>
                  <a:lnTo>
                    <a:pt x="9" y="114"/>
                  </a:lnTo>
                  <a:lnTo>
                    <a:pt x="11" y="112"/>
                  </a:lnTo>
                  <a:lnTo>
                    <a:pt x="11" y="110"/>
                  </a:lnTo>
                  <a:lnTo>
                    <a:pt x="12" y="107"/>
                  </a:lnTo>
                  <a:lnTo>
                    <a:pt x="13" y="105"/>
                  </a:lnTo>
                  <a:lnTo>
                    <a:pt x="15" y="102"/>
                  </a:lnTo>
                  <a:lnTo>
                    <a:pt x="18" y="94"/>
                  </a:lnTo>
                  <a:lnTo>
                    <a:pt x="19" y="88"/>
                  </a:lnTo>
                  <a:lnTo>
                    <a:pt x="18" y="85"/>
                  </a:lnTo>
                  <a:lnTo>
                    <a:pt x="18" y="54"/>
                  </a:lnTo>
                  <a:lnTo>
                    <a:pt x="27" y="54"/>
                  </a:lnTo>
                  <a:lnTo>
                    <a:pt x="27" y="48"/>
                  </a:lnTo>
                  <a:lnTo>
                    <a:pt x="27" y="40"/>
                  </a:lnTo>
                  <a:lnTo>
                    <a:pt x="27" y="34"/>
                  </a:lnTo>
                  <a:lnTo>
                    <a:pt x="27" y="32"/>
                  </a:lnTo>
                  <a:lnTo>
                    <a:pt x="27" y="30"/>
                  </a:lnTo>
                  <a:lnTo>
                    <a:pt x="28" y="30"/>
                  </a:lnTo>
                  <a:lnTo>
                    <a:pt x="28" y="28"/>
                  </a:lnTo>
                  <a:lnTo>
                    <a:pt x="29" y="28"/>
                  </a:lnTo>
                  <a:lnTo>
                    <a:pt x="29" y="76"/>
                  </a:lnTo>
                  <a:lnTo>
                    <a:pt x="27" y="76"/>
                  </a:lnTo>
                  <a:lnTo>
                    <a:pt x="24" y="79"/>
                  </a:lnTo>
                  <a:lnTo>
                    <a:pt x="22" y="80"/>
                  </a:lnTo>
                  <a:lnTo>
                    <a:pt x="21" y="82"/>
                  </a:lnTo>
                  <a:lnTo>
                    <a:pt x="21" y="117"/>
                  </a:lnTo>
                  <a:lnTo>
                    <a:pt x="21" y="120"/>
                  </a:lnTo>
                  <a:lnTo>
                    <a:pt x="21" y="123"/>
                  </a:lnTo>
                  <a:lnTo>
                    <a:pt x="21" y="124"/>
                  </a:lnTo>
                  <a:lnTo>
                    <a:pt x="19" y="125"/>
                  </a:lnTo>
                  <a:lnTo>
                    <a:pt x="19" y="128"/>
                  </a:lnTo>
                  <a:lnTo>
                    <a:pt x="18" y="130"/>
                  </a:lnTo>
                  <a:lnTo>
                    <a:pt x="18" y="131"/>
                  </a:lnTo>
                  <a:lnTo>
                    <a:pt x="18" y="133"/>
                  </a:lnTo>
                  <a:lnTo>
                    <a:pt x="16" y="133"/>
                  </a:lnTo>
                  <a:lnTo>
                    <a:pt x="16" y="134"/>
                  </a:lnTo>
                  <a:lnTo>
                    <a:pt x="16" y="136"/>
                  </a:lnTo>
                  <a:lnTo>
                    <a:pt x="15" y="136"/>
                  </a:lnTo>
                  <a:lnTo>
                    <a:pt x="13" y="136"/>
                  </a:lnTo>
                  <a:lnTo>
                    <a:pt x="13" y="136"/>
                  </a:lnTo>
                  <a:lnTo>
                    <a:pt x="12" y="136"/>
                  </a:lnTo>
                  <a:lnTo>
                    <a:pt x="11" y="136"/>
                  </a:lnTo>
                  <a:lnTo>
                    <a:pt x="11" y="136"/>
                  </a:lnTo>
                  <a:lnTo>
                    <a:pt x="11" y="136"/>
                  </a:lnTo>
                  <a:lnTo>
                    <a:pt x="9" y="136"/>
                  </a:lnTo>
                  <a:lnTo>
                    <a:pt x="8" y="134"/>
                  </a:lnTo>
                  <a:lnTo>
                    <a:pt x="8" y="133"/>
                  </a:lnTo>
                  <a:lnTo>
                    <a:pt x="8" y="133"/>
                  </a:lnTo>
                  <a:lnTo>
                    <a:pt x="8" y="131"/>
                  </a:lnTo>
                  <a:lnTo>
                    <a:pt x="8" y="131"/>
                  </a:lnTo>
                  <a:lnTo>
                    <a:pt x="8" y="128"/>
                  </a:lnTo>
                  <a:lnTo>
                    <a:pt x="6" y="128"/>
                  </a:lnTo>
                  <a:lnTo>
                    <a:pt x="6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24" name="Rectangle 584"/>
            <p:cNvSpPr>
              <a:spLocks noChangeArrowheads="1"/>
            </p:cNvSpPr>
            <p:nvPr/>
          </p:nvSpPr>
          <p:spPr bwMode="auto">
            <a:xfrm>
              <a:off x="1793" y="2538"/>
              <a:ext cx="21" cy="7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25" name="Rectangle 585"/>
            <p:cNvSpPr>
              <a:spLocks noChangeArrowheads="1"/>
            </p:cNvSpPr>
            <p:nvPr/>
          </p:nvSpPr>
          <p:spPr bwMode="auto">
            <a:xfrm>
              <a:off x="2080" y="1386"/>
              <a:ext cx="166" cy="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26" name="Freeform 586"/>
            <p:cNvSpPr>
              <a:spLocks/>
            </p:cNvSpPr>
            <p:nvPr/>
          </p:nvSpPr>
          <p:spPr bwMode="auto">
            <a:xfrm>
              <a:off x="1918" y="635"/>
              <a:ext cx="38" cy="71"/>
            </a:xfrm>
            <a:custGeom>
              <a:avLst/>
              <a:gdLst>
                <a:gd name="T0" fmla="*/ 26 w 26"/>
                <a:gd name="T1" fmla="*/ 33 h 49"/>
                <a:gd name="T2" fmla="*/ 26 w 26"/>
                <a:gd name="T3" fmla="*/ 37 h 49"/>
                <a:gd name="T4" fmla="*/ 24 w 26"/>
                <a:gd name="T5" fmla="*/ 40 h 49"/>
                <a:gd name="T6" fmla="*/ 21 w 26"/>
                <a:gd name="T7" fmla="*/ 43 h 49"/>
                <a:gd name="T8" fmla="*/ 17 w 26"/>
                <a:gd name="T9" fmla="*/ 44 h 49"/>
                <a:gd name="T10" fmla="*/ 17 w 26"/>
                <a:gd name="T11" fmla="*/ 47 h 49"/>
                <a:gd name="T12" fmla="*/ 17 w 26"/>
                <a:gd name="T13" fmla="*/ 48 h 49"/>
                <a:gd name="T14" fmla="*/ 15 w 26"/>
                <a:gd name="T15" fmla="*/ 49 h 49"/>
                <a:gd name="T16" fmla="*/ 12 w 26"/>
                <a:gd name="T17" fmla="*/ 49 h 49"/>
                <a:gd name="T18" fmla="*/ 10 w 26"/>
                <a:gd name="T19" fmla="*/ 48 h 49"/>
                <a:gd name="T20" fmla="*/ 10 w 26"/>
                <a:gd name="T21" fmla="*/ 46 h 49"/>
                <a:gd name="T22" fmla="*/ 10 w 26"/>
                <a:gd name="T23" fmla="*/ 44 h 49"/>
                <a:gd name="T24" fmla="*/ 4 w 26"/>
                <a:gd name="T25" fmla="*/ 43 h 49"/>
                <a:gd name="T26" fmla="*/ 1 w 26"/>
                <a:gd name="T27" fmla="*/ 42 h 49"/>
                <a:gd name="T28" fmla="*/ 0 w 26"/>
                <a:gd name="T29" fmla="*/ 41 h 49"/>
                <a:gd name="T30" fmla="*/ 1 w 26"/>
                <a:gd name="T31" fmla="*/ 39 h 49"/>
                <a:gd name="T32" fmla="*/ 1 w 26"/>
                <a:gd name="T33" fmla="*/ 37 h 49"/>
                <a:gd name="T34" fmla="*/ 2 w 26"/>
                <a:gd name="T35" fmla="*/ 36 h 49"/>
                <a:gd name="T36" fmla="*/ 3 w 26"/>
                <a:gd name="T37" fmla="*/ 36 h 49"/>
                <a:gd name="T38" fmla="*/ 3 w 26"/>
                <a:gd name="T39" fmla="*/ 36 h 49"/>
                <a:gd name="T40" fmla="*/ 6 w 26"/>
                <a:gd name="T41" fmla="*/ 37 h 49"/>
                <a:gd name="T42" fmla="*/ 11 w 26"/>
                <a:gd name="T43" fmla="*/ 38 h 49"/>
                <a:gd name="T44" fmla="*/ 16 w 26"/>
                <a:gd name="T45" fmla="*/ 37 h 49"/>
                <a:gd name="T46" fmla="*/ 19 w 26"/>
                <a:gd name="T47" fmla="*/ 33 h 49"/>
                <a:gd name="T48" fmla="*/ 17 w 26"/>
                <a:gd name="T49" fmla="*/ 30 h 49"/>
                <a:gd name="T50" fmla="*/ 12 w 26"/>
                <a:gd name="T51" fmla="*/ 27 h 49"/>
                <a:gd name="T52" fmla="*/ 8 w 26"/>
                <a:gd name="T53" fmla="*/ 25 h 49"/>
                <a:gd name="T54" fmla="*/ 5 w 26"/>
                <a:gd name="T55" fmla="*/ 23 h 49"/>
                <a:gd name="T56" fmla="*/ 2 w 26"/>
                <a:gd name="T57" fmla="*/ 19 h 49"/>
                <a:gd name="T58" fmla="*/ 1 w 26"/>
                <a:gd name="T59" fmla="*/ 15 h 49"/>
                <a:gd name="T60" fmla="*/ 4 w 26"/>
                <a:gd name="T61" fmla="*/ 9 h 49"/>
                <a:gd name="T62" fmla="*/ 11 w 26"/>
                <a:gd name="T63" fmla="*/ 5 h 49"/>
                <a:gd name="T64" fmla="*/ 11 w 26"/>
                <a:gd name="T65" fmla="*/ 2 h 49"/>
                <a:gd name="T66" fmla="*/ 11 w 26"/>
                <a:gd name="T67" fmla="*/ 0 h 49"/>
                <a:gd name="T68" fmla="*/ 13 w 26"/>
                <a:gd name="T69" fmla="*/ 0 h 49"/>
                <a:gd name="T70" fmla="*/ 17 w 26"/>
                <a:gd name="T71" fmla="*/ 0 h 49"/>
                <a:gd name="T72" fmla="*/ 18 w 26"/>
                <a:gd name="T73" fmla="*/ 0 h 49"/>
                <a:gd name="T74" fmla="*/ 18 w 26"/>
                <a:gd name="T75" fmla="*/ 2 h 49"/>
                <a:gd name="T76" fmla="*/ 18 w 26"/>
                <a:gd name="T77" fmla="*/ 5 h 49"/>
                <a:gd name="T78" fmla="*/ 22 w 26"/>
                <a:gd name="T79" fmla="*/ 5 h 49"/>
                <a:gd name="T80" fmla="*/ 24 w 26"/>
                <a:gd name="T81" fmla="*/ 6 h 49"/>
                <a:gd name="T82" fmla="*/ 24 w 26"/>
                <a:gd name="T83" fmla="*/ 7 h 49"/>
                <a:gd name="T84" fmla="*/ 24 w 26"/>
                <a:gd name="T85" fmla="*/ 9 h 49"/>
                <a:gd name="T86" fmla="*/ 23 w 26"/>
                <a:gd name="T87" fmla="*/ 11 h 49"/>
                <a:gd name="T88" fmla="*/ 22 w 26"/>
                <a:gd name="T89" fmla="*/ 12 h 49"/>
                <a:gd name="T90" fmla="*/ 19 w 26"/>
                <a:gd name="T91" fmla="*/ 11 h 49"/>
                <a:gd name="T92" fmla="*/ 16 w 26"/>
                <a:gd name="T93" fmla="*/ 11 h 49"/>
                <a:gd name="T94" fmla="*/ 10 w 26"/>
                <a:gd name="T95" fmla="*/ 12 h 49"/>
                <a:gd name="T96" fmla="*/ 9 w 26"/>
                <a:gd name="T97" fmla="*/ 15 h 49"/>
                <a:gd name="T98" fmla="*/ 11 w 26"/>
                <a:gd name="T99" fmla="*/ 18 h 49"/>
                <a:gd name="T100" fmla="*/ 16 w 26"/>
                <a:gd name="T101" fmla="*/ 21 h 49"/>
                <a:gd name="T102" fmla="*/ 24 w 26"/>
                <a:gd name="T103" fmla="*/ 26 h 49"/>
                <a:gd name="T104" fmla="*/ 26 w 26"/>
                <a:gd name="T105" fmla="*/ 3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" h="49">
                  <a:moveTo>
                    <a:pt x="26" y="33"/>
                  </a:moveTo>
                  <a:cubicBezTo>
                    <a:pt x="26" y="35"/>
                    <a:pt x="26" y="36"/>
                    <a:pt x="26" y="37"/>
                  </a:cubicBezTo>
                  <a:cubicBezTo>
                    <a:pt x="25" y="39"/>
                    <a:pt x="25" y="40"/>
                    <a:pt x="24" y="40"/>
                  </a:cubicBezTo>
                  <a:cubicBezTo>
                    <a:pt x="23" y="41"/>
                    <a:pt x="22" y="42"/>
                    <a:pt x="21" y="43"/>
                  </a:cubicBezTo>
                  <a:cubicBezTo>
                    <a:pt x="20" y="43"/>
                    <a:pt x="18" y="43"/>
                    <a:pt x="17" y="44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9"/>
                    <a:pt x="16" y="49"/>
                    <a:pt x="15" y="49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1" y="49"/>
                    <a:pt x="11" y="49"/>
                    <a:pt x="10" y="48"/>
                  </a:cubicBezTo>
                  <a:cubicBezTo>
                    <a:pt x="10" y="48"/>
                    <a:pt x="10" y="47"/>
                    <a:pt x="10" y="46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7" y="44"/>
                    <a:pt x="5" y="44"/>
                    <a:pt x="4" y="43"/>
                  </a:cubicBezTo>
                  <a:cubicBezTo>
                    <a:pt x="2" y="43"/>
                    <a:pt x="1" y="42"/>
                    <a:pt x="1" y="42"/>
                  </a:cubicBezTo>
                  <a:cubicBezTo>
                    <a:pt x="0" y="42"/>
                    <a:pt x="0" y="42"/>
                    <a:pt x="0" y="41"/>
                  </a:cubicBezTo>
                  <a:cubicBezTo>
                    <a:pt x="1" y="40"/>
                    <a:pt x="1" y="39"/>
                    <a:pt x="1" y="39"/>
                  </a:cubicBezTo>
                  <a:cubicBezTo>
                    <a:pt x="1" y="38"/>
                    <a:pt x="1" y="37"/>
                    <a:pt x="1" y="37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4" y="37"/>
                    <a:pt x="5" y="37"/>
                    <a:pt x="6" y="37"/>
                  </a:cubicBezTo>
                  <a:cubicBezTo>
                    <a:pt x="7" y="38"/>
                    <a:pt x="9" y="38"/>
                    <a:pt x="11" y="38"/>
                  </a:cubicBezTo>
                  <a:cubicBezTo>
                    <a:pt x="13" y="38"/>
                    <a:pt x="15" y="38"/>
                    <a:pt x="16" y="37"/>
                  </a:cubicBezTo>
                  <a:cubicBezTo>
                    <a:pt x="18" y="36"/>
                    <a:pt x="19" y="35"/>
                    <a:pt x="19" y="33"/>
                  </a:cubicBezTo>
                  <a:cubicBezTo>
                    <a:pt x="19" y="32"/>
                    <a:pt x="18" y="31"/>
                    <a:pt x="17" y="30"/>
                  </a:cubicBezTo>
                  <a:cubicBezTo>
                    <a:pt x="16" y="29"/>
                    <a:pt x="14" y="28"/>
                    <a:pt x="12" y="27"/>
                  </a:cubicBezTo>
                  <a:cubicBezTo>
                    <a:pt x="11" y="26"/>
                    <a:pt x="9" y="26"/>
                    <a:pt x="8" y="25"/>
                  </a:cubicBezTo>
                  <a:cubicBezTo>
                    <a:pt x="7" y="24"/>
                    <a:pt x="6" y="24"/>
                    <a:pt x="5" y="23"/>
                  </a:cubicBezTo>
                  <a:cubicBezTo>
                    <a:pt x="4" y="22"/>
                    <a:pt x="3" y="21"/>
                    <a:pt x="2" y="19"/>
                  </a:cubicBezTo>
                  <a:cubicBezTo>
                    <a:pt x="2" y="18"/>
                    <a:pt x="1" y="17"/>
                    <a:pt x="1" y="15"/>
                  </a:cubicBezTo>
                  <a:cubicBezTo>
                    <a:pt x="1" y="13"/>
                    <a:pt x="2" y="11"/>
                    <a:pt x="4" y="9"/>
                  </a:cubicBezTo>
                  <a:cubicBezTo>
                    <a:pt x="5" y="7"/>
                    <a:pt x="8" y="6"/>
                    <a:pt x="11" y="5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1"/>
                    <a:pt x="11" y="1"/>
                    <a:pt x="11" y="0"/>
                  </a:cubicBezTo>
                  <a:cubicBezTo>
                    <a:pt x="12" y="0"/>
                    <a:pt x="12" y="0"/>
                    <a:pt x="1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1"/>
                    <a:pt x="18" y="2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0" y="5"/>
                    <a:pt x="21" y="5"/>
                    <a:pt x="22" y="5"/>
                  </a:cubicBezTo>
                  <a:cubicBezTo>
                    <a:pt x="23" y="5"/>
                    <a:pt x="23" y="6"/>
                    <a:pt x="24" y="6"/>
                  </a:cubicBezTo>
                  <a:cubicBezTo>
                    <a:pt x="24" y="6"/>
                    <a:pt x="24" y="6"/>
                    <a:pt x="24" y="7"/>
                  </a:cubicBezTo>
                  <a:cubicBezTo>
                    <a:pt x="24" y="8"/>
                    <a:pt x="24" y="8"/>
                    <a:pt x="24" y="9"/>
                  </a:cubicBezTo>
                  <a:cubicBezTo>
                    <a:pt x="24" y="10"/>
                    <a:pt x="24" y="10"/>
                    <a:pt x="23" y="11"/>
                  </a:cubicBezTo>
                  <a:cubicBezTo>
                    <a:pt x="23" y="12"/>
                    <a:pt x="23" y="12"/>
                    <a:pt x="22" y="12"/>
                  </a:cubicBezTo>
                  <a:cubicBezTo>
                    <a:pt x="22" y="12"/>
                    <a:pt x="21" y="11"/>
                    <a:pt x="19" y="11"/>
                  </a:cubicBezTo>
                  <a:cubicBezTo>
                    <a:pt x="18" y="11"/>
                    <a:pt x="17" y="11"/>
                    <a:pt x="16" y="11"/>
                  </a:cubicBezTo>
                  <a:cubicBezTo>
                    <a:pt x="13" y="11"/>
                    <a:pt x="11" y="11"/>
                    <a:pt x="10" y="12"/>
                  </a:cubicBezTo>
                  <a:cubicBezTo>
                    <a:pt x="9" y="13"/>
                    <a:pt x="9" y="14"/>
                    <a:pt x="9" y="15"/>
                  </a:cubicBezTo>
                  <a:cubicBezTo>
                    <a:pt x="9" y="16"/>
                    <a:pt x="10" y="17"/>
                    <a:pt x="11" y="18"/>
                  </a:cubicBezTo>
                  <a:cubicBezTo>
                    <a:pt x="12" y="19"/>
                    <a:pt x="13" y="20"/>
                    <a:pt x="16" y="21"/>
                  </a:cubicBezTo>
                  <a:cubicBezTo>
                    <a:pt x="19" y="22"/>
                    <a:pt x="22" y="24"/>
                    <a:pt x="24" y="26"/>
                  </a:cubicBezTo>
                  <a:cubicBezTo>
                    <a:pt x="26" y="28"/>
                    <a:pt x="26" y="30"/>
                    <a:pt x="26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27" name="Oval 587"/>
            <p:cNvSpPr>
              <a:spLocks noChangeArrowheads="1"/>
            </p:cNvSpPr>
            <p:nvPr/>
          </p:nvSpPr>
          <p:spPr bwMode="auto">
            <a:xfrm>
              <a:off x="1889" y="621"/>
              <a:ext cx="98" cy="98"/>
            </a:xfrm>
            <a:prstGeom prst="ellipse">
              <a:avLst/>
            </a:prstGeom>
            <a:grpFill/>
            <a:ln w="26988" cap="flat">
              <a:noFill/>
              <a:prstDash val="solid"/>
              <a:miter lim="800000"/>
              <a:headEnd/>
              <a:tailEnd/>
            </a:ln>
            <a:extLst/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28" name="Freeform 588"/>
            <p:cNvSpPr>
              <a:spLocks/>
            </p:cNvSpPr>
            <p:nvPr/>
          </p:nvSpPr>
          <p:spPr bwMode="auto">
            <a:xfrm>
              <a:off x="1312" y="639"/>
              <a:ext cx="26" cy="48"/>
            </a:xfrm>
            <a:custGeom>
              <a:avLst/>
              <a:gdLst>
                <a:gd name="T0" fmla="*/ 18 w 18"/>
                <a:gd name="T1" fmla="*/ 22 h 33"/>
                <a:gd name="T2" fmla="*/ 17 w 18"/>
                <a:gd name="T3" fmla="*/ 25 h 33"/>
                <a:gd name="T4" fmla="*/ 16 w 18"/>
                <a:gd name="T5" fmla="*/ 27 h 33"/>
                <a:gd name="T6" fmla="*/ 14 w 18"/>
                <a:gd name="T7" fmla="*/ 29 h 33"/>
                <a:gd name="T8" fmla="*/ 11 w 18"/>
                <a:gd name="T9" fmla="*/ 30 h 33"/>
                <a:gd name="T10" fmla="*/ 11 w 18"/>
                <a:gd name="T11" fmla="*/ 32 h 33"/>
                <a:gd name="T12" fmla="*/ 11 w 18"/>
                <a:gd name="T13" fmla="*/ 33 h 33"/>
                <a:gd name="T14" fmla="*/ 10 w 18"/>
                <a:gd name="T15" fmla="*/ 33 h 33"/>
                <a:gd name="T16" fmla="*/ 8 w 18"/>
                <a:gd name="T17" fmla="*/ 33 h 33"/>
                <a:gd name="T18" fmla="*/ 7 w 18"/>
                <a:gd name="T19" fmla="*/ 33 h 33"/>
                <a:gd name="T20" fmla="*/ 6 w 18"/>
                <a:gd name="T21" fmla="*/ 31 h 33"/>
                <a:gd name="T22" fmla="*/ 6 w 18"/>
                <a:gd name="T23" fmla="*/ 30 h 33"/>
                <a:gd name="T24" fmla="*/ 2 w 18"/>
                <a:gd name="T25" fmla="*/ 29 h 33"/>
                <a:gd name="T26" fmla="*/ 0 w 18"/>
                <a:gd name="T27" fmla="*/ 28 h 33"/>
                <a:gd name="T28" fmla="*/ 0 w 18"/>
                <a:gd name="T29" fmla="*/ 28 h 33"/>
                <a:gd name="T30" fmla="*/ 0 w 18"/>
                <a:gd name="T31" fmla="*/ 26 h 33"/>
                <a:gd name="T32" fmla="*/ 1 w 18"/>
                <a:gd name="T33" fmla="*/ 25 h 33"/>
                <a:gd name="T34" fmla="*/ 1 w 18"/>
                <a:gd name="T35" fmla="*/ 25 h 33"/>
                <a:gd name="T36" fmla="*/ 2 w 18"/>
                <a:gd name="T37" fmla="*/ 25 h 33"/>
                <a:gd name="T38" fmla="*/ 2 w 18"/>
                <a:gd name="T39" fmla="*/ 25 h 33"/>
                <a:gd name="T40" fmla="*/ 4 w 18"/>
                <a:gd name="T41" fmla="*/ 25 h 33"/>
                <a:gd name="T42" fmla="*/ 7 w 18"/>
                <a:gd name="T43" fmla="*/ 26 h 33"/>
                <a:gd name="T44" fmla="*/ 11 w 18"/>
                <a:gd name="T45" fmla="*/ 25 h 33"/>
                <a:gd name="T46" fmla="*/ 12 w 18"/>
                <a:gd name="T47" fmla="*/ 23 h 33"/>
                <a:gd name="T48" fmla="*/ 11 w 18"/>
                <a:gd name="T49" fmla="*/ 20 h 33"/>
                <a:gd name="T50" fmla="*/ 8 w 18"/>
                <a:gd name="T51" fmla="*/ 18 h 33"/>
                <a:gd name="T52" fmla="*/ 5 w 18"/>
                <a:gd name="T53" fmla="*/ 17 h 33"/>
                <a:gd name="T54" fmla="*/ 3 w 18"/>
                <a:gd name="T55" fmla="*/ 16 h 33"/>
                <a:gd name="T56" fmla="*/ 1 w 18"/>
                <a:gd name="T57" fmla="*/ 13 h 33"/>
                <a:gd name="T58" fmla="*/ 1 w 18"/>
                <a:gd name="T59" fmla="*/ 10 h 33"/>
                <a:gd name="T60" fmla="*/ 2 w 18"/>
                <a:gd name="T61" fmla="*/ 6 h 33"/>
                <a:gd name="T62" fmla="*/ 7 w 18"/>
                <a:gd name="T63" fmla="*/ 4 h 33"/>
                <a:gd name="T64" fmla="*/ 7 w 18"/>
                <a:gd name="T65" fmla="*/ 2 h 33"/>
                <a:gd name="T66" fmla="*/ 7 w 18"/>
                <a:gd name="T67" fmla="*/ 1 h 33"/>
                <a:gd name="T68" fmla="*/ 9 w 18"/>
                <a:gd name="T69" fmla="*/ 0 h 33"/>
                <a:gd name="T70" fmla="*/ 11 w 18"/>
                <a:gd name="T71" fmla="*/ 0 h 33"/>
                <a:gd name="T72" fmla="*/ 12 w 18"/>
                <a:gd name="T73" fmla="*/ 1 h 33"/>
                <a:gd name="T74" fmla="*/ 12 w 18"/>
                <a:gd name="T75" fmla="*/ 2 h 33"/>
                <a:gd name="T76" fmla="*/ 12 w 18"/>
                <a:gd name="T77" fmla="*/ 4 h 33"/>
                <a:gd name="T78" fmla="*/ 14 w 18"/>
                <a:gd name="T79" fmla="*/ 4 h 33"/>
                <a:gd name="T80" fmla="*/ 16 w 18"/>
                <a:gd name="T81" fmla="*/ 4 h 33"/>
                <a:gd name="T82" fmla="*/ 16 w 18"/>
                <a:gd name="T83" fmla="*/ 5 h 33"/>
                <a:gd name="T84" fmla="*/ 16 w 18"/>
                <a:gd name="T85" fmla="*/ 7 h 33"/>
                <a:gd name="T86" fmla="*/ 15 w 18"/>
                <a:gd name="T87" fmla="*/ 8 h 33"/>
                <a:gd name="T88" fmla="*/ 15 w 18"/>
                <a:gd name="T89" fmla="*/ 8 h 33"/>
                <a:gd name="T90" fmla="*/ 13 w 18"/>
                <a:gd name="T91" fmla="*/ 8 h 33"/>
                <a:gd name="T92" fmla="*/ 10 w 18"/>
                <a:gd name="T93" fmla="*/ 8 h 33"/>
                <a:gd name="T94" fmla="*/ 7 w 18"/>
                <a:gd name="T95" fmla="*/ 8 h 33"/>
                <a:gd name="T96" fmla="*/ 6 w 18"/>
                <a:gd name="T97" fmla="*/ 10 h 33"/>
                <a:gd name="T98" fmla="*/ 7 w 18"/>
                <a:gd name="T99" fmla="*/ 13 h 33"/>
                <a:gd name="T100" fmla="*/ 10 w 18"/>
                <a:gd name="T101" fmla="*/ 14 h 33"/>
                <a:gd name="T102" fmla="*/ 16 w 18"/>
                <a:gd name="T103" fmla="*/ 18 h 33"/>
                <a:gd name="T104" fmla="*/ 18 w 18"/>
                <a:gd name="T105" fmla="*/ 2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" h="33">
                  <a:moveTo>
                    <a:pt x="18" y="22"/>
                  </a:moveTo>
                  <a:cubicBezTo>
                    <a:pt x="18" y="24"/>
                    <a:pt x="17" y="25"/>
                    <a:pt x="17" y="25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5" y="28"/>
                    <a:pt x="15" y="28"/>
                    <a:pt x="14" y="29"/>
                  </a:cubicBezTo>
                  <a:cubicBezTo>
                    <a:pt x="13" y="29"/>
                    <a:pt x="12" y="29"/>
                    <a:pt x="11" y="30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3"/>
                    <a:pt x="11" y="33"/>
                  </a:cubicBezTo>
                  <a:cubicBezTo>
                    <a:pt x="11" y="33"/>
                    <a:pt x="11" y="33"/>
                    <a:pt x="10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2"/>
                    <a:pt x="6" y="32"/>
                    <a:pt x="6" y="31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0"/>
                    <a:pt x="4" y="30"/>
                    <a:pt x="2" y="29"/>
                  </a:cubicBezTo>
                  <a:cubicBezTo>
                    <a:pt x="1" y="29"/>
                    <a:pt x="1" y="29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0" y="26"/>
                  </a:cubicBezTo>
                  <a:cubicBezTo>
                    <a:pt x="1" y="26"/>
                    <a:pt x="1" y="25"/>
                    <a:pt x="1" y="25"/>
                  </a:cubicBezTo>
                  <a:cubicBezTo>
                    <a:pt x="1" y="25"/>
                    <a:pt x="1" y="24"/>
                    <a:pt x="1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3" y="25"/>
                    <a:pt x="4" y="25"/>
                  </a:cubicBezTo>
                  <a:cubicBezTo>
                    <a:pt x="5" y="26"/>
                    <a:pt x="6" y="26"/>
                    <a:pt x="7" y="26"/>
                  </a:cubicBezTo>
                  <a:cubicBezTo>
                    <a:pt x="9" y="26"/>
                    <a:pt x="10" y="25"/>
                    <a:pt x="11" y="25"/>
                  </a:cubicBezTo>
                  <a:cubicBezTo>
                    <a:pt x="12" y="25"/>
                    <a:pt x="12" y="24"/>
                    <a:pt x="12" y="23"/>
                  </a:cubicBezTo>
                  <a:cubicBezTo>
                    <a:pt x="12" y="22"/>
                    <a:pt x="12" y="21"/>
                    <a:pt x="11" y="20"/>
                  </a:cubicBezTo>
                  <a:cubicBezTo>
                    <a:pt x="11" y="20"/>
                    <a:pt x="10" y="19"/>
                    <a:pt x="8" y="18"/>
                  </a:cubicBezTo>
                  <a:cubicBezTo>
                    <a:pt x="7" y="18"/>
                    <a:pt x="6" y="18"/>
                    <a:pt x="5" y="17"/>
                  </a:cubicBezTo>
                  <a:cubicBezTo>
                    <a:pt x="4" y="17"/>
                    <a:pt x="4" y="16"/>
                    <a:pt x="3" y="16"/>
                  </a:cubicBezTo>
                  <a:cubicBezTo>
                    <a:pt x="2" y="15"/>
                    <a:pt x="2" y="14"/>
                    <a:pt x="1" y="13"/>
                  </a:cubicBezTo>
                  <a:cubicBezTo>
                    <a:pt x="1" y="13"/>
                    <a:pt x="1" y="12"/>
                    <a:pt x="1" y="10"/>
                  </a:cubicBezTo>
                  <a:cubicBezTo>
                    <a:pt x="1" y="9"/>
                    <a:pt x="1" y="8"/>
                    <a:pt x="2" y="6"/>
                  </a:cubicBezTo>
                  <a:cubicBezTo>
                    <a:pt x="3" y="5"/>
                    <a:pt x="5" y="4"/>
                    <a:pt x="7" y="4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4" y="4"/>
                    <a:pt x="14" y="4"/>
                  </a:cubicBezTo>
                  <a:cubicBezTo>
                    <a:pt x="15" y="4"/>
                    <a:pt x="15" y="4"/>
                    <a:pt x="16" y="4"/>
                  </a:cubicBezTo>
                  <a:cubicBezTo>
                    <a:pt x="16" y="4"/>
                    <a:pt x="16" y="5"/>
                    <a:pt x="16" y="5"/>
                  </a:cubicBezTo>
                  <a:cubicBezTo>
                    <a:pt x="16" y="6"/>
                    <a:pt x="16" y="6"/>
                    <a:pt x="16" y="7"/>
                  </a:cubicBezTo>
                  <a:cubicBezTo>
                    <a:pt x="16" y="7"/>
                    <a:pt x="16" y="7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4" y="8"/>
                    <a:pt x="14" y="8"/>
                    <a:pt x="13" y="8"/>
                  </a:cubicBezTo>
                  <a:cubicBezTo>
                    <a:pt x="12" y="8"/>
                    <a:pt x="11" y="8"/>
                    <a:pt x="10" y="8"/>
                  </a:cubicBezTo>
                  <a:cubicBezTo>
                    <a:pt x="9" y="8"/>
                    <a:pt x="7" y="8"/>
                    <a:pt x="7" y="8"/>
                  </a:cubicBezTo>
                  <a:cubicBezTo>
                    <a:pt x="6" y="9"/>
                    <a:pt x="6" y="10"/>
                    <a:pt x="6" y="10"/>
                  </a:cubicBezTo>
                  <a:cubicBezTo>
                    <a:pt x="6" y="11"/>
                    <a:pt x="6" y="12"/>
                    <a:pt x="7" y="13"/>
                  </a:cubicBezTo>
                  <a:cubicBezTo>
                    <a:pt x="8" y="13"/>
                    <a:pt x="9" y="14"/>
                    <a:pt x="10" y="14"/>
                  </a:cubicBezTo>
                  <a:cubicBezTo>
                    <a:pt x="13" y="15"/>
                    <a:pt x="14" y="16"/>
                    <a:pt x="16" y="18"/>
                  </a:cubicBezTo>
                  <a:cubicBezTo>
                    <a:pt x="17" y="19"/>
                    <a:pt x="18" y="21"/>
                    <a:pt x="18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29" name="Oval 589"/>
            <p:cNvSpPr>
              <a:spLocks noChangeArrowheads="1"/>
            </p:cNvSpPr>
            <p:nvPr/>
          </p:nvSpPr>
          <p:spPr bwMode="auto">
            <a:xfrm>
              <a:off x="1291" y="630"/>
              <a:ext cx="66" cy="66"/>
            </a:xfrm>
            <a:prstGeom prst="ellipse">
              <a:avLst/>
            </a:prstGeom>
            <a:grpFill/>
            <a:ln w="26988" cap="flat">
              <a:noFill/>
              <a:prstDash val="solid"/>
              <a:miter lim="800000"/>
              <a:headEnd/>
              <a:tailEnd/>
            </a:ln>
            <a:extLst/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628" name="矩形 627"/>
          <p:cNvSpPr/>
          <p:nvPr/>
        </p:nvSpPr>
        <p:spPr>
          <a:xfrm>
            <a:off x="5015087" y="2192650"/>
            <a:ext cx="3005933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数据分析挖掘的发展前景</a:t>
            </a:r>
            <a:endParaRPr lang="en-US" altLang="zh-CN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9" name="矩形 47"/>
          <p:cNvSpPr>
            <a:spLocks noChangeArrowheads="1"/>
          </p:cNvSpPr>
          <p:nvPr/>
        </p:nvSpPr>
        <p:spPr bwMode="auto">
          <a:xfrm>
            <a:off x="5015086" y="2651436"/>
            <a:ext cx="5546997" cy="1895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600" dirty="0" smtClean="0"/>
              <a:t>       随着</a:t>
            </a:r>
            <a:r>
              <a:rPr lang="zh-CN" altLang="en-US" sz="1600" dirty="0"/>
              <a:t>移动通信和行动装置普及、物联网和网络发展，以及云端技术的不断进步，现今数据产生、搜集和储存方式比以往更为方便。数据挖掘与大数据分析可以从海量数据中，找到值得参考的样型或规则，转换成有价值的信息、洞察或知识，创造更多新价值。</a:t>
            </a:r>
            <a:endParaRPr lang="zh-CN" altLang="en-US" sz="1600" dirty="0">
              <a:sym typeface="微软雅黑" pitchFamily="34" charset="-122"/>
            </a:endParaRPr>
          </a:p>
        </p:txBody>
      </p:sp>
      <p:sp>
        <p:nvSpPr>
          <p:cNvPr id="630" name="文本框 9"/>
          <p:cNvSpPr txBox="1"/>
          <p:nvPr/>
        </p:nvSpPr>
        <p:spPr>
          <a:xfrm>
            <a:off x="838622" y="188640"/>
            <a:ext cx="496855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基于移动技术的分析挖掘</a:t>
            </a:r>
            <a:endParaRPr lang="zh-CN" altLang="en-US" sz="32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961092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46257" y="1794389"/>
            <a:ext cx="2645482" cy="44757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思源黑体 Normal" panose="020B0400000000000000" charset="-122"/>
              <a:ea typeface="思源黑体 Normal" panose="020B0400000000000000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086828" y="1894227"/>
            <a:ext cx="839706" cy="42624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000" b="1">
              <a:solidFill>
                <a:schemeClr val="dk1"/>
              </a:solidFill>
              <a:latin typeface="思源黑体 Normal" panose="020B0400000000000000" charset="-122"/>
              <a:ea typeface="思源黑体 Normal" panose="020B0400000000000000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096744" y="1894227"/>
            <a:ext cx="887694" cy="42624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000" b="1">
              <a:solidFill>
                <a:schemeClr val="dk1"/>
              </a:solidFill>
              <a:latin typeface="思源黑体 Normal" panose="020B0400000000000000" charset="-122"/>
              <a:ea typeface="思源黑体 Normal" panose="020B0400000000000000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688801" y="1894227"/>
            <a:ext cx="1145678" cy="42624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258774" tIns="258774" rIns="258774" bIns="258774" numCol="1" spcCol="1270" rtlCol="0" anchor="ctr" anchorCtr="0">
            <a:noAutofit/>
          </a:bodyPr>
          <a:lstStyle/>
          <a:p>
            <a:pPr marL="0" marR="0" lvl="0" indent="0" algn="ctr" defTabSz="146685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Normal" panose="020B0400000000000000" charset="-122"/>
              <a:ea typeface="思源黑体 Normal" panose="020B0400000000000000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328576" y="1894227"/>
            <a:ext cx="1143499" cy="42624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258774" tIns="258774" rIns="258774" bIns="258774" numCol="1" spcCol="1270" rtlCol="0" anchor="ctr" anchorCtr="0">
            <a:noAutofit/>
          </a:bodyPr>
          <a:lstStyle/>
          <a:p>
            <a:pPr marL="0" marR="0" lvl="0" indent="0" algn="ctr" defTabSz="146685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Normal" panose="020B0400000000000000" charset="-122"/>
              <a:ea typeface="思源黑体 Normal" panose="020B0400000000000000" charset="-122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385857" y="2445523"/>
            <a:ext cx="2296872" cy="37111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000" b="1">
              <a:solidFill>
                <a:schemeClr val="dk1"/>
              </a:solidFill>
              <a:latin typeface="思源黑体 Normal" panose="020B0400000000000000" charset="-122"/>
              <a:ea typeface="思源黑体 Normal" panose="020B040000000000000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169780" y="1894227"/>
            <a:ext cx="978396" cy="42624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zh-CN" altLang="en-US" b="1" dirty="0">
              <a:solidFill>
                <a:sysClr val="windowText" lastClr="000000"/>
              </a:solidFill>
              <a:latin typeface="思源黑体 Normal" panose="020B0400000000000000" charset="-122"/>
              <a:ea typeface="思源黑体 Normal" panose="020B0400000000000000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511162" y="3118356"/>
            <a:ext cx="434265" cy="265369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beve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</a:rPr>
              <a:t>技术接口层</a:t>
            </a:r>
          </a:p>
        </p:txBody>
      </p:sp>
      <p:sp>
        <p:nvSpPr>
          <p:cNvPr id="19" name="矩形 18"/>
          <p:cNvSpPr/>
          <p:nvPr/>
        </p:nvSpPr>
        <p:spPr>
          <a:xfrm>
            <a:off x="1311566" y="3271487"/>
            <a:ext cx="694824" cy="41641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1400" b="1" dirty="0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</a:rPr>
              <a:t>ERP</a:t>
            </a:r>
          </a:p>
        </p:txBody>
      </p:sp>
      <p:sp>
        <p:nvSpPr>
          <p:cNvPr id="20" name="矩形 19"/>
          <p:cNvSpPr/>
          <p:nvPr/>
        </p:nvSpPr>
        <p:spPr>
          <a:xfrm>
            <a:off x="1233293" y="2527886"/>
            <a:ext cx="867373" cy="41641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9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</a:rPr>
              <a:t>访问专家</a:t>
            </a:r>
            <a:endParaRPr lang="en-US" altLang="zh-CN" sz="1400" b="1" dirty="0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11566" y="4001277"/>
            <a:ext cx="694824" cy="41641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1400" b="1" dirty="0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</a:rPr>
              <a:t>SCM</a:t>
            </a:r>
          </a:p>
        </p:txBody>
      </p:sp>
      <p:sp>
        <p:nvSpPr>
          <p:cNvPr id="22" name="矩形 21"/>
          <p:cNvSpPr/>
          <p:nvPr/>
        </p:nvSpPr>
        <p:spPr>
          <a:xfrm>
            <a:off x="1311566" y="4731067"/>
            <a:ext cx="694824" cy="41641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1400" b="1" dirty="0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</a:rPr>
              <a:t>CRM</a:t>
            </a:r>
          </a:p>
        </p:txBody>
      </p:sp>
      <p:sp>
        <p:nvSpPr>
          <p:cNvPr id="23" name="矩形 22"/>
          <p:cNvSpPr/>
          <p:nvPr/>
        </p:nvSpPr>
        <p:spPr>
          <a:xfrm>
            <a:off x="3032338" y="3118356"/>
            <a:ext cx="434265" cy="265369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beve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</a:rPr>
              <a:t>标准数据层</a:t>
            </a:r>
          </a:p>
        </p:txBody>
      </p:sp>
      <p:sp>
        <p:nvSpPr>
          <p:cNvPr id="24" name="矩形 23"/>
          <p:cNvSpPr/>
          <p:nvPr/>
        </p:nvSpPr>
        <p:spPr>
          <a:xfrm>
            <a:off x="3553515" y="3118356"/>
            <a:ext cx="434265" cy="265369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beve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</a:rPr>
              <a:t>数据整合层</a:t>
            </a:r>
          </a:p>
        </p:txBody>
      </p:sp>
      <p:sp>
        <p:nvSpPr>
          <p:cNvPr id="25" name="矩形 24"/>
          <p:cNvSpPr/>
          <p:nvPr/>
        </p:nvSpPr>
        <p:spPr>
          <a:xfrm>
            <a:off x="4074691" y="3118356"/>
            <a:ext cx="434265" cy="265369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beve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</a:rPr>
              <a:t>公共汇总层</a:t>
            </a:r>
          </a:p>
        </p:txBody>
      </p:sp>
      <p:sp>
        <p:nvSpPr>
          <p:cNvPr id="26" name="矩形 25"/>
          <p:cNvSpPr/>
          <p:nvPr/>
        </p:nvSpPr>
        <p:spPr>
          <a:xfrm>
            <a:off x="6400920" y="2445846"/>
            <a:ext cx="998810" cy="34882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 anchorCtr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Normal" panose="020B0400000000000000" charset="-122"/>
                <a:ea typeface="思源黑体 Normal" panose="020B0400000000000000" charset="-122"/>
                <a:cs typeface="+mn-cs"/>
              </a:rPr>
              <a:t>即席查询</a:t>
            </a:r>
          </a:p>
        </p:txBody>
      </p:sp>
      <p:sp>
        <p:nvSpPr>
          <p:cNvPr id="27" name="矩形 26"/>
          <p:cNvSpPr/>
          <p:nvPr/>
        </p:nvSpPr>
        <p:spPr>
          <a:xfrm>
            <a:off x="6400920" y="2915133"/>
            <a:ext cx="998810" cy="34882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 anchorCtr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Normal" panose="020B0400000000000000" charset="-122"/>
                <a:ea typeface="思源黑体 Normal" panose="020B0400000000000000" charset="-122"/>
                <a:cs typeface="+mn-cs"/>
              </a:rPr>
              <a:t>固定报表</a:t>
            </a:r>
          </a:p>
        </p:txBody>
      </p:sp>
      <p:sp>
        <p:nvSpPr>
          <p:cNvPr id="28" name="矩形 27"/>
          <p:cNvSpPr/>
          <p:nvPr/>
        </p:nvSpPr>
        <p:spPr>
          <a:xfrm>
            <a:off x="6400920" y="3384420"/>
            <a:ext cx="998810" cy="34882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 anchorCtr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Normal" panose="020B0400000000000000" charset="-122"/>
                <a:ea typeface="思源黑体 Normal" panose="020B0400000000000000" charset="-122"/>
                <a:cs typeface="+mn-cs"/>
              </a:rPr>
              <a:t>仪表盘</a:t>
            </a:r>
          </a:p>
        </p:txBody>
      </p:sp>
      <p:sp>
        <p:nvSpPr>
          <p:cNvPr id="29" name="矩形 28"/>
          <p:cNvSpPr/>
          <p:nvPr/>
        </p:nvSpPr>
        <p:spPr>
          <a:xfrm>
            <a:off x="6400920" y="3853707"/>
            <a:ext cx="998810" cy="34882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 anchorCtr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Normal" panose="020B0400000000000000" charset="-122"/>
                <a:ea typeface="思源黑体 Normal" panose="020B0400000000000000" charset="-122"/>
                <a:cs typeface="+mn-cs"/>
              </a:rPr>
              <a:t>多维分析</a:t>
            </a:r>
          </a:p>
        </p:txBody>
      </p:sp>
      <p:sp>
        <p:nvSpPr>
          <p:cNvPr id="30" name="矩形 29"/>
          <p:cNvSpPr/>
          <p:nvPr/>
        </p:nvSpPr>
        <p:spPr>
          <a:xfrm>
            <a:off x="6400920" y="4792281"/>
            <a:ext cx="998810" cy="34882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 anchorCtr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移动 </a:t>
            </a:r>
            <a:r>
              <a:rPr kumimoji="0" lang="en-US" altLang="zh-CN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BI</a:t>
            </a:r>
            <a:endParaRPr kumimoji="0" lang="zh-CN" altLang="en-US" sz="11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400920" y="4322994"/>
            <a:ext cx="998810" cy="34882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 anchorCtr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Normal" panose="020B0400000000000000" charset="-122"/>
                <a:ea typeface="思源黑体 Normal" panose="020B0400000000000000" charset="-122"/>
                <a:cs typeface="+mn-cs"/>
              </a:rPr>
              <a:t>分析报告</a:t>
            </a:r>
          </a:p>
        </p:txBody>
      </p:sp>
      <p:sp>
        <p:nvSpPr>
          <p:cNvPr id="32" name="矩形 31"/>
          <p:cNvSpPr/>
          <p:nvPr/>
        </p:nvSpPr>
        <p:spPr>
          <a:xfrm>
            <a:off x="6400920" y="5261568"/>
            <a:ext cx="998810" cy="34882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 anchorCtr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Normal" panose="020B0400000000000000" charset="-122"/>
                <a:ea typeface="思源黑体 Normal" panose="020B0400000000000000" charset="-122"/>
                <a:cs typeface="+mn-cs"/>
              </a:rPr>
              <a:t>数据</a:t>
            </a:r>
            <a:r>
              <a:rPr lang="zh-CN" altLang="en-US" sz="1100" b="1" dirty="0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</a:rPr>
              <a:t>挖掘</a:t>
            </a:r>
            <a:endParaRPr kumimoji="0" lang="zh-CN" altLang="en-US" sz="1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Normal" panose="020B0400000000000000" charset="-122"/>
              <a:ea typeface="思源黑体 Normal" panose="020B0400000000000000" charset="-122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765636" y="2441440"/>
            <a:ext cx="992009" cy="305799"/>
          </a:xfrm>
          <a:prstGeom prst="rect">
            <a:avLst/>
          </a:prstGeom>
          <a:solidFill>
            <a:srgbClr val="418AB3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Normal" panose="020B0400000000000000" charset="-122"/>
                <a:ea typeface="思源黑体 Normal" panose="020B0400000000000000" charset="-122"/>
                <a:cs typeface="+mn-cs"/>
              </a:rPr>
              <a:t>企业报表</a:t>
            </a:r>
          </a:p>
        </p:txBody>
      </p:sp>
      <p:sp>
        <p:nvSpPr>
          <p:cNvPr id="34" name="矩形 33"/>
          <p:cNvSpPr/>
          <p:nvPr/>
        </p:nvSpPr>
        <p:spPr>
          <a:xfrm>
            <a:off x="7765636" y="2952672"/>
            <a:ext cx="992009" cy="348829"/>
          </a:xfrm>
          <a:prstGeom prst="rect">
            <a:avLst/>
          </a:prstGeom>
          <a:solidFill>
            <a:srgbClr val="418AB3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Normal" panose="020B0400000000000000" charset="-122"/>
                <a:ea typeface="思源黑体 Normal" panose="020B0400000000000000" charset="-122"/>
                <a:cs typeface="+mn-cs"/>
              </a:rPr>
              <a:t>财务分析</a:t>
            </a:r>
          </a:p>
        </p:txBody>
      </p:sp>
      <p:sp>
        <p:nvSpPr>
          <p:cNvPr id="35" name="矩形 34"/>
          <p:cNvSpPr/>
          <p:nvPr/>
        </p:nvSpPr>
        <p:spPr>
          <a:xfrm>
            <a:off x="7765636" y="3506934"/>
            <a:ext cx="992009" cy="348829"/>
          </a:xfrm>
          <a:prstGeom prst="rect">
            <a:avLst/>
          </a:prstGeom>
          <a:solidFill>
            <a:srgbClr val="418AB3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Normal" panose="020B0400000000000000" charset="-122"/>
                <a:ea typeface="思源黑体 Normal" panose="020B0400000000000000" charset="-122"/>
                <a:cs typeface="+mn-cs"/>
              </a:rPr>
              <a:t>经营分析</a:t>
            </a:r>
          </a:p>
        </p:txBody>
      </p:sp>
      <p:sp>
        <p:nvSpPr>
          <p:cNvPr id="36" name="矩形 35"/>
          <p:cNvSpPr/>
          <p:nvPr/>
        </p:nvSpPr>
        <p:spPr>
          <a:xfrm>
            <a:off x="7765636" y="4061196"/>
            <a:ext cx="992009" cy="348829"/>
          </a:xfrm>
          <a:prstGeom prst="rect">
            <a:avLst/>
          </a:prstGeom>
          <a:solidFill>
            <a:srgbClr val="418AB3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Normal" panose="020B0400000000000000" charset="-122"/>
                <a:ea typeface="思源黑体 Normal" panose="020B0400000000000000" charset="-122"/>
                <a:cs typeface="+mn-cs"/>
              </a:rPr>
              <a:t>风险分析</a:t>
            </a:r>
          </a:p>
        </p:txBody>
      </p:sp>
      <p:sp>
        <p:nvSpPr>
          <p:cNvPr id="37" name="矩形 36"/>
          <p:cNvSpPr/>
          <p:nvPr/>
        </p:nvSpPr>
        <p:spPr>
          <a:xfrm>
            <a:off x="7765636" y="4615458"/>
            <a:ext cx="992009" cy="348829"/>
          </a:xfrm>
          <a:prstGeom prst="rect">
            <a:avLst/>
          </a:prstGeom>
          <a:solidFill>
            <a:srgbClr val="418AB3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Normal" panose="020B0400000000000000" charset="-122"/>
                <a:ea typeface="思源黑体 Normal" panose="020B0400000000000000" charset="-122"/>
                <a:cs typeface="+mn-cs"/>
              </a:rPr>
              <a:t>绩效考核</a:t>
            </a:r>
          </a:p>
        </p:txBody>
      </p:sp>
      <p:sp>
        <p:nvSpPr>
          <p:cNvPr id="38" name="矩形 37"/>
          <p:cNvSpPr/>
          <p:nvPr/>
        </p:nvSpPr>
        <p:spPr>
          <a:xfrm>
            <a:off x="7771811" y="5169720"/>
            <a:ext cx="979658" cy="348829"/>
          </a:xfrm>
          <a:prstGeom prst="rect">
            <a:avLst/>
          </a:prstGeom>
          <a:solidFill>
            <a:srgbClr val="418AB3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Normal" panose="020B0400000000000000" charset="-122"/>
                <a:ea typeface="思源黑体 Normal" panose="020B0400000000000000" charset="-122"/>
                <a:cs typeface="+mn-cs"/>
              </a:rPr>
              <a:t>管理驾驶舱</a:t>
            </a:r>
          </a:p>
        </p:txBody>
      </p:sp>
      <p:sp>
        <p:nvSpPr>
          <p:cNvPr id="39" name="矩形 38"/>
          <p:cNvSpPr/>
          <p:nvPr/>
        </p:nvSpPr>
        <p:spPr>
          <a:xfrm>
            <a:off x="7777639" y="5723984"/>
            <a:ext cx="968002" cy="333441"/>
          </a:xfrm>
          <a:prstGeom prst="rect">
            <a:avLst/>
          </a:prstGeom>
          <a:solidFill>
            <a:srgbClr val="418AB3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Normal" panose="020B0400000000000000" charset="-122"/>
                <a:ea typeface="思源黑体 Normal" panose="020B0400000000000000" charset="-122"/>
                <a:cs typeface="+mn-cs"/>
              </a:rPr>
              <a:t>…</a:t>
            </a:r>
          </a:p>
        </p:txBody>
      </p:sp>
      <p:sp>
        <p:nvSpPr>
          <p:cNvPr id="40" name="矩形 39"/>
          <p:cNvSpPr/>
          <p:nvPr/>
        </p:nvSpPr>
        <p:spPr>
          <a:xfrm>
            <a:off x="2385857" y="1897812"/>
            <a:ext cx="3655395" cy="4727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dk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数据</a:t>
            </a:r>
            <a:r>
              <a:rPr lang="zh-CN" altLang="en-US" sz="1400" b="1" dirty="0">
                <a:solidFill>
                  <a:schemeClr val="dk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中心（</a:t>
            </a:r>
            <a:r>
              <a:rPr lang="en-US" altLang="zh-CN" sz="1400" b="1" dirty="0">
                <a:solidFill>
                  <a:schemeClr val="dk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EDW</a:t>
            </a:r>
            <a:r>
              <a:rPr lang="zh-CN" altLang="en-US" sz="1400" b="1" dirty="0">
                <a:solidFill>
                  <a:schemeClr val="dk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）</a:t>
            </a:r>
          </a:p>
        </p:txBody>
      </p:sp>
      <p:sp>
        <p:nvSpPr>
          <p:cNvPr id="41" name="矩形 40"/>
          <p:cNvSpPr/>
          <p:nvPr/>
        </p:nvSpPr>
        <p:spPr>
          <a:xfrm>
            <a:off x="4752092" y="2445523"/>
            <a:ext cx="1272441" cy="37111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000" b="1">
              <a:solidFill>
                <a:schemeClr val="dk1"/>
              </a:solidFill>
              <a:latin typeface="思源黑体 Normal" panose="020B0400000000000000" charset="-122"/>
              <a:ea typeface="思源黑体 Normal" panose="020B0400000000000000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888907" y="3156836"/>
            <a:ext cx="998810" cy="42300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9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</a:rPr>
              <a:t>报表集市</a:t>
            </a:r>
          </a:p>
        </p:txBody>
      </p:sp>
      <p:sp>
        <p:nvSpPr>
          <p:cNvPr id="43" name="矩形 42"/>
          <p:cNvSpPr/>
          <p:nvPr/>
        </p:nvSpPr>
        <p:spPr>
          <a:xfrm>
            <a:off x="4888907" y="4387526"/>
            <a:ext cx="998810" cy="42300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90000"/>
              </a:lnSpc>
            </a:pPr>
            <a:r>
              <a:rPr lang="zh-CN" altLang="en-US" sz="1400" b="1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</a:rPr>
              <a:t>绩效应用</a:t>
            </a:r>
          </a:p>
        </p:txBody>
      </p:sp>
      <p:sp>
        <p:nvSpPr>
          <p:cNvPr id="44" name="矩形 43"/>
          <p:cNvSpPr/>
          <p:nvPr/>
        </p:nvSpPr>
        <p:spPr>
          <a:xfrm>
            <a:off x="4888907" y="3758137"/>
            <a:ext cx="998810" cy="42300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90000"/>
              </a:lnSpc>
            </a:pPr>
            <a:r>
              <a:rPr lang="zh-CN" altLang="en-US" sz="1400" b="1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</a:rPr>
              <a:t>分析集市</a:t>
            </a:r>
          </a:p>
        </p:txBody>
      </p:sp>
      <p:sp>
        <p:nvSpPr>
          <p:cNvPr id="45" name="TextBox 36"/>
          <p:cNvSpPr txBox="1"/>
          <p:nvPr/>
        </p:nvSpPr>
        <p:spPr>
          <a:xfrm>
            <a:off x="4801221" y="2548830"/>
            <a:ext cx="11741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prstClr val="black"/>
                </a:solidFill>
                <a:latin typeface="思源黑体 Normal" panose="020B0400000000000000" charset="-122"/>
                <a:ea typeface="思源黑体 Normal" panose="020B0400000000000000" charset="-122"/>
              </a:rPr>
              <a:t>应用数据区</a:t>
            </a:r>
          </a:p>
        </p:txBody>
      </p:sp>
      <p:grpSp>
        <p:nvGrpSpPr>
          <p:cNvPr id="46" name="组 77"/>
          <p:cNvGrpSpPr/>
          <p:nvPr/>
        </p:nvGrpSpPr>
        <p:grpSpPr>
          <a:xfrm>
            <a:off x="5001496" y="5105082"/>
            <a:ext cx="773632" cy="556083"/>
            <a:chOff x="5030028" y="5105082"/>
            <a:chExt cx="773632" cy="556083"/>
          </a:xfrm>
        </p:grpSpPr>
        <p:sp>
          <p:nvSpPr>
            <p:cNvPr id="47" name="立方体 46"/>
            <p:cNvSpPr/>
            <p:nvPr/>
          </p:nvSpPr>
          <p:spPr>
            <a:xfrm>
              <a:off x="5236946" y="5105082"/>
              <a:ext cx="397846" cy="307638"/>
            </a:xfrm>
            <a:prstGeom prst="cub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258774" tIns="258774" rIns="258774" bIns="258774" numCol="1" spcCol="1270" rtlCol="0" anchor="ctr" anchorCtr="0">
              <a:noAutofit/>
            </a:bodyPr>
            <a:lstStyle/>
            <a:p>
              <a:pPr marL="0" marR="0" lvl="0" indent="0" algn="ctr" defTabSz="14668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Normal" panose="020B0400000000000000" charset="-122"/>
                <a:ea typeface="思源黑体 Normal" panose="020B0400000000000000" charset="-122"/>
                <a:cs typeface="+mn-cs"/>
              </a:endParaRPr>
            </a:p>
          </p:txBody>
        </p:sp>
        <p:sp>
          <p:nvSpPr>
            <p:cNvPr id="48" name="立方体 47"/>
            <p:cNvSpPr/>
            <p:nvPr/>
          </p:nvSpPr>
          <p:spPr>
            <a:xfrm>
              <a:off x="5030028" y="5353527"/>
              <a:ext cx="397846" cy="307638"/>
            </a:xfrm>
            <a:prstGeom prst="cub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258774" tIns="258774" rIns="258774" bIns="258774" numCol="1" spcCol="1270" rtlCol="0" anchor="ctr" anchorCtr="0">
              <a:noAutofit/>
            </a:bodyPr>
            <a:lstStyle/>
            <a:p>
              <a:pPr marL="0" marR="0" lvl="0" indent="0" algn="ctr" defTabSz="14668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Normal" panose="020B0400000000000000" charset="-122"/>
                <a:ea typeface="思源黑体 Normal" panose="020B0400000000000000" charset="-122"/>
                <a:cs typeface="+mn-cs"/>
              </a:endParaRPr>
            </a:p>
          </p:txBody>
        </p:sp>
        <p:sp>
          <p:nvSpPr>
            <p:cNvPr id="49" name="立方体 48"/>
            <p:cNvSpPr/>
            <p:nvPr/>
          </p:nvSpPr>
          <p:spPr>
            <a:xfrm>
              <a:off x="5405814" y="5353527"/>
              <a:ext cx="397846" cy="307638"/>
            </a:xfrm>
            <a:prstGeom prst="cub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258774" tIns="258774" rIns="258774" bIns="258774" numCol="1" spcCol="1270" rtlCol="0" anchor="ctr" anchorCtr="0">
              <a:noAutofit/>
            </a:bodyPr>
            <a:lstStyle/>
            <a:p>
              <a:pPr marL="0" marR="0" lvl="0" indent="0" algn="ctr" defTabSz="14668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Normal" panose="020B0400000000000000" charset="-122"/>
                <a:ea typeface="思源黑体 Normal" panose="020B0400000000000000" charset="-122"/>
                <a:cs typeface="+mn-cs"/>
              </a:endParaRPr>
            </a:p>
          </p:txBody>
        </p:sp>
      </p:grpSp>
      <p:sp>
        <p:nvSpPr>
          <p:cNvPr id="50" name="TextBox 40"/>
          <p:cNvSpPr txBox="1"/>
          <p:nvPr/>
        </p:nvSpPr>
        <p:spPr>
          <a:xfrm>
            <a:off x="4845420" y="5725765"/>
            <a:ext cx="1085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 b="1">
                <a:solidFill>
                  <a:prstClr val="black"/>
                </a:solidFill>
                <a:latin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dirty="0">
                <a:latin typeface="思源黑体 Normal" panose="020B0400000000000000" charset="-122"/>
                <a:ea typeface="思源黑体 Normal" panose="020B0400000000000000" charset="-122"/>
              </a:rPr>
              <a:t>多维模型</a:t>
            </a:r>
          </a:p>
        </p:txBody>
      </p:sp>
      <p:sp>
        <p:nvSpPr>
          <p:cNvPr id="51" name="TextBox 41"/>
          <p:cNvSpPr txBox="1"/>
          <p:nvPr/>
        </p:nvSpPr>
        <p:spPr>
          <a:xfrm>
            <a:off x="2901868" y="2581624"/>
            <a:ext cx="13029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>
                <a:solidFill>
                  <a:prstClr val="black"/>
                </a:solidFill>
                <a:latin typeface="思源黑体 Normal" panose="020B0400000000000000" charset="-122"/>
                <a:ea typeface="思源黑体 Normal" panose="020B0400000000000000" charset="-122"/>
              </a:rPr>
              <a:t>基础数据区</a:t>
            </a:r>
          </a:p>
        </p:txBody>
      </p:sp>
      <p:sp>
        <p:nvSpPr>
          <p:cNvPr id="52" name="右箭头 51"/>
          <p:cNvSpPr/>
          <p:nvPr/>
        </p:nvSpPr>
        <p:spPr>
          <a:xfrm>
            <a:off x="2212152" y="3727708"/>
            <a:ext cx="125237" cy="272581"/>
          </a:xfrm>
          <a:prstGeom prst="rightArrow">
            <a:avLst/>
          </a:prstGeom>
          <a:gradFill rotWithShape="1">
            <a:gsLst>
              <a:gs pos="0">
                <a:sysClr val="windowText" lastClr="000000">
                  <a:shade val="51000"/>
                  <a:satMod val="130000"/>
                </a:sysClr>
              </a:gs>
              <a:gs pos="80000">
                <a:sysClr val="windowText" lastClr="000000">
                  <a:shade val="93000"/>
                  <a:satMod val="130000"/>
                </a:sysClr>
              </a:gs>
              <a:gs pos="100000">
                <a:sysClr val="windowText" lastClr="000000">
                  <a:shade val="94000"/>
                  <a:satMod val="135000"/>
                </a:sysClr>
              </a:gs>
            </a:gsLst>
            <a:lin ang="16200000" scaled="0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spcFirstLastPara="0" vert="horz" wrap="square" lIns="258774" tIns="258774" rIns="258774" bIns="258774" numCol="1" spcCol="1270" rtlCol="0" anchor="ctr" anchorCtr="0">
            <a:noAutofit/>
          </a:bodyPr>
          <a:lstStyle/>
          <a:p>
            <a:pPr marL="0" marR="0" lvl="0" indent="0" algn="ctr" defTabSz="146685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Normal" panose="020B0400000000000000" charset="-122"/>
              <a:ea typeface="思源黑体 Normal" panose="020B0400000000000000" charset="-122"/>
              <a:cs typeface="+mn-cs"/>
            </a:endParaRPr>
          </a:p>
        </p:txBody>
      </p:sp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77583" y="2577951"/>
            <a:ext cx="726017" cy="5223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54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64618" y="3840013"/>
            <a:ext cx="751946" cy="5395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51654" y="5118566"/>
            <a:ext cx="777875" cy="5166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56" name="TextBox 50"/>
          <p:cNvSpPr txBox="1"/>
          <p:nvPr/>
        </p:nvSpPr>
        <p:spPr>
          <a:xfrm>
            <a:off x="9149709" y="3160261"/>
            <a:ext cx="7817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b="1" dirty="0">
                <a:solidFill>
                  <a:prstClr val="black"/>
                </a:solidFill>
                <a:latin typeface="思源黑体 Normal" panose="020B0400000000000000" charset="-122"/>
                <a:ea typeface="思源黑体 Normal" panose="020B0400000000000000" charset="-122"/>
              </a:rPr>
              <a:t>决策层</a:t>
            </a:r>
          </a:p>
        </p:txBody>
      </p:sp>
      <p:sp>
        <p:nvSpPr>
          <p:cNvPr id="57" name="TextBox 51"/>
          <p:cNvSpPr txBox="1"/>
          <p:nvPr/>
        </p:nvSpPr>
        <p:spPr>
          <a:xfrm>
            <a:off x="9191790" y="4504392"/>
            <a:ext cx="7776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b="1">
                <a:solidFill>
                  <a:prstClr val="black"/>
                </a:solidFill>
                <a:latin typeface="思源黑体 Normal" panose="020B0400000000000000" charset="-122"/>
                <a:ea typeface="思源黑体 Normal" panose="020B0400000000000000" charset="-122"/>
              </a:rPr>
              <a:t>管理层</a:t>
            </a:r>
          </a:p>
        </p:txBody>
      </p:sp>
      <p:sp>
        <p:nvSpPr>
          <p:cNvPr id="58" name="TextBox 52"/>
          <p:cNvSpPr txBox="1"/>
          <p:nvPr/>
        </p:nvSpPr>
        <p:spPr>
          <a:xfrm>
            <a:off x="9152897" y="5695135"/>
            <a:ext cx="7756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b="1">
                <a:solidFill>
                  <a:prstClr val="black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执行层 </a:t>
            </a:r>
          </a:p>
        </p:txBody>
      </p:sp>
      <p:sp>
        <p:nvSpPr>
          <p:cNvPr id="59" name="TextBox 56"/>
          <p:cNvSpPr txBox="1"/>
          <p:nvPr/>
        </p:nvSpPr>
        <p:spPr>
          <a:xfrm>
            <a:off x="10106174" y="3145636"/>
            <a:ext cx="7817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b="1" dirty="0">
                <a:solidFill>
                  <a:prstClr val="black"/>
                </a:solidFill>
                <a:latin typeface="思源黑体 Normal" panose="020B0400000000000000" charset="-122"/>
                <a:ea typeface="思源黑体 Normal" panose="020B0400000000000000" charset="-122"/>
              </a:rPr>
              <a:t>   PC</a:t>
            </a:r>
          </a:p>
        </p:txBody>
      </p:sp>
      <p:sp>
        <p:nvSpPr>
          <p:cNvPr id="60" name="TextBox 57"/>
          <p:cNvSpPr txBox="1"/>
          <p:nvPr/>
        </p:nvSpPr>
        <p:spPr>
          <a:xfrm>
            <a:off x="10047991" y="4420345"/>
            <a:ext cx="8640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b="1">
                <a:solidFill>
                  <a:prstClr val="black"/>
                </a:solidFill>
                <a:latin typeface="思源黑体 Normal" panose="020B0400000000000000" charset="-122"/>
                <a:ea typeface="思源黑体 Normal" panose="020B0400000000000000" charset="-122"/>
              </a:rPr>
              <a:t>移动平板</a:t>
            </a:r>
          </a:p>
        </p:txBody>
      </p:sp>
      <p:sp>
        <p:nvSpPr>
          <p:cNvPr id="61" name="TextBox 58"/>
          <p:cNvSpPr txBox="1"/>
          <p:nvPr/>
        </p:nvSpPr>
        <p:spPr>
          <a:xfrm>
            <a:off x="10090119" y="5695135"/>
            <a:ext cx="8331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b="1">
                <a:solidFill>
                  <a:prstClr val="black"/>
                </a:solidFill>
                <a:latin typeface="思源黑体 Normal" panose="020B0400000000000000" charset="-122"/>
                <a:ea typeface="思源黑体 Normal" panose="020B0400000000000000" charset="-122"/>
              </a:rPr>
              <a:t>智能手机</a:t>
            </a:r>
          </a:p>
        </p:txBody>
      </p:sp>
      <p:sp>
        <p:nvSpPr>
          <p:cNvPr id="62" name="矩形 61"/>
          <p:cNvSpPr/>
          <p:nvPr/>
        </p:nvSpPr>
        <p:spPr>
          <a:xfrm>
            <a:off x="1148813" y="1099005"/>
            <a:ext cx="9784700" cy="5194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schemeClr val="dk1"/>
                </a:solidFill>
                <a:latin typeface="思源黑体 Normal" panose="020B0400000000000000" charset="-122"/>
                <a:ea typeface="思源黑体 Normal" panose="020B0400000000000000" charset="-122"/>
              </a:rPr>
              <a:t>统一</a:t>
            </a:r>
            <a:r>
              <a:rPr lang="zh-CN" altLang="en-US" sz="2000" b="1" dirty="0">
                <a:solidFill>
                  <a:schemeClr val="dk1"/>
                </a:solidFill>
                <a:latin typeface="思源黑体 Normal" panose="020B0400000000000000" charset="-122"/>
                <a:ea typeface="思源黑体 Normal" panose="020B0400000000000000" charset="-122"/>
              </a:rPr>
              <a:t>运营管理平台</a:t>
            </a:r>
          </a:p>
        </p:txBody>
      </p:sp>
      <p:sp>
        <p:nvSpPr>
          <p:cNvPr id="63" name="矩形 62"/>
          <p:cNvSpPr/>
          <p:nvPr/>
        </p:nvSpPr>
        <p:spPr>
          <a:xfrm>
            <a:off x="1311566" y="5460857"/>
            <a:ext cx="694824" cy="41641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1400" b="1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</a:rPr>
              <a:t>HR</a:t>
            </a:r>
          </a:p>
        </p:txBody>
      </p:sp>
      <p:sp>
        <p:nvSpPr>
          <p:cNvPr id="64" name="矩形 63"/>
          <p:cNvSpPr/>
          <p:nvPr/>
        </p:nvSpPr>
        <p:spPr>
          <a:xfrm>
            <a:off x="6400920" y="5730852"/>
            <a:ext cx="998810" cy="34882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 anchorCtr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100" b="1" noProof="0" dirty="0" smtClean="0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</a:rPr>
              <a:t>—</a:t>
            </a:r>
            <a:endParaRPr kumimoji="0" lang="zh-CN" altLang="en-US" sz="1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Normal" panose="020B0400000000000000" charset="-122"/>
              <a:ea typeface="思源黑体 Normal" panose="020B0400000000000000" charset="-122"/>
              <a:cs typeface="+mn-cs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1389674" y="1986277"/>
            <a:ext cx="538609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kumimoji="1" lang="zh-CN" altLang="en-US" sz="1400" b="1">
                <a:latin typeface="思源黑体 Normal" panose="020B0400000000000000" charset="-122"/>
                <a:ea typeface="思源黑体 Normal" panose="020B0400000000000000" charset="-122"/>
              </a:rPr>
              <a:t>源系统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9330598" y="1986277"/>
            <a:ext cx="419987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kumimoji="1" lang="zh-CN" altLang="en-US" sz="1400" b="1" dirty="0">
                <a:solidFill>
                  <a:srgbClr val="000000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用 户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10296688" y="1986277"/>
            <a:ext cx="419987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kumimoji="1" lang="zh-CN" altLang="en-US" sz="1400" b="1" dirty="0">
                <a:solidFill>
                  <a:srgbClr val="000000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终 端</a:t>
            </a:r>
          </a:p>
        </p:txBody>
      </p:sp>
      <p:sp>
        <p:nvSpPr>
          <p:cNvPr id="68" name="右箭头 67"/>
          <p:cNvSpPr/>
          <p:nvPr/>
        </p:nvSpPr>
        <p:spPr>
          <a:xfrm>
            <a:off x="6077804" y="3727708"/>
            <a:ext cx="125237" cy="272581"/>
          </a:xfrm>
          <a:prstGeom prst="rightArrow">
            <a:avLst/>
          </a:prstGeom>
          <a:gradFill rotWithShape="1">
            <a:gsLst>
              <a:gs pos="0">
                <a:sysClr val="windowText" lastClr="000000">
                  <a:shade val="51000"/>
                  <a:satMod val="130000"/>
                </a:sysClr>
              </a:gs>
              <a:gs pos="80000">
                <a:sysClr val="windowText" lastClr="000000">
                  <a:shade val="93000"/>
                  <a:satMod val="130000"/>
                </a:sysClr>
              </a:gs>
              <a:gs pos="100000">
                <a:sysClr val="windowText" lastClr="000000">
                  <a:shade val="94000"/>
                  <a:satMod val="135000"/>
                </a:sysClr>
              </a:gs>
            </a:gsLst>
            <a:lin ang="16200000" scaled="0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spcFirstLastPara="0" vert="horz" wrap="square" lIns="258774" tIns="258774" rIns="258774" bIns="258774" numCol="1" spcCol="1270" rtlCol="0" anchor="ctr" anchorCtr="0">
            <a:noAutofit/>
          </a:bodyPr>
          <a:lstStyle/>
          <a:p>
            <a:pPr marL="0" marR="0" lvl="0" indent="0" algn="ctr" defTabSz="146685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Normal" panose="020B0400000000000000" charset="-122"/>
              <a:ea typeface="思源黑体 Normal" panose="020B0400000000000000" charset="-122"/>
              <a:cs typeface="+mn-cs"/>
            </a:endParaRPr>
          </a:p>
        </p:txBody>
      </p:sp>
      <p:sp>
        <p:nvSpPr>
          <p:cNvPr id="69" name="右箭头 68"/>
          <p:cNvSpPr/>
          <p:nvPr/>
        </p:nvSpPr>
        <p:spPr>
          <a:xfrm>
            <a:off x="7501092" y="3753027"/>
            <a:ext cx="125237" cy="247262"/>
          </a:xfrm>
          <a:prstGeom prst="rightArrow">
            <a:avLst/>
          </a:prstGeom>
          <a:gradFill rotWithShape="1">
            <a:gsLst>
              <a:gs pos="0">
                <a:sysClr val="windowText" lastClr="000000">
                  <a:shade val="51000"/>
                  <a:satMod val="130000"/>
                </a:sysClr>
              </a:gs>
              <a:gs pos="80000">
                <a:sysClr val="windowText" lastClr="000000">
                  <a:shade val="93000"/>
                  <a:satMod val="130000"/>
                </a:sysClr>
              </a:gs>
              <a:gs pos="100000">
                <a:sysClr val="windowText" lastClr="000000">
                  <a:shade val="94000"/>
                  <a:satMod val="135000"/>
                </a:sysClr>
              </a:gs>
            </a:gsLst>
            <a:lin ang="16200000" scaled="0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spcFirstLastPara="0" vert="horz" wrap="square" lIns="258774" tIns="258774" rIns="258774" bIns="258774" numCol="1" spcCol="1270" rtlCol="0" anchor="ctr" anchorCtr="0">
            <a:noAutofit/>
          </a:bodyPr>
          <a:lstStyle/>
          <a:p>
            <a:pPr marL="0" marR="0" lvl="0" indent="0" algn="ctr" defTabSz="146685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Normal" panose="020B0400000000000000" charset="-122"/>
              <a:ea typeface="思源黑体 Normal" panose="020B0400000000000000" charset="-122"/>
              <a:cs typeface="+mn-cs"/>
            </a:endParaRPr>
          </a:p>
        </p:txBody>
      </p:sp>
      <p:sp>
        <p:nvSpPr>
          <p:cNvPr id="70" name="右箭头 69"/>
          <p:cNvSpPr/>
          <p:nvPr/>
        </p:nvSpPr>
        <p:spPr>
          <a:xfrm>
            <a:off x="8935057" y="3727708"/>
            <a:ext cx="125237" cy="272581"/>
          </a:xfrm>
          <a:prstGeom prst="rightArrow">
            <a:avLst/>
          </a:prstGeom>
          <a:gradFill rotWithShape="1">
            <a:gsLst>
              <a:gs pos="0">
                <a:sysClr val="windowText" lastClr="000000">
                  <a:shade val="51000"/>
                  <a:satMod val="130000"/>
                </a:sysClr>
              </a:gs>
              <a:gs pos="80000">
                <a:sysClr val="windowText" lastClr="000000">
                  <a:shade val="93000"/>
                  <a:satMod val="130000"/>
                </a:sysClr>
              </a:gs>
              <a:gs pos="100000">
                <a:sysClr val="windowText" lastClr="000000">
                  <a:shade val="94000"/>
                  <a:satMod val="135000"/>
                </a:sysClr>
              </a:gs>
            </a:gsLst>
            <a:lin ang="16200000" scaled="0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spcFirstLastPara="0" vert="horz" wrap="square" lIns="258774" tIns="258774" rIns="258774" bIns="258774" numCol="1" spcCol="1270" rtlCol="0" anchor="ctr" anchorCtr="0">
            <a:noAutofit/>
          </a:bodyPr>
          <a:lstStyle/>
          <a:p>
            <a:pPr marL="0" marR="0" lvl="0" indent="0" algn="ctr" defTabSz="146685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Normal" panose="020B0400000000000000" charset="-122"/>
              <a:ea typeface="思源黑体 Normal" panose="020B0400000000000000" charset="-122"/>
              <a:cs typeface="+mn-cs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6554876" y="1986277"/>
            <a:ext cx="718145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kumimoji="1" lang="zh-CN" altLang="en-US" sz="1400" b="1" dirty="0">
                <a:latin typeface="思源黑体 Normal" panose="020B0400000000000000" charset="-122"/>
                <a:ea typeface="思源黑体 Normal" panose="020B0400000000000000" charset="-122"/>
              </a:rPr>
              <a:t>应用平台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7888485" y="1986277"/>
            <a:ext cx="718145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kumimoji="1" lang="zh-CN" altLang="en-US" sz="1400" b="1" dirty="0">
                <a:latin typeface="思源黑体 Normal" panose="020B0400000000000000" charset="-122"/>
                <a:ea typeface="思源黑体 Normal" panose="020B0400000000000000" charset="-122"/>
              </a:rPr>
              <a:t>应用系统</a:t>
            </a:r>
          </a:p>
        </p:txBody>
      </p:sp>
      <p:pic>
        <p:nvPicPr>
          <p:cNvPr id="73" name="图片 7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94723" y="2597717"/>
            <a:ext cx="823916" cy="502589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26529" y="5142538"/>
            <a:ext cx="360304" cy="584563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363663" y="2627134"/>
            <a:ext cx="335082" cy="335082"/>
          </a:xfrm>
          <a:prstGeom prst="rect">
            <a:avLst/>
          </a:prstGeom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163047" y="3733249"/>
            <a:ext cx="674508" cy="674508"/>
          </a:xfrm>
          <a:prstGeom prst="rect">
            <a:avLst/>
          </a:prstGeom>
        </p:spPr>
      </p:pic>
      <p:sp>
        <p:nvSpPr>
          <p:cNvPr id="77" name="文本框 9"/>
          <p:cNvSpPr txBox="1"/>
          <p:nvPr/>
        </p:nvSpPr>
        <p:spPr>
          <a:xfrm>
            <a:off x="838622" y="188640"/>
            <a:ext cx="496855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系统架构图</a:t>
            </a:r>
            <a:endParaRPr lang="zh-CN" altLang="en-US" sz="32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901275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307929" y="1008090"/>
            <a:ext cx="1614741" cy="383032"/>
            <a:chOff x="1195387" y="1728977"/>
            <a:chExt cx="1614741" cy="383032"/>
          </a:xfrm>
        </p:grpSpPr>
        <p:sp>
          <p:nvSpPr>
            <p:cNvPr id="17" name="object 10"/>
            <p:cNvSpPr/>
            <p:nvPr/>
          </p:nvSpPr>
          <p:spPr>
            <a:xfrm>
              <a:off x="1195387" y="1728977"/>
              <a:ext cx="1614741" cy="383032"/>
            </a:xfrm>
            <a:custGeom>
              <a:avLst/>
              <a:gdLst/>
              <a:ahLst/>
              <a:cxnLst/>
              <a:rect l="l" t="t" r="r" b="b"/>
              <a:pathLst>
                <a:path w="1614741" h="383032">
                  <a:moveTo>
                    <a:pt x="1550860" y="0"/>
                  </a:moveTo>
                  <a:lnTo>
                    <a:pt x="62189" y="20"/>
                  </a:lnTo>
                  <a:lnTo>
                    <a:pt x="23229" y="14576"/>
                  </a:lnTo>
                  <a:lnTo>
                    <a:pt x="1634" y="49445"/>
                  </a:lnTo>
                  <a:lnTo>
                    <a:pt x="0" y="63881"/>
                  </a:lnTo>
                  <a:lnTo>
                    <a:pt x="20" y="320794"/>
                  </a:lnTo>
                  <a:lnTo>
                    <a:pt x="14572" y="359793"/>
                  </a:lnTo>
                  <a:lnTo>
                    <a:pt x="49413" y="381397"/>
                  </a:lnTo>
                  <a:lnTo>
                    <a:pt x="63830" y="383032"/>
                  </a:lnTo>
                  <a:lnTo>
                    <a:pt x="1552545" y="383010"/>
                  </a:lnTo>
                  <a:lnTo>
                    <a:pt x="1591519" y="368441"/>
                  </a:lnTo>
                  <a:lnTo>
                    <a:pt x="1613108" y="333580"/>
                  </a:lnTo>
                  <a:lnTo>
                    <a:pt x="1614741" y="319150"/>
                  </a:lnTo>
                  <a:lnTo>
                    <a:pt x="1614719" y="62196"/>
                  </a:lnTo>
                  <a:lnTo>
                    <a:pt x="1600150" y="23221"/>
                  </a:lnTo>
                  <a:lnTo>
                    <a:pt x="1565290" y="1633"/>
                  </a:lnTo>
                  <a:lnTo>
                    <a:pt x="1550860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object 12"/>
            <p:cNvSpPr txBox="1"/>
            <p:nvPr/>
          </p:nvSpPr>
          <p:spPr>
            <a:xfrm>
              <a:off x="1532636" y="1768475"/>
              <a:ext cx="939800" cy="292735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700">
                <a:lnSpc>
                  <a:spcPct val="100000"/>
                </a:lnSpc>
              </a:pPr>
              <a:r>
                <a:rPr lang="zh-CN" altLang="en-US" sz="18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等线"/>
                </a:rPr>
                <a:t>题目管理</a:t>
              </a:r>
              <a:endParaRPr sz="1800" dirty="0">
                <a:latin typeface="微软雅黑" panose="020B0503020204020204" pitchFamily="34" charset="-122"/>
                <a:ea typeface="微软雅黑" panose="020B0503020204020204" pitchFamily="34" charset="-122"/>
                <a:cs typeface="等线"/>
              </a:endParaRPr>
            </a:p>
          </p:txBody>
        </p:sp>
      </p:grpSp>
      <p:sp>
        <p:nvSpPr>
          <p:cNvPr id="19" name="object 38"/>
          <p:cNvSpPr/>
          <p:nvPr/>
        </p:nvSpPr>
        <p:spPr>
          <a:xfrm>
            <a:off x="4124959" y="1391122"/>
            <a:ext cx="0" cy="4435360"/>
          </a:xfrm>
          <a:custGeom>
            <a:avLst/>
            <a:gdLst/>
            <a:ahLst/>
            <a:cxnLst/>
            <a:rect l="l" t="t" r="r" b="b"/>
            <a:pathLst>
              <a:path h="4435360">
                <a:moveTo>
                  <a:pt x="0" y="0"/>
                </a:moveTo>
                <a:lnTo>
                  <a:pt x="0" y="4435360"/>
                </a:lnTo>
              </a:path>
            </a:pathLst>
          </a:custGeom>
          <a:ln w="12700">
            <a:solidFill>
              <a:srgbClr val="BEBEBE"/>
            </a:solidFill>
            <a:prstDash val="lgDash"/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9699" y="859628"/>
            <a:ext cx="3293015" cy="5377684"/>
          </a:xfrm>
          <a:prstGeom prst="rect">
            <a:avLst/>
          </a:prstGeom>
        </p:spPr>
      </p:pic>
      <p:pic>
        <p:nvPicPr>
          <p:cNvPr id="21" name="图片 20" descr="1"/>
          <p:cNvPicPr/>
          <p:nvPr/>
        </p:nvPicPr>
        <p:blipFill rotWithShape="1">
          <a:blip r:embed="rId5" cstate="print"/>
          <a:srcRect b="10187"/>
          <a:stretch/>
        </p:blipFill>
        <p:spPr>
          <a:xfrm>
            <a:off x="4495800" y="1507962"/>
            <a:ext cx="7239000" cy="470372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2" name="文本框 9"/>
          <p:cNvSpPr txBox="1"/>
          <p:nvPr/>
        </p:nvSpPr>
        <p:spPr>
          <a:xfrm>
            <a:off x="838622" y="188640"/>
            <a:ext cx="496855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数据处理</a:t>
            </a:r>
            <a:endParaRPr lang="zh-CN" altLang="en-US" sz="32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081271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838622" y="188640"/>
            <a:ext cx="496855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数据处理</a:t>
            </a:r>
            <a:r>
              <a:rPr lang="en-US" altLang="zh-CN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合并统计</a:t>
            </a:r>
            <a:endParaRPr lang="zh-CN" altLang="en-US" sz="32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object 12"/>
          <p:cNvSpPr/>
          <p:nvPr/>
        </p:nvSpPr>
        <p:spPr>
          <a:xfrm flipH="1">
            <a:off x="5867399" y="480847"/>
            <a:ext cx="45719" cy="6197155"/>
          </a:xfrm>
          <a:custGeom>
            <a:avLst/>
            <a:gdLst/>
            <a:ahLst/>
            <a:cxnLst/>
            <a:rect l="l" t="t" r="r" b="b"/>
            <a:pathLst>
              <a:path h="5222836">
                <a:moveTo>
                  <a:pt x="0" y="0"/>
                </a:moveTo>
                <a:lnTo>
                  <a:pt x="0" y="5222836"/>
                </a:lnTo>
              </a:path>
            </a:pathLst>
          </a:custGeom>
          <a:ln w="19050">
            <a:solidFill>
              <a:srgbClr val="A6A6A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object 13"/>
          <p:cNvSpPr/>
          <p:nvPr/>
        </p:nvSpPr>
        <p:spPr>
          <a:xfrm>
            <a:off x="533400" y="1351914"/>
            <a:ext cx="237782" cy="237744"/>
          </a:xfrm>
          <a:custGeom>
            <a:avLst/>
            <a:gdLst/>
            <a:ahLst/>
            <a:cxnLst/>
            <a:rect l="l" t="t" r="r" b="b"/>
            <a:pathLst>
              <a:path w="237782" h="237744">
                <a:moveTo>
                  <a:pt x="118884" y="0"/>
                </a:moveTo>
                <a:lnTo>
                  <a:pt x="0" y="0"/>
                </a:lnTo>
                <a:lnTo>
                  <a:pt x="118884" y="118872"/>
                </a:lnTo>
                <a:lnTo>
                  <a:pt x="0" y="237744"/>
                </a:lnTo>
                <a:lnTo>
                  <a:pt x="118884" y="237744"/>
                </a:lnTo>
                <a:lnTo>
                  <a:pt x="237782" y="118872"/>
                </a:lnTo>
                <a:lnTo>
                  <a:pt x="118884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object 14"/>
          <p:cNvSpPr/>
          <p:nvPr/>
        </p:nvSpPr>
        <p:spPr>
          <a:xfrm>
            <a:off x="838302" y="1328267"/>
            <a:ext cx="3658235" cy="338480"/>
          </a:xfrm>
          <a:custGeom>
            <a:avLst/>
            <a:gdLst/>
            <a:ahLst/>
            <a:cxnLst/>
            <a:rect l="l" t="t" r="r" b="b"/>
            <a:pathLst>
              <a:path w="3658235" h="338480">
                <a:moveTo>
                  <a:pt x="0" y="338480"/>
                </a:moveTo>
                <a:lnTo>
                  <a:pt x="3658235" y="338480"/>
                </a:lnTo>
                <a:lnTo>
                  <a:pt x="3658235" y="0"/>
                </a:lnTo>
                <a:lnTo>
                  <a:pt x="0" y="0"/>
                </a:lnTo>
                <a:lnTo>
                  <a:pt x="0" y="33848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object 15"/>
          <p:cNvSpPr txBox="1"/>
          <p:nvPr/>
        </p:nvSpPr>
        <p:spPr>
          <a:xfrm>
            <a:off x="970432" y="1361694"/>
            <a:ext cx="2052448" cy="2256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600" b="1" spc="-2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已经建立的合并分析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24" name="object 16"/>
          <p:cNvSpPr/>
          <p:nvPr/>
        </p:nvSpPr>
        <p:spPr>
          <a:xfrm>
            <a:off x="6324600" y="480847"/>
            <a:ext cx="237744" cy="237744"/>
          </a:xfrm>
          <a:custGeom>
            <a:avLst/>
            <a:gdLst/>
            <a:ahLst/>
            <a:cxnLst/>
            <a:rect l="l" t="t" r="r" b="b"/>
            <a:pathLst>
              <a:path w="237744" h="237744">
                <a:moveTo>
                  <a:pt x="118872" y="0"/>
                </a:moveTo>
                <a:lnTo>
                  <a:pt x="0" y="0"/>
                </a:lnTo>
                <a:lnTo>
                  <a:pt x="118872" y="118872"/>
                </a:lnTo>
                <a:lnTo>
                  <a:pt x="0" y="237744"/>
                </a:lnTo>
                <a:lnTo>
                  <a:pt x="118872" y="237744"/>
                </a:lnTo>
                <a:lnTo>
                  <a:pt x="237744" y="118872"/>
                </a:lnTo>
                <a:lnTo>
                  <a:pt x="118872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object 17"/>
          <p:cNvSpPr/>
          <p:nvPr/>
        </p:nvSpPr>
        <p:spPr>
          <a:xfrm>
            <a:off x="6629527" y="457200"/>
            <a:ext cx="3658235" cy="338480"/>
          </a:xfrm>
          <a:custGeom>
            <a:avLst/>
            <a:gdLst/>
            <a:ahLst/>
            <a:cxnLst/>
            <a:rect l="l" t="t" r="r" b="b"/>
            <a:pathLst>
              <a:path w="3658235" h="338480">
                <a:moveTo>
                  <a:pt x="0" y="338480"/>
                </a:moveTo>
                <a:lnTo>
                  <a:pt x="3658235" y="338480"/>
                </a:lnTo>
                <a:lnTo>
                  <a:pt x="3658235" y="0"/>
                </a:lnTo>
                <a:lnTo>
                  <a:pt x="0" y="0"/>
                </a:lnTo>
                <a:lnTo>
                  <a:pt x="0" y="33848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object 18"/>
          <p:cNvSpPr txBox="1"/>
          <p:nvPr/>
        </p:nvSpPr>
        <p:spPr>
          <a:xfrm>
            <a:off x="6762497" y="490372"/>
            <a:ext cx="1444625" cy="2565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600" b="1" spc="-2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建立合并分析</a:t>
            </a:r>
            <a:r>
              <a:rPr sz="1600" b="1" spc="-2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：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pic>
        <p:nvPicPr>
          <p:cNvPr id="27" name="图片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9350" y="1893624"/>
            <a:ext cx="5271135" cy="34156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" name="图片 27"/>
          <p:cNvPicPr/>
          <p:nvPr/>
        </p:nvPicPr>
        <p:blipFill rotWithShape="1">
          <a:blip r:embed="rId5" cstate="print"/>
          <a:srcRect r="1230"/>
          <a:stretch/>
        </p:blipFill>
        <p:spPr>
          <a:xfrm>
            <a:off x="6299889" y="914400"/>
            <a:ext cx="5258682" cy="2161476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</p:pic>
      <p:pic>
        <p:nvPicPr>
          <p:cNvPr id="29" name="图片 2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99888" y="3782402"/>
            <a:ext cx="5258683" cy="289560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</p:pic>
      <p:sp>
        <p:nvSpPr>
          <p:cNvPr id="30" name="object 18"/>
          <p:cNvSpPr txBox="1"/>
          <p:nvPr/>
        </p:nvSpPr>
        <p:spPr>
          <a:xfrm>
            <a:off x="6629527" y="3276378"/>
            <a:ext cx="2438273" cy="30502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600" b="1" spc="-2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设置单选矩阵的分析</a:t>
            </a:r>
            <a:r>
              <a:rPr sz="1600" b="1" spc="-2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：</a:t>
            </a:r>
            <a:endParaRPr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629500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838622" y="188640"/>
            <a:ext cx="496855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数据处理</a:t>
            </a:r>
            <a:r>
              <a:rPr lang="en-US" altLang="zh-CN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统计</a:t>
            </a:r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结果展现</a:t>
            </a:r>
            <a:endParaRPr lang="zh-CN" altLang="en-US" sz="32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object 4"/>
          <p:cNvSpPr txBox="1"/>
          <p:nvPr/>
        </p:nvSpPr>
        <p:spPr>
          <a:xfrm>
            <a:off x="1685289" y="1525778"/>
            <a:ext cx="1661160" cy="230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 smtClean="0">
                <a:solidFill>
                  <a:srgbClr val="FFFFFF"/>
                </a:solidFill>
                <a:latin typeface="等线"/>
                <a:cs typeface="等线"/>
              </a:rPr>
              <a:t>采集信息</a:t>
            </a:r>
            <a:r>
              <a:rPr sz="1400" spc="0" dirty="0" smtClean="0">
                <a:solidFill>
                  <a:srgbClr val="FFFFFF"/>
                </a:solidFill>
                <a:latin typeface="等线"/>
                <a:cs typeface="等线"/>
              </a:rPr>
              <a:t>-</a:t>
            </a:r>
            <a:r>
              <a:rPr sz="1400" spc="-5" dirty="0" smtClean="0">
                <a:solidFill>
                  <a:srgbClr val="FFFFFF"/>
                </a:solidFill>
                <a:latin typeface="等线"/>
                <a:cs typeface="等线"/>
              </a:rPr>
              <a:t>&gt;生成工单</a:t>
            </a:r>
            <a:endParaRPr sz="1400" dirty="0">
              <a:latin typeface="等线"/>
              <a:cs typeface="等线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299681" y="1286167"/>
            <a:ext cx="7072414" cy="5001895"/>
          </a:xfrm>
          <a:custGeom>
            <a:avLst/>
            <a:gdLst/>
            <a:ahLst/>
            <a:cxnLst/>
            <a:rect l="l" t="t" r="r" b="b"/>
            <a:pathLst>
              <a:path w="4357751" h="5001895">
                <a:moveTo>
                  <a:pt x="0" y="5001895"/>
                </a:moveTo>
                <a:lnTo>
                  <a:pt x="4357751" y="5001895"/>
                </a:lnTo>
                <a:lnTo>
                  <a:pt x="4357751" y="0"/>
                </a:lnTo>
                <a:lnTo>
                  <a:pt x="0" y="0"/>
                </a:lnTo>
                <a:lnTo>
                  <a:pt x="0" y="5001895"/>
                </a:lnTo>
                <a:close/>
              </a:path>
            </a:pathLst>
          </a:custGeom>
          <a:ln w="15875">
            <a:solidFill>
              <a:srgbClr val="0080AF"/>
            </a:solidFill>
            <a:prstDash val="lg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7"/>
          <p:cNvSpPr/>
          <p:nvPr/>
        </p:nvSpPr>
        <p:spPr>
          <a:xfrm>
            <a:off x="8375650" y="1466341"/>
            <a:ext cx="1952625" cy="369062"/>
          </a:xfrm>
          <a:custGeom>
            <a:avLst/>
            <a:gdLst/>
            <a:ahLst/>
            <a:cxnLst/>
            <a:rect l="l" t="t" r="r" b="b"/>
            <a:pathLst>
              <a:path w="1952625" h="369062">
                <a:moveTo>
                  <a:pt x="1768221" y="0"/>
                </a:moveTo>
                <a:lnTo>
                  <a:pt x="184530" y="0"/>
                </a:lnTo>
                <a:lnTo>
                  <a:pt x="169404" y="612"/>
                </a:lnTo>
                <a:lnTo>
                  <a:pt x="126227" y="9413"/>
                </a:lnTo>
                <a:lnTo>
                  <a:pt x="87354" y="27661"/>
                </a:lnTo>
                <a:lnTo>
                  <a:pt x="54070" y="54070"/>
                </a:lnTo>
                <a:lnTo>
                  <a:pt x="27661" y="87354"/>
                </a:lnTo>
                <a:lnTo>
                  <a:pt x="9413" y="126227"/>
                </a:lnTo>
                <a:lnTo>
                  <a:pt x="612" y="169404"/>
                </a:lnTo>
                <a:lnTo>
                  <a:pt x="0" y="184531"/>
                </a:lnTo>
                <a:lnTo>
                  <a:pt x="612" y="199657"/>
                </a:lnTo>
                <a:lnTo>
                  <a:pt x="9413" y="242834"/>
                </a:lnTo>
                <a:lnTo>
                  <a:pt x="27661" y="281707"/>
                </a:lnTo>
                <a:lnTo>
                  <a:pt x="54070" y="314991"/>
                </a:lnTo>
                <a:lnTo>
                  <a:pt x="87354" y="341400"/>
                </a:lnTo>
                <a:lnTo>
                  <a:pt x="126227" y="359648"/>
                </a:lnTo>
                <a:lnTo>
                  <a:pt x="169404" y="368449"/>
                </a:lnTo>
                <a:lnTo>
                  <a:pt x="184530" y="369062"/>
                </a:lnTo>
                <a:lnTo>
                  <a:pt x="1768221" y="369062"/>
                </a:lnTo>
                <a:lnTo>
                  <a:pt x="1812538" y="363695"/>
                </a:lnTo>
                <a:lnTo>
                  <a:pt x="1852969" y="348453"/>
                </a:lnTo>
                <a:lnTo>
                  <a:pt x="1888233" y="324622"/>
                </a:lnTo>
                <a:lnTo>
                  <a:pt x="1917048" y="293486"/>
                </a:lnTo>
                <a:lnTo>
                  <a:pt x="1938135" y="256333"/>
                </a:lnTo>
                <a:lnTo>
                  <a:pt x="1950211" y="214448"/>
                </a:lnTo>
                <a:lnTo>
                  <a:pt x="1952625" y="184531"/>
                </a:lnTo>
                <a:lnTo>
                  <a:pt x="1952013" y="169404"/>
                </a:lnTo>
                <a:lnTo>
                  <a:pt x="1943224" y="126227"/>
                </a:lnTo>
                <a:lnTo>
                  <a:pt x="1924999" y="87354"/>
                </a:lnTo>
                <a:lnTo>
                  <a:pt x="1898618" y="54070"/>
                </a:lnTo>
                <a:lnTo>
                  <a:pt x="1865361" y="27661"/>
                </a:lnTo>
                <a:lnTo>
                  <a:pt x="1826510" y="9413"/>
                </a:lnTo>
                <a:lnTo>
                  <a:pt x="1783346" y="612"/>
                </a:lnTo>
                <a:lnTo>
                  <a:pt x="1768221" y="0"/>
                </a:lnTo>
                <a:close/>
              </a:path>
            </a:pathLst>
          </a:custGeom>
          <a:solidFill>
            <a:srgbClr val="0092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8"/>
          <p:cNvSpPr txBox="1"/>
          <p:nvPr/>
        </p:nvSpPr>
        <p:spPr>
          <a:xfrm>
            <a:off x="8632063" y="1528190"/>
            <a:ext cx="1095375" cy="230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等线"/>
              </a:rPr>
              <a:t>应用场景</a:t>
            </a:r>
            <a:endParaRPr sz="1400" dirty="0">
              <a:latin typeface="微软雅黑" panose="020B0503020204020204" pitchFamily="34" charset="-122"/>
              <a:ea typeface="微软雅黑" panose="020B0503020204020204" pitchFamily="34" charset="-122"/>
              <a:cs typeface="等线"/>
            </a:endParaRPr>
          </a:p>
        </p:txBody>
      </p:sp>
      <p:sp>
        <p:nvSpPr>
          <p:cNvPr id="10" name="object 19"/>
          <p:cNvSpPr/>
          <p:nvPr/>
        </p:nvSpPr>
        <p:spPr>
          <a:xfrm>
            <a:off x="7972932" y="1286167"/>
            <a:ext cx="3784727" cy="5001895"/>
          </a:xfrm>
          <a:custGeom>
            <a:avLst/>
            <a:gdLst/>
            <a:ahLst/>
            <a:cxnLst/>
            <a:rect l="l" t="t" r="r" b="b"/>
            <a:pathLst>
              <a:path w="3784727" h="5001895">
                <a:moveTo>
                  <a:pt x="0" y="5001895"/>
                </a:moveTo>
                <a:lnTo>
                  <a:pt x="3784727" y="5001895"/>
                </a:lnTo>
                <a:lnTo>
                  <a:pt x="3784727" y="0"/>
                </a:lnTo>
                <a:lnTo>
                  <a:pt x="0" y="0"/>
                </a:lnTo>
                <a:lnTo>
                  <a:pt x="0" y="5001895"/>
                </a:lnTo>
                <a:close/>
              </a:path>
            </a:pathLst>
          </a:custGeom>
          <a:ln w="15875">
            <a:solidFill>
              <a:srgbClr val="0080AF"/>
            </a:solidFill>
            <a:prstDash val="lg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图片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3400" y="1539955"/>
            <a:ext cx="6468471" cy="224739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3401" y="4111293"/>
            <a:ext cx="6172200" cy="1937141"/>
          </a:xfrm>
          <a:prstGeom prst="rect">
            <a:avLst/>
          </a:prstGeom>
        </p:spPr>
      </p:pic>
      <p:sp>
        <p:nvSpPr>
          <p:cNvPr id="13" name="object 18"/>
          <p:cNvSpPr txBox="1"/>
          <p:nvPr/>
        </p:nvSpPr>
        <p:spPr>
          <a:xfrm>
            <a:off x="8375650" y="2211564"/>
            <a:ext cx="3054350" cy="23604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20000"/>
              </a:lnSpc>
            </a:pPr>
            <a:r>
              <a:rPr lang="zh-CN" altLang="en-US" sz="1400" spc="-2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合并分析帮助常规调查项目快速提供描述性分析报告。</a:t>
            </a:r>
            <a:endParaRPr lang="en-US" altLang="zh-CN" sz="1400" spc="-2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12700">
              <a:lnSpc>
                <a:spcPct val="120000"/>
              </a:lnSpc>
            </a:pPr>
            <a:endParaRPr lang="en-US" sz="1400" spc="-2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12700">
              <a:lnSpc>
                <a:spcPct val="120000"/>
              </a:lnSpc>
            </a:pPr>
            <a:r>
              <a:rPr lang="zh-CN" altLang="en-US" sz="1400" spc="-2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这些合并分析会在报告模块应用，形成完整的数据描述性报告。</a:t>
            </a:r>
            <a:endParaRPr lang="en-US" altLang="zh-CN" sz="1400" spc="-2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12700">
              <a:lnSpc>
                <a:spcPct val="120000"/>
              </a:lnSpc>
            </a:pPr>
            <a:endParaRPr lang="en-US" sz="1400" spc="-2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12700">
              <a:lnSpc>
                <a:spcPct val="120000"/>
              </a:lnSpc>
            </a:pPr>
            <a:r>
              <a:rPr lang="zh-CN" altLang="en-US" sz="1400" spc="-2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建立好合并分析后，只要源数据发生变化，分析结果会自动更新。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099254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838622" y="188640"/>
            <a:ext cx="496855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数据处理</a:t>
            </a:r>
            <a:r>
              <a:rPr lang="en-US" altLang="zh-CN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地图效果</a:t>
            </a:r>
            <a:endParaRPr lang="zh-CN" altLang="en-US" sz="32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object 11"/>
          <p:cNvSpPr txBox="1"/>
          <p:nvPr/>
        </p:nvSpPr>
        <p:spPr>
          <a:xfrm>
            <a:off x="2286000" y="5997575"/>
            <a:ext cx="2667000" cy="7080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501015">
              <a:lnSpc>
                <a:spcPct val="100000"/>
              </a:lnSpc>
            </a:pPr>
            <a:r>
              <a:rPr lang="zh-CN" altLang="en-US" sz="1600" b="1" dirty="0">
                <a:solidFill>
                  <a:srgbClr val="6E6E6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采集</a:t>
            </a:r>
            <a:r>
              <a:rPr lang="zh-CN" altLang="en-US" sz="1600" b="1" dirty="0" smtClean="0">
                <a:solidFill>
                  <a:srgbClr val="6E6E6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数据点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>
              <a:lnSpc>
                <a:spcPts val="900"/>
              </a:lnSpc>
              <a:spcBef>
                <a:spcPts val="14"/>
              </a:spcBef>
            </a:pPr>
            <a:endParaRPr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marR="12700">
              <a:lnSpc>
                <a:spcPct val="100000"/>
              </a:lnSpc>
            </a:pPr>
            <a:r>
              <a:rPr lang="zh-CN" altLang="en-US" sz="1400" dirty="0" smtClean="0">
                <a:solidFill>
                  <a:srgbClr val="6E6E6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统计不同地区的样本数量</a:t>
            </a:r>
            <a:endParaRPr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0400" y="1021388"/>
            <a:ext cx="4822131" cy="971535"/>
          </a:xfrm>
          <a:prstGeom prst="rect">
            <a:avLst/>
          </a:prstGeom>
        </p:spPr>
      </p:pic>
      <p:sp>
        <p:nvSpPr>
          <p:cNvPr id="8" name="object 11"/>
          <p:cNvSpPr txBox="1"/>
          <p:nvPr/>
        </p:nvSpPr>
        <p:spPr>
          <a:xfrm>
            <a:off x="838200" y="1391312"/>
            <a:ext cx="1752600" cy="7080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92075">
              <a:lnSpc>
                <a:spcPct val="100000"/>
              </a:lnSpc>
            </a:pPr>
            <a:r>
              <a:rPr lang="zh-CN" altLang="en-US" sz="1600" b="1" dirty="0" smtClean="0">
                <a:solidFill>
                  <a:srgbClr val="6E6E6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支持</a:t>
            </a:r>
            <a:r>
              <a:rPr lang="zh-CN" altLang="en-US" sz="1600" b="1" dirty="0">
                <a:solidFill>
                  <a:srgbClr val="6E6E6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多</a:t>
            </a:r>
            <a:r>
              <a:rPr lang="zh-CN" altLang="en-US" sz="1600" b="1" dirty="0" smtClean="0">
                <a:solidFill>
                  <a:srgbClr val="6E6E6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种地理坐标</a:t>
            </a:r>
            <a:endParaRPr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33169" y="2182367"/>
            <a:ext cx="5401631" cy="367676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3400" y="2182367"/>
            <a:ext cx="5410200" cy="367676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1" name="object 11"/>
          <p:cNvSpPr txBox="1"/>
          <p:nvPr/>
        </p:nvSpPr>
        <p:spPr>
          <a:xfrm>
            <a:off x="8077200" y="5997575"/>
            <a:ext cx="2438400" cy="7080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501015">
              <a:lnSpc>
                <a:spcPct val="100000"/>
              </a:lnSpc>
            </a:pPr>
            <a:r>
              <a:rPr lang="zh-CN" altLang="en-US" sz="1600" b="1" dirty="0" smtClean="0">
                <a:solidFill>
                  <a:srgbClr val="6E6E6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提取选取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>
              <a:lnSpc>
                <a:spcPts val="900"/>
              </a:lnSpc>
              <a:spcBef>
                <a:spcPts val="14"/>
              </a:spcBef>
            </a:pPr>
            <a:endParaRPr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marR="12700">
              <a:lnSpc>
                <a:spcPct val="100000"/>
              </a:lnSpc>
            </a:pPr>
            <a:r>
              <a:rPr lang="zh-CN" altLang="en-US" sz="1400" dirty="0" smtClean="0">
                <a:solidFill>
                  <a:srgbClr val="6E6E6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只显示选择地区的样本数量</a:t>
            </a:r>
            <a:endParaRPr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022059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838622" y="188640"/>
            <a:ext cx="496855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数据</a:t>
            </a:r>
            <a:r>
              <a:rPr lang="zh-CN" altLang="en-US" sz="32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分析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1" y="1137189"/>
            <a:ext cx="11353800" cy="534574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9000" y="3217115"/>
            <a:ext cx="4464496" cy="3192812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7" name="TextBox 80"/>
          <p:cNvSpPr txBox="1"/>
          <p:nvPr/>
        </p:nvSpPr>
        <p:spPr>
          <a:xfrm>
            <a:off x="2743200" y="692696"/>
            <a:ext cx="5181600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489FF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拖</a:t>
            </a:r>
            <a:r>
              <a:rPr lang="zh-CN" altLang="en-US" dirty="0" smtClean="0">
                <a:solidFill>
                  <a:srgbClr val="489FF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拽式分析，支持同时进行多个分析，服务器保存</a:t>
            </a:r>
            <a:endParaRPr lang="zh-CN" altLang="en-US" sz="900" dirty="0">
              <a:solidFill>
                <a:srgbClr val="489FF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80"/>
          <p:cNvSpPr txBox="1"/>
          <p:nvPr/>
        </p:nvSpPr>
        <p:spPr>
          <a:xfrm>
            <a:off x="9723165" y="2806293"/>
            <a:ext cx="1950205" cy="3665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丰富的图表渲染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38837" y="2519592"/>
            <a:ext cx="4664821" cy="406375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109914026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838622" y="188640"/>
            <a:ext cx="496855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数据</a:t>
            </a:r>
            <a:r>
              <a:rPr lang="zh-CN" altLang="en-US" sz="32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挖掘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38622" y="980728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基于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语言的数据挖掘模型分析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822" y="1586594"/>
            <a:ext cx="10194738" cy="464287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68022" y="3908926"/>
            <a:ext cx="3478077" cy="225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4097902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838622" y="188640"/>
            <a:ext cx="496855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数据挖掘</a:t>
            </a:r>
            <a:endParaRPr lang="zh-CN" altLang="en-US" sz="32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78814" y="770563"/>
            <a:ext cx="4343400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K-Means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分析结果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6895" y="1351620"/>
            <a:ext cx="5011919" cy="498499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45522" y="1353498"/>
            <a:ext cx="5234492" cy="498311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479514" y="754614"/>
            <a:ext cx="4343400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RFM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分析结果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177562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838622" y="188640"/>
            <a:ext cx="496855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可视化仪表盘</a:t>
            </a:r>
            <a:endParaRPr lang="zh-CN" altLang="en-US" sz="32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572EBFF0-84D7-4FDC-B08C-C38636F1D8E0}"/>
              </a:ext>
            </a:extLst>
          </p:cNvPr>
          <p:cNvSpPr txBox="1"/>
          <p:nvPr/>
        </p:nvSpPr>
        <p:spPr>
          <a:xfrm>
            <a:off x="694606" y="1790070"/>
            <a:ext cx="2303145" cy="4001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数据可视化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E644BAB9-E693-43B0-A3BE-3CC9ECFC273B}"/>
              </a:ext>
            </a:extLst>
          </p:cNvPr>
          <p:cNvSpPr txBox="1"/>
          <p:nvPr/>
        </p:nvSpPr>
        <p:spPr>
          <a:xfrm>
            <a:off x="694606" y="2325375"/>
            <a:ext cx="3223895" cy="2632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所见即所得的数据可视化</a:t>
            </a:r>
          </a:p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智能图形切换</a:t>
            </a:r>
          </a:p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颜色、大小的可视化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丰富的图形组件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清单表、交叉表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常规的油量图、柱图、条图、饼图等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地图、词云、关系图、热力图、树图等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极坐标图、桑基图、旭日图、漏斗图等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96976" y="1390424"/>
            <a:ext cx="6042646" cy="463086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24560" y="3982495"/>
            <a:ext cx="1515262" cy="286142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658591" y="3954805"/>
            <a:ext cx="1585091" cy="288942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967325" y="3841639"/>
            <a:ext cx="2267882" cy="3115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6030710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/>
        </p:nvGrpSpPr>
        <p:grpSpPr>
          <a:xfrm>
            <a:off x="-5102" y="-27384"/>
            <a:ext cx="7963350" cy="3988085"/>
            <a:chOff x="0" y="9525"/>
            <a:chExt cx="12492024" cy="6604001"/>
          </a:xfrm>
          <a:solidFill>
            <a:srgbClr val="0083E6"/>
          </a:solidFill>
        </p:grpSpPr>
        <p:sp>
          <p:nvSpPr>
            <p:cNvPr id="7" name="Freeform 38"/>
            <p:cNvSpPr>
              <a:spLocks noEditPoints="1"/>
            </p:cNvSpPr>
            <p:nvPr/>
          </p:nvSpPr>
          <p:spPr bwMode="auto">
            <a:xfrm>
              <a:off x="5265738" y="3773488"/>
              <a:ext cx="590550" cy="590550"/>
            </a:xfrm>
            <a:custGeom>
              <a:avLst/>
              <a:gdLst>
                <a:gd name="T0" fmla="*/ 79 w 157"/>
                <a:gd name="T1" fmla="*/ 0 h 157"/>
                <a:gd name="T2" fmla="*/ 79 w 157"/>
                <a:gd name="T3" fmla="*/ 0 h 157"/>
                <a:gd name="T4" fmla="*/ 79 w 157"/>
                <a:gd name="T5" fmla="*/ 9 h 157"/>
                <a:gd name="T6" fmla="*/ 85 w 157"/>
                <a:gd name="T7" fmla="*/ 9 h 157"/>
                <a:gd name="T8" fmla="*/ 85 w 157"/>
                <a:gd name="T9" fmla="*/ 78 h 157"/>
                <a:gd name="T10" fmla="*/ 79 w 157"/>
                <a:gd name="T11" fmla="*/ 78 h 157"/>
                <a:gd name="T12" fmla="*/ 79 w 157"/>
                <a:gd name="T13" fmla="*/ 128 h 157"/>
                <a:gd name="T14" fmla="*/ 79 w 157"/>
                <a:gd name="T15" fmla="*/ 128 h 157"/>
                <a:gd name="T16" fmla="*/ 129 w 157"/>
                <a:gd name="T17" fmla="*/ 78 h 157"/>
                <a:gd name="T18" fmla="*/ 101 w 157"/>
                <a:gd name="T19" fmla="*/ 34 h 157"/>
                <a:gd name="T20" fmla="*/ 107 w 157"/>
                <a:gd name="T21" fmla="*/ 22 h 157"/>
                <a:gd name="T22" fmla="*/ 142 w 157"/>
                <a:gd name="T23" fmla="*/ 78 h 157"/>
                <a:gd name="T24" fmla="*/ 79 w 157"/>
                <a:gd name="T25" fmla="*/ 141 h 157"/>
                <a:gd name="T26" fmla="*/ 79 w 157"/>
                <a:gd name="T27" fmla="*/ 141 h 157"/>
                <a:gd name="T28" fmla="*/ 79 w 157"/>
                <a:gd name="T29" fmla="*/ 141 h 157"/>
                <a:gd name="T30" fmla="*/ 79 w 157"/>
                <a:gd name="T31" fmla="*/ 157 h 157"/>
                <a:gd name="T32" fmla="*/ 79 w 157"/>
                <a:gd name="T33" fmla="*/ 157 h 157"/>
                <a:gd name="T34" fmla="*/ 157 w 157"/>
                <a:gd name="T35" fmla="*/ 78 h 157"/>
                <a:gd name="T36" fmla="*/ 79 w 157"/>
                <a:gd name="T37" fmla="*/ 0 h 157"/>
                <a:gd name="T38" fmla="*/ 79 w 157"/>
                <a:gd name="T39" fmla="*/ 0 h 157"/>
                <a:gd name="T40" fmla="*/ 0 w 157"/>
                <a:gd name="T41" fmla="*/ 78 h 157"/>
                <a:gd name="T42" fmla="*/ 79 w 157"/>
                <a:gd name="T43" fmla="*/ 157 h 157"/>
                <a:gd name="T44" fmla="*/ 79 w 157"/>
                <a:gd name="T45" fmla="*/ 141 h 157"/>
                <a:gd name="T46" fmla="*/ 16 w 157"/>
                <a:gd name="T47" fmla="*/ 78 h 157"/>
                <a:gd name="T48" fmla="*/ 50 w 157"/>
                <a:gd name="T49" fmla="*/ 22 h 157"/>
                <a:gd name="T50" fmla="*/ 56 w 157"/>
                <a:gd name="T51" fmla="*/ 34 h 157"/>
                <a:gd name="T52" fmla="*/ 29 w 157"/>
                <a:gd name="T53" fmla="*/ 78 h 157"/>
                <a:gd name="T54" fmla="*/ 79 w 157"/>
                <a:gd name="T55" fmla="*/ 128 h 157"/>
                <a:gd name="T56" fmla="*/ 79 w 157"/>
                <a:gd name="T57" fmla="*/ 78 h 157"/>
                <a:gd name="T58" fmla="*/ 72 w 157"/>
                <a:gd name="T59" fmla="*/ 78 h 157"/>
                <a:gd name="T60" fmla="*/ 72 w 157"/>
                <a:gd name="T61" fmla="*/ 9 h 157"/>
                <a:gd name="T62" fmla="*/ 72 w 157"/>
                <a:gd name="T63" fmla="*/ 9 h 157"/>
                <a:gd name="T64" fmla="*/ 79 w 157"/>
                <a:gd name="T65" fmla="*/ 9 h 157"/>
                <a:gd name="T66" fmla="*/ 79 w 157"/>
                <a:gd name="T6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7" h="157">
                  <a:moveTo>
                    <a:pt x="79" y="0"/>
                  </a:moveTo>
                  <a:cubicBezTo>
                    <a:pt x="79" y="0"/>
                    <a:pt x="79" y="0"/>
                    <a:pt x="79" y="0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85" y="9"/>
                    <a:pt x="85" y="9"/>
                    <a:pt x="85" y="9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106" y="128"/>
                    <a:pt x="129" y="106"/>
                    <a:pt x="129" y="78"/>
                  </a:cubicBezTo>
                  <a:cubicBezTo>
                    <a:pt x="129" y="59"/>
                    <a:pt x="118" y="42"/>
                    <a:pt x="101" y="34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28" y="33"/>
                    <a:pt x="142" y="54"/>
                    <a:pt x="142" y="78"/>
                  </a:cubicBezTo>
                  <a:cubicBezTo>
                    <a:pt x="142" y="113"/>
                    <a:pt x="113" y="141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122" y="157"/>
                    <a:pt x="157" y="122"/>
                    <a:pt x="157" y="78"/>
                  </a:cubicBezTo>
                  <a:cubicBezTo>
                    <a:pt x="157" y="35"/>
                    <a:pt x="122" y="0"/>
                    <a:pt x="79" y="0"/>
                  </a:cubicBezTo>
                  <a:close/>
                  <a:moveTo>
                    <a:pt x="79" y="0"/>
                  </a:moveTo>
                  <a:cubicBezTo>
                    <a:pt x="35" y="0"/>
                    <a:pt x="0" y="35"/>
                    <a:pt x="0" y="78"/>
                  </a:cubicBezTo>
                  <a:cubicBezTo>
                    <a:pt x="0" y="122"/>
                    <a:pt x="35" y="157"/>
                    <a:pt x="79" y="157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44" y="141"/>
                    <a:pt x="16" y="113"/>
                    <a:pt x="16" y="78"/>
                  </a:cubicBezTo>
                  <a:cubicBezTo>
                    <a:pt x="16" y="54"/>
                    <a:pt x="29" y="33"/>
                    <a:pt x="50" y="22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39" y="42"/>
                    <a:pt x="29" y="59"/>
                    <a:pt x="29" y="78"/>
                  </a:cubicBezTo>
                  <a:cubicBezTo>
                    <a:pt x="29" y="106"/>
                    <a:pt x="51" y="128"/>
                    <a:pt x="79" y="128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72" y="78"/>
                    <a:pt x="72" y="78"/>
                    <a:pt x="72" y="78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9" y="9"/>
                    <a:pt x="79" y="9"/>
                    <a:pt x="79" y="9"/>
                  </a:cubicBezTo>
                  <a:lnTo>
                    <a:pt x="7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8" name="Freeform 39"/>
            <p:cNvSpPr>
              <a:spLocks/>
            </p:cNvSpPr>
            <p:nvPr/>
          </p:nvSpPr>
          <p:spPr bwMode="auto">
            <a:xfrm>
              <a:off x="4148138" y="3341688"/>
              <a:ext cx="457200" cy="269875"/>
            </a:xfrm>
            <a:custGeom>
              <a:avLst/>
              <a:gdLst>
                <a:gd name="T0" fmla="*/ 69 w 122"/>
                <a:gd name="T1" fmla="*/ 0 h 72"/>
                <a:gd name="T2" fmla="*/ 69 w 122"/>
                <a:gd name="T3" fmla="*/ 12 h 72"/>
                <a:gd name="T4" fmla="*/ 0 w 122"/>
                <a:gd name="T5" fmla="*/ 72 h 72"/>
                <a:gd name="T6" fmla="*/ 69 w 122"/>
                <a:gd name="T7" fmla="*/ 58 h 72"/>
                <a:gd name="T8" fmla="*/ 69 w 122"/>
                <a:gd name="T9" fmla="*/ 71 h 72"/>
                <a:gd name="T10" fmla="*/ 122 w 122"/>
                <a:gd name="T11" fmla="*/ 35 h 72"/>
                <a:gd name="T12" fmla="*/ 69 w 122"/>
                <a:gd name="T1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72">
                  <a:moveTo>
                    <a:pt x="69" y="0"/>
                  </a:moveTo>
                  <a:cubicBezTo>
                    <a:pt x="69" y="12"/>
                    <a:pt x="69" y="12"/>
                    <a:pt x="69" y="12"/>
                  </a:cubicBezTo>
                  <a:cubicBezTo>
                    <a:pt x="8" y="12"/>
                    <a:pt x="0" y="72"/>
                    <a:pt x="0" y="72"/>
                  </a:cubicBezTo>
                  <a:cubicBezTo>
                    <a:pt x="0" y="72"/>
                    <a:pt x="19" y="58"/>
                    <a:pt x="69" y="58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122" y="35"/>
                    <a:pt x="122" y="35"/>
                    <a:pt x="122" y="35"/>
                  </a:cubicBezTo>
                  <a:lnTo>
                    <a:pt x="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9" name="Freeform 40"/>
            <p:cNvSpPr>
              <a:spLocks/>
            </p:cNvSpPr>
            <p:nvPr/>
          </p:nvSpPr>
          <p:spPr bwMode="auto">
            <a:xfrm>
              <a:off x="4102100" y="3581400"/>
              <a:ext cx="455613" cy="271463"/>
            </a:xfrm>
            <a:custGeom>
              <a:avLst/>
              <a:gdLst>
                <a:gd name="T0" fmla="*/ 53 w 121"/>
                <a:gd name="T1" fmla="*/ 72 h 72"/>
                <a:gd name="T2" fmla="*/ 53 w 121"/>
                <a:gd name="T3" fmla="*/ 60 h 72"/>
                <a:gd name="T4" fmla="*/ 121 w 121"/>
                <a:gd name="T5" fmla="*/ 0 h 72"/>
                <a:gd name="T6" fmla="*/ 53 w 121"/>
                <a:gd name="T7" fmla="*/ 14 h 72"/>
                <a:gd name="T8" fmla="*/ 53 w 121"/>
                <a:gd name="T9" fmla="*/ 2 h 72"/>
                <a:gd name="T10" fmla="*/ 0 w 121"/>
                <a:gd name="T11" fmla="*/ 37 h 72"/>
                <a:gd name="T12" fmla="*/ 53 w 121"/>
                <a:gd name="T1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72">
                  <a:moveTo>
                    <a:pt x="53" y="72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115" y="60"/>
                    <a:pt x="121" y="0"/>
                    <a:pt x="121" y="0"/>
                  </a:cubicBezTo>
                  <a:cubicBezTo>
                    <a:pt x="121" y="0"/>
                    <a:pt x="103" y="14"/>
                    <a:pt x="53" y="14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0" y="37"/>
                    <a:pt x="0" y="37"/>
                    <a:pt x="0" y="37"/>
                  </a:cubicBezTo>
                  <a:lnTo>
                    <a:pt x="53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4467225" y="2841625"/>
              <a:ext cx="596900" cy="560388"/>
            </a:xfrm>
            <a:custGeom>
              <a:avLst/>
              <a:gdLst>
                <a:gd name="T0" fmla="*/ 95 w 159"/>
                <a:gd name="T1" fmla="*/ 74 h 149"/>
                <a:gd name="T2" fmla="*/ 122 w 159"/>
                <a:gd name="T3" fmla="*/ 52 h 149"/>
                <a:gd name="T4" fmla="*/ 128 w 159"/>
                <a:gd name="T5" fmla="*/ 53 h 149"/>
                <a:gd name="T6" fmla="*/ 146 w 159"/>
                <a:gd name="T7" fmla="*/ 65 h 149"/>
                <a:gd name="T8" fmla="*/ 157 w 159"/>
                <a:gd name="T9" fmla="*/ 61 h 149"/>
                <a:gd name="T10" fmla="*/ 157 w 159"/>
                <a:gd name="T11" fmla="*/ 37 h 149"/>
                <a:gd name="T12" fmla="*/ 107 w 159"/>
                <a:gd name="T13" fmla="*/ 5 h 149"/>
                <a:gd name="T14" fmla="*/ 76 w 159"/>
                <a:gd name="T15" fmla="*/ 33 h 149"/>
                <a:gd name="T16" fmla="*/ 36 w 159"/>
                <a:gd name="T17" fmla="*/ 20 h 149"/>
                <a:gd name="T18" fmla="*/ 5 w 159"/>
                <a:gd name="T19" fmla="*/ 70 h 149"/>
                <a:gd name="T20" fmla="*/ 102 w 159"/>
                <a:gd name="T21" fmla="*/ 149 h 149"/>
                <a:gd name="T22" fmla="*/ 118 w 159"/>
                <a:gd name="T23" fmla="*/ 133 h 149"/>
                <a:gd name="T24" fmla="*/ 95 w 159"/>
                <a:gd name="T25" fmla="*/ 7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9" h="149">
                  <a:moveTo>
                    <a:pt x="95" y="74"/>
                  </a:moveTo>
                  <a:cubicBezTo>
                    <a:pt x="98" y="61"/>
                    <a:pt x="109" y="52"/>
                    <a:pt x="122" y="52"/>
                  </a:cubicBezTo>
                  <a:cubicBezTo>
                    <a:pt x="124" y="52"/>
                    <a:pt x="126" y="52"/>
                    <a:pt x="128" y="53"/>
                  </a:cubicBezTo>
                  <a:cubicBezTo>
                    <a:pt x="135" y="54"/>
                    <a:pt x="142" y="59"/>
                    <a:pt x="146" y="65"/>
                  </a:cubicBezTo>
                  <a:cubicBezTo>
                    <a:pt x="149" y="63"/>
                    <a:pt x="153" y="62"/>
                    <a:pt x="157" y="61"/>
                  </a:cubicBezTo>
                  <a:cubicBezTo>
                    <a:pt x="159" y="46"/>
                    <a:pt x="157" y="37"/>
                    <a:pt x="157" y="37"/>
                  </a:cubicBezTo>
                  <a:cubicBezTo>
                    <a:pt x="152" y="14"/>
                    <a:pt x="129" y="0"/>
                    <a:pt x="107" y="5"/>
                  </a:cubicBezTo>
                  <a:cubicBezTo>
                    <a:pt x="92" y="8"/>
                    <a:pt x="81" y="19"/>
                    <a:pt x="76" y="33"/>
                  </a:cubicBezTo>
                  <a:cubicBezTo>
                    <a:pt x="66" y="22"/>
                    <a:pt x="52" y="17"/>
                    <a:pt x="36" y="20"/>
                  </a:cubicBezTo>
                  <a:cubicBezTo>
                    <a:pt x="14" y="25"/>
                    <a:pt x="0" y="48"/>
                    <a:pt x="5" y="70"/>
                  </a:cubicBezTo>
                  <a:cubicBezTo>
                    <a:pt x="5" y="70"/>
                    <a:pt x="14" y="126"/>
                    <a:pt x="102" y="149"/>
                  </a:cubicBezTo>
                  <a:cubicBezTo>
                    <a:pt x="108" y="143"/>
                    <a:pt x="113" y="138"/>
                    <a:pt x="118" y="133"/>
                  </a:cubicBezTo>
                  <a:cubicBezTo>
                    <a:pt x="88" y="103"/>
                    <a:pt x="94" y="76"/>
                    <a:pt x="95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4811713" y="3055938"/>
              <a:ext cx="354013" cy="300038"/>
            </a:xfrm>
            <a:custGeom>
              <a:avLst/>
              <a:gdLst>
                <a:gd name="T0" fmla="*/ 74 w 94"/>
                <a:gd name="T1" fmla="*/ 9 h 80"/>
                <a:gd name="T2" fmla="*/ 69 w 94"/>
                <a:gd name="T3" fmla="*/ 9 h 80"/>
                <a:gd name="T4" fmla="*/ 64 w 94"/>
                <a:gd name="T5" fmla="*/ 9 h 80"/>
                <a:gd name="T6" fmla="*/ 52 w 94"/>
                <a:gd name="T7" fmla="*/ 16 h 80"/>
                <a:gd name="T8" fmla="*/ 35 w 94"/>
                <a:gd name="T9" fmla="*/ 0 h 80"/>
                <a:gd name="T10" fmla="*/ 30 w 94"/>
                <a:gd name="T11" fmla="*/ 0 h 80"/>
                <a:gd name="T12" fmla="*/ 7 w 94"/>
                <a:gd name="T13" fmla="*/ 18 h 80"/>
                <a:gd name="T14" fmla="*/ 30 w 94"/>
                <a:gd name="T15" fmla="*/ 73 h 80"/>
                <a:gd name="T16" fmla="*/ 37 w 94"/>
                <a:gd name="T17" fmla="*/ 80 h 80"/>
                <a:gd name="T18" fmla="*/ 91 w 94"/>
                <a:gd name="T19" fmla="*/ 37 h 80"/>
                <a:gd name="T20" fmla="*/ 74 w 94"/>
                <a:gd name="T21" fmla="*/ 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4" h="80">
                  <a:moveTo>
                    <a:pt x="74" y="9"/>
                  </a:moveTo>
                  <a:cubicBezTo>
                    <a:pt x="72" y="9"/>
                    <a:pt x="71" y="9"/>
                    <a:pt x="69" y="9"/>
                  </a:cubicBezTo>
                  <a:cubicBezTo>
                    <a:pt x="67" y="9"/>
                    <a:pt x="66" y="9"/>
                    <a:pt x="64" y="9"/>
                  </a:cubicBezTo>
                  <a:cubicBezTo>
                    <a:pt x="60" y="10"/>
                    <a:pt x="55" y="12"/>
                    <a:pt x="52" y="16"/>
                  </a:cubicBezTo>
                  <a:cubicBezTo>
                    <a:pt x="49" y="8"/>
                    <a:pt x="43" y="2"/>
                    <a:pt x="35" y="0"/>
                  </a:cubicBezTo>
                  <a:cubicBezTo>
                    <a:pt x="33" y="0"/>
                    <a:pt x="31" y="0"/>
                    <a:pt x="30" y="0"/>
                  </a:cubicBezTo>
                  <a:cubicBezTo>
                    <a:pt x="19" y="0"/>
                    <a:pt x="10" y="7"/>
                    <a:pt x="7" y="18"/>
                  </a:cubicBezTo>
                  <a:cubicBezTo>
                    <a:pt x="7" y="18"/>
                    <a:pt x="0" y="43"/>
                    <a:pt x="30" y="73"/>
                  </a:cubicBezTo>
                  <a:cubicBezTo>
                    <a:pt x="32" y="75"/>
                    <a:pt x="35" y="78"/>
                    <a:pt x="37" y="80"/>
                  </a:cubicBezTo>
                  <a:cubicBezTo>
                    <a:pt x="86" y="68"/>
                    <a:pt x="91" y="37"/>
                    <a:pt x="91" y="37"/>
                  </a:cubicBezTo>
                  <a:cubicBezTo>
                    <a:pt x="94" y="24"/>
                    <a:pt x="86" y="12"/>
                    <a:pt x="7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2" name="Freeform 43"/>
            <p:cNvSpPr>
              <a:spLocks noEditPoints="1"/>
            </p:cNvSpPr>
            <p:nvPr/>
          </p:nvSpPr>
          <p:spPr bwMode="auto">
            <a:xfrm>
              <a:off x="5075238" y="2252663"/>
              <a:ext cx="461963" cy="368300"/>
            </a:xfrm>
            <a:custGeom>
              <a:avLst/>
              <a:gdLst>
                <a:gd name="T0" fmla="*/ 97 w 123"/>
                <a:gd name="T1" fmla="*/ 98 h 98"/>
                <a:gd name="T2" fmla="*/ 97 w 123"/>
                <a:gd name="T3" fmla="*/ 65 h 98"/>
                <a:gd name="T4" fmla="*/ 113 w 123"/>
                <a:gd name="T5" fmla="*/ 50 h 98"/>
                <a:gd name="T6" fmla="*/ 123 w 123"/>
                <a:gd name="T7" fmla="*/ 50 h 98"/>
                <a:gd name="T8" fmla="*/ 123 w 123"/>
                <a:gd name="T9" fmla="*/ 14 h 98"/>
                <a:gd name="T10" fmla="*/ 109 w 123"/>
                <a:gd name="T11" fmla="*/ 0 h 98"/>
                <a:gd name="T12" fmla="*/ 79 w 123"/>
                <a:gd name="T13" fmla="*/ 0 h 98"/>
                <a:gd name="T14" fmla="*/ 79 w 123"/>
                <a:gd name="T15" fmla="*/ 16 h 98"/>
                <a:gd name="T16" fmla="*/ 90 w 123"/>
                <a:gd name="T17" fmla="*/ 27 h 98"/>
                <a:gd name="T18" fmla="*/ 79 w 123"/>
                <a:gd name="T19" fmla="*/ 38 h 98"/>
                <a:gd name="T20" fmla="*/ 79 w 123"/>
                <a:gd name="T21" fmla="*/ 45 h 98"/>
                <a:gd name="T22" fmla="*/ 90 w 123"/>
                <a:gd name="T23" fmla="*/ 56 h 98"/>
                <a:gd name="T24" fmla="*/ 79 w 123"/>
                <a:gd name="T25" fmla="*/ 67 h 98"/>
                <a:gd name="T26" fmla="*/ 79 w 123"/>
                <a:gd name="T27" fmla="*/ 98 h 98"/>
                <a:gd name="T28" fmla="*/ 97 w 123"/>
                <a:gd name="T29" fmla="*/ 98 h 98"/>
                <a:gd name="T30" fmla="*/ 79 w 123"/>
                <a:gd name="T31" fmla="*/ 0 h 98"/>
                <a:gd name="T32" fmla="*/ 44 w 123"/>
                <a:gd name="T33" fmla="*/ 0 h 98"/>
                <a:gd name="T34" fmla="*/ 44 w 123"/>
                <a:gd name="T35" fmla="*/ 16 h 98"/>
                <a:gd name="T36" fmla="*/ 44 w 123"/>
                <a:gd name="T37" fmla="*/ 16 h 98"/>
                <a:gd name="T38" fmla="*/ 55 w 123"/>
                <a:gd name="T39" fmla="*/ 27 h 98"/>
                <a:gd name="T40" fmla="*/ 44 w 123"/>
                <a:gd name="T41" fmla="*/ 38 h 98"/>
                <a:gd name="T42" fmla="*/ 44 w 123"/>
                <a:gd name="T43" fmla="*/ 45 h 98"/>
                <a:gd name="T44" fmla="*/ 44 w 123"/>
                <a:gd name="T45" fmla="*/ 45 h 98"/>
                <a:gd name="T46" fmla="*/ 55 w 123"/>
                <a:gd name="T47" fmla="*/ 56 h 98"/>
                <a:gd name="T48" fmla="*/ 44 w 123"/>
                <a:gd name="T49" fmla="*/ 67 h 98"/>
                <a:gd name="T50" fmla="*/ 44 w 123"/>
                <a:gd name="T51" fmla="*/ 98 h 98"/>
                <a:gd name="T52" fmla="*/ 79 w 123"/>
                <a:gd name="T53" fmla="*/ 98 h 98"/>
                <a:gd name="T54" fmla="*/ 79 w 123"/>
                <a:gd name="T55" fmla="*/ 67 h 98"/>
                <a:gd name="T56" fmla="*/ 79 w 123"/>
                <a:gd name="T57" fmla="*/ 67 h 98"/>
                <a:gd name="T58" fmla="*/ 68 w 123"/>
                <a:gd name="T59" fmla="*/ 56 h 98"/>
                <a:gd name="T60" fmla="*/ 79 w 123"/>
                <a:gd name="T61" fmla="*/ 45 h 98"/>
                <a:gd name="T62" fmla="*/ 79 w 123"/>
                <a:gd name="T63" fmla="*/ 45 h 98"/>
                <a:gd name="T64" fmla="*/ 79 w 123"/>
                <a:gd name="T65" fmla="*/ 45 h 98"/>
                <a:gd name="T66" fmla="*/ 79 w 123"/>
                <a:gd name="T67" fmla="*/ 38 h 98"/>
                <a:gd name="T68" fmla="*/ 79 w 123"/>
                <a:gd name="T69" fmla="*/ 38 h 98"/>
                <a:gd name="T70" fmla="*/ 68 w 123"/>
                <a:gd name="T71" fmla="*/ 27 h 98"/>
                <a:gd name="T72" fmla="*/ 79 w 123"/>
                <a:gd name="T73" fmla="*/ 16 h 98"/>
                <a:gd name="T74" fmla="*/ 79 w 123"/>
                <a:gd name="T75" fmla="*/ 16 h 98"/>
                <a:gd name="T76" fmla="*/ 79 w 123"/>
                <a:gd name="T77" fmla="*/ 16 h 98"/>
                <a:gd name="T78" fmla="*/ 79 w 123"/>
                <a:gd name="T79" fmla="*/ 0 h 98"/>
                <a:gd name="T80" fmla="*/ 44 w 123"/>
                <a:gd name="T81" fmla="*/ 0 h 98"/>
                <a:gd name="T82" fmla="*/ 13 w 123"/>
                <a:gd name="T83" fmla="*/ 0 h 98"/>
                <a:gd name="T84" fmla="*/ 0 w 123"/>
                <a:gd name="T85" fmla="*/ 14 h 98"/>
                <a:gd name="T86" fmla="*/ 0 w 123"/>
                <a:gd name="T87" fmla="*/ 50 h 98"/>
                <a:gd name="T88" fmla="*/ 11 w 123"/>
                <a:gd name="T89" fmla="*/ 50 h 98"/>
                <a:gd name="T90" fmla="*/ 26 w 123"/>
                <a:gd name="T91" fmla="*/ 65 h 98"/>
                <a:gd name="T92" fmla="*/ 26 w 123"/>
                <a:gd name="T93" fmla="*/ 98 h 98"/>
                <a:gd name="T94" fmla="*/ 44 w 123"/>
                <a:gd name="T95" fmla="*/ 98 h 98"/>
                <a:gd name="T96" fmla="*/ 44 w 123"/>
                <a:gd name="T97" fmla="*/ 67 h 98"/>
                <a:gd name="T98" fmla="*/ 33 w 123"/>
                <a:gd name="T99" fmla="*/ 56 h 98"/>
                <a:gd name="T100" fmla="*/ 44 w 123"/>
                <a:gd name="T101" fmla="*/ 45 h 98"/>
                <a:gd name="T102" fmla="*/ 44 w 123"/>
                <a:gd name="T103" fmla="*/ 38 h 98"/>
                <a:gd name="T104" fmla="*/ 33 w 123"/>
                <a:gd name="T105" fmla="*/ 27 h 98"/>
                <a:gd name="T106" fmla="*/ 44 w 123"/>
                <a:gd name="T107" fmla="*/ 16 h 98"/>
                <a:gd name="T108" fmla="*/ 44 w 123"/>
                <a:gd name="T109" fmla="*/ 0 h 98"/>
                <a:gd name="T110" fmla="*/ 44 w 123"/>
                <a:gd name="T111" fmla="*/ 16 h 98"/>
                <a:gd name="T112" fmla="*/ 44 w 123"/>
                <a:gd name="T113" fmla="*/ 16 h 98"/>
                <a:gd name="T114" fmla="*/ 44 w 123"/>
                <a:gd name="T115" fmla="*/ 45 h 98"/>
                <a:gd name="T116" fmla="*/ 44 w 123"/>
                <a:gd name="T117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3" h="98">
                  <a:moveTo>
                    <a:pt x="97" y="98"/>
                  </a:moveTo>
                  <a:cubicBezTo>
                    <a:pt x="97" y="65"/>
                    <a:pt x="97" y="65"/>
                    <a:pt x="97" y="65"/>
                  </a:cubicBezTo>
                  <a:cubicBezTo>
                    <a:pt x="97" y="55"/>
                    <a:pt x="103" y="50"/>
                    <a:pt x="113" y="5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3" y="14"/>
                    <a:pt x="123" y="14"/>
                    <a:pt x="123" y="14"/>
                  </a:cubicBezTo>
                  <a:cubicBezTo>
                    <a:pt x="123" y="6"/>
                    <a:pt x="117" y="0"/>
                    <a:pt x="109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85" y="16"/>
                    <a:pt x="90" y="21"/>
                    <a:pt x="90" y="27"/>
                  </a:cubicBezTo>
                  <a:cubicBezTo>
                    <a:pt x="90" y="33"/>
                    <a:pt x="85" y="38"/>
                    <a:pt x="79" y="38"/>
                  </a:cubicBezTo>
                  <a:cubicBezTo>
                    <a:pt x="79" y="45"/>
                    <a:pt x="79" y="45"/>
                    <a:pt x="79" y="45"/>
                  </a:cubicBezTo>
                  <a:cubicBezTo>
                    <a:pt x="85" y="45"/>
                    <a:pt x="90" y="50"/>
                    <a:pt x="90" y="56"/>
                  </a:cubicBezTo>
                  <a:cubicBezTo>
                    <a:pt x="90" y="62"/>
                    <a:pt x="85" y="67"/>
                    <a:pt x="79" y="67"/>
                  </a:cubicBezTo>
                  <a:cubicBezTo>
                    <a:pt x="79" y="98"/>
                    <a:pt x="79" y="98"/>
                    <a:pt x="79" y="98"/>
                  </a:cubicBezTo>
                  <a:lnTo>
                    <a:pt x="97" y="98"/>
                  </a:lnTo>
                  <a:close/>
                  <a:moveTo>
                    <a:pt x="79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50" y="16"/>
                    <a:pt x="55" y="21"/>
                    <a:pt x="55" y="27"/>
                  </a:cubicBezTo>
                  <a:cubicBezTo>
                    <a:pt x="55" y="33"/>
                    <a:pt x="50" y="38"/>
                    <a:pt x="44" y="38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50" y="45"/>
                    <a:pt x="55" y="50"/>
                    <a:pt x="55" y="56"/>
                  </a:cubicBezTo>
                  <a:cubicBezTo>
                    <a:pt x="55" y="62"/>
                    <a:pt x="50" y="67"/>
                    <a:pt x="44" y="67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3" y="67"/>
                    <a:pt x="68" y="62"/>
                    <a:pt x="68" y="56"/>
                  </a:cubicBezTo>
                  <a:cubicBezTo>
                    <a:pt x="68" y="50"/>
                    <a:pt x="73" y="45"/>
                    <a:pt x="79" y="45"/>
                  </a:cubicBezTo>
                  <a:cubicBezTo>
                    <a:pt x="79" y="45"/>
                    <a:pt x="79" y="45"/>
                    <a:pt x="79" y="45"/>
                  </a:cubicBezTo>
                  <a:cubicBezTo>
                    <a:pt x="79" y="45"/>
                    <a:pt x="79" y="45"/>
                    <a:pt x="79" y="45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73" y="38"/>
                    <a:pt x="68" y="33"/>
                    <a:pt x="68" y="27"/>
                  </a:cubicBezTo>
                  <a:cubicBezTo>
                    <a:pt x="68" y="21"/>
                    <a:pt x="73" y="16"/>
                    <a:pt x="79" y="16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9" y="16"/>
                    <a:pt x="79" y="16"/>
                    <a:pt x="79" y="16"/>
                  </a:cubicBezTo>
                  <a:lnTo>
                    <a:pt x="79" y="0"/>
                  </a:lnTo>
                  <a:close/>
                  <a:moveTo>
                    <a:pt x="44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21" y="50"/>
                    <a:pt x="26" y="55"/>
                    <a:pt x="26" y="65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38" y="67"/>
                    <a:pt x="33" y="62"/>
                    <a:pt x="33" y="56"/>
                  </a:cubicBezTo>
                  <a:cubicBezTo>
                    <a:pt x="33" y="50"/>
                    <a:pt x="38" y="45"/>
                    <a:pt x="44" y="45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38" y="38"/>
                    <a:pt x="33" y="33"/>
                    <a:pt x="33" y="27"/>
                  </a:cubicBezTo>
                  <a:cubicBezTo>
                    <a:pt x="33" y="21"/>
                    <a:pt x="38" y="16"/>
                    <a:pt x="44" y="16"/>
                  </a:cubicBezTo>
                  <a:cubicBezTo>
                    <a:pt x="44" y="0"/>
                    <a:pt x="44" y="0"/>
                    <a:pt x="44" y="0"/>
                  </a:cubicBezTo>
                  <a:close/>
                  <a:moveTo>
                    <a:pt x="44" y="16"/>
                  </a:moveTo>
                  <a:cubicBezTo>
                    <a:pt x="44" y="16"/>
                    <a:pt x="44" y="16"/>
                    <a:pt x="44" y="16"/>
                  </a:cubicBezTo>
                  <a:close/>
                  <a:moveTo>
                    <a:pt x="44" y="45"/>
                  </a:moveTo>
                  <a:cubicBezTo>
                    <a:pt x="44" y="45"/>
                    <a:pt x="44" y="45"/>
                    <a:pt x="44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992688" y="2455863"/>
              <a:ext cx="627063" cy="333375"/>
            </a:xfrm>
            <a:custGeom>
              <a:avLst/>
              <a:gdLst>
                <a:gd name="T0" fmla="*/ 156 w 167"/>
                <a:gd name="T1" fmla="*/ 0 h 89"/>
                <a:gd name="T2" fmla="*/ 145 w 167"/>
                <a:gd name="T3" fmla="*/ 0 h 89"/>
                <a:gd name="T4" fmla="*/ 135 w 167"/>
                <a:gd name="T5" fmla="*/ 0 h 89"/>
                <a:gd name="T6" fmla="*/ 123 w 167"/>
                <a:gd name="T7" fmla="*/ 11 h 89"/>
                <a:gd name="T8" fmla="*/ 123 w 167"/>
                <a:gd name="T9" fmla="*/ 48 h 89"/>
                <a:gd name="T10" fmla="*/ 43 w 167"/>
                <a:gd name="T11" fmla="*/ 48 h 89"/>
                <a:gd name="T12" fmla="*/ 43 w 167"/>
                <a:gd name="T13" fmla="*/ 11 h 89"/>
                <a:gd name="T14" fmla="*/ 33 w 167"/>
                <a:gd name="T15" fmla="*/ 0 h 89"/>
                <a:gd name="T16" fmla="*/ 22 w 167"/>
                <a:gd name="T17" fmla="*/ 0 h 89"/>
                <a:gd name="T18" fmla="*/ 12 w 167"/>
                <a:gd name="T19" fmla="*/ 0 h 89"/>
                <a:gd name="T20" fmla="*/ 0 w 167"/>
                <a:gd name="T21" fmla="*/ 11 h 89"/>
                <a:gd name="T22" fmla="*/ 0 w 167"/>
                <a:gd name="T23" fmla="*/ 66 h 89"/>
                <a:gd name="T24" fmla="*/ 16 w 167"/>
                <a:gd name="T25" fmla="*/ 82 h 89"/>
                <a:gd name="T26" fmla="*/ 16 w 167"/>
                <a:gd name="T27" fmla="*/ 84 h 89"/>
                <a:gd name="T28" fmla="*/ 18 w 167"/>
                <a:gd name="T29" fmla="*/ 86 h 89"/>
                <a:gd name="T30" fmla="*/ 23 w 167"/>
                <a:gd name="T31" fmla="*/ 89 h 89"/>
                <a:gd name="T32" fmla="*/ 26 w 167"/>
                <a:gd name="T33" fmla="*/ 89 h 89"/>
                <a:gd name="T34" fmla="*/ 31 w 167"/>
                <a:gd name="T35" fmla="*/ 86 h 89"/>
                <a:gd name="T36" fmla="*/ 33 w 167"/>
                <a:gd name="T37" fmla="*/ 84 h 89"/>
                <a:gd name="T38" fmla="*/ 33 w 167"/>
                <a:gd name="T39" fmla="*/ 82 h 89"/>
                <a:gd name="T40" fmla="*/ 134 w 167"/>
                <a:gd name="T41" fmla="*/ 82 h 89"/>
                <a:gd name="T42" fmla="*/ 134 w 167"/>
                <a:gd name="T43" fmla="*/ 84 h 89"/>
                <a:gd name="T44" fmla="*/ 136 w 167"/>
                <a:gd name="T45" fmla="*/ 86 h 89"/>
                <a:gd name="T46" fmla="*/ 141 w 167"/>
                <a:gd name="T47" fmla="*/ 89 h 89"/>
                <a:gd name="T48" fmla="*/ 144 w 167"/>
                <a:gd name="T49" fmla="*/ 89 h 89"/>
                <a:gd name="T50" fmla="*/ 149 w 167"/>
                <a:gd name="T51" fmla="*/ 86 h 89"/>
                <a:gd name="T52" fmla="*/ 151 w 167"/>
                <a:gd name="T53" fmla="*/ 84 h 89"/>
                <a:gd name="T54" fmla="*/ 151 w 167"/>
                <a:gd name="T55" fmla="*/ 82 h 89"/>
                <a:gd name="T56" fmla="*/ 156 w 167"/>
                <a:gd name="T57" fmla="*/ 82 h 89"/>
                <a:gd name="T58" fmla="*/ 167 w 167"/>
                <a:gd name="T59" fmla="*/ 66 h 89"/>
                <a:gd name="T60" fmla="*/ 167 w 167"/>
                <a:gd name="T61" fmla="*/ 11 h 89"/>
                <a:gd name="T62" fmla="*/ 156 w 167"/>
                <a:gd name="T6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7" h="89">
                  <a:moveTo>
                    <a:pt x="156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8" y="0"/>
                    <a:pt x="123" y="3"/>
                    <a:pt x="123" y="11"/>
                  </a:cubicBezTo>
                  <a:cubicBezTo>
                    <a:pt x="123" y="48"/>
                    <a:pt x="123" y="48"/>
                    <a:pt x="123" y="48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3"/>
                    <a:pt x="40" y="0"/>
                    <a:pt x="3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0"/>
                    <a:pt x="0" y="3"/>
                    <a:pt x="0" y="11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3"/>
                    <a:pt x="9" y="82"/>
                    <a:pt x="16" y="82"/>
                  </a:cubicBezTo>
                  <a:cubicBezTo>
                    <a:pt x="16" y="82"/>
                    <a:pt x="16" y="83"/>
                    <a:pt x="16" y="84"/>
                  </a:cubicBezTo>
                  <a:cubicBezTo>
                    <a:pt x="17" y="85"/>
                    <a:pt x="17" y="85"/>
                    <a:pt x="18" y="86"/>
                  </a:cubicBezTo>
                  <a:cubicBezTo>
                    <a:pt x="19" y="88"/>
                    <a:pt x="21" y="89"/>
                    <a:pt x="23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8" y="89"/>
                    <a:pt x="30" y="88"/>
                    <a:pt x="31" y="86"/>
                  </a:cubicBezTo>
                  <a:cubicBezTo>
                    <a:pt x="32" y="85"/>
                    <a:pt x="32" y="85"/>
                    <a:pt x="33" y="84"/>
                  </a:cubicBezTo>
                  <a:cubicBezTo>
                    <a:pt x="33" y="83"/>
                    <a:pt x="33" y="82"/>
                    <a:pt x="33" y="82"/>
                  </a:cubicBezTo>
                  <a:cubicBezTo>
                    <a:pt x="134" y="82"/>
                    <a:pt x="134" y="82"/>
                    <a:pt x="134" y="82"/>
                  </a:cubicBezTo>
                  <a:cubicBezTo>
                    <a:pt x="134" y="82"/>
                    <a:pt x="134" y="83"/>
                    <a:pt x="134" y="84"/>
                  </a:cubicBezTo>
                  <a:cubicBezTo>
                    <a:pt x="135" y="85"/>
                    <a:pt x="135" y="85"/>
                    <a:pt x="136" y="86"/>
                  </a:cubicBezTo>
                  <a:cubicBezTo>
                    <a:pt x="137" y="88"/>
                    <a:pt x="139" y="89"/>
                    <a:pt x="141" y="89"/>
                  </a:cubicBezTo>
                  <a:cubicBezTo>
                    <a:pt x="144" y="89"/>
                    <a:pt x="144" y="89"/>
                    <a:pt x="144" y="89"/>
                  </a:cubicBezTo>
                  <a:cubicBezTo>
                    <a:pt x="146" y="89"/>
                    <a:pt x="148" y="88"/>
                    <a:pt x="149" y="86"/>
                  </a:cubicBezTo>
                  <a:cubicBezTo>
                    <a:pt x="150" y="85"/>
                    <a:pt x="150" y="85"/>
                    <a:pt x="151" y="84"/>
                  </a:cubicBezTo>
                  <a:cubicBezTo>
                    <a:pt x="151" y="83"/>
                    <a:pt x="151" y="82"/>
                    <a:pt x="151" y="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63" y="82"/>
                    <a:pt x="167" y="73"/>
                    <a:pt x="167" y="66"/>
                  </a:cubicBezTo>
                  <a:cubicBezTo>
                    <a:pt x="167" y="11"/>
                    <a:pt x="167" y="11"/>
                    <a:pt x="167" y="11"/>
                  </a:cubicBezTo>
                  <a:cubicBezTo>
                    <a:pt x="167" y="3"/>
                    <a:pt x="163" y="0"/>
                    <a:pt x="1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4" name="Oval 45"/>
            <p:cNvSpPr>
              <a:spLocks noChangeArrowheads="1"/>
            </p:cNvSpPr>
            <p:nvPr/>
          </p:nvSpPr>
          <p:spPr bwMode="auto">
            <a:xfrm>
              <a:off x="5213350" y="2330450"/>
              <a:ext cx="49213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5" name="Oval 46"/>
            <p:cNvSpPr>
              <a:spLocks noChangeArrowheads="1"/>
            </p:cNvSpPr>
            <p:nvPr/>
          </p:nvSpPr>
          <p:spPr bwMode="auto">
            <a:xfrm>
              <a:off x="5345113" y="2330450"/>
              <a:ext cx="52388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6" name="Oval 47"/>
            <p:cNvSpPr>
              <a:spLocks noChangeArrowheads="1"/>
            </p:cNvSpPr>
            <p:nvPr/>
          </p:nvSpPr>
          <p:spPr bwMode="auto">
            <a:xfrm>
              <a:off x="5213350" y="2439988"/>
              <a:ext cx="49213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7" name="Oval 48"/>
            <p:cNvSpPr>
              <a:spLocks noChangeArrowheads="1"/>
            </p:cNvSpPr>
            <p:nvPr/>
          </p:nvSpPr>
          <p:spPr bwMode="auto">
            <a:xfrm>
              <a:off x="5345113" y="2439988"/>
              <a:ext cx="52388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3509963" y="2924175"/>
              <a:ext cx="757238" cy="354013"/>
            </a:xfrm>
            <a:custGeom>
              <a:avLst/>
              <a:gdLst>
                <a:gd name="T0" fmla="*/ 425 w 477"/>
                <a:gd name="T1" fmla="*/ 31 h 223"/>
                <a:gd name="T2" fmla="*/ 395 w 477"/>
                <a:gd name="T3" fmla="*/ 223 h 223"/>
                <a:gd name="T4" fmla="*/ 404 w 477"/>
                <a:gd name="T5" fmla="*/ 31 h 223"/>
                <a:gd name="T6" fmla="*/ 416 w 477"/>
                <a:gd name="T7" fmla="*/ 95 h 223"/>
                <a:gd name="T8" fmla="*/ 395 w 477"/>
                <a:gd name="T9" fmla="*/ 201 h 223"/>
                <a:gd name="T10" fmla="*/ 364 w 477"/>
                <a:gd name="T11" fmla="*/ 223 h 223"/>
                <a:gd name="T12" fmla="*/ 364 w 477"/>
                <a:gd name="T13" fmla="*/ 223 h 223"/>
                <a:gd name="T14" fmla="*/ 385 w 477"/>
                <a:gd name="T15" fmla="*/ 74 h 223"/>
                <a:gd name="T16" fmla="*/ 373 w 477"/>
                <a:gd name="T17" fmla="*/ 135 h 223"/>
                <a:gd name="T18" fmla="*/ 364 w 477"/>
                <a:gd name="T19" fmla="*/ 223 h 223"/>
                <a:gd name="T20" fmla="*/ 364 w 477"/>
                <a:gd name="T21" fmla="*/ 0 h 223"/>
                <a:gd name="T22" fmla="*/ 331 w 477"/>
                <a:gd name="T23" fmla="*/ 135 h 223"/>
                <a:gd name="T24" fmla="*/ 343 w 477"/>
                <a:gd name="T25" fmla="*/ 31 h 223"/>
                <a:gd name="T26" fmla="*/ 331 w 477"/>
                <a:gd name="T27" fmla="*/ 223 h 223"/>
                <a:gd name="T28" fmla="*/ 331 w 477"/>
                <a:gd name="T29" fmla="*/ 0 h 223"/>
                <a:gd name="T30" fmla="*/ 300 w 477"/>
                <a:gd name="T31" fmla="*/ 74 h 223"/>
                <a:gd name="T32" fmla="*/ 312 w 477"/>
                <a:gd name="T33" fmla="*/ 135 h 223"/>
                <a:gd name="T34" fmla="*/ 300 w 477"/>
                <a:gd name="T35" fmla="*/ 223 h 223"/>
                <a:gd name="T36" fmla="*/ 300 w 477"/>
                <a:gd name="T37" fmla="*/ 0 h 223"/>
                <a:gd name="T38" fmla="*/ 269 w 477"/>
                <a:gd name="T39" fmla="*/ 135 h 223"/>
                <a:gd name="T40" fmla="*/ 279 w 477"/>
                <a:gd name="T41" fmla="*/ 31 h 223"/>
                <a:gd name="T42" fmla="*/ 269 w 477"/>
                <a:gd name="T43" fmla="*/ 223 h 223"/>
                <a:gd name="T44" fmla="*/ 269 w 477"/>
                <a:gd name="T45" fmla="*/ 0 h 223"/>
                <a:gd name="T46" fmla="*/ 239 w 477"/>
                <a:gd name="T47" fmla="*/ 74 h 223"/>
                <a:gd name="T48" fmla="*/ 248 w 477"/>
                <a:gd name="T49" fmla="*/ 135 h 223"/>
                <a:gd name="T50" fmla="*/ 239 w 477"/>
                <a:gd name="T51" fmla="*/ 223 h 223"/>
                <a:gd name="T52" fmla="*/ 239 w 477"/>
                <a:gd name="T53" fmla="*/ 0 h 223"/>
                <a:gd name="T54" fmla="*/ 206 w 477"/>
                <a:gd name="T55" fmla="*/ 135 h 223"/>
                <a:gd name="T56" fmla="*/ 217 w 477"/>
                <a:gd name="T57" fmla="*/ 31 h 223"/>
                <a:gd name="T58" fmla="*/ 206 w 477"/>
                <a:gd name="T59" fmla="*/ 223 h 223"/>
                <a:gd name="T60" fmla="*/ 206 w 477"/>
                <a:gd name="T61" fmla="*/ 0 h 223"/>
                <a:gd name="T62" fmla="*/ 175 w 477"/>
                <a:gd name="T63" fmla="*/ 74 h 223"/>
                <a:gd name="T64" fmla="*/ 187 w 477"/>
                <a:gd name="T65" fmla="*/ 135 h 223"/>
                <a:gd name="T66" fmla="*/ 175 w 477"/>
                <a:gd name="T67" fmla="*/ 223 h 223"/>
                <a:gd name="T68" fmla="*/ 175 w 477"/>
                <a:gd name="T69" fmla="*/ 0 h 223"/>
                <a:gd name="T70" fmla="*/ 144 w 477"/>
                <a:gd name="T71" fmla="*/ 135 h 223"/>
                <a:gd name="T72" fmla="*/ 154 w 477"/>
                <a:gd name="T73" fmla="*/ 31 h 223"/>
                <a:gd name="T74" fmla="*/ 144 w 477"/>
                <a:gd name="T75" fmla="*/ 223 h 223"/>
                <a:gd name="T76" fmla="*/ 144 w 477"/>
                <a:gd name="T77" fmla="*/ 0 h 223"/>
                <a:gd name="T78" fmla="*/ 113 w 477"/>
                <a:gd name="T79" fmla="*/ 74 h 223"/>
                <a:gd name="T80" fmla="*/ 123 w 477"/>
                <a:gd name="T81" fmla="*/ 135 h 223"/>
                <a:gd name="T82" fmla="*/ 113 w 477"/>
                <a:gd name="T83" fmla="*/ 223 h 223"/>
                <a:gd name="T84" fmla="*/ 113 w 477"/>
                <a:gd name="T85" fmla="*/ 0 h 223"/>
                <a:gd name="T86" fmla="*/ 80 w 477"/>
                <a:gd name="T87" fmla="*/ 135 h 223"/>
                <a:gd name="T88" fmla="*/ 92 w 477"/>
                <a:gd name="T89" fmla="*/ 31 h 223"/>
                <a:gd name="T90" fmla="*/ 80 w 477"/>
                <a:gd name="T91" fmla="*/ 223 h 223"/>
                <a:gd name="T92" fmla="*/ 80 w 477"/>
                <a:gd name="T93" fmla="*/ 135 h 223"/>
                <a:gd name="T94" fmla="*/ 80 w 477"/>
                <a:gd name="T95" fmla="*/ 0 h 223"/>
                <a:gd name="T96" fmla="*/ 50 w 477"/>
                <a:gd name="T97" fmla="*/ 74 h 223"/>
                <a:gd name="T98" fmla="*/ 28 w 477"/>
                <a:gd name="T99" fmla="*/ 74 h 223"/>
                <a:gd name="T100" fmla="*/ 0 w 477"/>
                <a:gd name="T101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77" h="223">
                  <a:moveTo>
                    <a:pt x="425" y="223"/>
                  </a:moveTo>
                  <a:lnTo>
                    <a:pt x="477" y="223"/>
                  </a:lnTo>
                  <a:lnTo>
                    <a:pt x="477" y="0"/>
                  </a:lnTo>
                  <a:lnTo>
                    <a:pt x="425" y="0"/>
                  </a:lnTo>
                  <a:lnTo>
                    <a:pt x="425" y="31"/>
                  </a:lnTo>
                  <a:lnTo>
                    <a:pt x="447" y="31"/>
                  </a:lnTo>
                  <a:lnTo>
                    <a:pt x="447" y="74"/>
                  </a:lnTo>
                  <a:lnTo>
                    <a:pt x="425" y="74"/>
                  </a:lnTo>
                  <a:lnTo>
                    <a:pt x="425" y="223"/>
                  </a:lnTo>
                  <a:close/>
                  <a:moveTo>
                    <a:pt x="395" y="223"/>
                  </a:moveTo>
                  <a:lnTo>
                    <a:pt x="425" y="223"/>
                  </a:lnTo>
                  <a:lnTo>
                    <a:pt x="425" y="74"/>
                  </a:lnTo>
                  <a:lnTo>
                    <a:pt x="404" y="74"/>
                  </a:lnTo>
                  <a:lnTo>
                    <a:pt x="404" y="31"/>
                  </a:lnTo>
                  <a:lnTo>
                    <a:pt x="404" y="31"/>
                  </a:lnTo>
                  <a:lnTo>
                    <a:pt x="425" y="31"/>
                  </a:lnTo>
                  <a:lnTo>
                    <a:pt x="425" y="0"/>
                  </a:lnTo>
                  <a:lnTo>
                    <a:pt x="395" y="0"/>
                  </a:lnTo>
                  <a:lnTo>
                    <a:pt x="395" y="95"/>
                  </a:lnTo>
                  <a:lnTo>
                    <a:pt x="416" y="95"/>
                  </a:lnTo>
                  <a:lnTo>
                    <a:pt x="416" y="135"/>
                  </a:lnTo>
                  <a:lnTo>
                    <a:pt x="416" y="135"/>
                  </a:lnTo>
                  <a:lnTo>
                    <a:pt x="395" y="135"/>
                  </a:lnTo>
                  <a:lnTo>
                    <a:pt x="395" y="159"/>
                  </a:lnTo>
                  <a:lnTo>
                    <a:pt x="395" y="201"/>
                  </a:lnTo>
                  <a:lnTo>
                    <a:pt x="395" y="223"/>
                  </a:lnTo>
                  <a:lnTo>
                    <a:pt x="395" y="223"/>
                  </a:lnTo>
                  <a:close/>
                  <a:moveTo>
                    <a:pt x="395" y="201"/>
                  </a:moveTo>
                  <a:lnTo>
                    <a:pt x="395" y="201"/>
                  </a:lnTo>
                  <a:close/>
                  <a:moveTo>
                    <a:pt x="364" y="223"/>
                  </a:moveTo>
                  <a:lnTo>
                    <a:pt x="395" y="223"/>
                  </a:lnTo>
                  <a:lnTo>
                    <a:pt x="395" y="201"/>
                  </a:lnTo>
                  <a:lnTo>
                    <a:pt x="364" y="201"/>
                  </a:lnTo>
                  <a:lnTo>
                    <a:pt x="364" y="223"/>
                  </a:lnTo>
                  <a:lnTo>
                    <a:pt x="364" y="223"/>
                  </a:lnTo>
                  <a:close/>
                  <a:moveTo>
                    <a:pt x="395" y="0"/>
                  </a:moveTo>
                  <a:lnTo>
                    <a:pt x="364" y="0"/>
                  </a:lnTo>
                  <a:lnTo>
                    <a:pt x="364" y="31"/>
                  </a:lnTo>
                  <a:lnTo>
                    <a:pt x="385" y="31"/>
                  </a:lnTo>
                  <a:lnTo>
                    <a:pt x="385" y="74"/>
                  </a:lnTo>
                  <a:lnTo>
                    <a:pt x="364" y="74"/>
                  </a:lnTo>
                  <a:lnTo>
                    <a:pt x="364" y="159"/>
                  </a:lnTo>
                  <a:lnTo>
                    <a:pt x="395" y="159"/>
                  </a:lnTo>
                  <a:lnTo>
                    <a:pt x="395" y="135"/>
                  </a:lnTo>
                  <a:lnTo>
                    <a:pt x="373" y="135"/>
                  </a:lnTo>
                  <a:lnTo>
                    <a:pt x="373" y="95"/>
                  </a:lnTo>
                  <a:lnTo>
                    <a:pt x="395" y="95"/>
                  </a:lnTo>
                  <a:lnTo>
                    <a:pt x="395" y="0"/>
                  </a:lnTo>
                  <a:close/>
                  <a:moveTo>
                    <a:pt x="331" y="223"/>
                  </a:moveTo>
                  <a:lnTo>
                    <a:pt x="364" y="223"/>
                  </a:lnTo>
                  <a:lnTo>
                    <a:pt x="364" y="201"/>
                  </a:lnTo>
                  <a:lnTo>
                    <a:pt x="331" y="201"/>
                  </a:lnTo>
                  <a:lnTo>
                    <a:pt x="331" y="223"/>
                  </a:lnTo>
                  <a:lnTo>
                    <a:pt x="331" y="223"/>
                  </a:lnTo>
                  <a:close/>
                  <a:moveTo>
                    <a:pt x="364" y="0"/>
                  </a:moveTo>
                  <a:lnTo>
                    <a:pt x="331" y="0"/>
                  </a:lnTo>
                  <a:lnTo>
                    <a:pt x="331" y="95"/>
                  </a:lnTo>
                  <a:lnTo>
                    <a:pt x="352" y="95"/>
                  </a:lnTo>
                  <a:lnTo>
                    <a:pt x="352" y="135"/>
                  </a:lnTo>
                  <a:lnTo>
                    <a:pt x="331" y="135"/>
                  </a:lnTo>
                  <a:lnTo>
                    <a:pt x="331" y="159"/>
                  </a:lnTo>
                  <a:lnTo>
                    <a:pt x="364" y="159"/>
                  </a:lnTo>
                  <a:lnTo>
                    <a:pt x="364" y="74"/>
                  </a:lnTo>
                  <a:lnTo>
                    <a:pt x="343" y="74"/>
                  </a:lnTo>
                  <a:lnTo>
                    <a:pt x="343" y="31"/>
                  </a:lnTo>
                  <a:lnTo>
                    <a:pt x="343" y="31"/>
                  </a:lnTo>
                  <a:lnTo>
                    <a:pt x="364" y="31"/>
                  </a:lnTo>
                  <a:lnTo>
                    <a:pt x="364" y="0"/>
                  </a:lnTo>
                  <a:close/>
                  <a:moveTo>
                    <a:pt x="300" y="223"/>
                  </a:moveTo>
                  <a:lnTo>
                    <a:pt x="331" y="223"/>
                  </a:lnTo>
                  <a:lnTo>
                    <a:pt x="331" y="201"/>
                  </a:lnTo>
                  <a:lnTo>
                    <a:pt x="300" y="201"/>
                  </a:lnTo>
                  <a:lnTo>
                    <a:pt x="300" y="223"/>
                  </a:lnTo>
                  <a:lnTo>
                    <a:pt x="300" y="223"/>
                  </a:lnTo>
                  <a:close/>
                  <a:moveTo>
                    <a:pt x="331" y="0"/>
                  </a:moveTo>
                  <a:lnTo>
                    <a:pt x="300" y="0"/>
                  </a:lnTo>
                  <a:lnTo>
                    <a:pt x="300" y="31"/>
                  </a:lnTo>
                  <a:lnTo>
                    <a:pt x="321" y="31"/>
                  </a:lnTo>
                  <a:lnTo>
                    <a:pt x="321" y="74"/>
                  </a:lnTo>
                  <a:lnTo>
                    <a:pt x="300" y="74"/>
                  </a:lnTo>
                  <a:lnTo>
                    <a:pt x="300" y="159"/>
                  </a:lnTo>
                  <a:lnTo>
                    <a:pt x="331" y="159"/>
                  </a:lnTo>
                  <a:lnTo>
                    <a:pt x="331" y="135"/>
                  </a:lnTo>
                  <a:lnTo>
                    <a:pt x="312" y="135"/>
                  </a:lnTo>
                  <a:lnTo>
                    <a:pt x="312" y="135"/>
                  </a:lnTo>
                  <a:lnTo>
                    <a:pt x="312" y="95"/>
                  </a:lnTo>
                  <a:lnTo>
                    <a:pt x="331" y="95"/>
                  </a:lnTo>
                  <a:lnTo>
                    <a:pt x="331" y="0"/>
                  </a:lnTo>
                  <a:close/>
                  <a:moveTo>
                    <a:pt x="269" y="223"/>
                  </a:moveTo>
                  <a:lnTo>
                    <a:pt x="300" y="223"/>
                  </a:lnTo>
                  <a:lnTo>
                    <a:pt x="300" y="201"/>
                  </a:lnTo>
                  <a:lnTo>
                    <a:pt x="269" y="201"/>
                  </a:lnTo>
                  <a:lnTo>
                    <a:pt x="269" y="223"/>
                  </a:lnTo>
                  <a:lnTo>
                    <a:pt x="269" y="223"/>
                  </a:lnTo>
                  <a:close/>
                  <a:moveTo>
                    <a:pt x="300" y="0"/>
                  </a:moveTo>
                  <a:lnTo>
                    <a:pt x="269" y="0"/>
                  </a:lnTo>
                  <a:lnTo>
                    <a:pt x="269" y="95"/>
                  </a:lnTo>
                  <a:lnTo>
                    <a:pt x="291" y="95"/>
                  </a:lnTo>
                  <a:lnTo>
                    <a:pt x="291" y="135"/>
                  </a:lnTo>
                  <a:lnTo>
                    <a:pt x="269" y="135"/>
                  </a:lnTo>
                  <a:lnTo>
                    <a:pt x="269" y="159"/>
                  </a:lnTo>
                  <a:lnTo>
                    <a:pt x="300" y="159"/>
                  </a:lnTo>
                  <a:lnTo>
                    <a:pt x="300" y="74"/>
                  </a:lnTo>
                  <a:lnTo>
                    <a:pt x="279" y="74"/>
                  </a:lnTo>
                  <a:lnTo>
                    <a:pt x="279" y="31"/>
                  </a:lnTo>
                  <a:lnTo>
                    <a:pt x="279" y="31"/>
                  </a:lnTo>
                  <a:lnTo>
                    <a:pt x="300" y="31"/>
                  </a:lnTo>
                  <a:lnTo>
                    <a:pt x="300" y="0"/>
                  </a:lnTo>
                  <a:close/>
                  <a:moveTo>
                    <a:pt x="239" y="223"/>
                  </a:moveTo>
                  <a:lnTo>
                    <a:pt x="269" y="223"/>
                  </a:lnTo>
                  <a:lnTo>
                    <a:pt x="269" y="201"/>
                  </a:lnTo>
                  <a:lnTo>
                    <a:pt x="239" y="201"/>
                  </a:lnTo>
                  <a:lnTo>
                    <a:pt x="239" y="223"/>
                  </a:lnTo>
                  <a:lnTo>
                    <a:pt x="239" y="223"/>
                  </a:lnTo>
                  <a:close/>
                  <a:moveTo>
                    <a:pt x="269" y="0"/>
                  </a:moveTo>
                  <a:lnTo>
                    <a:pt x="239" y="0"/>
                  </a:lnTo>
                  <a:lnTo>
                    <a:pt x="239" y="31"/>
                  </a:lnTo>
                  <a:lnTo>
                    <a:pt x="260" y="31"/>
                  </a:lnTo>
                  <a:lnTo>
                    <a:pt x="260" y="74"/>
                  </a:lnTo>
                  <a:lnTo>
                    <a:pt x="239" y="74"/>
                  </a:lnTo>
                  <a:lnTo>
                    <a:pt x="239" y="159"/>
                  </a:lnTo>
                  <a:lnTo>
                    <a:pt x="269" y="159"/>
                  </a:lnTo>
                  <a:lnTo>
                    <a:pt x="269" y="135"/>
                  </a:lnTo>
                  <a:lnTo>
                    <a:pt x="248" y="135"/>
                  </a:lnTo>
                  <a:lnTo>
                    <a:pt x="248" y="135"/>
                  </a:lnTo>
                  <a:lnTo>
                    <a:pt x="248" y="95"/>
                  </a:lnTo>
                  <a:lnTo>
                    <a:pt x="269" y="95"/>
                  </a:lnTo>
                  <a:lnTo>
                    <a:pt x="269" y="0"/>
                  </a:lnTo>
                  <a:close/>
                  <a:moveTo>
                    <a:pt x="206" y="223"/>
                  </a:moveTo>
                  <a:lnTo>
                    <a:pt x="239" y="223"/>
                  </a:lnTo>
                  <a:lnTo>
                    <a:pt x="239" y="201"/>
                  </a:lnTo>
                  <a:lnTo>
                    <a:pt x="206" y="201"/>
                  </a:lnTo>
                  <a:lnTo>
                    <a:pt x="206" y="223"/>
                  </a:lnTo>
                  <a:lnTo>
                    <a:pt x="206" y="223"/>
                  </a:lnTo>
                  <a:close/>
                  <a:moveTo>
                    <a:pt x="239" y="0"/>
                  </a:moveTo>
                  <a:lnTo>
                    <a:pt x="206" y="0"/>
                  </a:lnTo>
                  <a:lnTo>
                    <a:pt x="206" y="95"/>
                  </a:lnTo>
                  <a:lnTo>
                    <a:pt x="227" y="95"/>
                  </a:lnTo>
                  <a:lnTo>
                    <a:pt x="227" y="135"/>
                  </a:lnTo>
                  <a:lnTo>
                    <a:pt x="206" y="135"/>
                  </a:lnTo>
                  <a:lnTo>
                    <a:pt x="206" y="159"/>
                  </a:lnTo>
                  <a:lnTo>
                    <a:pt x="239" y="159"/>
                  </a:lnTo>
                  <a:lnTo>
                    <a:pt x="239" y="74"/>
                  </a:lnTo>
                  <a:lnTo>
                    <a:pt x="217" y="74"/>
                  </a:lnTo>
                  <a:lnTo>
                    <a:pt x="217" y="31"/>
                  </a:lnTo>
                  <a:lnTo>
                    <a:pt x="217" y="31"/>
                  </a:lnTo>
                  <a:lnTo>
                    <a:pt x="239" y="31"/>
                  </a:lnTo>
                  <a:lnTo>
                    <a:pt x="239" y="0"/>
                  </a:lnTo>
                  <a:close/>
                  <a:moveTo>
                    <a:pt x="175" y="223"/>
                  </a:moveTo>
                  <a:lnTo>
                    <a:pt x="206" y="223"/>
                  </a:lnTo>
                  <a:lnTo>
                    <a:pt x="206" y="201"/>
                  </a:lnTo>
                  <a:lnTo>
                    <a:pt x="175" y="201"/>
                  </a:lnTo>
                  <a:lnTo>
                    <a:pt x="175" y="223"/>
                  </a:lnTo>
                  <a:lnTo>
                    <a:pt x="175" y="223"/>
                  </a:lnTo>
                  <a:close/>
                  <a:moveTo>
                    <a:pt x="206" y="0"/>
                  </a:moveTo>
                  <a:lnTo>
                    <a:pt x="175" y="0"/>
                  </a:lnTo>
                  <a:lnTo>
                    <a:pt x="175" y="31"/>
                  </a:lnTo>
                  <a:lnTo>
                    <a:pt x="196" y="31"/>
                  </a:lnTo>
                  <a:lnTo>
                    <a:pt x="196" y="74"/>
                  </a:lnTo>
                  <a:lnTo>
                    <a:pt x="175" y="74"/>
                  </a:lnTo>
                  <a:lnTo>
                    <a:pt x="175" y="159"/>
                  </a:lnTo>
                  <a:lnTo>
                    <a:pt x="206" y="159"/>
                  </a:lnTo>
                  <a:lnTo>
                    <a:pt x="206" y="135"/>
                  </a:lnTo>
                  <a:lnTo>
                    <a:pt x="187" y="135"/>
                  </a:lnTo>
                  <a:lnTo>
                    <a:pt x="187" y="135"/>
                  </a:lnTo>
                  <a:lnTo>
                    <a:pt x="187" y="95"/>
                  </a:lnTo>
                  <a:lnTo>
                    <a:pt x="206" y="95"/>
                  </a:lnTo>
                  <a:lnTo>
                    <a:pt x="206" y="0"/>
                  </a:lnTo>
                  <a:close/>
                  <a:moveTo>
                    <a:pt x="144" y="223"/>
                  </a:moveTo>
                  <a:lnTo>
                    <a:pt x="175" y="223"/>
                  </a:lnTo>
                  <a:lnTo>
                    <a:pt x="175" y="201"/>
                  </a:lnTo>
                  <a:lnTo>
                    <a:pt x="144" y="201"/>
                  </a:lnTo>
                  <a:lnTo>
                    <a:pt x="144" y="223"/>
                  </a:lnTo>
                  <a:lnTo>
                    <a:pt x="144" y="223"/>
                  </a:lnTo>
                  <a:close/>
                  <a:moveTo>
                    <a:pt x="175" y="0"/>
                  </a:moveTo>
                  <a:lnTo>
                    <a:pt x="144" y="0"/>
                  </a:lnTo>
                  <a:lnTo>
                    <a:pt x="144" y="95"/>
                  </a:lnTo>
                  <a:lnTo>
                    <a:pt x="165" y="95"/>
                  </a:lnTo>
                  <a:lnTo>
                    <a:pt x="165" y="135"/>
                  </a:lnTo>
                  <a:lnTo>
                    <a:pt x="144" y="135"/>
                  </a:lnTo>
                  <a:lnTo>
                    <a:pt x="144" y="159"/>
                  </a:lnTo>
                  <a:lnTo>
                    <a:pt x="175" y="159"/>
                  </a:lnTo>
                  <a:lnTo>
                    <a:pt x="175" y="74"/>
                  </a:lnTo>
                  <a:lnTo>
                    <a:pt x="154" y="74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75" y="31"/>
                  </a:lnTo>
                  <a:lnTo>
                    <a:pt x="175" y="0"/>
                  </a:lnTo>
                  <a:close/>
                  <a:moveTo>
                    <a:pt x="113" y="223"/>
                  </a:moveTo>
                  <a:lnTo>
                    <a:pt x="144" y="223"/>
                  </a:lnTo>
                  <a:lnTo>
                    <a:pt x="144" y="201"/>
                  </a:lnTo>
                  <a:lnTo>
                    <a:pt x="113" y="201"/>
                  </a:lnTo>
                  <a:lnTo>
                    <a:pt x="113" y="223"/>
                  </a:lnTo>
                  <a:lnTo>
                    <a:pt x="113" y="223"/>
                  </a:lnTo>
                  <a:close/>
                  <a:moveTo>
                    <a:pt x="144" y="0"/>
                  </a:moveTo>
                  <a:lnTo>
                    <a:pt x="113" y="0"/>
                  </a:lnTo>
                  <a:lnTo>
                    <a:pt x="113" y="31"/>
                  </a:lnTo>
                  <a:lnTo>
                    <a:pt x="135" y="31"/>
                  </a:lnTo>
                  <a:lnTo>
                    <a:pt x="135" y="74"/>
                  </a:lnTo>
                  <a:lnTo>
                    <a:pt x="113" y="74"/>
                  </a:lnTo>
                  <a:lnTo>
                    <a:pt x="113" y="159"/>
                  </a:lnTo>
                  <a:lnTo>
                    <a:pt x="144" y="159"/>
                  </a:lnTo>
                  <a:lnTo>
                    <a:pt x="144" y="135"/>
                  </a:lnTo>
                  <a:lnTo>
                    <a:pt x="123" y="135"/>
                  </a:lnTo>
                  <a:lnTo>
                    <a:pt x="123" y="135"/>
                  </a:lnTo>
                  <a:lnTo>
                    <a:pt x="123" y="95"/>
                  </a:lnTo>
                  <a:lnTo>
                    <a:pt x="144" y="95"/>
                  </a:lnTo>
                  <a:lnTo>
                    <a:pt x="144" y="0"/>
                  </a:lnTo>
                  <a:close/>
                  <a:moveTo>
                    <a:pt x="80" y="223"/>
                  </a:moveTo>
                  <a:lnTo>
                    <a:pt x="113" y="223"/>
                  </a:lnTo>
                  <a:lnTo>
                    <a:pt x="113" y="201"/>
                  </a:lnTo>
                  <a:lnTo>
                    <a:pt x="80" y="201"/>
                  </a:lnTo>
                  <a:lnTo>
                    <a:pt x="80" y="223"/>
                  </a:lnTo>
                  <a:lnTo>
                    <a:pt x="80" y="223"/>
                  </a:lnTo>
                  <a:close/>
                  <a:moveTo>
                    <a:pt x="113" y="0"/>
                  </a:moveTo>
                  <a:lnTo>
                    <a:pt x="80" y="0"/>
                  </a:lnTo>
                  <a:lnTo>
                    <a:pt x="80" y="95"/>
                  </a:lnTo>
                  <a:lnTo>
                    <a:pt x="102" y="95"/>
                  </a:lnTo>
                  <a:lnTo>
                    <a:pt x="102" y="135"/>
                  </a:lnTo>
                  <a:lnTo>
                    <a:pt x="80" y="135"/>
                  </a:lnTo>
                  <a:lnTo>
                    <a:pt x="80" y="159"/>
                  </a:lnTo>
                  <a:lnTo>
                    <a:pt x="113" y="159"/>
                  </a:lnTo>
                  <a:lnTo>
                    <a:pt x="113" y="74"/>
                  </a:lnTo>
                  <a:lnTo>
                    <a:pt x="92" y="74"/>
                  </a:lnTo>
                  <a:lnTo>
                    <a:pt x="92" y="31"/>
                  </a:lnTo>
                  <a:lnTo>
                    <a:pt x="92" y="31"/>
                  </a:lnTo>
                  <a:lnTo>
                    <a:pt x="113" y="31"/>
                  </a:lnTo>
                  <a:lnTo>
                    <a:pt x="113" y="0"/>
                  </a:lnTo>
                  <a:close/>
                  <a:moveTo>
                    <a:pt x="50" y="223"/>
                  </a:moveTo>
                  <a:lnTo>
                    <a:pt x="80" y="223"/>
                  </a:lnTo>
                  <a:lnTo>
                    <a:pt x="80" y="201"/>
                  </a:lnTo>
                  <a:lnTo>
                    <a:pt x="80" y="201"/>
                  </a:lnTo>
                  <a:lnTo>
                    <a:pt x="80" y="159"/>
                  </a:lnTo>
                  <a:lnTo>
                    <a:pt x="80" y="159"/>
                  </a:lnTo>
                  <a:lnTo>
                    <a:pt x="80" y="135"/>
                  </a:lnTo>
                  <a:lnTo>
                    <a:pt x="61" y="135"/>
                  </a:lnTo>
                  <a:lnTo>
                    <a:pt x="61" y="135"/>
                  </a:lnTo>
                  <a:lnTo>
                    <a:pt x="61" y="95"/>
                  </a:lnTo>
                  <a:lnTo>
                    <a:pt x="80" y="95"/>
                  </a:lnTo>
                  <a:lnTo>
                    <a:pt x="80" y="0"/>
                  </a:lnTo>
                  <a:lnTo>
                    <a:pt x="50" y="0"/>
                  </a:lnTo>
                  <a:lnTo>
                    <a:pt x="50" y="31"/>
                  </a:lnTo>
                  <a:lnTo>
                    <a:pt x="71" y="31"/>
                  </a:lnTo>
                  <a:lnTo>
                    <a:pt x="71" y="74"/>
                  </a:lnTo>
                  <a:lnTo>
                    <a:pt x="50" y="74"/>
                  </a:lnTo>
                  <a:lnTo>
                    <a:pt x="50" y="223"/>
                  </a:lnTo>
                  <a:close/>
                  <a:moveTo>
                    <a:pt x="0" y="223"/>
                  </a:moveTo>
                  <a:lnTo>
                    <a:pt x="50" y="223"/>
                  </a:lnTo>
                  <a:lnTo>
                    <a:pt x="50" y="74"/>
                  </a:lnTo>
                  <a:lnTo>
                    <a:pt x="28" y="74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50" y="31"/>
                  </a:lnTo>
                  <a:lnTo>
                    <a:pt x="50" y="0"/>
                  </a:lnTo>
                  <a:lnTo>
                    <a:pt x="0" y="0"/>
                  </a:lnTo>
                  <a:lnTo>
                    <a:pt x="0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3509963" y="2924175"/>
              <a:ext cx="757238" cy="354013"/>
            </a:xfrm>
            <a:custGeom>
              <a:avLst/>
              <a:gdLst>
                <a:gd name="T0" fmla="*/ 425 w 477"/>
                <a:gd name="T1" fmla="*/ 31 h 223"/>
                <a:gd name="T2" fmla="*/ 395 w 477"/>
                <a:gd name="T3" fmla="*/ 223 h 223"/>
                <a:gd name="T4" fmla="*/ 404 w 477"/>
                <a:gd name="T5" fmla="*/ 31 h 223"/>
                <a:gd name="T6" fmla="*/ 416 w 477"/>
                <a:gd name="T7" fmla="*/ 95 h 223"/>
                <a:gd name="T8" fmla="*/ 395 w 477"/>
                <a:gd name="T9" fmla="*/ 201 h 223"/>
                <a:gd name="T10" fmla="*/ 364 w 477"/>
                <a:gd name="T11" fmla="*/ 223 h 223"/>
                <a:gd name="T12" fmla="*/ 364 w 477"/>
                <a:gd name="T13" fmla="*/ 223 h 223"/>
                <a:gd name="T14" fmla="*/ 385 w 477"/>
                <a:gd name="T15" fmla="*/ 74 h 223"/>
                <a:gd name="T16" fmla="*/ 373 w 477"/>
                <a:gd name="T17" fmla="*/ 135 h 223"/>
                <a:gd name="T18" fmla="*/ 364 w 477"/>
                <a:gd name="T19" fmla="*/ 223 h 223"/>
                <a:gd name="T20" fmla="*/ 364 w 477"/>
                <a:gd name="T21" fmla="*/ 0 h 223"/>
                <a:gd name="T22" fmla="*/ 331 w 477"/>
                <a:gd name="T23" fmla="*/ 135 h 223"/>
                <a:gd name="T24" fmla="*/ 343 w 477"/>
                <a:gd name="T25" fmla="*/ 31 h 223"/>
                <a:gd name="T26" fmla="*/ 331 w 477"/>
                <a:gd name="T27" fmla="*/ 223 h 223"/>
                <a:gd name="T28" fmla="*/ 331 w 477"/>
                <a:gd name="T29" fmla="*/ 0 h 223"/>
                <a:gd name="T30" fmla="*/ 300 w 477"/>
                <a:gd name="T31" fmla="*/ 74 h 223"/>
                <a:gd name="T32" fmla="*/ 312 w 477"/>
                <a:gd name="T33" fmla="*/ 135 h 223"/>
                <a:gd name="T34" fmla="*/ 300 w 477"/>
                <a:gd name="T35" fmla="*/ 223 h 223"/>
                <a:gd name="T36" fmla="*/ 300 w 477"/>
                <a:gd name="T37" fmla="*/ 0 h 223"/>
                <a:gd name="T38" fmla="*/ 269 w 477"/>
                <a:gd name="T39" fmla="*/ 135 h 223"/>
                <a:gd name="T40" fmla="*/ 279 w 477"/>
                <a:gd name="T41" fmla="*/ 31 h 223"/>
                <a:gd name="T42" fmla="*/ 269 w 477"/>
                <a:gd name="T43" fmla="*/ 223 h 223"/>
                <a:gd name="T44" fmla="*/ 269 w 477"/>
                <a:gd name="T45" fmla="*/ 0 h 223"/>
                <a:gd name="T46" fmla="*/ 239 w 477"/>
                <a:gd name="T47" fmla="*/ 74 h 223"/>
                <a:gd name="T48" fmla="*/ 248 w 477"/>
                <a:gd name="T49" fmla="*/ 135 h 223"/>
                <a:gd name="T50" fmla="*/ 239 w 477"/>
                <a:gd name="T51" fmla="*/ 223 h 223"/>
                <a:gd name="T52" fmla="*/ 239 w 477"/>
                <a:gd name="T53" fmla="*/ 0 h 223"/>
                <a:gd name="T54" fmla="*/ 206 w 477"/>
                <a:gd name="T55" fmla="*/ 135 h 223"/>
                <a:gd name="T56" fmla="*/ 217 w 477"/>
                <a:gd name="T57" fmla="*/ 31 h 223"/>
                <a:gd name="T58" fmla="*/ 206 w 477"/>
                <a:gd name="T59" fmla="*/ 223 h 223"/>
                <a:gd name="T60" fmla="*/ 206 w 477"/>
                <a:gd name="T61" fmla="*/ 0 h 223"/>
                <a:gd name="T62" fmla="*/ 175 w 477"/>
                <a:gd name="T63" fmla="*/ 74 h 223"/>
                <a:gd name="T64" fmla="*/ 187 w 477"/>
                <a:gd name="T65" fmla="*/ 135 h 223"/>
                <a:gd name="T66" fmla="*/ 175 w 477"/>
                <a:gd name="T67" fmla="*/ 223 h 223"/>
                <a:gd name="T68" fmla="*/ 175 w 477"/>
                <a:gd name="T69" fmla="*/ 0 h 223"/>
                <a:gd name="T70" fmla="*/ 144 w 477"/>
                <a:gd name="T71" fmla="*/ 135 h 223"/>
                <a:gd name="T72" fmla="*/ 154 w 477"/>
                <a:gd name="T73" fmla="*/ 31 h 223"/>
                <a:gd name="T74" fmla="*/ 144 w 477"/>
                <a:gd name="T75" fmla="*/ 223 h 223"/>
                <a:gd name="T76" fmla="*/ 144 w 477"/>
                <a:gd name="T77" fmla="*/ 0 h 223"/>
                <a:gd name="T78" fmla="*/ 113 w 477"/>
                <a:gd name="T79" fmla="*/ 74 h 223"/>
                <a:gd name="T80" fmla="*/ 123 w 477"/>
                <a:gd name="T81" fmla="*/ 135 h 223"/>
                <a:gd name="T82" fmla="*/ 113 w 477"/>
                <a:gd name="T83" fmla="*/ 223 h 223"/>
                <a:gd name="T84" fmla="*/ 113 w 477"/>
                <a:gd name="T85" fmla="*/ 0 h 223"/>
                <a:gd name="T86" fmla="*/ 80 w 477"/>
                <a:gd name="T87" fmla="*/ 135 h 223"/>
                <a:gd name="T88" fmla="*/ 92 w 477"/>
                <a:gd name="T89" fmla="*/ 31 h 223"/>
                <a:gd name="T90" fmla="*/ 80 w 477"/>
                <a:gd name="T91" fmla="*/ 223 h 223"/>
                <a:gd name="T92" fmla="*/ 80 w 477"/>
                <a:gd name="T93" fmla="*/ 135 h 223"/>
                <a:gd name="T94" fmla="*/ 80 w 477"/>
                <a:gd name="T95" fmla="*/ 0 h 223"/>
                <a:gd name="T96" fmla="*/ 50 w 477"/>
                <a:gd name="T97" fmla="*/ 74 h 223"/>
                <a:gd name="T98" fmla="*/ 28 w 477"/>
                <a:gd name="T99" fmla="*/ 74 h 223"/>
                <a:gd name="T100" fmla="*/ 0 w 477"/>
                <a:gd name="T101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77" h="223">
                  <a:moveTo>
                    <a:pt x="425" y="223"/>
                  </a:moveTo>
                  <a:lnTo>
                    <a:pt x="477" y="223"/>
                  </a:lnTo>
                  <a:lnTo>
                    <a:pt x="477" y="0"/>
                  </a:lnTo>
                  <a:lnTo>
                    <a:pt x="425" y="0"/>
                  </a:lnTo>
                  <a:lnTo>
                    <a:pt x="425" y="31"/>
                  </a:lnTo>
                  <a:lnTo>
                    <a:pt x="447" y="31"/>
                  </a:lnTo>
                  <a:lnTo>
                    <a:pt x="447" y="74"/>
                  </a:lnTo>
                  <a:lnTo>
                    <a:pt x="425" y="74"/>
                  </a:lnTo>
                  <a:lnTo>
                    <a:pt x="425" y="223"/>
                  </a:lnTo>
                  <a:moveTo>
                    <a:pt x="395" y="223"/>
                  </a:moveTo>
                  <a:lnTo>
                    <a:pt x="425" y="223"/>
                  </a:lnTo>
                  <a:lnTo>
                    <a:pt x="425" y="74"/>
                  </a:lnTo>
                  <a:lnTo>
                    <a:pt x="404" y="74"/>
                  </a:lnTo>
                  <a:lnTo>
                    <a:pt x="404" y="31"/>
                  </a:lnTo>
                  <a:lnTo>
                    <a:pt x="404" y="31"/>
                  </a:lnTo>
                  <a:lnTo>
                    <a:pt x="425" y="31"/>
                  </a:lnTo>
                  <a:lnTo>
                    <a:pt x="425" y="0"/>
                  </a:lnTo>
                  <a:lnTo>
                    <a:pt x="395" y="0"/>
                  </a:lnTo>
                  <a:lnTo>
                    <a:pt x="395" y="95"/>
                  </a:lnTo>
                  <a:lnTo>
                    <a:pt x="416" y="95"/>
                  </a:lnTo>
                  <a:lnTo>
                    <a:pt x="416" y="135"/>
                  </a:lnTo>
                  <a:lnTo>
                    <a:pt x="416" y="135"/>
                  </a:lnTo>
                  <a:lnTo>
                    <a:pt x="395" y="135"/>
                  </a:lnTo>
                  <a:lnTo>
                    <a:pt x="395" y="159"/>
                  </a:lnTo>
                  <a:lnTo>
                    <a:pt x="395" y="201"/>
                  </a:lnTo>
                  <a:lnTo>
                    <a:pt x="395" y="223"/>
                  </a:lnTo>
                  <a:lnTo>
                    <a:pt x="395" y="223"/>
                  </a:lnTo>
                  <a:moveTo>
                    <a:pt x="395" y="201"/>
                  </a:moveTo>
                  <a:lnTo>
                    <a:pt x="395" y="201"/>
                  </a:lnTo>
                  <a:moveTo>
                    <a:pt x="364" y="223"/>
                  </a:moveTo>
                  <a:lnTo>
                    <a:pt x="395" y="223"/>
                  </a:lnTo>
                  <a:lnTo>
                    <a:pt x="395" y="201"/>
                  </a:lnTo>
                  <a:lnTo>
                    <a:pt x="364" y="201"/>
                  </a:lnTo>
                  <a:lnTo>
                    <a:pt x="364" y="223"/>
                  </a:lnTo>
                  <a:lnTo>
                    <a:pt x="364" y="223"/>
                  </a:lnTo>
                  <a:moveTo>
                    <a:pt x="395" y="0"/>
                  </a:moveTo>
                  <a:lnTo>
                    <a:pt x="364" y="0"/>
                  </a:lnTo>
                  <a:lnTo>
                    <a:pt x="364" y="31"/>
                  </a:lnTo>
                  <a:lnTo>
                    <a:pt x="385" y="31"/>
                  </a:lnTo>
                  <a:lnTo>
                    <a:pt x="385" y="74"/>
                  </a:lnTo>
                  <a:lnTo>
                    <a:pt x="364" y="74"/>
                  </a:lnTo>
                  <a:lnTo>
                    <a:pt x="364" y="159"/>
                  </a:lnTo>
                  <a:lnTo>
                    <a:pt x="395" y="159"/>
                  </a:lnTo>
                  <a:lnTo>
                    <a:pt x="395" y="135"/>
                  </a:lnTo>
                  <a:lnTo>
                    <a:pt x="373" y="135"/>
                  </a:lnTo>
                  <a:lnTo>
                    <a:pt x="373" y="95"/>
                  </a:lnTo>
                  <a:lnTo>
                    <a:pt x="395" y="95"/>
                  </a:lnTo>
                  <a:lnTo>
                    <a:pt x="395" y="0"/>
                  </a:lnTo>
                  <a:moveTo>
                    <a:pt x="331" y="223"/>
                  </a:moveTo>
                  <a:lnTo>
                    <a:pt x="364" y="223"/>
                  </a:lnTo>
                  <a:lnTo>
                    <a:pt x="364" y="201"/>
                  </a:lnTo>
                  <a:lnTo>
                    <a:pt x="331" y="201"/>
                  </a:lnTo>
                  <a:lnTo>
                    <a:pt x="331" y="223"/>
                  </a:lnTo>
                  <a:lnTo>
                    <a:pt x="331" y="223"/>
                  </a:lnTo>
                  <a:moveTo>
                    <a:pt x="364" y="0"/>
                  </a:moveTo>
                  <a:lnTo>
                    <a:pt x="331" y="0"/>
                  </a:lnTo>
                  <a:lnTo>
                    <a:pt x="331" y="95"/>
                  </a:lnTo>
                  <a:lnTo>
                    <a:pt x="352" y="95"/>
                  </a:lnTo>
                  <a:lnTo>
                    <a:pt x="352" y="135"/>
                  </a:lnTo>
                  <a:lnTo>
                    <a:pt x="331" y="135"/>
                  </a:lnTo>
                  <a:lnTo>
                    <a:pt x="331" y="159"/>
                  </a:lnTo>
                  <a:lnTo>
                    <a:pt x="364" y="159"/>
                  </a:lnTo>
                  <a:lnTo>
                    <a:pt x="364" y="74"/>
                  </a:lnTo>
                  <a:lnTo>
                    <a:pt x="343" y="74"/>
                  </a:lnTo>
                  <a:lnTo>
                    <a:pt x="343" y="31"/>
                  </a:lnTo>
                  <a:lnTo>
                    <a:pt x="343" y="31"/>
                  </a:lnTo>
                  <a:lnTo>
                    <a:pt x="364" y="31"/>
                  </a:lnTo>
                  <a:lnTo>
                    <a:pt x="364" y="0"/>
                  </a:lnTo>
                  <a:moveTo>
                    <a:pt x="300" y="223"/>
                  </a:moveTo>
                  <a:lnTo>
                    <a:pt x="331" y="223"/>
                  </a:lnTo>
                  <a:lnTo>
                    <a:pt x="331" y="201"/>
                  </a:lnTo>
                  <a:lnTo>
                    <a:pt x="300" y="201"/>
                  </a:lnTo>
                  <a:lnTo>
                    <a:pt x="300" y="223"/>
                  </a:lnTo>
                  <a:lnTo>
                    <a:pt x="300" y="223"/>
                  </a:lnTo>
                  <a:moveTo>
                    <a:pt x="331" y="0"/>
                  </a:moveTo>
                  <a:lnTo>
                    <a:pt x="300" y="0"/>
                  </a:lnTo>
                  <a:lnTo>
                    <a:pt x="300" y="31"/>
                  </a:lnTo>
                  <a:lnTo>
                    <a:pt x="321" y="31"/>
                  </a:lnTo>
                  <a:lnTo>
                    <a:pt x="321" y="74"/>
                  </a:lnTo>
                  <a:lnTo>
                    <a:pt x="300" y="74"/>
                  </a:lnTo>
                  <a:lnTo>
                    <a:pt x="300" y="159"/>
                  </a:lnTo>
                  <a:lnTo>
                    <a:pt x="331" y="159"/>
                  </a:lnTo>
                  <a:lnTo>
                    <a:pt x="331" y="135"/>
                  </a:lnTo>
                  <a:lnTo>
                    <a:pt x="312" y="135"/>
                  </a:lnTo>
                  <a:lnTo>
                    <a:pt x="312" y="135"/>
                  </a:lnTo>
                  <a:lnTo>
                    <a:pt x="312" y="95"/>
                  </a:lnTo>
                  <a:lnTo>
                    <a:pt x="331" y="95"/>
                  </a:lnTo>
                  <a:lnTo>
                    <a:pt x="331" y="0"/>
                  </a:lnTo>
                  <a:moveTo>
                    <a:pt x="269" y="223"/>
                  </a:moveTo>
                  <a:lnTo>
                    <a:pt x="300" y="223"/>
                  </a:lnTo>
                  <a:lnTo>
                    <a:pt x="300" y="201"/>
                  </a:lnTo>
                  <a:lnTo>
                    <a:pt x="269" y="201"/>
                  </a:lnTo>
                  <a:lnTo>
                    <a:pt x="269" y="223"/>
                  </a:lnTo>
                  <a:lnTo>
                    <a:pt x="269" y="223"/>
                  </a:lnTo>
                  <a:moveTo>
                    <a:pt x="300" y="0"/>
                  </a:moveTo>
                  <a:lnTo>
                    <a:pt x="269" y="0"/>
                  </a:lnTo>
                  <a:lnTo>
                    <a:pt x="269" y="95"/>
                  </a:lnTo>
                  <a:lnTo>
                    <a:pt x="291" y="95"/>
                  </a:lnTo>
                  <a:lnTo>
                    <a:pt x="291" y="135"/>
                  </a:lnTo>
                  <a:lnTo>
                    <a:pt x="269" y="135"/>
                  </a:lnTo>
                  <a:lnTo>
                    <a:pt x="269" y="159"/>
                  </a:lnTo>
                  <a:lnTo>
                    <a:pt x="300" y="159"/>
                  </a:lnTo>
                  <a:lnTo>
                    <a:pt x="300" y="74"/>
                  </a:lnTo>
                  <a:lnTo>
                    <a:pt x="279" y="74"/>
                  </a:lnTo>
                  <a:lnTo>
                    <a:pt x="279" y="31"/>
                  </a:lnTo>
                  <a:lnTo>
                    <a:pt x="279" y="31"/>
                  </a:lnTo>
                  <a:lnTo>
                    <a:pt x="300" y="31"/>
                  </a:lnTo>
                  <a:lnTo>
                    <a:pt x="300" y="0"/>
                  </a:lnTo>
                  <a:moveTo>
                    <a:pt x="239" y="223"/>
                  </a:moveTo>
                  <a:lnTo>
                    <a:pt x="269" y="223"/>
                  </a:lnTo>
                  <a:lnTo>
                    <a:pt x="269" y="201"/>
                  </a:lnTo>
                  <a:lnTo>
                    <a:pt x="239" y="201"/>
                  </a:lnTo>
                  <a:lnTo>
                    <a:pt x="239" y="223"/>
                  </a:lnTo>
                  <a:lnTo>
                    <a:pt x="239" y="223"/>
                  </a:lnTo>
                  <a:moveTo>
                    <a:pt x="269" y="0"/>
                  </a:moveTo>
                  <a:lnTo>
                    <a:pt x="239" y="0"/>
                  </a:lnTo>
                  <a:lnTo>
                    <a:pt x="239" y="31"/>
                  </a:lnTo>
                  <a:lnTo>
                    <a:pt x="260" y="31"/>
                  </a:lnTo>
                  <a:lnTo>
                    <a:pt x="260" y="74"/>
                  </a:lnTo>
                  <a:lnTo>
                    <a:pt x="239" y="74"/>
                  </a:lnTo>
                  <a:lnTo>
                    <a:pt x="239" y="159"/>
                  </a:lnTo>
                  <a:lnTo>
                    <a:pt x="269" y="159"/>
                  </a:lnTo>
                  <a:lnTo>
                    <a:pt x="269" y="135"/>
                  </a:lnTo>
                  <a:lnTo>
                    <a:pt x="248" y="135"/>
                  </a:lnTo>
                  <a:lnTo>
                    <a:pt x="248" y="135"/>
                  </a:lnTo>
                  <a:lnTo>
                    <a:pt x="248" y="95"/>
                  </a:lnTo>
                  <a:lnTo>
                    <a:pt x="269" y="95"/>
                  </a:lnTo>
                  <a:lnTo>
                    <a:pt x="269" y="0"/>
                  </a:lnTo>
                  <a:moveTo>
                    <a:pt x="206" y="223"/>
                  </a:moveTo>
                  <a:lnTo>
                    <a:pt x="239" y="223"/>
                  </a:lnTo>
                  <a:lnTo>
                    <a:pt x="239" y="201"/>
                  </a:lnTo>
                  <a:lnTo>
                    <a:pt x="206" y="201"/>
                  </a:lnTo>
                  <a:lnTo>
                    <a:pt x="206" y="223"/>
                  </a:lnTo>
                  <a:lnTo>
                    <a:pt x="206" y="223"/>
                  </a:lnTo>
                  <a:moveTo>
                    <a:pt x="239" y="0"/>
                  </a:moveTo>
                  <a:lnTo>
                    <a:pt x="206" y="0"/>
                  </a:lnTo>
                  <a:lnTo>
                    <a:pt x="206" y="95"/>
                  </a:lnTo>
                  <a:lnTo>
                    <a:pt x="227" y="95"/>
                  </a:lnTo>
                  <a:lnTo>
                    <a:pt x="227" y="135"/>
                  </a:lnTo>
                  <a:lnTo>
                    <a:pt x="206" y="135"/>
                  </a:lnTo>
                  <a:lnTo>
                    <a:pt x="206" y="159"/>
                  </a:lnTo>
                  <a:lnTo>
                    <a:pt x="239" y="159"/>
                  </a:lnTo>
                  <a:lnTo>
                    <a:pt x="239" y="74"/>
                  </a:lnTo>
                  <a:lnTo>
                    <a:pt x="217" y="74"/>
                  </a:lnTo>
                  <a:lnTo>
                    <a:pt x="217" y="31"/>
                  </a:lnTo>
                  <a:lnTo>
                    <a:pt x="217" y="31"/>
                  </a:lnTo>
                  <a:lnTo>
                    <a:pt x="239" y="31"/>
                  </a:lnTo>
                  <a:lnTo>
                    <a:pt x="239" y="0"/>
                  </a:lnTo>
                  <a:moveTo>
                    <a:pt x="175" y="223"/>
                  </a:moveTo>
                  <a:lnTo>
                    <a:pt x="206" y="223"/>
                  </a:lnTo>
                  <a:lnTo>
                    <a:pt x="206" y="201"/>
                  </a:lnTo>
                  <a:lnTo>
                    <a:pt x="175" y="201"/>
                  </a:lnTo>
                  <a:lnTo>
                    <a:pt x="175" y="223"/>
                  </a:lnTo>
                  <a:lnTo>
                    <a:pt x="175" y="223"/>
                  </a:lnTo>
                  <a:moveTo>
                    <a:pt x="206" y="0"/>
                  </a:moveTo>
                  <a:lnTo>
                    <a:pt x="175" y="0"/>
                  </a:lnTo>
                  <a:lnTo>
                    <a:pt x="175" y="31"/>
                  </a:lnTo>
                  <a:lnTo>
                    <a:pt x="196" y="31"/>
                  </a:lnTo>
                  <a:lnTo>
                    <a:pt x="196" y="74"/>
                  </a:lnTo>
                  <a:lnTo>
                    <a:pt x="175" y="74"/>
                  </a:lnTo>
                  <a:lnTo>
                    <a:pt x="175" y="159"/>
                  </a:lnTo>
                  <a:lnTo>
                    <a:pt x="206" y="159"/>
                  </a:lnTo>
                  <a:lnTo>
                    <a:pt x="206" y="135"/>
                  </a:lnTo>
                  <a:lnTo>
                    <a:pt x="187" y="135"/>
                  </a:lnTo>
                  <a:lnTo>
                    <a:pt x="187" y="135"/>
                  </a:lnTo>
                  <a:lnTo>
                    <a:pt x="187" y="95"/>
                  </a:lnTo>
                  <a:lnTo>
                    <a:pt x="206" y="95"/>
                  </a:lnTo>
                  <a:lnTo>
                    <a:pt x="206" y="0"/>
                  </a:lnTo>
                  <a:moveTo>
                    <a:pt x="144" y="223"/>
                  </a:moveTo>
                  <a:lnTo>
                    <a:pt x="175" y="223"/>
                  </a:lnTo>
                  <a:lnTo>
                    <a:pt x="175" y="201"/>
                  </a:lnTo>
                  <a:lnTo>
                    <a:pt x="144" y="201"/>
                  </a:lnTo>
                  <a:lnTo>
                    <a:pt x="144" y="223"/>
                  </a:lnTo>
                  <a:lnTo>
                    <a:pt x="144" y="223"/>
                  </a:lnTo>
                  <a:moveTo>
                    <a:pt x="175" y="0"/>
                  </a:moveTo>
                  <a:lnTo>
                    <a:pt x="144" y="0"/>
                  </a:lnTo>
                  <a:lnTo>
                    <a:pt x="144" y="95"/>
                  </a:lnTo>
                  <a:lnTo>
                    <a:pt x="165" y="95"/>
                  </a:lnTo>
                  <a:lnTo>
                    <a:pt x="165" y="135"/>
                  </a:lnTo>
                  <a:lnTo>
                    <a:pt x="144" y="135"/>
                  </a:lnTo>
                  <a:lnTo>
                    <a:pt x="144" y="159"/>
                  </a:lnTo>
                  <a:lnTo>
                    <a:pt x="175" y="159"/>
                  </a:lnTo>
                  <a:lnTo>
                    <a:pt x="175" y="74"/>
                  </a:lnTo>
                  <a:lnTo>
                    <a:pt x="154" y="74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75" y="31"/>
                  </a:lnTo>
                  <a:lnTo>
                    <a:pt x="175" y="0"/>
                  </a:lnTo>
                  <a:moveTo>
                    <a:pt x="113" y="223"/>
                  </a:moveTo>
                  <a:lnTo>
                    <a:pt x="144" y="223"/>
                  </a:lnTo>
                  <a:lnTo>
                    <a:pt x="144" y="201"/>
                  </a:lnTo>
                  <a:lnTo>
                    <a:pt x="113" y="201"/>
                  </a:lnTo>
                  <a:lnTo>
                    <a:pt x="113" y="223"/>
                  </a:lnTo>
                  <a:lnTo>
                    <a:pt x="113" y="223"/>
                  </a:lnTo>
                  <a:moveTo>
                    <a:pt x="144" y="0"/>
                  </a:moveTo>
                  <a:lnTo>
                    <a:pt x="113" y="0"/>
                  </a:lnTo>
                  <a:lnTo>
                    <a:pt x="113" y="31"/>
                  </a:lnTo>
                  <a:lnTo>
                    <a:pt x="135" y="31"/>
                  </a:lnTo>
                  <a:lnTo>
                    <a:pt x="135" y="74"/>
                  </a:lnTo>
                  <a:lnTo>
                    <a:pt x="113" y="74"/>
                  </a:lnTo>
                  <a:lnTo>
                    <a:pt x="113" y="159"/>
                  </a:lnTo>
                  <a:lnTo>
                    <a:pt x="144" y="159"/>
                  </a:lnTo>
                  <a:lnTo>
                    <a:pt x="144" y="135"/>
                  </a:lnTo>
                  <a:lnTo>
                    <a:pt x="123" y="135"/>
                  </a:lnTo>
                  <a:lnTo>
                    <a:pt x="123" y="135"/>
                  </a:lnTo>
                  <a:lnTo>
                    <a:pt x="123" y="95"/>
                  </a:lnTo>
                  <a:lnTo>
                    <a:pt x="144" y="95"/>
                  </a:lnTo>
                  <a:lnTo>
                    <a:pt x="144" y="0"/>
                  </a:lnTo>
                  <a:moveTo>
                    <a:pt x="80" y="223"/>
                  </a:moveTo>
                  <a:lnTo>
                    <a:pt x="113" y="223"/>
                  </a:lnTo>
                  <a:lnTo>
                    <a:pt x="113" y="201"/>
                  </a:lnTo>
                  <a:lnTo>
                    <a:pt x="80" y="201"/>
                  </a:lnTo>
                  <a:lnTo>
                    <a:pt x="80" y="223"/>
                  </a:lnTo>
                  <a:lnTo>
                    <a:pt x="80" y="223"/>
                  </a:lnTo>
                  <a:moveTo>
                    <a:pt x="113" y="0"/>
                  </a:moveTo>
                  <a:lnTo>
                    <a:pt x="80" y="0"/>
                  </a:lnTo>
                  <a:lnTo>
                    <a:pt x="80" y="95"/>
                  </a:lnTo>
                  <a:lnTo>
                    <a:pt x="102" y="95"/>
                  </a:lnTo>
                  <a:lnTo>
                    <a:pt x="102" y="135"/>
                  </a:lnTo>
                  <a:lnTo>
                    <a:pt x="80" y="135"/>
                  </a:lnTo>
                  <a:lnTo>
                    <a:pt x="80" y="159"/>
                  </a:lnTo>
                  <a:lnTo>
                    <a:pt x="113" y="159"/>
                  </a:lnTo>
                  <a:lnTo>
                    <a:pt x="113" y="74"/>
                  </a:lnTo>
                  <a:lnTo>
                    <a:pt x="92" y="74"/>
                  </a:lnTo>
                  <a:lnTo>
                    <a:pt x="92" y="31"/>
                  </a:lnTo>
                  <a:lnTo>
                    <a:pt x="92" y="31"/>
                  </a:lnTo>
                  <a:lnTo>
                    <a:pt x="113" y="31"/>
                  </a:lnTo>
                  <a:lnTo>
                    <a:pt x="113" y="0"/>
                  </a:lnTo>
                  <a:moveTo>
                    <a:pt x="50" y="223"/>
                  </a:moveTo>
                  <a:lnTo>
                    <a:pt x="80" y="223"/>
                  </a:lnTo>
                  <a:lnTo>
                    <a:pt x="80" y="201"/>
                  </a:lnTo>
                  <a:lnTo>
                    <a:pt x="80" y="201"/>
                  </a:lnTo>
                  <a:lnTo>
                    <a:pt x="80" y="159"/>
                  </a:lnTo>
                  <a:lnTo>
                    <a:pt x="80" y="159"/>
                  </a:lnTo>
                  <a:lnTo>
                    <a:pt x="80" y="135"/>
                  </a:lnTo>
                  <a:lnTo>
                    <a:pt x="61" y="135"/>
                  </a:lnTo>
                  <a:lnTo>
                    <a:pt x="61" y="135"/>
                  </a:lnTo>
                  <a:lnTo>
                    <a:pt x="61" y="95"/>
                  </a:lnTo>
                  <a:lnTo>
                    <a:pt x="80" y="95"/>
                  </a:lnTo>
                  <a:lnTo>
                    <a:pt x="80" y="0"/>
                  </a:lnTo>
                  <a:lnTo>
                    <a:pt x="50" y="0"/>
                  </a:lnTo>
                  <a:lnTo>
                    <a:pt x="50" y="31"/>
                  </a:lnTo>
                  <a:lnTo>
                    <a:pt x="71" y="31"/>
                  </a:lnTo>
                  <a:lnTo>
                    <a:pt x="71" y="74"/>
                  </a:lnTo>
                  <a:lnTo>
                    <a:pt x="50" y="74"/>
                  </a:lnTo>
                  <a:lnTo>
                    <a:pt x="50" y="223"/>
                  </a:lnTo>
                  <a:moveTo>
                    <a:pt x="0" y="223"/>
                  </a:moveTo>
                  <a:lnTo>
                    <a:pt x="50" y="223"/>
                  </a:lnTo>
                  <a:lnTo>
                    <a:pt x="50" y="74"/>
                  </a:lnTo>
                  <a:lnTo>
                    <a:pt x="28" y="74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50" y="31"/>
                  </a:lnTo>
                  <a:lnTo>
                    <a:pt x="50" y="0"/>
                  </a:lnTo>
                  <a:lnTo>
                    <a:pt x="0" y="0"/>
                  </a:lnTo>
                  <a:lnTo>
                    <a:pt x="0" y="223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0" name="Freeform 51"/>
            <p:cNvSpPr>
              <a:spLocks/>
            </p:cNvSpPr>
            <p:nvPr/>
          </p:nvSpPr>
          <p:spPr bwMode="auto">
            <a:xfrm>
              <a:off x="3652838" y="2763838"/>
              <a:ext cx="434975" cy="104775"/>
            </a:xfrm>
            <a:custGeom>
              <a:avLst/>
              <a:gdLst>
                <a:gd name="T0" fmla="*/ 0 w 116"/>
                <a:gd name="T1" fmla="*/ 14 h 28"/>
                <a:gd name="T2" fmla="*/ 8 w 116"/>
                <a:gd name="T3" fmla="*/ 28 h 28"/>
                <a:gd name="T4" fmla="*/ 58 w 116"/>
                <a:gd name="T5" fmla="*/ 16 h 28"/>
                <a:gd name="T6" fmla="*/ 108 w 116"/>
                <a:gd name="T7" fmla="*/ 28 h 28"/>
                <a:gd name="T8" fmla="*/ 116 w 116"/>
                <a:gd name="T9" fmla="*/ 14 h 28"/>
                <a:gd name="T10" fmla="*/ 58 w 116"/>
                <a:gd name="T11" fmla="*/ 0 h 28"/>
                <a:gd name="T12" fmla="*/ 0 w 116"/>
                <a:gd name="T13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28">
                  <a:moveTo>
                    <a:pt x="0" y="14"/>
                  </a:moveTo>
                  <a:cubicBezTo>
                    <a:pt x="8" y="28"/>
                    <a:pt x="8" y="28"/>
                    <a:pt x="8" y="28"/>
                  </a:cubicBezTo>
                  <a:cubicBezTo>
                    <a:pt x="22" y="20"/>
                    <a:pt x="40" y="16"/>
                    <a:pt x="58" y="16"/>
                  </a:cubicBezTo>
                  <a:cubicBezTo>
                    <a:pt x="77" y="16"/>
                    <a:pt x="94" y="20"/>
                    <a:pt x="108" y="28"/>
                  </a:cubicBezTo>
                  <a:cubicBezTo>
                    <a:pt x="116" y="14"/>
                    <a:pt x="116" y="14"/>
                    <a:pt x="116" y="14"/>
                  </a:cubicBezTo>
                  <a:cubicBezTo>
                    <a:pt x="100" y="5"/>
                    <a:pt x="79" y="0"/>
                    <a:pt x="58" y="0"/>
                  </a:cubicBezTo>
                  <a:cubicBezTo>
                    <a:pt x="37" y="0"/>
                    <a:pt x="16" y="5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1" name="Freeform 52"/>
            <p:cNvSpPr>
              <a:spLocks/>
            </p:cNvSpPr>
            <p:nvPr/>
          </p:nvSpPr>
          <p:spPr bwMode="auto">
            <a:xfrm>
              <a:off x="3576638" y="2643188"/>
              <a:ext cx="585788" cy="123825"/>
            </a:xfrm>
            <a:custGeom>
              <a:avLst/>
              <a:gdLst>
                <a:gd name="T0" fmla="*/ 156 w 156"/>
                <a:gd name="T1" fmla="*/ 19 h 33"/>
                <a:gd name="T2" fmla="*/ 78 w 156"/>
                <a:gd name="T3" fmla="*/ 0 h 33"/>
                <a:gd name="T4" fmla="*/ 0 w 156"/>
                <a:gd name="T5" fmla="*/ 19 h 33"/>
                <a:gd name="T6" fmla="*/ 8 w 156"/>
                <a:gd name="T7" fmla="*/ 33 h 33"/>
                <a:gd name="T8" fmla="*/ 78 w 156"/>
                <a:gd name="T9" fmla="*/ 17 h 33"/>
                <a:gd name="T10" fmla="*/ 148 w 156"/>
                <a:gd name="T11" fmla="*/ 33 h 33"/>
                <a:gd name="T12" fmla="*/ 156 w 156"/>
                <a:gd name="T13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33">
                  <a:moveTo>
                    <a:pt x="156" y="19"/>
                  </a:moveTo>
                  <a:cubicBezTo>
                    <a:pt x="134" y="7"/>
                    <a:pt x="106" y="0"/>
                    <a:pt x="78" y="0"/>
                  </a:cubicBezTo>
                  <a:cubicBezTo>
                    <a:pt x="50" y="0"/>
                    <a:pt x="22" y="7"/>
                    <a:pt x="0" y="19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28" y="23"/>
                    <a:pt x="53" y="17"/>
                    <a:pt x="78" y="17"/>
                  </a:cubicBezTo>
                  <a:cubicBezTo>
                    <a:pt x="104" y="17"/>
                    <a:pt x="129" y="23"/>
                    <a:pt x="148" y="33"/>
                  </a:cubicBezTo>
                  <a:lnTo>
                    <a:pt x="1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2" name="Freeform 53"/>
            <p:cNvSpPr>
              <a:spLocks/>
            </p:cNvSpPr>
            <p:nvPr/>
          </p:nvSpPr>
          <p:spPr bwMode="auto">
            <a:xfrm>
              <a:off x="4414838" y="584200"/>
              <a:ext cx="600075" cy="601663"/>
            </a:xfrm>
            <a:custGeom>
              <a:avLst/>
              <a:gdLst>
                <a:gd name="T0" fmla="*/ 158 w 160"/>
                <a:gd name="T1" fmla="*/ 62 h 160"/>
                <a:gd name="T2" fmla="*/ 126 w 160"/>
                <a:gd name="T3" fmla="*/ 76 h 160"/>
                <a:gd name="T4" fmla="*/ 113 w 160"/>
                <a:gd name="T5" fmla="*/ 76 h 160"/>
                <a:gd name="T6" fmla="*/ 107 w 160"/>
                <a:gd name="T7" fmla="*/ 60 h 160"/>
                <a:gd name="T8" fmla="*/ 116 w 160"/>
                <a:gd name="T9" fmla="*/ 51 h 160"/>
                <a:gd name="T10" fmla="*/ 148 w 160"/>
                <a:gd name="T11" fmla="*/ 38 h 160"/>
                <a:gd name="T12" fmla="*/ 134 w 160"/>
                <a:gd name="T13" fmla="*/ 21 h 160"/>
                <a:gd name="T14" fmla="*/ 113 w 160"/>
                <a:gd name="T15" fmla="*/ 12 h 160"/>
                <a:gd name="T16" fmla="*/ 109 w 160"/>
                <a:gd name="T17" fmla="*/ 38 h 160"/>
                <a:gd name="T18" fmla="*/ 94 w 160"/>
                <a:gd name="T19" fmla="*/ 60 h 160"/>
                <a:gd name="T20" fmla="*/ 96 w 160"/>
                <a:gd name="T21" fmla="*/ 36 h 160"/>
                <a:gd name="T22" fmla="*/ 85 w 160"/>
                <a:gd name="T23" fmla="*/ 29 h 160"/>
                <a:gd name="T24" fmla="*/ 85 w 160"/>
                <a:gd name="T25" fmla="*/ 17 h 160"/>
                <a:gd name="T26" fmla="*/ 76 w 160"/>
                <a:gd name="T27" fmla="*/ 17 h 160"/>
                <a:gd name="T28" fmla="*/ 76 w 160"/>
                <a:gd name="T29" fmla="*/ 29 h 160"/>
                <a:gd name="T30" fmla="*/ 65 w 160"/>
                <a:gd name="T31" fmla="*/ 36 h 160"/>
                <a:gd name="T32" fmla="*/ 66 w 160"/>
                <a:gd name="T33" fmla="*/ 60 h 160"/>
                <a:gd name="T34" fmla="*/ 51 w 160"/>
                <a:gd name="T35" fmla="*/ 38 h 160"/>
                <a:gd name="T36" fmla="*/ 48 w 160"/>
                <a:gd name="T37" fmla="*/ 12 h 160"/>
                <a:gd name="T38" fmla="*/ 27 w 160"/>
                <a:gd name="T39" fmla="*/ 21 h 160"/>
                <a:gd name="T40" fmla="*/ 13 w 160"/>
                <a:gd name="T41" fmla="*/ 38 h 160"/>
                <a:gd name="T42" fmla="*/ 45 w 160"/>
                <a:gd name="T43" fmla="*/ 51 h 160"/>
                <a:gd name="T44" fmla="*/ 54 w 160"/>
                <a:gd name="T45" fmla="*/ 60 h 160"/>
                <a:gd name="T46" fmla="*/ 47 w 160"/>
                <a:gd name="T47" fmla="*/ 76 h 160"/>
                <a:gd name="T48" fmla="*/ 35 w 160"/>
                <a:gd name="T49" fmla="*/ 76 h 160"/>
                <a:gd name="T50" fmla="*/ 3 w 160"/>
                <a:gd name="T51" fmla="*/ 62 h 160"/>
                <a:gd name="T52" fmla="*/ 0 w 160"/>
                <a:gd name="T53" fmla="*/ 85 h 160"/>
                <a:gd name="T54" fmla="*/ 9 w 160"/>
                <a:gd name="T55" fmla="*/ 105 h 160"/>
                <a:gd name="T56" fmla="*/ 30 w 160"/>
                <a:gd name="T57" fmla="*/ 90 h 160"/>
                <a:gd name="T58" fmla="*/ 56 w 160"/>
                <a:gd name="T59" fmla="*/ 85 h 160"/>
                <a:gd name="T60" fmla="*/ 38 w 160"/>
                <a:gd name="T61" fmla="*/ 100 h 160"/>
                <a:gd name="T62" fmla="*/ 41 w 160"/>
                <a:gd name="T63" fmla="*/ 113 h 160"/>
                <a:gd name="T64" fmla="*/ 32 w 160"/>
                <a:gd name="T65" fmla="*/ 122 h 160"/>
                <a:gd name="T66" fmla="*/ 39 w 160"/>
                <a:gd name="T67" fmla="*/ 128 h 160"/>
                <a:gd name="T68" fmla="*/ 48 w 160"/>
                <a:gd name="T69" fmla="*/ 119 h 160"/>
                <a:gd name="T70" fmla="*/ 60 w 160"/>
                <a:gd name="T71" fmla="*/ 123 h 160"/>
                <a:gd name="T72" fmla="*/ 76 w 160"/>
                <a:gd name="T73" fmla="*/ 104 h 160"/>
                <a:gd name="T74" fmla="*/ 71 w 160"/>
                <a:gd name="T75" fmla="*/ 131 h 160"/>
                <a:gd name="T76" fmla="*/ 56 w 160"/>
                <a:gd name="T77" fmla="*/ 151 h 160"/>
                <a:gd name="T78" fmla="*/ 76 w 160"/>
                <a:gd name="T79" fmla="*/ 160 h 160"/>
                <a:gd name="T80" fmla="*/ 99 w 160"/>
                <a:gd name="T81" fmla="*/ 158 h 160"/>
                <a:gd name="T82" fmla="*/ 85 w 160"/>
                <a:gd name="T83" fmla="*/ 126 h 160"/>
                <a:gd name="T84" fmla="*/ 85 w 160"/>
                <a:gd name="T85" fmla="*/ 113 h 160"/>
                <a:gd name="T86" fmla="*/ 101 w 160"/>
                <a:gd name="T87" fmla="*/ 107 h 160"/>
                <a:gd name="T88" fmla="*/ 109 w 160"/>
                <a:gd name="T89" fmla="*/ 115 h 160"/>
                <a:gd name="T90" fmla="*/ 122 w 160"/>
                <a:gd name="T91" fmla="*/ 148 h 160"/>
                <a:gd name="T92" fmla="*/ 140 w 160"/>
                <a:gd name="T93" fmla="*/ 134 h 160"/>
                <a:gd name="T94" fmla="*/ 148 w 160"/>
                <a:gd name="T95" fmla="*/ 113 h 160"/>
                <a:gd name="T96" fmla="*/ 123 w 160"/>
                <a:gd name="T97" fmla="*/ 109 h 160"/>
                <a:gd name="T98" fmla="*/ 101 w 160"/>
                <a:gd name="T99" fmla="*/ 94 h 160"/>
                <a:gd name="T100" fmla="*/ 125 w 160"/>
                <a:gd name="T101" fmla="*/ 96 h 160"/>
                <a:gd name="T102" fmla="*/ 131 w 160"/>
                <a:gd name="T103" fmla="*/ 85 h 160"/>
                <a:gd name="T104" fmla="*/ 144 w 160"/>
                <a:gd name="T105" fmla="*/ 8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0" h="160">
                  <a:moveTo>
                    <a:pt x="160" y="76"/>
                  </a:moveTo>
                  <a:cubicBezTo>
                    <a:pt x="144" y="76"/>
                    <a:pt x="144" y="76"/>
                    <a:pt x="144" y="76"/>
                  </a:cubicBezTo>
                  <a:cubicBezTo>
                    <a:pt x="158" y="62"/>
                    <a:pt x="158" y="62"/>
                    <a:pt x="158" y="62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31" y="76"/>
                    <a:pt x="131" y="76"/>
                    <a:pt x="131" y="76"/>
                  </a:cubicBezTo>
                  <a:cubicBezTo>
                    <a:pt x="126" y="76"/>
                    <a:pt x="126" y="76"/>
                    <a:pt x="126" y="76"/>
                  </a:cubicBezTo>
                  <a:cubicBezTo>
                    <a:pt x="131" y="71"/>
                    <a:pt x="131" y="71"/>
                    <a:pt x="131" y="71"/>
                  </a:cubicBezTo>
                  <a:cubicBezTo>
                    <a:pt x="125" y="64"/>
                    <a:pt x="125" y="64"/>
                    <a:pt x="125" y="64"/>
                  </a:cubicBezTo>
                  <a:cubicBezTo>
                    <a:pt x="113" y="76"/>
                    <a:pt x="113" y="76"/>
                    <a:pt x="113" y="76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04" y="72"/>
                    <a:pt x="103" y="69"/>
                    <a:pt x="101" y="66"/>
                  </a:cubicBezTo>
                  <a:cubicBezTo>
                    <a:pt x="107" y="60"/>
                    <a:pt x="107" y="60"/>
                    <a:pt x="107" y="60"/>
                  </a:cubicBezTo>
                  <a:cubicBezTo>
                    <a:pt x="123" y="60"/>
                    <a:pt x="123" y="60"/>
                    <a:pt x="123" y="60"/>
                  </a:cubicBezTo>
                  <a:cubicBezTo>
                    <a:pt x="123" y="51"/>
                    <a:pt x="123" y="51"/>
                    <a:pt x="123" y="51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48" y="47"/>
                    <a:pt x="148" y="47"/>
                    <a:pt x="148" y="47"/>
                  </a:cubicBezTo>
                  <a:cubicBezTo>
                    <a:pt x="148" y="38"/>
                    <a:pt x="148" y="38"/>
                    <a:pt x="148" y="38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40" y="27"/>
                    <a:pt x="140" y="27"/>
                    <a:pt x="140" y="27"/>
                  </a:cubicBezTo>
                  <a:cubicBezTo>
                    <a:pt x="134" y="21"/>
                    <a:pt x="134" y="21"/>
                    <a:pt x="134" y="21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2" y="12"/>
                    <a:pt x="122" y="12"/>
                    <a:pt x="122" y="12"/>
                  </a:cubicBezTo>
                  <a:cubicBezTo>
                    <a:pt x="113" y="12"/>
                    <a:pt x="113" y="12"/>
                    <a:pt x="113" y="12"/>
                  </a:cubicBezTo>
                  <a:cubicBezTo>
                    <a:pt x="113" y="41"/>
                    <a:pt x="113" y="41"/>
                    <a:pt x="113" y="41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1" y="38"/>
                    <a:pt x="101" y="38"/>
                    <a:pt x="101" y="38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2" y="58"/>
                    <a:pt x="88" y="57"/>
                    <a:pt x="85" y="56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5" y="29"/>
                    <a:pt x="85" y="29"/>
                    <a:pt x="85" y="29"/>
                  </a:cubicBezTo>
                  <a:cubicBezTo>
                    <a:pt x="105" y="9"/>
                    <a:pt x="105" y="9"/>
                    <a:pt x="105" y="9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85" y="17"/>
                    <a:pt x="85" y="17"/>
                    <a:pt x="85" y="17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7"/>
                    <a:pt x="69" y="58"/>
                    <a:pt x="66" y="60"/>
                  </a:cubicBezTo>
                  <a:cubicBezTo>
                    <a:pt x="60" y="54"/>
                    <a:pt x="60" y="54"/>
                    <a:pt x="60" y="54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58" y="69"/>
                    <a:pt x="57" y="72"/>
                    <a:pt x="56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9" y="105"/>
                    <a:pt x="9" y="105"/>
                    <a:pt x="9" y="10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35" y="85"/>
                    <a:pt x="35" y="85"/>
                    <a:pt x="35" y="85"/>
                  </a:cubicBezTo>
                  <a:cubicBezTo>
                    <a:pt x="30" y="90"/>
                    <a:pt x="30" y="90"/>
                    <a:pt x="30" y="90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7" y="88"/>
                    <a:pt x="58" y="91"/>
                    <a:pt x="60" y="94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13" y="122"/>
                    <a:pt x="13" y="122"/>
                    <a:pt x="13" y="122"/>
                  </a:cubicBezTo>
                  <a:cubicBezTo>
                    <a:pt x="32" y="122"/>
                    <a:pt x="32" y="122"/>
                    <a:pt x="32" y="122"/>
                  </a:cubicBezTo>
                  <a:cubicBezTo>
                    <a:pt x="21" y="134"/>
                    <a:pt x="21" y="134"/>
                    <a:pt x="21" y="134"/>
                  </a:cubicBezTo>
                  <a:cubicBezTo>
                    <a:pt x="27" y="140"/>
                    <a:pt x="27" y="140"/>
                    <a:pt x="27" y="140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39" y="148"/>
                    <a:pt x="39" y="148"/>
                    <a:pt x="39" y="148"/>
                  </a:cubicBezTo>
                  <a:cubicBezTo>
                    <a:pt x="48" y="148"/>
                    <a:pt x="48" y="148"/>
                    <a:pt x="48" y="148"/>
                  </a:cubicBezTo>
                  <a:cubicBezTo>
                    <a:pt x="48" y="119"/>
                    <a:pt x="48" y="119"/>
                    <a:pt x="48" y="119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23"/>
                    <a:pt x="51" y="123"/>
                    <a:pt x="51" y="123"/>
                  </a:cubicBezTo>
                  <a:cubicBezTo>
                    <a:pt x="60" y="123"/>
                    <a:pt x="60" y="123"/>
                    <a:pt x="60" y="123"/>
                  </a:cubicBezTo>
                  <a:cubicBezTo>
                    <a:pt x="60" y="107"/>
                    <a:pt x="60" y="107"/>
                    <a:pt x="60" y="107"/>
                  </a:cubicBezTo>
                  <a:cubicBezTo>
                    <a:pt x="66" y="100"/>
                    <a:pt x="66" y="100"/>
                    <a:pt x="66" y="100"/>
                  </a:cubicBezTo>
                  <a:cubicBezTo>
                    <a:pt x="69" y="102"/>
                    <a:pt x="72" y="104"/>
                    <a:pt x="76" y="104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65" y="125"/>
                    <a:pt x="65" y="125"/>
                    <a:pt x="65" y="125"/>
                  </a:cubicBezTo>
                  <a:cubicBezTo>
                    <a:pt x="71" y="131"/>
                    <a:pt x="71" y="131"/>
                    <a:pt x="71" y="131"/>
                  </a:cubicBezTo>
                  <a:cubicBezTo>
                    <a:pt x="76" y="126"/>
                    <a:pt x="76" y="126"/>
                    <a:pt x="76" y="126"/>
                  </a:cubicBezTo>
                  <a:cubicBezTo>
                    <a:pt x="76" y="131"/>
                    <a:pt x="76" y="131"/>
                    <a:pt x="76" y="131"/>
                  </a:cubicBezTo>
                  <a:cubicBezTo>
                    <a:pt x="56" y="151"/>
                    <a:pt x="56" y="151"/>
                    <a:pt x="56" y="151"/>
                  </a:cubicBezTo>
                  <a:cubicBezTo>
                    <a:pt x="62" y="158"/>
                    <a:pt x="62" y="158"/>
                    <a:pt x="62" y="158"/>
                  </a:cubicBezTo>
                  <a:cubicBezTo>
                    <a:pt x="76" y="144"/>
                    <a:pt x="76" y="144"/>
                    <a:pt x="76" y="144"/>
                  </a:cubicBezTo>
                  <a:cubicBezTo>
                    <a:pt x="76" y="160"/>
                    <a:pt x="76" y="160"/>
                    <a:pt x="76" y="160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5" y="144"/>
                    <a:pt x="85" y="144"/>
                    <a:pt x="85" y="144"/>
                  </a:cubicBezTo>
                  <a:cubicBezTo>
                    <a:pt x="99" y="158"/>
                    <a:pt x="99" y="158"/>
                    <a:pt x="99" y="158"/>
                  </a:cubicBezTo>
                  <a:cubicBezTo>
                    <a:pt x="105" y="151"/>
                    <a:pt x="105" y="151"/>
                    <a:pt x="105" y="151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85" y="126"/>
                    <a:pt x="85" y="126"/>
                    <a:pt x="85" y="126"/>
                  </a:cubicBezTo>
                  <a:cubicBezTo>
                    <a:pt x="90" y="131"/>
                    <a:pt x="90" y="131"/>
                    <a:pt x="90" y="131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5" y="104"/>
                    <a:pt x="85" y="104"/>
                    <a:pt x="85" y="104"/>
                  </a:cubicBezTo>
                  <a:cubicBezTo>
                    <a:pt x="88" y="104"/>
                    <a:pt x="92" y="102"/>
                    <a:pt x="94" y="100"/>
                  </a:cubicBezTo>
                  <a:cubicBezTo>
                    <a:pt x="101" y="107"/>
                    <a:pt x="101" y="107"/>
                    <a:pt x="101" y="107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9" y="123"/>
                    <a:pt x="109" y="123"/>
                    <a:pt x="109" y="123"/>
                  </a:cubicBezTo>
                  <a:cubicBezTo>
                    <a:pt x="109" y="115"/>
                    <a:pt x="109" y="115"/>
                    <a:pt x="109" y="115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122" y="148"/>
                    <a:pt x="122" y="148"/>
                    <a:pt x="122" y="148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40" y="134"/>
                    <a:pt x="140" y="134"/>
                    <a:pt x="140" y="134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120" y="113"/>
                    <a:pt x="120" y="113"/>
                    <a:pt x="120" y="113"/>
                  </a:cubicBezTo>
                  <a:cubicBezTo>
                    <a:pt x="116" y="109"/>
                    <a:pt x="116" y="109"/>
                    <a:pt x="116" y="109"/>
                  </a:cubicBezTo>
                  <a:cubicBezTo>
                    <a:pt x="123" y="109"/>
                    <a:pt x="123" y="109"/>
                    <a:pt x="123" y="109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3" y="91"/>
                    <a:pt x="104" y="88"/>
                    <a:pt x="105" y="85"/>
                  </a:cubicBezTo>
                  <a:cubicBezTo>
                    <a:pt x="113" y="85"/>
                    <a:pt x="113" y="85"/>
                    <a:pt x="113" y="85"/>
                  </a:cubicBezTo>
                  <a:cubicBezTo>
                    <a:pt x="125" y="96"/>
                    <a:pt x="125" y="96"/>
                    <a:pt x="125" y="96"/>
                  </a:cubicBezTo>
                  <a:cubicBezTo>
                    <a:pt x="131" y="90"/>
                    <a:pt x="131" y="90"/>
                    <a:pt x="131" y="90"/>
                  </a:cubicBezTo>
                  <a:cubicBezTo>
                    <a:pt x="126" y="85"/>
                    <a:pt x="126" y="85"/>
                    <a:pt x="126" y="85"/>
                  </a:cubicBezTo>
                  <a:cubicBezTo>
                    <a:pt x="131" y="85"/>
                    <a:pt x="131" y="85"/>
                    <a:pt x="131" y="8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44" y="85"/>
                    <a:pt x="144" y="85"/>
                    <a:pt x="144" y="85"/>
                  </a:cubicBezTo>
                  <a:cubicBezTo>
                    <a:pt x="160" y="85"/>
                    <a:pt x="160" y="85"/>
                    <a:pt x="160" y="85"/>
                  </a:cubicBezTo>
                  <a:lnTo>
                    <a:pt x="160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3" name="Oval 54"/>
            <p:cNvSpPr>
              <a:spLocks noChangeArrowheads="1"/>
            </p:cNvSpPr>
            <p:nvPr/>
          </p:nvSpPr>
          <p:spPr bwMode="auto">
            <a:xfrm>
              <a:off x="758825" y="1038225"/>
              <a:ext cx="454025" cy="455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4" name="Rectangle 55"/>
            <p:cNvSpPr>
              <a:spLocks noChangeArrowheads="1"/>
            </p:cNvSpPr>
            <p:nvPr/>
          </p:nvSpPr>
          <p:spPr bwMode="auto">
            <a:xfrm>
              <a:off x="957263" y="925513"/>
              <a:ext cx="55563" cy="825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5" name="Rectangle 56"/>
            <p:cNvSpPr>
              <a:spLocks noChangeArrowheads="1"/>
            </p:cNvSpPr>
            <p:nvPr/>
          </p:nvSpPr>
          <p:spPr bwMode="auto">
            <a:xfrm>
              <a:off x="1246188" y="1238250"/>
              <a:ext cx="79375" cy="603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6" name="Rectangle 57"/>
            <p:cNvSpPr>
              <a:spLocks noChangeArrowheads="1"/>
            </p:cNvSpPr>
            <p:nvPr/>
          </p:nvSpPr>
          <p:spPr bwMode="auto">
            <a:xfrm>
              <a:off x="957263" y="1527175"/>
              <a:ext cx="55563" cy="825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7" name="Rectangle 58"/>
            <p:cNvSpPr>
              <a:spLocks noChangeArrowheads="1"/>
            </p:cNvSpPr>
            <p:nvPr/>
          </p:nvSpPr>
          <p:spPr bwMode="auto">
            <a:xfrm>
              <a:off x="646113" y="1238250"/>
              <a:ext cx="77788" cy="603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59"/>
            <p:cNvSpPr>
              <a:spLocks/>
            </p:cNvSpPr>
            <p:nvPr/>
          </p:nvSpPr>
          <p:spPr bwMode="auto">
            <a:xfrm>
              <a:off x="1149350" y="1004888"/>
              <a:ext cx="96838" cy="98425"/>
            </a:xfrm>
            <a:custGeom>
              <a:avLst/>
              <a:gdLst>
                <a:gd name="T0" fmla="*/ 61 w 61"/>
                <a:gd name="T1" fmla="*/ 26 h 62"/>
                <a:gd name="T2" fmla="*/ 26 w 61"/>
                <a:gd name="T3" fmla="*/ 62 h 62"/>
                <a:gd name="T4" fmla="*/ 0 w 61"/>
                <a:gd name="T5" fmla="*/ 38 h 62"/>
                <a:gd name="T6" fmla="*/ 35 w 61"/>
                <a:gd name="T7" fmla="*/ 0 h 62"/>
                <a:gd name="T8" fmla="*/ 61 w 61"/>
                <a:gd name="T9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2">
                  <a:moveTo>
                    <a:pt x="61" y="26"/>
                  </a:moveTo>
                  <a:lnTo>
                    <a:pt x="26" y="62"/>
                  </a:lnTo>
                  <a:lnTo>
                    <a:pt x="0" y="38"/>
                  </a:lnTo>
                  <a:lnTo>
                    <a:pt x="35" y="0"/>
                  </a:lnTo>
                  <a:lnTo>
                    <a:pt x="61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9" name="Freeform 60"/>
            <p:cNvSpPr>
              <a:spLocks/>
            </p:cNvSpPr>
            <p:nvPr/>
          </p:nvSpPr>
          <p:spPr bwMode="auto">
            <a:xfrm>
              <a:off x="1149350" y="1430338"/>
              <a:ext cx="96838" cy="96838"/>
            </a:xfrm>
            <a:custGeom>
              <a:avLst/>
              <a:gdLst>
                <a:gd name="T0" fmla="*/ 26 w 61"/>
                <a:gd name="T1" fmla="*/ 0 h 61"/>
                <a:gd name="T2" fmla="*/ 61 w 61"/>
                <a:gd name="T3" fmla="*/ 37 h 61"/>
                <a:gd name="T4" fmla="*/ 35 w 61"/>
                <a:gd name="T5" fmla="*/ 61 h 61"/>
                <a:gd name="T6" fmla="*/ 0 w 61"/>
                <a:gd name="T7" fmla="*/ 26 h 61"/>
                <a:gd name="T8" fmla="*/ 26 w 61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1">
                  <a:moveTo>
                    <a:pt x="26" y="0"/>
                  </a:moveTo>
                  <a:lnTo>
                    <a:pt x="61" y="37"/>
                  </a:lnTo>
                  <a:lnTo>
                    <a:pt x="35" y="61"/>
                  </a:lnTo>
                  <a:lnTo>
                    <a:pt x="0" y="26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30" name="Freeform 61"/>
            <p:cNvSpPr>
              <a:spLocks/>
            </p:cNvSpPr>
            <p:nvPr/>
          </p:nvSpPr>
          <p:spPr bwMode="auto">
            <a:xfrm>
              <a:off x="723900" y="1430338"/>
              <a:ext cx="98425" cy="96838"/>
            </a:xfrm>
            <a:custGeom>
              <a:avLst/>
              <a:gdLst>
                <a:gd name="T0" fmla="*/ 36 w 62"/>
                <a:gd name="T1" fmla="*/ 0 h 61"/>
                <a:gd name="T2" fmla="*/ 62 w 62"/>
                <a:gd name="T3" fmla="*/ 26 h 61"/>
                <a:gd name="T4" fmla="*/ 26 w 62"/>
                <a:gd name="T5" fmla="*/ 61 h 61"/>
                <a:gd name="T6" fmla="*/ 0 w 62"/>
                <a:gd name="T7" fmla="*/ 37 h 61"/>
                <a:gd name="T8" fmla="*/ 36 w 62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1">
                  <a:moveTo>
                    <a:pt x="36" y="0"/>
                  </a:moveTo>
                  <a:lnTo>
                    <a:pt x="62" y="26"/>
                  </a:lnTo>
                  <a:lnTo>
                    <a:pt x="26" y="61"/>
                  </a:lnTo>
                  <a:lnTo>
                    <a:pt x="0" y="37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31" name="Freeform 62"/>
            <p:cNvSpPr>
              <a:spLocks/>
            </p:cNvSpPr>
            <p:nvPr/>
          </p:nvSpPr>
          <p:spPr bwMode="auto">
            <a:xfrm>
              <a:off x="723900" y="1004888"/>
              <a:ext cx="98425" cy="98425"/>
            </a:xfrm>
            <a:custGeom>
              <a:avLst/>
              <a:gdLst>
                <a:gd name="T0" fmla="*/ 62 w 62"/>
                <a:gd name="T1" fmla="*/ 38 h 62"/>
                <a:gd name="T2" fmla="*/ 36 w 62"/>
                <a:gd name="T3" fmla="*/ 62 h 62"/>
                <a:gd name="T4" fmla="*/ 0 w 62"/>
                <a:gd name="T5" fmla="*/ 26 h 62"/>
                <a:gd name="T6" fmla="*/ 26 w 62"/>
                <a:gd name="T7" fmla="*/ 0 h 62"/>
                <a:gd name="T8" fmla="*/ 62 w 62"/>
                <a:gd name="T9" fmla="*/ 3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62" y="38"/>
                  </a:moveTo>
                  <a:lnTo>
                    <a:pt x="36" y="62"/>
                  </a:lnTo>
                  <a:lnTo>
                    <a:pt x="0" y="26"/>
                  </a:lnTo>
                  <a:lnTo>
                    <a:pt x="26" y="0"/>
                  </a:lnTo>
                  <a:lnTo>
                    <a:pt x="62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32" name="Freeform 63"/>
            <p:cNvSpPr>
              <a:spLocks/>
            </p:cNvSpPr>
            <p:nvPr/>
          </p:nvSpPr>
          <p:spPr bwMode="auto">
            <a:xfrm>
              <a:off x="1058863" y="941388"/>
              <a:ext cx="82550" cy="96838"/>
            </a:xfrm>
            <a:custGeom>
              <a:avLst/>
              <a:gdLst>
                <a:gd name="T0" fmla="*/ 52 w 52"/>
                <a:gd name="T1" fmla="*/ 14 h 61"/>
                <a:gd name="T2" fmla="*/ 33 w 52"/>
                <a:gd name="T3" fmla="*/ 61 h 61"/>
                <a:gd name="T4" fmla="*/ 0 w 52"/>
                <a:gd name="T5" fmla="*/ 47 h 61"/>
                <a:gd name="T6" fmla="*/ 19 w 52"/>
                <a:gd name="T7" fmla="*/ 0 h 61"/>
                <a:gd name="T8" fmla="*/ 52 w 52"/>
                <a:gd name="T9" fmla="*/ 1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1">
                  <a:moveTo>
                    <a:pt x="52" y="14"/>
                  </a:moveTo>
                  <a:lnTo>
                    <a:pt x="33" y="61"/>
                  </a:lnTo>
                  <a:lnTo>
                    <a:pt x="0" y="47"/>
                  </a:lnTo>
                  <a:lnTo>
                    <a:pt x="19" y="0"/>
                  </a:lnTo>
                  <a:lnTo>
                    <a:pt x="5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33" name="Freeform 64"/>
            <p:cNvSpPr>
              <a:spLocks/>
            </p:cNvSpPr>
            <p:nvPr/>
          </p:nvSpPr>
          <p:spPr bwMode="auto">
            <a:xfrm>
              <a:off x="1216025" y="1339850"/>
              <a:ext cx="93663" cy="82550"/>
            </a:xfrm>
            <a:custGeom>
              <a:avLst/>
              <a:gdLst>
                <a:gd name="T0" fmla="*/ 12 w 59"/>
                <a:gd name="T1" fmla="*/ 0 h 52"/>
                <a:gd name="T2" fmla="*/ 59 w 59"/>
                <a:gd name="T3" fmla="*/ 19 h 52"/>
                <a:gd name="T4" fmla="*/ 47 w 59"/>
                <a:gd name="T5" fmla="*/ 52 h 52"/>
                <a:gd name="T6" fmla="*/ 0 w 59"/>
                <a:gd name="T7" fmla="*/ 33 h 52"/>
                <a:gd name="T8" fmla="*/ 12 w 59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2">
                  <a:moveTo>
                    <a:pt x="12" y="0"/>
                  </a:moveTo>
                  <a:lnTo>
                    <a:pt x="59" y="19"/>
                  </a:lnTo>
                  <a:lnTo>
                    <a:pt x="47" y="52"/>
                  </a:lnTo>
                  <a:lnTo>
                    <a:pt x="0" y="33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34" name="Freeform 65"/>
            <p:cNvSpPr>
              <a:spLocks/>
            </p:cNvSpPr>
            <p:nvPr/>
          </p:nvSpPr>
          <p:spPr bwMode="auto">
            <a:xfrm>
              <a:off x="830263" y="1497013"/>
              <a:ext cx="82550" cy="98425"/>
            </a:xfrm>
            <a:custGeom>
              <a:avLst/>
              <a:gdLst>
                <a:gd name="T0" fmla="*/ 52 w 52"/>
                <a:gd name="T1" fmla="*/ 14 h 62"/>
                <a:gd name="T2" fmla="*/ 33 w 52"/>
                <a:gd name="T3" fmla="*/ 62 h 62"/>
                <a:gd name="T4" fmla="*/ 0 w 52"/>
                <a:gd name="T5" fmla="*/ 47 h 62"/>
                <a:gd name="T6" fmla="*/ 18 w 52"/>
                <a:gd name="T7" fmla="*/ 0 h 62"/>
                <a:gd name="T8" fmla="*/ 52 w 52"/>
                <a:gd name="T9" fmla="*/ 1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2">
                  <a:moveTo>
                    <a:pt x="52" y="14"/>
                  </a:moveTo>
                  <a:lnTo>
                    <a:pt x="33" y="62"/>
                  </a:lnTo>
                  <a:lnTo>
                    <a:pt x="0" y="47"/>
                  </a:lnTo>
                  <a:lnTo>
                    <a:pt x="18" y="0"/>
                  </a:lnTo>
                  <a:lnTo>
                    <a:pt x="5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35" name="Freeform 66"/>
            <p:cNvSpPr>
              <a:spLocks/>
            </p:cNvSpPr>
            <p:nvPr/>
          </p:nvSpPr>
          <p:spPr bwMode="auto">
            <a:xfrm>
              <a:off x="660400" y="1109663"/>
              <a:ext cx="98425" cy="87313"/>
            </a:xfrm>
            <a:custGeom>
              <a:avLst/>
              <a:gdLst>
                <a:gd name="T0" fmla="*/ 47 w 62"/>
                <a:gd name="T1" fmla="*/ 55 h 55"/>
                <a:gd name="T2" fmla="*/ 0 w 62"/>
                <a:gd name="T3" fmla="*/ 36 h 55"/>
                <a:gd name="T4" fmla="*/ 14 w 62"/>
                <a:gd name="T5" fmla="*/ 0 h 55"/>
                <a:gd name="T6" fmla="*/ 62 w 62"/>
                <a:gd name="T7" fmla="*/ 22 h 55"/>
                <a:gd name="T8" fmla="*/ 47 w 62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55">
                  <a:moveTo>
                    <a:pt x="47" y="55"/>
                  </a:moveTo>
                  <a:lnTo>
                    <a:pt x="0" y="36"/>
                  </a:lnTo>
                  <a:lnTo>
                    <a:pt x="14" y="0"/>
                  </a:lnTo>
                  <a:lnTo>
                    <a:pt x="62" y="22"/>
                  </a:lnTo>
                  <a:lnTo>
                    <a:pt x="47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36" name="Freeform 67"/>
            <p:cNvSpPr>
              <a:spLocks/>
            </p:cNvSpPr>
            <p:nvPr/>
          </p:nvSpPr>
          <p:spPr bwMode="auto">
            <a:xfrm>
              <a:off x="1212850" y="1109663"/>
              <a:ext cx="96838" cy="82550"/>
            </a:xfrm>
            <a:custGeom>
              <a:avLst/>
              <a:gdLst>
                <a:gd name="T0" fmla="*/ 0 w 61"/>
                <a:gd name="T1" fmla="*/ 19 h 52"/>
                <a:gd name="T2" fmla="*/ 47 w 61"/>
                <a:gd name="T3" fmla="*/ 0 h 52"/>
                <a:gd name="T4" fmla="*/ 61 w 61"/>
                <a:gd name="T5" fmla="*/ 34 h 52"/>
                <a:gd name="T6" fmla="*/ 14 w 61"/>
                <a:gd name="T7" fmla="*/ 52 h 52"/>
                <a:gd name="T8" fmla="*/ 0 w 61"/>
                <a:gd name="T9" fmla="*/ 1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2">
                  <a:moveTo>
                    <a:pt x="0" y="19"/>
                  </a:moveTo>
                  <a:lnTo>
                    <a:pt x="47" y="0"/>
                  </a:lnTo>
                  <a:lnTo>
                    <a:pt x="61" y="34"/>
                  </a:lnTo>
                  <a:lnTo>
                    <a:pt x="14" y="52"/>
                  </a:lnTo>
                  <a:lnTo>
                    <a:pt x="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37" name="Freeform 68"/>
            <p:cNvSpPr>
              <a:spLocks/>
            </p:cNvSpPr>
            <p:nvPr/>
          </p:nvSpPr>
          <p:spPr bwMode="auto">
            <a:xfrm>
              <a:off x="1058863" y="1497013"/>
              <a:ext cx="85725" cy="93663"/>
            </a:xfrm>
            <a:custGeom>
              <a:avLst/>
              <a:gdLst>
                <a:gd name="T0" fmla="*/ 54 w 54"/>
                <a:gd name="T1" fmla="*/ 47 h 59"/>
                <a:gd name="T2" fmla="*/ 21 w 54"/>
                <a:gd name="T3" fmla="*/ 59 h 59"/>
                <a:gd name="T4" fmla="*/ 0 w 54"/>
                <a:gd name="T5" fmla="*/ 14 h 59"/>
                <a:gd name="T6" fmla="*/ 33 w 54"/>
                <a:gd name="T7" fmla="*/ 0 h 59"/>
                <a:gd name="T8" fmla="*/ 54 w 54"/>
                <a:gd name="T9" fmla="*/ 4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9">
                  <a:moveTo>
                    <a:pt x="54" y="47"/>
                  </a:moveTo>
                  <a:lnTo>
                    <a:pt x="21" y="59"/>
                  </a:lnTo>
                  <a:lnTo>
                    <a:pt x="0" y="14"/>
                  </a:lnTo>
                  <a:lnTo>
                    <a:pt x="33" y="0"/>
                  </a:lnTo>
                  <a:lnTo>
                    <a:pt x="54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38" name="Freeform 69"/>
            <p:cNvSpPr>
              <a:spLocks/>
            </p:cNvSpPr>
            <p:nvPr/>
          </p:nvSpPr>
          <p:spPr bwMode="auto">
            <a:xfrm>
              <a:off x="660400" y="1339850"/>
              <a:ext cx="98425" cy="85725"/>
            </a:xfrm>
            <a:custGeom>
              <a:avLst/>
              <a:gdLst>
                <a:gd name="T0" fmla="*/ 62 w 62"/>
                <a:gd name="T1" fmla="*/ 35 h 54"/>
                <a:gd name="T2" fmla="*/ 14 w 62"/>
                <a:gd name="T3" fmla="*/ 54 h 54"/>
                <a:gd name="T4" fmla="*/ 0 w 62"/>
                <a:gd name="T5" fmla="*/ 21 h 54"/>
                <a:gd name="T6" fmla="*/ 47 w 62"/>
                <a:gd name="T7" fmla="*/ 0 h 54"/>
                <a:gd name="T8" fmla="*/ 62 w 62"/>
                <a:gd name="T9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54">
                  <a:moveTo>
                    <a:pt x="62" y="35"/>
                  </a:moveTo>
                  <a:lnTo>
                    <a:pt x="14" y="54"/>
                  </a:lnTo>
                  <a:lnTo>
                    <a:pt x="0" y="21"/>
                  </a:lnTo>
                  <a:lnTo>
                    <a:pt x="47" y="0"/>
                  </a:lnTo>
                  <a:lnTo>
                    <a:pt x="62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39" name="Freeform 70"/>
            <p:cNvSpPr>
              <a:spLocks/>
            </p:cNvSpPr>
            <p:nvPr/>
          </p:nvSpPr>
          <p:spPr bwMode="auto">
            <a:xfrm>
              <a:off x="830263" y="941388"/>
              <a:ext cx="82550" cy="96838"/>
            </a:xfrm>
            <a:custGeom>
              <a:avLst/>
              <a:gdLst>
                <a:gd name="T0" fmla="*/ 52 w 52"/>
                <a:gd name="T1" fmla="*/ 47 h 61"/>
                <a:gd name="T2" fmla="*/ 18 w 52"/>
                <a:gd name="T3" fmla="*/ 61 h 61"/>
                <a:gd name="T4" fmla="*/ 0 w 52"/>
                <a:gd name="T5" fmla="*/ 14 h 61"/>
                <a:gd name="T6" fmla="*/ 33 w 52"/>
                <a:gd name="T7" fmla="*/ 0 h 61"/>
                <a:gd name="T8" fmla="*/ 52 w 52"/>
                <a:gd name="T9" fmla="*/ 4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1">
                  <a:moveTo>
                    <a:pt x="52" y="47"/>
                  </a:moveTo>
                  <a:lnTo>
                    <a:pt x="18" y="61"/>
                  </a:lnTo>
                  <a:lnTo>
                    <a:pt x="0" y="14"/>
                  </a:lnTo>
                  <a:lnTo>
                    <a:pt x="33" y="0"/>
                  </a:lnTo>
                  <a:lnTo>
                    <a:pt x="52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40" name="Freeform 71"/>
            <p:cNvSpPr>
              <a:spLocks noEditPoints="1"/>
            </p:cNvSpPr>
            <p:nvPr/>
          </p:nvSpPr>
          <p:spPr bwMode="auto">
            <a:xfrm>
              <a:off x="6069013" y="825500"/>
              <a:ext cx="642938" cy="641350"/>
            </a:xfrm>
            <a:custGeom>
              <a:avLst/>
              <a:gdLst>
                <a:gd name="T0" fmla="*/ 171 w 171"/>
                <a:gd name="T1" fmla="*/ 86 h 171"/>
                <a:gd name="T2" fmla="*/ 153 w 171"/>
                <a:gd name="T3" fmla="*/ 81 h 171"/>
                <a:gd name="T4" fmla="*/ 164 w 171"/>
                <a:gd name="T5" fmla="*/ 81 h 171"/>
                <a:gd name="T6" fmla="*/ 153 w 171"/>
                <a:gd name="T7" fmla="*/ 91 h 171"/>
                <a:gd name="T8" fmla="*/ 133 w 171"/>
                <a:gd name="T9" fmla="*/ 157 h 171"/>
                <a:gd name="T10" fmla="*/ 153 w 171"/>
                <a:gd name="T11" fmla="*/ 91 h 171"/>
                <a:gd name="T12" fmla="*/ 141 w 171"/>
                <a:gd name="T13" fmla="*/ 81 h 171"/>
                <a:gd name="T14" fmla="*/ 153 w 171"/>
                <a:gd name="T15" fmla="*/ 32 h 171"/>
                <a:gd name="T16" fmla="*/ 133 w 171"/>
                <a:gd name="T17" fmla="*/ 31 h 171"/>
                <a:gd name="T18" fmla="*/ 138 w 171"/>
                <a:gd name="T19" fmla="*/ 27 h 171"/>
                <a:gd name="T20" fmla="*/ 133 w 171"/>
                <a:gd name="T21" fmla="*/ 45 h 171"/>
                <a:gd name="T22" fmla="*/ 145 w 171"/>
                <a:gd name="T23" fmla="*/ 138 h 171"/>
                <a:gd name="T24" fmla="*/ 133 w 171"/>
                <a:gd name="T25" fmla="*/ 140 h 171"/>
                <a:gd name="T26" fmla="*/ 86 w 171"/>
                <a:gd name="T27" fmla="*/ 171 h 171"/>
                <a:gd name="T28" fmla="*/ 133 w 171"/>
                <a:gd name="T29" fmla="*/ 140 h 171"/>
                <a:gd name="T30" fmla="*/ 128 w 171"/>
                <a:gd name="T31" fmla="*/ 122 h 171"/>
                <a:gd name="T32" fmla="*/ 133 w 171"/>
                <a:gd name="T33" fmla="*/ 126 h 171"/>
                <a:gd name="T34" fmla="*/ 128 w 171"/>
                <a:gd name="T35" fmla="*/ 50 h 171"/>
                <a:gd name="T36" fmla="*/ 133 w 171"/>
                <a:gd name="T37" fmla="*/ 31 h 171"/>
                <a:gd name="T38" fmla="*/ 86 w 171"/>
                <a:gd name="T39" fmla="*/ 0 h 171"/>
                <a:gd name="T40" fmla="*/ 86 w 171"/>
                <a:gd name="T41" fmla="*/ 7 h 171"/>
                <a:gd name="T42" fmla="*/ 91 w 171"/>
                <a:gd name="T43" fmla="*/ 30 h 171"/>
                <a:gd name="T44" fmla="*/ 86 w 171"/>
                <a:gd name="T45" fmla="*/ 79 h 171"/>
                <a:gd name="T46" fmla="*/ 113 w 171"/>
                <a:gd name="T47" fmla="*/ 54 h 171"/>
                <a:gd name="T48" fmla="*/ 87 w 171"/>
                <a:gd name="T49" fmla="*/ 94 h 171"/>
                <a:gd name="T50" fmla="*/ 86 w 171"/>
                <a:gd name="T51" fmla="*/ 141 h 171"/>
                <a:gd name="T52" fmla="*/ 91 w 171"/>
                <a:gd name="T53" fmla="*/ 164 h 171"/>
                <a:gd name="T54" fmla="*/ 86 w 171"/>
                <a:gd name="T55" fmla="*/ 164 h 171"/>
                <a:gd name="T56" fmla="*/ 86 w 171"/>
                <a:gd name="T57" fmla="*/ 0 h 171"/>
                <a:gd name="T58" fmla="*/ 38 w 171"/>
                <a:gd name="T59" fmla="*/ 31 h 171"/>
                <a:gd name="T60" fmla="*/ 43 w 171"/>
                <a:gd name="T61" fmla="*/ 50 h 171"/>
                <a:gd name="T62" fmla="*/ 38 w 171"/>
                <a:gd name="T63" fmla="*/ 126 h 171"/>
                <a:gd name="T64" fmla="*/ 50 w 171"/>
                <a:gd name="T65" fmla="*/ 129 h 171"/>
                <a:gd name="T66" fmla="*/ 38 w 171"/>
                <a:gd name="T67" fmla="*/ 157 h 171"/>
                <a:gd name="T68" fmla="*/ 86 w 171"/>
                <a:gd name="T69" fmla="*/ 164 h 171"/>
                <a:gd name="T70" fmla="*/ 81 w 171"/>
                <a:gd name="T71" fmla="*/ 141 h 171"/>
                <a:gd name="T72" fmla="*/ 86 w 171"/>
                <a:gd name="T73" fmla="*/ 93 h 171"/>
                <a:gd name="T74" fmla="*/ 72 w 171"/>
                <a:gd name="T75" fmla="*/ 66 h 171"/>
                <a:gd name="T76" fmla="*/ 86 w 171"/>
                <a:gd name="T77" fmla="*/ 79 h 171"/>
                <a:gd name="T78" fmla="*/ 81 w 171"/>
                <a:gd name="T79" fmla="*/ 30 h 171"/>
                <a:gd name="T80" fmla="*/ 81 w 171"/>
                <a:gd name="T81" fmla="*/ 7 h 171"/>
                <a:gd name="T82" fmla="*/ 86 w 171"/>
                <a:gd name="T83" fmla="*/ 0 h 171"/>
                <a:gd name="T84" fmla="*/ 19 w 171"/>
                <a:gd name="T85" fmla="*/ 32 h 171"/>
                <a:gd name="T86" fmla="*/ 30 w 171"/>
                <a:gd name="T87" fmla="*/ 81 h 171"/>
                <a:gd name="T88" fmla="*/ 30 w 171"/>
                <a:gd name="T89" fmla="*/ 91 h 171"/>
                <a:gd name="T90" fmla="*/ 19 w 171"/>
                <a:gd name="T91" fmla="*/ 139 h 171"/>
                <a:gd name="T92" fmla="*/ 38 w 171"/>
                <a:gd name="T93" fmla="*/ 140 h 171"/>
                <a:gd name="T94" fmla="*/ 34 w 171"/>
                <a:gd name="T95" fmla="*/ 145 h 171"/>
                <a:gd name="T96" fmla="*/ 38 w 171"/>
                <a:gd name="T97" fmla="*/ 126 h 171"/>
                <a:gd name="T98" fmla="*/ 27 w 171"/>
                <a:gd name="T99" fmla="*/ 34 h 171"/>
                <a:gd name="T100" fmla="*/ 34 w 171"/>
                <a:gd name="T101" fmla="*/ 27 h 171"/>
                <a:gd name="T102" fmla="*/ 38 w 171"/>
                <a:gd name="T103" fmla="*/ 14 h 171"/>
                <a:gd name="T104" fmla="*/ 0 w 171"/>
                <a:gd name="T105" fmla="*/ 86 h 171"/>
                <a:gd name="T106" fmla="*/ 19 w 171"/>
                <a:gd name="T107" fmla="*/ 91 h 171"/>
                <a:gd name="T108" fmla="*/ 7 w 171"/>
                <a:gd name="T109" fmla="*/ 81 h 171"/>
                <a:gd name="T110" fmla="*/ 19 w 171"/>
                <a:gd name="T111" fmla="*/ 32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1" h="171">
                  <a:moveTo>
                    <a:pt x="153" y="139"/>
                  </a:moveTo>
                  <a:cubicBezTo>
                    <a:pt x="164" y="124"/>
                    <a:pt x="171" y="106"/>
                    <a:pt x="171" y="86"/>
                  </a:cubicBezTo>
                  <a:cubicBezTo>
                    <a:pt x="171" y="66"/>
                    <a:pt x="164" y="47"/>
                    <a:pt x="153" y="32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53" y="91"/>
                    <a:pt x="153" y="91"/>
                    <a:pt x="153" y="91"/>
                  </a:cubicBezTo>
                  <a:lnTo>
                    <a:pt x="153" y="139"/>
                  </a:lnTo>
                  <a:close/>
                  <a:moveTo>
                    <a:pt x="133" y="157"/>
                  </a:moveTo>
                  <a:cubicBezTo>
                    <a:pt x="140" y="152"/>
                    <a:pt x="147" y="146"/>
                    <a:pt x="153" y="139"/>
                  </a:cubicBezTo>
                  <a:cubicBezTo>
                    <a:pt x="153" y="91"/>
                    <a:pt x="153" y="91"/>
                    <a:pt x="153" y="91"/>
                  </a:cubicBezTo>
                  <a:cubicBezTo>
                    <a:pt x="141" y="91"/>
                    <a:pt x="141" y="91"/>
                    <a:pt x="141" y="91"/>
                  </a:cubicBezTo>
                  <a:cubicBezTo>
                    <a:pt x="141" y="81"/>
                    <a:pt x="141" y="81"/>
                    <a:pt x="141" y="81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53" y="32"/>
                    <a:pt x="153" y="32"/>
                    <a:pt x="153" y="32"/>
                  </a:cubicBezTo>
                  <a:cubicBezTo>
                    <a:pt x="147" y="26"/>
                    <a:pt x="140" y="19"/>
                    <a:pt x="133" y="14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33" y="45"/>
                    <a:pt x="133" y="45"/>
                    <a:pt x="133" y="45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45" y="138"/>
                    <a:pt x="145" y="138"/>
                    <a:pt x="145" y="138"/>
                  </a:cubicBezTo>
                  <a:cubicBezTo>
                    <a:pt x="138" y="145"/>
                    <a:pt x="138" y="145"/>
                    <a:pt x="138" y="145"/>
                  </a:cubicBezTo>
                  <a:cubicBezTo>
                    <a:pt x="133" y="140"/>
                    <a:pt x="133" y="140"/>
                    <a:pt x="133" y="140"/>
                  </a:cubicBezTo>
                  <a:lnTo>
                    <a:pt x="133" y="157"/>
                  </a:lnTo>
                  <a:close/>
                  <a:moveTo>
                    <a:pt x="86" y="171"/>
                  </a:moveTo>
                  <a:cubicBezTo>
                    <a:pt x="103" y="171"/>
                    <a:pt x="119" y="166"/>
                    <a:pt x="133" y="157"/>
                  </a:cubicBezTo>
                  <a:cubicBezTo>
                    <a:pt x="133" y="140"/>
                    <a:pt x="133" y="140"/>
                    <a:pt x="133" y="14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3" y="45"/>
                    <a:pt x="133" y="45"/>
                    <a:pt x="133" y="45"/>
                  </a:cubicBezTo>
                  <a:cubicBezTo>
                    <a:pt x="128" y="50"/>
                    <a:pt x="128" y="50"/>
                    <a:pt x="128" y="50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3" y="14"/>
                    <a:pt x="133" y="14"/>
                    <a:pt x="133" y="14"/>
                  </a:cubicBezTo>
                  <a:cubicBezTo>
                    <a:pt x="119" y="5"/>
                    <a:pt x="103" y="0"/>
                    <a:pt x="86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6" y="7"/>
                    <a:pt x="86" y="7"/>
                    <a:pt x="86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6" y="79"/>
                    <a:pt x="86" y="79"/>
                    <a:pt x="86" y="79"/>
                  </a:cubicBezTo>
                  <a:cubicBezTo>
                    <a:pt x="87" y="80"/>
                    <a:pt x="87" y="80"/>
                    <a:pt x="87" y="80"/>
                  </a:cubicBezTo>
                  <a:cubicBezTo>
                    <a:pt x="113" y="54"/>
                    <a:pt x="113" y="54"/>
                    <a:pt x="113" y="54"/>
                  </a:cubicBezTo>
                  <a:cubicBezTo>
                    <a:pt x="120" y="61"/>
                    <a:pt x="120" y="61"/>
                    <a:pt x="120" y="6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86" y="93"/>
                    <a:pt x="86" y="93"/>
                    <a:pt x="86" y="93"/>
                  </a:cubicBezTo>
                  <a:cubicBezTo>
                    <a:pt x="86" y="141"/>
                    <a:pt x="86" y="141"/>
                    <a:pt x="86" y="141"/>
                  </a:cubicBezTo>
                  <a:cubicBezTo>
                    <a:pt x="91" y="141"/>
                    <a:pt x="91" y="141"/>
                    <a:pt x="91" y="141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86" y="164"/>
                    <a:pt x="86" y="164"/>
                    <a:pt x="86" y="164"/>
                  </a:cubicBezTo>
                  <a:cubicBezTo>
                    <a:pt x="86" y="171"/>
                    <a:pt x="86" y="171"/>
                    <a:pt x="86" y="171"/>
                  </a:cubicBezTo>
                  <a:close/>
                  <a:moveTo>
                    <a:pt x="86" y="0"/>
                  </a:moveTo>
                  <a:cubicBezTo>
                    <a:pt x="68" y="0"/>
                    <a:pt x="52" y="5"/>
                    <a:pt x="38" y="14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126"/>
                    <a:pt x="38" y="126"/>
                    <a:pt x="38" y="126"/>
                  </a:cubicBezTo>
                  <a:cubicBezTo>
                    <a:pt x="43" y="122"/>
                    <a:pt x="43" y="122"/>
                    <a:pt x="43" y="122"/>
                  </a:cubicBezTo>
                  <a:cubicBezTo>
                    <a:pt x="50" y="129"/>
                    <a:pt x="50" y="129"/>
                    <a:pt x="50" y="129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8" y="157"/>
                    <a:pt x="38" y="157"/>
                    <a:pt x="38" y="157"/>
                  </a:cubicBezTo>
                  <a:cubicBezTo>
                    <a:pt x="52" y="166"/>
                    <a:pt x="68" y="171"/>
                    <a:pt x="86" y="171"/>
                  </a:cubicBezTo>
                  <a:cubicBezTo>
                    <a:pt x="86" y="164"/>
                    <a:pt x="86" y="164"/>
                    <a:pt x="86" y="164"/>
                  </a:cubicBezTo>
                  <a:cubicBezTo>
                    <a:pt x="81" y="164"/>
                    <a:pt x="81" y="164"/>
                    <a:pt x="81" y="164"/>
                  </a:cubicBezTo>
                  <a:cubicBezTo>
                    <a:pt x="81" y="141"/>
                    <a:pt x="81" y="141"/>
                    <a:pt x="81" y="141"/>
                  </a:cubicBezTo>
                  <a:cubicBezTo>
                    <a:pt x="86" y="141"/>
                    <a:pt x="86" y="141"/>
                    <a:pt x="86" y="141"/>
                  </a:cubicBezTo>
                  <a:cubicBezTo>
                    <a:pt x="86" y="93"/>
                    <a:pt x="86" y="93"/>
                    <a:pt x="86" y="93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72" y="66"/>
                    <a:pt x="72" y="66"/>
                    <a:pt x="72" y="66"/>
                  </a:cubicBezTo>
                  <a:cubicBezTo>
                    <a:pt x="72" y="66"/>
                    <a:pt x="72" y="66"/>
                    <a:pt x="72" y="66"/>
                  </a:cubicBezTo>
                  <a:cubicBezTo>
                    <a:pt x="86" y="79"/>
                    <a:pt x="86" y="79"/>
                    <a:pt x="86" y="79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6" y="7"/>
                    <a:pt x="86" y="7"/>
                    <a:pt x="86" y="7"/>
                  </a:cubicBezTo>
                  <a:lnTo>
                    <a:pt x="86" y="0"/>
                  </a:lnTo>
                  <a:close/>
                  <a:moveTo>
                    <a:pt x="38" y="14"/>
                  </a:moveTo>
                  <a:cubicBezTo>
                    <a:pt x="31" y="19"/>
                    <a:pt x="24" y="26"/>
                    <a:pt x="19" y="32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19" y="91"/>
                    <a:pt x="19" y="91"/>
                    <a:pt x="19" y="91"/>
                  </a:cubicBezTo>
                  <a:cubicBezTo>
                    <a:pt x="19" y="139"/>
                    <a:pt x="19" y="139"/>
                    <a:pt x="19" y="139"/>
                  </a:cubicBezTo>
                  <a:cubicBezTo>
                    <a:pt x="24" y="146"/>
                    <a:pt x="31" y="152"/>
                    <a:pt x="38" y="157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27" y="138"/>
                    <a:pt x="27" y="138"/>
                    <a:pt x="27" y="138"/>
                  </a:cubicBezTo>
                  <a:cubicBezTo>
                    <a:pt x="38" y="126"/>
                    <a:pt x="38" y="126"/>
                    <a:pt x="38" y="126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8" y="31"/>
                    <a:pt x="38" y="31"/>
                    <a:pt x="38" y="31"/>
                  </a:cubicBezTo>
                  <a:lnTo>
                    <a:pt x="38" y="14"/>
                  </a:lnTo>
                  <a:close/>
                  <a:moveTo>
                    <a:pt x="19" y="32"/>
                  </a:moveTo>
                  <a:cubicBezTo>
                    <a:pt x="7" y="47"/>
                    <a:pt x="0" y="66"/>
                    <a:pt x="0" y="86"/>
                  </a:cubicBezTo>
                  <a:cubicBezTo>
                    <a:pt x="0" y="106"/>
                    <a:pt x="7" y="124"/>
                    <a:pt x="19" y="139"/>
                  </a:cubicBezTo>
                  <a:cubicBezTo>
                    <a:pt x="19" y="91"/>
                    <a:pt x="19" y="91"/>
                    <a:pt x="19" y="91"/>
                  </a:cubicBezTo>
                  <a:cubicBezTo>
                    <a:pt x="7" y="91"/>
                    <a:pt x="7" y="91"/>
                    <a:pt x="7" y="91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19" y="81"/>
                    <a:pt x="19" y="81"/>
                    <a:pt x="19" y="81"/>
                  </a:cubicBezTo>
                  <a:lnTo>
                    <a:pt x="19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41" name="Freeform 72"/>
            <p:cNvSpPr>
              <a:spLocks/>
            </p:cNvSpPr>
            <p:nvPr/>
          </p:nvSpPr>
          <p:spPr bwMode="auto">
            <a:xfrm>
              <a:off x="525463" y="1689100"/>
              <a:ext cx="304800" cy="582613"/>
            </a:xfrm>
            <a:custGeom>
              <a:avLst/>
              <a:gdLst>
                <a:gd name="T0" fmla="*/ 81 w 81"/>
                <a:gd name="T1" fmla="*/ 115 h 155"/>
                <a:gd name="T2" fmla="*/ 81 w 81"/>
                <a:gd name="T3" fmla="*/ 38 h 155"/>
                <a:gd name="T4" fmla="*/ 47 w 81"/>
                <a:gd name="T5" fmla="*/ 0 h 155"/>
                <a:gd name="T6" fmla="*/ 32 w 81"/>
                <a:gd name="T7" fmla="*/ 0 h 155"/>
                <a:gd name="T8" fmla="*/ 0 w 81"/>
                <a:gd name="T9" fmla="*/ 38 h 155"/>
                <a:gd name="T10" fmla="*/ 0 w 81"/>
                <a:gd name="T11" fmla="*/ 123 h 155"/>
                <a:gd name="T12" fmla="*/ 31 w 81"/>
                <a:gd name="T13" fmla="*/ 155 h 155"/>
                <a:gd name="T14" fmla="*/ 31 w 81"/>
                <a:gd name="T15" fmla="*/ 155 h 155"/>
                <a:gd name="T16" fmla="*/ 63 w 81"/>
                <a:gd name="T17" fmla="*/ 124 h 155"/>
                <a:gd name="T18" fmla="*/ 63 w 81"/>
                <a:gd name="T19" fmla="*/ 64 h 155"/>
                <a:gd name="T20" fmla="*/ 41 w 81"/>
                <a:gd name="T21" fmla="*/ 42 h 155"/>
                <a:gd name="T22" fmla="*/ 39 w 81"/>
                <a:gd name="T23" fmla="*/ 42 h 155"/>
                <a:gd name="T24" fmla="*/ 18 w 81"/>
                <a:gd name="T25" fmla="*/ 64 h 155"/>
                <a:gd name="T26" fmla="*/ 18 w 81"/>
                <a:gd name="T27" fmla="*/ 114 h 155"/>
                <a:gd name="T28" fmla="*/ 30 w 81"/>
                <a:gd name="T29" fmla="*/ 114 h 155"/>
                <a:gd name="T30" fmla="*/ 30 w 81"/>
                <a:gd name="T31" fmla="*/ 64 h 155"/>
                <a:gd name="T32" fmla="*/ 39 w 81"/>
                <a:gd name="T33" fmla="*/ 54 h 155"/>
                <a:gd name="T34" fmla="*/ 41 w 81"/>
                <a:gd name="T35" fmla="*/ 54 h 155"/>
                <a:gd name="T36" fmla="*/ 51 w 81"/>
                <a:gd name="T37" fmla="*/ 64 h 155"/>
                <a:gd name="T38" fmla="*/ 51 w 81"/>
                <a:gd name="T39" fmla="*/ 123 h 155"/>
                <a:gd name="T40" fmla="*/ 31 w 81"/>
                <a:gd name="T41" fmla="*/ 143 h 155"/>
                <a:gd name="T42" fmla="*/ 17 w 81"/>
                <a:gd name="T43" fmla="*/ 137 h 155"/>
                <a:gd name="T44" fmla="*/ 12 w 81"/>
                <a:gd name="T45" fmla="*/ 118 h 155"/>
                <a:gd name="T46" fmla="*/ 12 w 81"/>
                <a:gd name="T47" fmla="*/ 38 h 155"/>
                <a:gd name="T48" fmla="*/ 32 w 81"/>
                <a:gd name="T49" fmla="*/ 12 h 155"/>
                <a:gd name="T50" fmla="*/ 47 w 81"/>
                <a:gd name="T51" fmla="*/ 12 h 155"/>
                <a:gd name="T52" fmla="*/ 69 w 81"/>
                <a:gd name="T53" fmla="*/ 38 h 155"/>
                <a:gd name="T54" fmla="*/ 69 w 81"/>
                <a:gd name="T55" fmla="*/ 115 h 155"/>
                <a:gd name="T56" fmla="*/ 81 w 81"/>
                <a:gd name="T57" fmla="*/ 11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" h="155">
                  <a:moveTo>
                    <a:pt x="81" y="115"/>
                  </a:moveTo>
                  <a:cubicBezTo>
                    <a:pt x="81" y="38"/>
                    <a:pt x="81" y="38"/>
                    <a:pt x="81" y="38"/>
                  </a:cubicBezTo>
                  <a:cubicBezTo>
                    <a:pt x="81" y="16"/>
                    <a:pt x="67" y="0"/>
                    <a:pt x="47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3" y="0"/>
                    <a:pt x="0" y="15"/>
                    <a:pt x="0" y="38"/>
                  </a:cubicBezTo>
                  <a:cubicBezTo>
                    <a:pt x="0" y="38"/>
                    <a:pt x="0" y="123"/>
                    <a:pt x="0" y="123"/>
                  </a:cubicBezTo>
                  <a:cubicBezTo>
                    <a:pt x="0" y="140"/>
                    <a:pt x="14" y="155"/>
                    <a:pt x="31" y="155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48" y="155"/>
                    <a:pt x="62" y="141"/>
                    <a:pt x="63" y="124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3" y="52"/>
                    <a:pt x="53" y="42"/>
                    <a:pt x="41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27" y="42"/>
                    <a:pt x="18" y="52"/>
                    <a:pt x="18" y="64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0" y="114"/>
                    <a:pt x="30" y="114"/>
                    <a:pt x="30" y="11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59"/>
                    <a:pt x="33" y="54"/>
                    <a:pt x="39" y="54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7" y="54"/>
                    <a:pt x="51" y="58"/>
                    <a:pt x="51" y="64"/>
                  </a:cubicBezTo>
                  <a:cubicBezTo>
                    <a:pt x="51" y="123"/>
                    <a:pt x="51" y="123"/>
                    <a:pt x="51" y="123"/>
                  </a:cubicBezTo>
                  <a:cubicBezTo>
                    <a:pt x="51" y="134"/>
                    <a:pt x="42" y="143"/>
                    <a:pt x="31" y="143"/>
                  </a:cubicBezTo>
                  <a:cubicBezTo>
                    <a:pt x="25" y="143"/>
                    <a:pt x="20" y="141"/>
                    <a:pt x="17" y="137"/>
                  </a:cubicBezTo>
                  <a:cubicBezTo>
                    <a:pt x="14" y="133"/>
                    <a:pt x="12" y="127"/>
                    <a:pt x="12" y="11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22" y="12"/>
                    <a:pt x="32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62" y="12"/>
                    <a:pt x="69" y="25"/>
                    <a:pt x="69" y="38"/>
                  </a:cubicBezTo>
                  <a:cubicBezTo>
                    <a:pt x="69" y="115"/>
                    <a:pt x="69" y="115"/>
                    <a:pt x="69" y="115"/>
                  </a:cubicBezTo>
                  <a:lnTo>
                    <a:pt x="81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42" name="Freeform 73"/>
            <p:cNvSpPr>
              <a:spLocks/>
            </p:cNvSpPr>
            <p:nvPr/>
          </p:nvSpPr>
          <p:spPr bwMode="auto">
            <a:xfrm>
              <a:off x="52388" y="482600"/>
              <a:ext cx="247650" cy="714375"/>
            </a:xfrm>
            <a:custGeom>
              <a:avLst/>
              <a:gdLst>
                <a:gd name="T0" fmla="*/ 7 w 66"/>
                <a:gd name="T1" fmla="*/ 22 h 190"/>
                <a:gd name="T2" fmla="*/ 1 w 66"/>
                <a:gd name="T3" fmla="*/ 46 h 190"/>
                <a:gd name="T4" fmla="*/ 5 w 66"/>
                <a:gd name="T5" fmla="*/ 66 h 190"/>
                <a:gd name="T6" fmla="*/ 24 w 66"/>
                <a:gd name="T7" fmla="*/ 86 h 190"/>
                <a:gd name="T8" fmla="*/ 24 w 66"/>
                <a:gd name="T9" fmla="*/ 190 h 190"/>
                <a:gd name="T10" fmla="*/ 42 w 66"/>
                <a:gd name="T11" fmla="*/ 190 h 190"/>
                <a:gd name="T12" fmla="*/ 42 w 66"/>
                <a:gd name="T13" fmla="*/ 86 h 190"/>
                <a:gd name="T14" fmla="*/ 60 w 66"/>
                <a:gd name="T15" fmla="*/ 66 h 190"/>
                <a:gd name="T16" fmla="*/ 65 w 66"/>
                <a:gd name="T17" fmla="*/ 46 h 190"/>
                <a:gd name="T18" fmla="*/ 58 w 66"/>
                <a:gd name="T19" fmla="*/ 22 h 190"/>
                <a:gd name="T20" fmla="*/ 43 w 66"/>
                <a:gd name="T21" fmla="*/ 0 h 190"/>
                <a:gd name="T22" fmla="*/ 48 w 66"/>
                <a:gd name="T23" fmla="*/ 44 h 190"/>
                <a:gd name="T24" fmla="*/ 42 w 66"/>
                <a:gd name="T25" fmla="*/ 44 h 190"/>
                <a:gd name="T26" fmla="*/ 37 w 66"/>
                <a:gd name="T27" fmla="*/ 0 h 190"/>
                <a:gd name="T28" fmla="*/ 33 w 66"/>
                <a:gd name="T29" fmla="*/ 0 h 190"/>
                <a:gd name="T30" fmla="*/ 28 w 66"/>
                <a:gd name="T31" fmla="*/ 0 h 190"/>
                <a:gd name="T32" fmla="*/ 23 w 66"/>
                <a:gd name="T33" fmla="*/ 44 h 190"/>
                <a:gd name="T34" fmla="*/ 17 w 66"/>
                <a:gd name="T35" fmla="*/ 44 h 190"/>
                <a:gd name="T36" fmla="*/ 22 w 66"/>
                <a:gd name="T37" fmla="*/ 0 h 190"/>
                <a:gd name="T38" fmla="*/ 7 w 66"/>
                <a:gd name="T39" fmla="*/ 22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6" h="190">
                  <a:moveTo>
                    <a:pt x="7" y="22"/>
                  </a:moveTo>
                  <a:cubicBezTo>
                    <a:pt x="5" y="30"/>
                    <a:pt x="1" y="37"/>
                    <a:pt x="1" y="46"/>
                  </a:cubicBezTo>
                  <a:cubicBezTo>
                    <a:pt x="0" y="53"/>
                    <a:pt x="1" y="59"/>
                    <a:pt x="5" y="66"/>
                  </a:cubicBezTo>
                  <a:cubicBezTo>
                    <a:pt x="9" y="72"/>
                    <a:pt x="16" y="82"/>
                    <a:pt x="24" y="86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42" y="190"/>
                    <a:pt x="42" y="190"/>
                    <a:pt x="42" y="190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50" y="82"/>
                    <a:pt x="56" y="72"/>
                    <a:pt x="60" y="66"/>
                  </a:cubicBezTo>
                  <a:cubicBezTo>
                    <a:pt x="64" y="59"/>
                    <a:pt x="66" y="53"/>
                    <a:pt x="65" y="46"/>
                  </a:cubicBezTo>
                  <a:cubicBezTo>
                    <a:pt x="64" y="37"/>
                    <a:pt x="61" y="30"/>
                    <a:pt x="58" y="22"/>
                  </a:cubicBezTo>
                  <a:cubicBezTo>
                    <a:pt x="56" y="16"/>
                    <a:pt x="51" y="1"/>
                    <a:pt x="43" y="0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4" y="1"/>
                    <a:pt x="10" y="16"/>
                    <a:pt x="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43" name="Freeform 74"/>
            <p:cNvSpPr>
              <a:spLocks/>
            </p:cNvSpPr>
            <p:nvPr/>
          </p:nvSpPr>
          <p:spPr bwMode="auto">
            <a:xfrm>
              <a:off x="409575" y="482600"/>
              <a:ext cx="160338" cy="714375"/>
            </a:xfrm>
            <a:custGeom>
              <a:avLst/>
              <a:gdLst>
                <a:gd name="T0" fmla="*/ 0 w 43"/>
                <a:gd name="T1" fmla="*/ 53 h 190"/>
                <a:gd name="T2" fmla="*/ 25 w 43"/>
                <a:gd name="T3" fmla="*/ 106 h 190"/>
                <a:gd name="T4" fmla="*/ 25 w 43"/>
                <a:gd name="T5" fmla="*/ 190 h 190"/>
                <a:gd name="T6" fmla="*/ 43 w 43"/>
                <a:gd name="T7" fmla="*/ 190 h 190"/>
                <a:gd name="T8" fmla="*/ 43 w 43"/>
                <a:gd name="T9" fmla="*/ 0 h 190"/>
                <a:gd name="T10" fmla="*/ 25 w 43"/>
                <a:gd name="T11" fmla="*/ 0 h 190"/>
                <a:gd name="T12" fmla="*/ 0 w 43"/>
                <a:gd name="T13" fmla="*/ 5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90">
                  <a:moveTo>
                    <a:pt x="0" y="53"/>
                  </a:moveTo>
                  <a:cubicBezTo>
                    <a:pt x="0" y="100"/>
                    <a:pt x="20" y="105"/>
                    <a:pt x="25" y="106"/>
                  </a:cubicBezTo>
                  <a:cubicBezTo>
                    <a:pt x="25" y="190"/>
                    <a:pt x="25" y="190"/>
                    <a:pt x="25" y="190"/>
                  </a:cubicBezTo>
                  <a:cubicBezTo>
                    <a:pt x="43" y="190"/>
                    <a:pt x="43" y="190"/>
                    <a:pt x="43" y="19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0" y="0"/>
                    <a:pt x="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44" name="Freeform 75"/>
            <p:cNvSpPr>
              <a:spLocks/>
            </p:cNvSpPr>
            <p:nvPr/>
          </p:nvSpPr>
          <p:spPr bwMode="auto">
            <a:xfrm>
              <a:off x="3502025" y="523875"/>
              <a:ext cx="165100" cy="327025"/>
            </a:xfrm>
            <a:custGeom>
              <a:avLst/>
              <a:gdLst>
                <a:gd name="T0" fmla="*/ 0 w 104"/>
                <a:gd name="T1" fmla="*/ 206 h 206"/>
                <a:gd name="T2" fmla="*/ 104 w 104"/>
                <a:gd name="T3" fmla="*/ 83 h 206"/>
                <a:gd name="T4" fmla="*/ 0 w 104"/>
                <a:gd name="T5" fmla="*/ 0 h 206"/>
                <a:gd name="T6" fmla="*/ 0 w 104"/>
                <a:gd name="T7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206">
                  <a:moveTo>
                    <a:pt x="0" y="206"/>
                  </a:moveTo>
                  <a:lnTo>
                    <a:pt x="104" y="83"/>
                  </a:lnTo>
                  <a:lnTo>
                    <a:pt x="0" y="0"/>
                  </a:lnTo>
                  <a:lnTo>
                    <a:pt x="0" y="2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45" name="Freeform 76"/>
            <p:cNvSpPr>
              <a:spLocks/>
            </p:cNvSpPr>
            <p:nvPr/>
          </p:nvSpPr>
          <p:spPr bwMode="auto">
            <a:xfrm>
              <a:off x="3895725" y="523875"/>
              <a:ext cx="161925" cy="327025"/>
            </a:xfrm>
            <a:custGeom>
              <a:avLst/>
              <a:gdLst>
                <a:gd name="T0" fmla="*/ 102 w 102"/>
                <a:gd name="T1" fmla="*/ 206 h 206"/>
                <a:gd name="T2" fmla="*/ 102 w 102"/>
                <a:gd name="T3" fmla="*/ 0 h 206"/>
                <a:gd name="T4" fmla="*/ 0 w 102"/>
                <a:gd name="T5" fmla="*/ 83 h 206"/>
                <a:gd name="T6" fmla="*/ 102 w 102"/>
                <a:gd name="T7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206">
                  <a:moveTo>
                    <a:pt x="102" y="206"/>
                  </a:moveTo>
                  <a:lnTo>
                    <a:pt x="102" y="0"/>
                  </a:lnTo>
                  <a:lnTo>
                    <a:pt x="0" y="83"/>
                  </a:lnTo>
                  <a:lnTo>
                    <a:pt x="102" y="2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46" name="Rectangle 77"/>
            <p:cNvSpPr>
              <a:spLocks noChangeArrowheads="1"/>
            </p:cNvSpPr>
            <p:nvPr/>
          </p:nvSpPr>
          <p:spPr bwMode="auto">
            <a:xfrm>
              <a:off x="4057650" y="862013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47" name="Freeform 78"/>
            <p:cNvSpPr>
              <a:spLocks/>
            </p:cNvSpPr>
            <p:nvPr/>
          </p:nvSpPr>
          <p:spPr bwMode="auto">
            <a:xfrm>
              <a:off x="3502025" y="862013"/>
              <a:ext cx="3175" cy="0"/>
            </a:xfrm>
            <a:custGeom>
              <a:avLst/>
              <a:gdLst>
                <a:gd name="T0" fmla="*/ 0 w 2"/>
                <a:gd name="T1" fmla="*/ 2 w 2"/>
                <a:gd name="T2" fmla="*/ 0 w 2"/>
                <a:gd name="T3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48" name="Freeform 79"/>
            <p:cNvSpPr>
              <a:spLocks/>
            </p:cNvSpPr>
            <p:nvPr/>
          </p:nvSpPr>
          <p:spPr bwMode="auto">
            <a:xfrm>
              <a:off x="3513138" y="666750"/>
              <a:ext cx="536575" cy="195263"/>
            </a:xfrm>
            <a:custGeom>
              <a:avLst/>
              <a:gdLst>
                <a:gd name="T0" fmla="*/ 338 w 338"/>
                <a:gd name="T1" fmla="*/ 123 h 123"/>
                <a:gd name="T2" fmla="*/ 336 w 338"/>
                <a:gd name="T3" fmla="*/ 123 h 123"/>
                <a:gd name="T4" fmla="*/ 232 w 338"/>
                <a:gd name="T5" fmla="*/ 0 h 123"/>
                <a:gd name="T6" fmla="*/ 168 w 338"/>
                <a:gd name="T7" fmla="*/ 50 h 123"/>
                <a:gd name="T8" fmla="*/ 104 w 338"/>
                <a:gd name="T9" fmla="*/ 0 h 123"/>
                <a:gd name="T10" fmla="*/ 0 w 338"/>
                <a:gd name="T11" fmla="*/ 123 h 123"/>
                <a:gd name="T12" fmla="*/ 0 w 338"/>
                <a:gd name="T13" fmla="*/ 123 h 123"/>
                <a:gd name="T14" fmla="*/ 338 w 338"/>
                <a:gd name="T1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123">
                  <a:moveTo>
                    <a:pt x="338" y="123"/>
                  </a:moveTo>
                  <a:lnTo>
                    <a:pt x="336" y="123"/>
                  </a:lnTo>
                  <a:lnTo>
                    <a:pt x="232" y="0"/>
                  </a:lnTo>
                  <a:lnTo>
                    <a:pt x="168" y="50"/>
                  </a:lnTo>
                  <a:lnTo>
                    <a:pt x="104" y="0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33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49" name="Freeform 80"/>
            <p:cNvSpPr>
              <a:spLocks/>
            </p:cNvSpPr>
            <p:nvPr/>
          </p:nvSpPr>
          <p:spPr bwMode="auto">
            <a:xfrm>
              <a:off x="3517900" y="512763"/>
              <a:ext cx="528638" cy="214313"/>
            </a:xfrm>
            <a:custGeom>
              <a:avLst/>
              <a:gdLst>
                <a:gd name="T0" fmla="*/ 99 w 333"/>
                <a:gd name="T1" fmla="*/ 83 h 135"/>
                <a:gd name="T2" fmla="*/ 104 w 333"/>
                <a:gd name="T3" fmla="*/ 85 h 135"/>
                <a:gd name="T4" fmla="*/ 108 w 333"/>
                <a:gd name="T5" fmla="*/ 88 h 135"/>
                <a:gd name="T6" fmla="*/ 165 w 333"/>
                <a:gd name="T7" fmla="*/ 135 h 135"/>
                <a:gd name="T8" fmla="*/ 224 w 333"/>
                <a:gd name="T9" fmla="*/ 88 h 135"/>
                <a:gd name="T10" fmla="*/ 227 w 333"/>
                <a:gd name="T11" fmla="*/ 85 h 135"/>
                <a:gd name="T12" fmla="*/ 231 w 333"/>
                <a:gd name="T13" fmla="*/ 83 h 135"/>
                <a:gd name="T14" fmla="*/ 333 w 333"/>
                <a:gd name="T15" fmla="*/ 0 h 135"/>
                <a:gd name="T16" fmla="*/ 0 w 333"/>
                <a:gd name="T17" fmla="*/ 0 h 135"/>
                <a:gd name="T18" fmla="*/ 99 w 333"/>
                <a:gd name="T19" fmla="*/ 8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3" h="135">
                  <a:moveTo>
                    <a:pt x="99" y="83"/>
                  </a:moveTo>
                  <a:lnTo>
                    <a:pt x="104" y="85"/>
                  </a:lnTo>
                  <a:lnTo>
                    <a:pt x="108" y="88"/>
                  </a:lnTo>
                  <a:lnTo>
                    <a:pt x="165" y="135"/>
                  </a:lnTo>
                  <a:lnTo>
                    <a:pt x="224" y="88"/>
                  </a:lnTo>
                  <a:lnTo>
                    <a:pt x="227" y="85"/>
                  </a:lnTo>
                  <a:lnTo>
                    <a:pt x="231" y="83"/>
                  </a:lnTo>
                  <a:lnTo>
                    <a:pt x="333" y="0"/>
                  </a:lnTo>
                  <a:lnTo>
                    <a:pt x="0" y="0"/>
                  </a:lnTo>
                  <a:lnTo>
                    <a:pt x="99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50" name="Rectangle 81"/>
            <p:cNvSpPr>
              <a:spLocks noChangeArrowheads="1"/>
            </p:cNvSpPr>
            <p:nvPr/>
          </p:nvSpPr>
          <p:spPr bwMode="auto">
            <a:xfrm>
              <a:off x="2297113" y="2266950"/>
              <a:ext cx="98425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51" name="Freeform 82"/>
            <p:cNvSpPr>
              <a:spLocks noEditPoints="1"/>
            </p:cNvSpPr>
            <p:nvPr/>
          </p:nvSpPr>
          <p:spPr bwMode="auto">
            <a:xfrm>
              <a:off x="1925638" y="2324100"/>
              <a:ext cx="536575" cy="379413"/>
            </a:xfrm>
            <a:custGeom>
              <a:avLst/>
              <a:gdLst>
                <a:gd name="T0" fmla="*/ 71 w 143"/>
                <a:gd name="T1" fmla="*/ 101 h 101"/>
                <a:gd name="T2" fmla="*/ 143 w 143"/>
                <a:gd name="T3" fmla="*/ 101 h 101"/>
                <a:gd name="T4" fmla="*/ 143 w 143"/>
                <a:gd name="T5" fmla="*/ 0 h 101"/>
                <a:gd name="T6" fmla="*/ 71 w 143"/>
                <a:gd name="T7" fmla="*/ 0 h 101"/>
                <a:gd name="T8" fmla="*/ 71 w 143"/>
                <a:gd name="T9" fmla="*/ 11 h 101"/>
                <a:gd name="T10" fmla="*/ 71 w 143"/>
                <a:gd name="T11" fmla="*/ 11 h 101"/>
                <a:gd name="T12" fmla="*/ 111 w 143"/>
                <a:gd name="T13" fmla="*/ 51 h 101"/>
                <a:gd name="T14" fmla="*/ 71 w 143"/>
                <a:gd name="T15" fmla="*/ 90 h 101"/>
                <a:gd name="T16" fmla="*/ 71 w 143"/>
                <a:gd name="T17" fmla="*/ 101 h 101"/>
                <a:gd name="T18" fmla="*/ 0 w 143"/>
                <a:gd name="T19" fmla="*/ 101 h 101"/>
                <a:gd name="T20" fmla="*/ 71 w 143"/>
                <a:gd name="T21" fmla="*/ 101 h 101"/>
                <a:gd name="T22" fmla="*/ 71 w 143"/>
                <a:gd name="T23" fmla="*/ 90 h 101"/>
                <a:gd name="T24" fmla="*/ 32 w 143"/>
                <a:gd name="T25" fmla="*/ 51 h 101"/>
                <a:gd name="T26" fmla="*/ 71 w 143"/>
                <a:gd name="T27" fmla="*/ 11 h 101"/>
                <a:gd name="T28" fmla="*/ 71 w 143"/>
                <a:gd name="T29" fmla="*/ 0 h 101"/>
                <a:gd name="T30" fmla="*/ 0 w 143"/>
                <a:gd name="T31" fmla="*/ 0 h 101"/>
                <a:gd name="T32" fmla="*/ 0 w 143"/>
                <a:gd name="T33" fmla="*/ 101 h 101"/>
                <a:gd name="T34" fmla="*/ 71 w 143"/>
                <a:gd name="T35" fmla="*/ 11 h 101"/>
                <a:gd name="T36" fmla="*/ 71 w 143"/>
                <a:gd name="T37" fmla="*/ 1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3" h="101">
                  <a:moveTo>
                    <a:pt x="71" y="101"/>
                  </a:moveTo>
                  <a:cubicBezTo>
                    <a:pt x="143" y="101"/>
                    <a:pt x="143" y="101"/>
                    <a:pt x="143" y="101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93" y="11"/>
                    <a:pt x="111" y="29"/>
                    <a:pt x="111" y="51"/>
                  </a:cubicBezTo>
                  <a:cubicBezTo>
                    <a:pt x="111" y="73"/>
                    <a:pt x="93" y="90"/>
                    <a:pt x="71" y="90"/>
                  </a:cubicBezTo>
                  <a:lnTo>
                    <a:pt x="71" y="101"/>
                  </a:lnTo>
                  <a:close/>
                  <a:moveTo>
                    <a:pt x="0" y="101"/>
                  </a:moveTo>
                  <a:cubicBezTo>
                    <a:pt x="71" y="101"/>
                    <a:pt x="71" y="101"/>
                    <a:pt x="71" y="101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49" y="90"/>
                    <a:pt x="32" y="73"/>
                    <a:pt x="32" y="51"/>
                  </a:cubicBezTo>
                  <a:cubicBezTo>
                    <a:pt x="32" y="29"/>
                    <a:pt x="49" y="11"/>
                    <a:pt x="71" y="11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1"/>
                    <a:pt x="0" y="101"/>
                    <a:pt x="0" y="101"/>
                  </a:cubicBezTo>
                  <a:close/>
                  <a:moveTo>
                    <a:pt x="71" y="11"/>
                  </a:moveTo>
                  <a:cubicBezTo>
                    <a:pt x="71" y="11"/>
                    <a:pt x="71" y="11"/>
                    <a:pt x="71" y="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52" name="Oval 83"/>
            <p:cNvSpPr>
              <a:spLocks noChangeArrowheads="1"/>
            </p:cNvSpPr>
            <p:nvPr/>
          </p:nvSpPr>
          <p:spPr bwMode="auto">
            <a:xfrm>
              <a:off x="2093913" y="2414588"/>
              <a:ext cx="200025" cy="1984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53" name="Freeform 84"/>
            <p:cNvSpPr>
              <a:spLocks/>
            </p:cNvSpPr>
            <p:nvPr/>
          </p:nvSpPr>
          <p:spPr bwMode="auto">
            <a:xfrm>
              <a:off x="7829550" y="474663"/>
              <a:ext cx="327025" cy="196850"/>
            </a:xfrm>
            <a:custGeom>
              <a:avLst/>
              <a:gdLst>
                <a:gd name="T0" fmla="*/ 206 w 206"/>
                <a:gd name="T1" fmla="*/ 0 h 124"/>
                <a:gd name="T2" fmla="*/ 17 w 206"/>
                <a:gd name="T3" fmla="*/ 0 h 124"/>
                <a:gd name="T4" fmla="*/ 17 w 206"/>
                <a:gd name="T5" fmla="*/ 36 h 124"/>
                <a:gd name="T6" fmla="*/ 0 w 206"/>
                <a:gd name="T7" fmla="*/ 36 h 124"/>
                <a:gd name="T8" fmla="*/ 0 w 206"/>
                <a:gd name="T9" fmla="*/ 90 h 124"/>
                <a:gd name="T10" fmla="*/ 17 w 206"/>
                <a:gd name="T11" fmla="*/ 90 h 124"/>
                <a:gd name="T12" fmla="*/ 17 w 206"/>
                <a:gd name="T13" fmla="*/ 124 h 124"/>
                <a:gd name="T14" fmla="*/ 206 w 206"/>
                <a:gd name="T15" fmla="*/ 124 h 124"/>
                <a:gd name="T16" fmla="*/ 206 w 206"/>
                <a:gd name="T1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" h="124">
                  <a:moveTo>
                    <a:pt x="206" y="0"/>
                  </a:moveTo>
                  <a:lnTo>
                    <a:pt x="17" y="0"/>
                  </a:lnTo>
                  <a:lnTo>
                    <a:pt x="17" y="36"/>
                  </a:lnTo>
                  <a:lnTo>
                    <a:pt x="0" y="36"/>
                  </a:lnTo>
                  <a:lnTo>
                    <a:pt x="0" y="90"/>
                  </a:lnTo>
                  <a:lnTo>
                    <a:pt x="17" y="90"/>
                  </a:lnTo>
                  <a:lnTo>
                    <a:pt x="17" y="124"/>
                  </a:lnTo>
                  <a:lnTo>
                    <a:pt x="206" y="124"/>
                  </a:lnTo>
                  <a:lnTo>
                    <a:pt x="2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54" name="Rectangle 85"/>
            <p:cNvSpPr>
              <a:spLocks noChangeArrowheads="1"/>
            </p:cNvSpPr>
            <p:nvPr/>
          </p:nvSpPr>
          <p:spPr bwMode="auto">
            <a:xfrm>
              <a:off x="7570788" y="388938"/>
              <a:ext cx="49213" cy="26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55" name="Oval 86"/>
            <p:cNvSpPr>
              <a:spLocks noChangeArrowheads="1"/>
            </p:cNvSpPr>
            <p:nvPr/>
          </p:nvSpPr>
          <p:spPr bwMode="auto">
            <a:xfrm>
              <a:off x="7627938" y="512763"/>
              <a:ext cx="104775" cy="1047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56" name="Freeform 87"/>
            <p:cNvSpPr>
              <a:spLocks noEditPoints="1"/>
            </p:cNvSpPr>
            <p:nvPr/>
          </p:nvSpPr>
          <p:spPr bwMode="auto">
            <a:xfrm>
              <a:off x="7540625" y="433388"/>
              <a:ext cx="274638" cy="527050"/>
            </a:xfrm>
            <a:custGeom>
              <a:avLst/>
              <a:gdLst>
                <a:gd name="T0" fmla="*/ 37 w 73"/>
                <a:gd name="T1" fmla="*/ 140 h 140"/>
                <a:gd name="T2" fmla="*/ 73 w 73"/>
                <a:gd name="T3" fmla="*/ 140 h 140"/>
                <a:gd name="T4" fmla="*/ 73 w 73"/>
                <a:gd name="T5" fmla="*/ 49 h 140"/>
                <a:gd name="T6" fmla="*/ 73 w 73"/>
                <a:gd name="T7" fmla="*/ 26 h 140"/>
                <a:gd name="T8" fmla="*/ 73 w 73"/>
                <a:gd name="T9" fmla="*/ 0 h 140"/>
                <a:gd name="T10" fmla="*/ 37 w 73"/>
                <a:gd name="T11" fmla="*/ 0 h 140"/>
                <a:gd name="T12" fmla="*/ 37 w 73"/>
                <a:gd name="T13" fmla="*/ 7 h 140"/>
                <a:gd name="T14" fmla="*/ 37 w 73"/>
                <a:gd name="T15" fmla="*/ 7 h 140"/>
                <a:gd name="T16" fmla="*/ 65 w 73"/>
                <a:gd name="T17" fmla="*/ 35 h 140"/>
                <a:gd name="T18" fmla="*/ 37 w 73"/>
                <a:gd name="T19" fmla="*/ 63 h 140"/>
                <a:gd name="T20" fmla="*/ 37 w 73"/>
                <a:gd name="T21" fmla="*/ 140 h 140"/>
                <a:gd name="T22" fmla="*/ 0 w 73"/>
                <a:gd name="T23" fmla="*/ 140 h 140"/>
                <a:gd name="T24" fmla="*/ 37 w 73"/>
                <a:gd name="T25" fmla="*/ 140 h 140"/>
                <a:gd name="T26" fmla="*/ 37 w 73"/>
                <a:gd name="T27" fmla="*/ 63 h 140"/>
                <a:gd name="T28" fmla="*/ 9 w 73"/>
                <a:gd name="T29" fmla="*/ 35 h 140"/>
                <a:gd name="T30" fmla="*/ 37 w 73"/>
                <a:gd name="T31" fmla="*/ 7 h 140"/>
                <a:gd name="T32" fmla="*/ 37 w 73"/>
                <a:gd name="T33" fmla="*/ 0 h 140"/>
                <a:gd name="T34" fmla="*/ 0 w 73"/>
                <a:gd name="T35" fmla="*/ 0 h 140"/>
                <a:gd name="T36" fmla="*/ 0 w 73"/>
                <a:gd name="T37" fmla="*/ 140 h 140"/>
                <a:gd name="T38" fmla="*/ 37 w 73"/>
                <a:gd name="T39" fmla="*/ 7 h 140"/>
                <a:gd name="T40" fmla="*/ 37 w 73"/>
                <a:gd name="T41" fmla="*/ 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" h="140">
                  <a:moveTo>
                    <a:pt x="37" y="140"/>
                  </a:moveTo>
                  <a:cubicBezTo>
                    <a:pt x="73" y="140"/>
                    <a:pt x="73" y="140"/>
                    <a:pt x="73" y="140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52" y="7"/>
                    <a:pt x="65" y="19"/>
                    <a:pt x="65" y="35"/>
                  </a:cubicBezTo>
                  <a:cubicBezTo>
                    <a:pt x="65" y="50"/>
                    <a:pt x="52" y="63"/>
                    <a:pt x="37" y="63"/>
                  </a:cubicBezTo>
                  <a:lnTo>
                    <a:pt x="37" y="140"/>
                  </a:lnTo>
                  <a:close/>
                  <a:moveTo>
                    <a:pt x="0" y="140"/>
                  </a:moveTo>
                  <a:cubicBezTo>
                    <a:pt x="37" y="140"/>
                    <a:pt x="37" y="140"/>
                    <a:pt x="37" y="140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22" y="63"/>
                    <a:pt x="9" y="50"/>
                    <a:pt x="9" y="35"/>
                  </a:cubicBezTo>
                  <a:cubicBezTo>
                    <a:pt x="9" y="19"/>
                    <a:pt x="22" y="7"/>
                    <a:pt x="37" y="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0"/>
                    <a:pt x="0" y="140"/>
                    <a:pt x="0" y="140"/>
                  </a:cubicBezTo>
                  <a:close/>
                  <a:moveTo>
                    <a:pt x="37" y="7"/>
                  </a:moveTo>
                  <a:cubicBezTo>
                    <a:pt x="37" y="7"/>
                    <a:pt x="37" y="7"/>
                    <a:pt x="37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57" name="Freeform 88"/>
            <p:cNvSpPr>
              <a:spLocks/>
            </p:cNvSpPr>
            <p:nvPr/>
          </p:nvSpPr>
          <p:spPr bwMode="auto">
            <a:xfrm>
              <a:off x="11730032" y="452593"/>
              <a:ext cx="201612" cy="66674"/>
            </a:xfrm>
            <a:custGeom>
              <a:avLst/>
              <a:gdLst>
                <a:gd name="T0" fmla="*/ 2 w 127"/>
                <a:gd name="T1" fmla="*/ 0 h 42"/>
                <a:gd name="T2" fmla="*/ 0 w 127"/>
                <a:gd name="T3" fmla="*/ 42 h 42"/>
                <a:gd name="T4" fmla="*/ 127 w 127"/>
                <a:gd name="T5" fmla="*/ 42 h 42"/>
                <a:gd name="T6" fmla="*/ 125 w 127"/>
                <a:gd name="T7" fmla="*/ 0 h 42"/>
                <a:gd name="T8" fmla="*/ 2 w 12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42">
                  <a:moveTo>
                    <a:pt x="2" y="0"/>
                  </a:moveTo>
                  <a:lnTo>
                    <a:pt x="0" y="42"/>
                  </a:lnTo>
                  <a:lnTo>
                    <a:pt x="127" y="42"/>
                  </a:lnTo>
                  <a:lnTo>
                    <a:pt x="125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58" name="Freeform 89"/>
            <p:cNvSpPr>
              <a:spLocks noEditPoints="1"/>
            </p:cNvSpPr>
            <p:nvPr/>
          </p:nvSpPr>
          <p:spPr bwMode="auto">
            <a:xfrm>
              <a:off x="11545883" y="79531"/>
              <a:ext cx="569913" cy="357188"/>
            </a:xfrm>
            <a:custGeom>
              <a:avLst/>
              <a:gdLst>
                <a:gd name="T0" fmla="*/ 241 w 359"/>
                <a:gd name="T1" fmla="*/ 225 h 225"/>
                <a:gd name="T2" fmla="*/ 359 w 359"/>
                <a:gd name="T3" fmla="*/ 225 h 225"/>
                <a:gd name="T4" fmla="*/ 359 w 359"/>
                <a:gd name="T5" fmla="*/ 0 h 225"/>
                <a:gd name="T6" fmla="*/ 179 w 359"/>
                <a:gd name="T7" fmla="*/ 0 h 225"/>
                <a:gd name="T8" fmla="*/ 179 w 359"/>
                <a:gd name="T9" fmla="*/ 29 h 225"/>
                <a:gd name="T10" fmla="*/ 326 w 359"/>
                <a:gd name="T11" fmla="*/ 29 h 225"/>
                <a:gd name="T12" fmla="*/ 326 w 359"/>
                <a:gd name="T13" fmla="*/ 197 h 225"/>
                <a:gd name="T14" fmla="*/ 239 w 359"/>
                <a:gd name="T15" fmla="*/ 197 h 225"/>
                <a:gd name="T16" fmla="*/ 179 w 359"/>
                <a:gd name="T17" fmla="*/ 197 h 225"/>
                <a:gd name="T18" fmla="*/ 179 w 359"/>
                <a:gd name="T19" fmla="*/ 225 h 225"/>
                <a:gd name="T20" fmla="*/ 241 w 359"/>
                <a:gd name="T21" fmla="*/ 225 h 225"/>
                <a:gd name="T22" fmla="*/ 179 w 359"/>
                <a:gd name="T23" fmla="*/ 0 h 225"/>
                <a:gd name="T24" fmla="*/ 0 w 359"/>
                <a:gd name="T25" fmla="*/ 0 h 225"/>
                <a:gd name="T26" fmla="*/ 0 w 359"/>
                <a:gd name="T27" fmla="*/ 225 h 225"/>
                <a:gd name="T28" fmla="*/ 118 w 359"/>
                <a:gd name="T29" fmla="*/ 225 h 225"/>
                <a:gd name="T30" fmla="*/ 179 w 359"/>
                <a:gd name="T31" fmla="*/ 225 h 225"/>
                <a:gd name="T32" fmla="*/ 179 w 359"/>
                <a:gd name="T33" fmla="*/ 197 h 225"/>
                <a:gd name="T34" fmla="*/ 120 w 359"/>
                <a:gd name="T35" fmla="*/ 197 h 225"/>
                <a:gd name="T36" fmla="*/ 33 w 359"/>
                <a:gd name="T37" fmla="*/ 197 h 225"/>
                <a:gd name="T38" fmla="*/ 33 w 359"/>
                <a:gd name="T39" fmla="*/ 197 h 225"/>
                <a:gd name="T40" fmla="*/ 33 w 359"/>
                <a:gd name="T41" fmla="*/ 29 h 225"/>
                <a:gd name="T42" fmla="*/ 179 w 359"/>
                <a:gd name="T43" fmla="*/ 29 h 225"/>
                <a:gd name="T44" fmla="*/ 179 w 359"/>
                <a:gd name="T45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59" h="225">
                  <a:moveTo>
                    <a:pt x="241" y="225"/>
                  </a:moveTo>
                  <a:lnTo>
                    <a:pt x="359" y="225"/>
                  </a:lnTo>
                  <a:lnTo>
                    <a:pt x="359" y="0"/>
                  </a:lnTo>
                  <a:lnTo>
                    <a:pt x="179" y="0"/>
                  </a:lnTo>
                  <a:lnTo>
                    <a:pt x="179" y="29"/>
                  </a:lnTo>
                  <a:lnTo>
                    <a:pt x="326" y="29"/>
                  </a:lnTo>
                  <a:lnTo>
                    <a:pt x="326" y="197"/>
                  </a:lnTo>
                  <a:lnTo>
                    <a:pt x="239" y="197"/>
                  </a:lnTo>
                  <a:lnTo>
                    <a:pt x="179" y="197"/>
                  </a:lnTo>
                  <a:lnTo>
                    <a:pt x="179" y="225"/>
                  </a:lnTo>
                  <a:lnTo>
                    <a:pt x="241" y="225"/>
                  </a:lnTo>
                  <a:close/>
                  <a:moveTo>
                    <a:pt x="179" y="0"/>
                  </a:moveTo>
                  <a:lnTo>
                    <a:pt x="0" y="0"/>
                  </a:lnTo>
                  <a:lnTo>
                    <a:pt x="0" y="225"/>
                  </a:lnTo>
                  <a:lnTo>
                    <a:pt x="118" y="225"/>
                  </a:lnTo>
                  <a:lnTo>
                    <a:pt x="179" y="225"/>
                  </a:lnTo>
                  <a:lnTo>
                    <a:pt x="179" y="197"/>
                  </a:lnTo>
                  <a:lnTo>
                    <a:pt x="120" y="197"/>
                  </a:lnTo>
                  <a:lnTo>
                    <a:pt x="33" y="197"/>
                  </a:lnTo>
                  <a:lnTo>
                    <a:pt x="33" y="197"/>
                  </a:lnTo>
                  <a:lnTo>
                    <a:pt x="33" y="29"/>
                  </a:lnTo>
                  <a:lnTo>
                    <a:pt x="179" y="29"/>
                  </a:lnTo>
                  <a:lnTo>
                    <a:pt x="17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59" name="Freeform 90"/>
            <p:cNvSpPr>
              <a:spLocks/>
            </p:cNvSpPr>
            <p:nvPr/>
          </p:nvSpPr>
          <p:spPr bwMode="auto">
            <a:xfrm>
              <a:off x="11691932" y="538319"/>
              <a:ext cx="277813" cy="26989"/>
            </a:xfrm>
            <a:custGeom>
              <a:avLst/>
              <a:gdLst>
                <a:gd name="T0" fmla="*/ 0 w 175"/>
                <a:gd name="T1" fmla="*/ 0 h 17"/>
                <a:gd name="T2" fmla="*/ 0 w 175"/>
                <a:gd name="T3" fmla="*/ 17 h 17"/>
                <a:gd name="T4" fmla="*/ 175 w 175"/>
                <a:gd name="T5" fmla="*/ 17 h 17"/>
                <a:gd name="T6" fmla="*/ 175 w 175"/>
                <a:gd name="T7" fmla="*/ 0 h 17"/>
                <a:gd name="T8" fmla="*/ 151 w 175"/>
                <a:gd name="T9" fmla="*/ 0 h 17"/>
                <a:gd name="T10" fmla="*/ 24 w 175"/>
                <a:gd name="T11" fmla="*/ 0 h 17"/>
                <a:gd name="T12" fmla="*/ 0 w 175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17">
                  <a:moveTo>
                    <a:pt x="0" y="0"/>
                  </a:moveTo>
                  <a:lnTo>
                    <a:pt x="0" y="17"/>
                  </a:lnTo>
                  <a:lnTo>
                    <a:pt x="175" y="17"/>
                  </a:lnTo>
                  <a:lnTo>
                    <a:pt x="175" y="0"/>
                  </a:lnTo>
                  <a:lnTo>
                    <a:pt x="151" y="0"/>
                  </a:lnTo>
                  <a:lnTo>
                    <a:pt x="2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60" name="Freeform 91"/>
            <p:cNvSpPr>
              <a:spLocks noEditPoints="1"/>
            </p:cNvSpPr>
            <p:nvPr/>
          </p:nvSpPr>
          <p:spPr bwMode="auto">
            <a:xfrm>
              <a:off x="10255250" y="982663"/>
              <a:ext cx="244475" cy="544513"/>
            </a:xfrm>
            <a:custGeom>
              <a:avLst/>
              <a:gdLst>
                <a:gd name="T0" fmla="*/ 32 w 65"/>
                <a:gd name="T1" fmla="*/ 125 h 145"/>
                <a:gd name="T2" fmla="*/ 32 w 65"/>
                <a:gd name="T3" fmla="*/ 125 h 145"/>
                <a:gd name="T4" fmla="*/ 64 w 65"/>
                <a:gd name="T5" fmla="*/ 140 h 145"/>
                <a:gd name="T6" fmla="*/ 65 w 65"/>
                <a:gd name="T7" fmla="*/ 140 h 145"/>
                <a:gd name="T8" fmla="*/ 65 w 65"/>
                <a:gd name="T9" fmla="*/ 38 h 145"/>
                <a:gd name="T10" fmla="*/ 63 w 65"/>
                <a:gd name="T11" fmla="*/ 23 h 145"/>
                <a:gd name="T12" fmla="*/ 54 w 65"/>
                <a:gd name="T13" fmla="*/ 13 h 145"/>
                <a:gd name="T14" fmla="*/ 54 w 65"/>
                <a:gd name="T15" fmla="*/ 4 h 145"/>
                <a:gd name="T16" fmla="*/ 54 w 65"/>
                <a:gd name="T17" fmla="*/ 0 h 145"/>
                <a:gd name="T18" fmla="*/ 51 w 65"/>
                <a:gd name="T19" fmla="*/ 0 h 145"/>
                <a:gd name="T20" fmla="*/ 32 w 65"/>
                <a:gd name="T21" fmla="*/ 0 h 145"/>
                <a:gd name="T22" fmla="*/ 32 w 65"/>
                <a:gd name="T23" fmla="*/ 4 h 145"/>
                <a:gd name="T24" fmla="*/ 51 w 65"/>
                <a:gd name="T25" fmla="*/ 4 h 145"/>
                <a:gd name="T26" fmla="*/ 51 w 65"/>
                <a:gd name="T27" fmla="*/ 11 h 145"/>
                <a:gd name="T28" fmla="*/ 51 w 65"/>
                <a:gd name="T29" fmla="*/ 61 h 145"/>
                <a:gd name="T30" fmla="*/ 33 w 65"/>
                <a:gd name="T31" fmla="*/ 42 h 145"/>
                <a:gd name="T32" fmla="*/ 32 w 65"/>
                <a:gd name="T33" fmla="*/ 43 h 145"/>
                <a:gd name="T34" fmla="*/ 32 w 65"/>
                <a:gd name="T35" fmla="*/ 125 h 145"/>
                <a:gd name="T36" fmla="*/ 1 w 65"/>
                <a:gd name="T37" fmla="*/ 140 h 145"/>
                <a:gd name="T38" fmla="*/ 32 w 65"/>
                <a:gd name="T39" fmla="*/ 125 h 145"/>
                <a:gd name="T40" fmla="*/ 32 w 65"/>
                <a:gd name="T41" fmla="*/ 43 h 145"/>
                <a:gd name="T42" fmla="*/ 14 w 65"/>
                <a:gd name="T43" fmla="*/ 61 h 145"/>
                <a:gd name="T44" fmla="*/ 14 w 65"/>
                <a:gd name="T45" fmla="*/ 11 h 145"/>
                <a:gd name="T46" fmla="*/ 14 w 65"/>
                <a:gd name="T47" fmla="*/ 11 h 145"/>
                <a:gd name="T48" fmla="*/ 14 w 65"/>
                <a:gd name="T49" fmla="*/ 11 h 145"/>
                <a:gd name="T50" fmla="*/ 14 w 65"/>
                <a:gd name="T51" fmla="*/ 4 h 145"/>
                <a:gd name="T52" fmla="*/ 32 w 65"/>
                <a:gd name="T53" fmla="*/ 4 h 145"/>
                <a:gd name="T54" fmla="*/ 32 w 65"/>
                <a:gd name="T55" fmla="*/ 0 h 145"/>
                <a:gd name="T56" fmla="*/ 14 w 65"/>
                <a:gd name="T57" fmla="*/ 0 h 145"/>
                <a:gd name="T58" fmla="*/ 10 w 65"/>
                <a:gd name="T59" fmla="*/ 0 h 145"/>
                <a:gd name="T60" fmla="*/ 10 w 65"/>
                <a:gd name="T61" fmla="*/ 4 h 145"/>
                <a:gd name="T62" fmla="*/ 10 w 65"/>
                <a:gd name="T63" fmla="*/ 13 h 145"/>
                <a:gd name="T64" fmla="*/ 2 w 65"/>
                <a:gd name="T65" fmla="*/ 23 h 145"/>
                <a:gd name="T66" fmla="*/ 0 w 65"/>
                <a:gd name="T67" fmla="*/ 38 h 145"/>
                <a:gd name="T68" fmla="*/ 0 w 65"/>
                <a:gd name="T69" fmla="*/ 140 h 145"/>
                <a:gd name="T70" fmla="*/ 1 w 65"/>
                <a:gd name="T71" fmla="*/ 14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5" h="145">
                  <a:moveTo>
                    <a:pt x="32" y="125"/>
                  </a:moveTo>
                  <a:cubicBezTo>
                    <a:pt x="32" y="125"/>
                    <a:pt x="32" y="125"/>
                    <a:pt x="32" y="125"/>
                  </a:cubicBezTo>
                  <a:cubicBezTo>
                    <a:pt x="47" y="125"/>
                    <a:pt x="60" y="129"/>
                    <a:pt x="64" y="140"/>
                  </a:cubicBezTo>
                  <a:cubicBezTo>
                    <a:pt x="65" y="144"/>
                    <a:pt x="65" y="145"/>
                    <a:pt x="65" y="140"/>
                  </a:cubicBezTo>
                  <a:cubicBezTo>
                    <a:pt x="65" y="119"/>
                    <a:pt x="65" y="59"/>
                    <a:pt x="65" y="38"/>
                  </a:cubicBezTo>
                  <a:cubicBezTo>
                    <a:pt x="65" y="34"/>
                    <a:pt x="65" y="27"/>
                    <a:pt x="63" y="23"/>
                  </a:cubicBezTo>
                  <a:cubicBezTo>
                    <a:pt x="62" y="18"/>
                    <a:pt x="59" y="15"/>
                    <a:pt x="54" y="13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2" y="43"/>
                    <a:pt x="32" y="43"/>
                    <a:pt x="32" y="43"/>
                  </a:cubicBezTo>
                  <a:lnTo>
                    <a:pt x="32" y="125"/>
                  </a:lnTo>
                  <a:close/>
                  <a:moveTo>
                    <a:pt x="1" y="140"/>
                  </a:moveTo>
                  <a:cubicBezTo>
                    <a:pt x="5" y="129"/>
                    <a:pt x="17" y="125"/>
                    <a:pt x="32" y="125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6" y="15"/>
                    <a:pt x="3" y="18"/>
                    <a:pt x="2" y="23"/>
                  </a:cubicBezTo>
                  <a:cubicBezTo>
                    <a:pt x="0" y="27"/>
                    <a:pt x="0" y="34"/>
                    <a:pt x="0" y="38"/>
                  </a:cubicBezTo>
                  <a:cubicBezTo>
                    <a:pt x="0" y="59"/>
                    <a:pt x="0" y="119"/>
                    <a:pt x="0" y="140"/>
                  </a:cubicBezTo>
                  <a:cubicBezTo>
                    <a:pt x="0" y="145"/>
                    <a:pt x="0" y="144"/>
                    <a:pt x="1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61" name="Freeform 92"/>
            <p:cNvSpPr>
              <a:spLocks/>
            </p:cNvSpPr>
            <p:nvPr/>
          </p:nvSpPr>
          <p:spPr bwMode="auto">
            <a:xfrm>
              <a:off x="10514013" y="1012825"/>
              <a:ext cx="239713" cy="514350"/>
            </a:xfrm>
            <a:custGeom>
              <a:avLst/>
              <a:gdLst>
                <a:gd name="T0" fmla="*/ 1 w 64"/>
                <a:gd name="T1" fmla="*/ 132 h 137"/>
                <a:gd name="T2" fmla="*/ 32 w 64"/>
                <a:gd name="T3" fmla="*/ 117 h 137"/>
                <a:gd name="T4" fmla="*/ 63 w 64"/>
                <a:gd name="T5" fmla="*/ 132 h 137"/>
                <a:gd name="T6" fmla="*/ 64 w 64"/>
                <a:gd name="T7" fmla="*/ 132 h 137"/>
                <a:gd name="T8" fmla="*/ 64 w 64"/>
                <a:gd name="T9" fmla="*/ 30 h 137"/>
                <a:gd name="T10" fmla="*/ 63 w 64"/>
                <a:gd name="T11" fmla="*/ 15 h 137"/>
                <a:gd name="T12" fmla="*/ 32 w 64"/>
                <a:gd name="T13" fmla="*/ 0 h 137"/>
                <a:gd name="T14" fmla="*/ 1 w 64"/>
                <a:gd name="T15" fmla="*/ 15 h 137"/>
                <a:gd name="T16" fmla="*/ 0 w 64"/>
                <a:gd name="T17" fmla="*/ 30 h 137"/>
                <a:gd name="T18" fmla="*/ 0 w 64"/>
                <a:gd name="T19" fmla="*/ 132 h 137"/>
                <a:gd name="T20" fmla="*/ 1 w 64"/>
                <a:gd name="T21" fmla="*/ 13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137">
                  <a:moveTo>
                    <a:pt x="1" y="132"/>
                  </a:moveTo>
                  <a:cubicBezTo>
                    <a:pt x="5" y="121"/>
                    <a:pt x="17" y="117"/>
                    <a:pt x="32" y="117"/>
                  </a:cubicBezTo>
                  <a:cubicBezTo>
                    <a:pt x="47" y="117"/>
                    <a:pt x="60" y="121"/>
                    <a:pt x="63" y="132"/>
                  </a:cubicBezTo>
                  <a:cubicBezTo>
                    <a:pt x="64" y="136"/>
                    <a:pt x="64" y="137"/>
                    <a:pt x="64" y="132"/>
                  </a:cubicBezTo>
                  <a:cubicBezTo>
                    <a:pt x="64" y="111"/>
                    <a:pt x="64" y="51"/>
                    <a:pt x="64" y="30"/>
                  </a:cubicBezTo>
                  <a:cubicBezTo>
                    <a:pt x="64" y="26"/>
                    <a:pt x="64" y="19"/>
                    <a:pt x="63" y="15"/>
                  </a:cubicBezTo>
                  <a:cubicBezTo>
                    <a:pt x="59" y="4"/>
                    <a:pt x="47" y="0"/>
                    <a:pt x="32" y="0"/>
                  </a:cubicBezTo>
                  <a:cubicBezTo>
                    <a:pt x="17" y="0"/>
                    <a:pt x="5" y="4"/>
                    <a:pt x="1" y="15"/>
                  </a:cubicBezTo>
                  <a:cubicBezTo>
                    <a:pt x="0" y="19"/>
                    <a:pt x="0" y="26"/>
                    <a:pt x="0" y="30"/>
                  </a:cubicBezTo>
                  <a:cubicBezTo>
                    <a:pt x="0" y="51"/>
                    <a:pt x="0" y="111"/>
                    <a:pt x="0" y="132"/>
                  </a:cubicBezTo>
                  <a:cubicBezTo>
                    <a:pt x="0" y="137"/>
                    <a:pt x="0" y="136"/>
                    <a:pt x="1" y="1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62" name="Freeform 93"/>
            <p:cNvSpPr>
              <a:spLocks noEditPoints="1"/>
            </p:cNvSpPr>
            <p:nvPr/>
          </p:nvSpPr>
          <p:spPr bwMode="auto">
            <a:xfrm>
              <a:off x="7947025" y="842963"/>
              <a:ext cx="307975" cy="598488"/>
            </a:xfrm>
            <a:custGeom>
              <a:avLst/>
              <a:gdLst>
                <a:gd name="T0" fmla="*/ 41 w 82"/>
                <a:gd name="T1" fmla="*/ 159 h 159"/>
                <a:gd name="T2" fmla="*/ 82 w 82"/>
                <a:gd name="T3" fmla="*/ 159 h 159"/>
                <a:gd name="T4" fmla="*/ 82 w 82"/>
                <a:gd name="T5" fmla="*/ 0 h 159"/>
                <a:gd name="T6" fmla="*/ 41 w 82"/>
                <a:gd name="T7" fmla="*/ 0 h 159"/>
                <a:gd name="T8" fmla="*/ 41 w 82"/>
                <a:gd name="T9" fmla="*/ 9 h 159"/>
                <a:gd name="T10" fmla="*/ 73 w 82"/>
                <a:gd name="T11" fmla="*/ 9 h 159"/>
                <a:gd name="T12" fmla="*/ 73 w 82"/>
                <a:gd name="T13" fmla="*/ 39 h 159"/>
                <a:gd name="T14" fmla="*/ 41 w 82"/>
                <a:gd name="T15" fmla="*/ 39 h 159"/>
                <a:gd name="T16" fmla="*/ 41 w 82"/>
                <a:gd name="T17" fmla="*/ 46 h 159"/>
                <a:gd name="T18" fmla="*/ 73 w 82"/>
                <a:gd name="T19" fmla="*/ 46 h 159"/>
                <a:gd name="T20" fmla="*/ 73 w 82"/>
                <a:gd name="T21" fmla="*/ 77 h 159"/>
                <a:gd name="T22" fmla="*/ 41 w 82"/>
                <a:gd name="T23" fmla="*/ 77 h 159"/>
                <a:gd name="T24" fmla="*/ 41 w 82"/>
                <a:gd name="T25" fmla="*/ 89 h 159"/>
                <a:gd name="T26" fmla="*/ 41 w 82"/>
                <a:gd name="T27" fmla="*/ 89 h 159"/>
                <a:gd name="T28" fmla="*/ 51 w 82"/>
                <a:gd name="T29" fmla="*/ 99 h 159"/>
                <a:gd name="T30" fmla="*/ 41 w 82"/>
                <a:gd name="T31" fmla="*/ 109 h 159"/>
                <a:gd name="T32" fmla="*/ 41 w 82"/>
                <a:gd name="T33" fmla="*/ 109 h 159"/>
                <a:gd name="T34" fmla="*/ 41 w 82"/>
                <a:gd name="T35" fmla="*/ 109 h 159"/>
                <a:gd name="T36" fmla="*/ 41 w 82"/>
                <a:gd name="T37" fmla="*/ 124 h 159"/>
                <a:gd name="T38" fmla="*/ 41 w 82"/>
                <a:gd name="T39" fmla="*/ 124 h 159"/>
                <a:gd name="T40" fmla="*/ 51 w 82"/>
                <a:gd name="T41" fmla="*/ 134 h 159"/>
                <a:gd name="T42" fmla="*/ 41 w 82"/>
                <a:gd name="T43" fmla="*/ 145 h 159"/>
                <a:gd name="T44" fmla="*/ 41 w 82"/>
                <a:gd name="T45" fmla="*/ 145 h 159"/>
                <a:gd name="T46" fmla="*/ 41 w 82"/>
                <a:gd name="T47" fmla="*/ 145 h 159"/>
                <a:gd name="T48" fmla="*/ 41 w 82"/>
                <a:gd name="T49" fmla="*/ 159 h 159"/>
                <a:gd name="T50" fmla="*/ 0 w 82"/>
                <a:gd name="T51" fmla="*/ 159 h 159"/>
                <a:gd name="T52" fmla="*/ 41 w 82"/>
                <a:gd name="T53" fmla="*/ 159 h 159"/>
                <a:gd name="T54" fmla="*/ 41 w 82"/>
                <a:gd name="T55" fmla="*/ 145 h 159"/>
                <a:gd name="T56" fmla="*/ 31 w 82"/>
                <a:gd name="T57" fmla="*/ 134 h 159"/>
                <a:gd name="T58" fmla="*/ 41 w 82"/>
                <a:gd name="T59" fmla="*/ 124 h 159"/>
                <a:gd name="T60" fmla="*/ 41 w 82"/>
                <a:gd name="T61" fmla="*/ 109 h 159"/>
                <a:gd name="T62" fmla="*/ 31 w 82"/>
                <a:gd name="T63" fmla="*/ 99 h 159"/>
                <a:gd name="T64" fmla="*/ 41 w 82"/>
                <a:gd name="T65" fmla="*/ 89 h 159"/>
                <a:gd name="T66" fmla="*/ 41 w 82"/>
                <a:gd name="T67" fmla="*/ 77 h 159"/>
                <a:gd name="T68" fmla="*/ 8 w 82"/>
                <a:gd name="T69" fmla="*/ 77 h 159"/>
                <a:gd name="T70" fmla="*/ 8 w 82"/>
                <a:gd name="T71" fmla="*/ 46 h 159"/>
                <a:gd name="T72" fmla="*/ 8 w 82"/>
                <a:gd name="T73" fmla="*/ 46 h 159"/>
                <a:gd name="T74" fmla="*/ 41 w 82"/>
                <a:gd name="T75" fmla="*/ 46 h 159"/>
                <a:gd name="T76" fmla="*/ 41 w 82"/>
                <a:gd name="T77" fmla="*/ 39 h 159"/>
                <a:gd name="T78" fmla="*/ 8 w 82"/>
                <a:gd name="T79" fmla="*/ 39 h 159"/>
                <a:gd name="T80" fmla="*/ 8 w 82"/>
                <a:gd name="T81" fmla="*/ 9 h 159"/>
                <a:gd name="T82" fmla="*/ 8 w 82"/>
                <a:gd name="T83" fmla="*/ 9 h 159"/>
                <a:gd name="T84" fmla="*/ 41 w 82"/>
                <a:gd name="T85" fmla="*/ 9 h 159"/>
                <a:gd name="T86" fmla="*/ 41 w 82"/>
                <a:gd name="T87" fmla="*/ 0 h 159"/>
                <a:gd name="T88" fmla="*/ 0 w 82"/>
                <a:gd name="T89" fmla="*/ 0 h 159"/>
                <a:gd name="T90" fmla="*/ 0 w 82"/>
                <a:gd name="T91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" h="159">
                  <a:moveTo>
                    <a:pt x="41" y="159"/>
                  </a:moveTo>
                  <a:cubicBezTo>
                    <a:pt x="82" y="159"/>
                    <a:pt x="82" y="159"/>
                    <a:pt x="82" y="159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41" y="89"/>
                    <a:pt x="41" y="89"/>
                    <a:pt x="41" y="89"/>
                  </a:cubicBezTo>
                  <a:cubicBezTo>
                    <a:pt x="41" y="89"/>
                    <a:pt x="41" y="89"/>
                    <a:pt x="41" y="89"/>
                  </a:cubicBezTo>
                  <a:cubicBezTo>
                    <a:pt x="46" y="89"/>
                    <a:pt x="51" y="94"/>
                    <a:pt x="51" y="99"/>
                  </a:cubicBezTo>
                  <a:cubicBezTo>
                    <a:pt x="51" y="105"/>
                    <a:pt x="46" y="109"/>
                    <a:pt x="41" y="109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1" y="124"/>
                    <a:pt x="41" y="124"/>
                    <a:pt x="41" y="124"/>
                  </a:cubicBezTo>
                  <a:cubicBezTo>
                    <a:pt x="41" y="124"/>
                    <a:pt x="41" y="124"/>
                    <a:pt x="41" y="124"/>
                  </a:cubicBezTo>
                  <a:cubicBezTo>
                    <a:pt x="46" y="124"/>
                    <a:pt x="51" y="129"/>
                    <a:pt x="51" y="134"/>
                  </a:cubicBezTo>
                  <a:cubicBezTo>
                    <a:pt x="51" y="140"/>
                    <a:pt x="46" y="145"/>
                    <a:pt x="41" y="145"/>
                  </a:cubicBezTo>
                  <a:cubicBezTo>
                    <a:pt x="41" y="145"/>
                    <a:pt x="41" y="145"/>
                    <a:pt x="41" y="145"/>
                  </a:cubicBezTo>
                  <a:cubicBezTo>
                    <a:pt x="41" y="145"/>
                    <a:pt x="41" y="145"/>
                    <a:pt x="41" y="145"/>
                  </a:cubicBezTo>
                  <a:lnTo>
                    <a:pt x="41" y="159"/>
                  </a:lnTo>
                  <a:close/>
                  <a:moveTo>
                    <a:pt x="0" y="159"/>
                  </a:moveTo>
                  <a:cubicBezTo>
                    <a:pt x="41" y="159"/>
                    <a:pt x="41" y="159"/>
                    <a:pt x="41" y="159"/>
                  </a:cubicBezTo>
                  <a:cubicBezTo>
                    <a:pt x="41" y="145"/>
                    <a:pt x="41" y="145"/>
                    <a:pt x="41" y="145"/>
                  </a:cubicBezTo>
                  <a:cubicBezTo>
                    <a:pt x="35" y="145"/>
                    <a:pt x="31" y="140"/>
                    <a:pt x="31" y="134"/>
                  </a:cubicBezTo>
                  <a:cubicBezTo>
                    <a:pt x="31" y="129"/>
                    <a:pt x="35" y="124"/>
                    <a:pt x="41" y="124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35" y="109"/>
                    <a:pt x="31" y="105"/>
                    <a:pt x="31" y="99"/>
                  </a:cubicBezTo>
                  <a:cubicBezTo>
                    <a:pt x="31" y="94"/>
                    <a:pt x="35" y="89"/>
                    <a:pt x="41" y="89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63" name="Freeform 94"/>
            <p:cNvSpPr>
              <a:spLocks/>
            </p:cNvSpPr>
            <p:nvPr/>
          </p:nvSpPr>
          <p:spPr bwMode="auto">
            <a:xfrm>
              <a:off x="8277225" y="842963"/>
              <a:ext cx="127000" cy="598488"/>
            </a:xfrm>
            <a:custGeom>
              <a:avLst/>
              <a:gdLst>
                <a:gd name="T0" fmla="*/ 80 w 80"/>
                <a:gd name="T1" fmla="*/ 355 h 377"/>
                <a:gd name="T2" fmla="*/ 80 w 80"/>
                <a:gd name="T3" fmla="*/ 64 h 377"/>
                <a:gd name="T4" fmla="*/ 0 w 80"/>
                <a:gd name="T5" fmla="*/ 0 h 377"/>
                <a:gd name="T6" fmla="*/ 0 w 80"/>
                <a:gd name="T7" fmla="*/ 377 h 377"/>
                <a:gd name="T8" fmla="*/ 80 w 80"/>
                <a:gd name="T9" fmla="*/ 355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377">
                  <a:moveTo>
                    <a:pt x="80" y="355"/>
                  </a:moveTo>
                  <a:lnTo>
                    <a:pt x="80" y="64"/>
                  </a:lnTo>
                  <a:lnTo>
                    <a:pt x="0" y="0"/>
                  </a:lnTo>
                  <a:lnTo>
                    <a:pt x="0" y="377"/>
                  </a:lnTo>
                  <a:lnTo>
                    <a:pt x="80" y="3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64" name="Rectangle 95"/>
            <p:cNvSpPr>
              <a:spLocks noChangeArrowheads="1"/>
            </p:cNvSpPr>
            <p:nvPr/>
          </p:nvSpPr>
          <p:spPr bwMode="auto">
            <a:xfrm>
              <a:off x="7991475" y="892175"/>
              <a:ext cx="214313" cy="825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65" name="Rectangle 96"/>
            <p:cNvSpPr>
              <a:spLocks noChangeArrowheads="1"/>
            </p:cNvSpPr>
            <p:nvPr/>
          </p:nvSpPr>
          <p:spPr bwMode="auto">
            <a:xfrm>
              <a:off x="7991475" y="1035050"/>
              <a:ext cx="214313" cy="793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66" name="Rectangle 97"/>
            <p:cNvSpPr>
              <a:spLocks noChangeArrowheads="1"/>
            </p:cNvSpPr>
            <p:nvPr/>
          </p:nvSpPr>
          <p:spPr bwMode="auto">
            <a:xfrm>
              <a:off x="9740900" y="306388"/>
              <a:ext cx="85725" cy="571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67" name="Rectangle 98"/>
            <p:cNvSpPr>
              <a:spLocks noChangeArrowheads="1"/>
            </p:cNvSpPr>
            <p:nvPr/>
          </p:nvSpPr>
          <p:spPr bwMode="auto">
            <a:xfrm>
              <a:off x="9617075" y="617538"/>
              <a:ext cx="85725" cy="260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68" name="Rectangle 99"/>
            <p:cNvSpPr>
              <a:spLocks noChangeArrowheads="1"/>
            </p:cNvSpPr>
            <p:nvPr/>
          </p:nvSpPr>
          <p:spPr bwMode="auto">
            <a:xfrm>
              <a:off x="9493250" y="388938"/>
              <a:ext cx="85725" cy="488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69" name="Rectangle 100"/>
            <p:cNvSpPr>
              <a:spLocks noChangeArrowheads="1"/>
            </p:cNvSpPr>
            <p:nvPr/>
          </p:nvSpPr>
          <p:spPr bwMode="auto">
            <a:xfrm>
              <a:off x="9366250" y="542925"/>
              <a:ext cx="85725" cy="3349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70" name="Rectangle 101"/>
            <p:cNvSpPr>
              <a:spLocks noChangeArrowheads="1"/>
            </p:cNvSpPr>
            <p:nvPr/>
          </p:nvSpPr>
          <p:spPr bwMode="auto">
            <a:xfrm>
              <a:off x="9242425" y="490538"/>
              <a:ext cx="85725" cy="387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71" name="Rectangle 102"/>
            <p:cNvSpPr>
              <a:spLocks noChangeArrowheads="1"/>
            </p:cNvSpPr>
            <p:nvPr/>
          </p:nvSpPr>
          <p:spPr bwMode="auto">
            <a:xfrm>
              <a:off x="9740900" y="238125"/>
              <a:ext cx="85725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72" name="Rectangle 103"/>
            <p:cNvSpPr>
              <a:spLocks noChangeArrowheads="1"/>
            </p:cNvSpPr>
            <p:nvPr/>
          </p:nvSpPr>
          <p:spPr bwMode="auto">
            <a:xfrm>
              <a:off x="9493250" y="328613"/>
              <a:ext cx="85725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73" name="Rectangle 104"/>
            <p:cNvSpPr>
              <a:spLocks noChangeArrowheads="1"/>
            </p:cNvSpPr>
            <p:nvPr/>
          </p:nvSpPr>
          <p:spPr bwMode="auto">
            <a:xfrm>
              <a:off x="9366250" y="479425"/>
              <a:ext cx="85725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74" name="Rectangle 105"/>
            <p:cNvSpPr>
              <a:spLocks noChangeArrowheads="1"/>
            </p:cNvSpPr>
            <p:nvPr/>
          </p:nvSpPr>
          <p:spPr bwMode="auto">
            <a:xfrm>
              <a:off x="9242425" y="427038"/>
              <a:ext cx="85725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75" name="Rectangle 106"/>
            <p:cNvSpPr>
              <a:spLocks noChangeArrowheads="1"/>
            </p:cNvSpPr>
            <p:nvPr/>
          </p:nvSpPr>
          <p:spPr bwMode="auto">
            <a:xfrm>
              <a:off x="9617075" y="554038"/>
              <a:ext cx="85725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76" name="Freeform 107"/>
            <p:cNvSpPr>
              <a:spLocks noEditPoints="1"/>
            </p:cNvSpPr>
            <p:nvPr/>
          </p:nvSpPr>
          <p:spPr bwMode="auto">
            <a:xfrm>
              <a:off x="5202238" y="708025"/>
              <a:ext cx="649288" cy="650875"/>
            </a:xfrm>
            <a:custGeom>
              <a:avLst/>
              <a:gdLst>
                <a:gd name="T0" fmla="*/ 173 w 173"/>
                <a:gd name="T1" fmla="*/ 0 h 173"/>
                <a:gd name="T2" fmla="*/ 87 w 173"/>
                <a:gd name="T3" fmla="*/ 0 h 173"/>
                <a:gd name="T4" fmla="*/ 87 w 173"/>
                <a:gd name="T5" fmla="*/ 14 h 173"/>
                <a:gd name="T6" fmla="*/ 87 w 173"/>
                <a:gd name="T7" fmla="*/ 14 h 173"/>
                <a:gd name="T8" fmla="*/ 87 w 173"/>
                <a:gd name="T9" fmla="*/ 14 h 173"/>
                <a:gd name="T10" fmla="*/ 101 w 173"/>
                <a:gd name="T11" fmla="*/ 28 h 173"/>
                <a:gd name="T12" fmla="*/ 87 w 173"/>
                <a:gd name="T13" fmla="*/ 41 h 173"/>
                <a:gd name="T14" fmla="*/ 87 w 173"/>
                <a:gd name="T15" fmla="*/ 41 h 173"/>
                <a:gd name="T16" fmla="*/ 87 w 173"/>
                <a:gd name="T17" fmla="*/ 53 h 173"/>
                <a:gd name="T18" fmla="*/ 110 w 173"/>
                <a:gd name="T19" fmla="*/ 53 h 173"/>
                <a:gd name="T20" fmla="*/ 110 w 173"/>
                <a:gd name="T21" fmla="*/ 66 h 173"/>
                <a:gd name="T22" fmla="*/ 110 w 173"/>
                <a:gd name="T23" fmla="*/ 66 h 173"/>
                <a:gd name="T24" fmla="*/ 95 w 173"/>
                <a:gd name="T25" fmla="*/ 66 h 173"/>
                <a:gd name="T26" fmla="*/ 95 w 173"/>
                <a:gd name="T27" fmla="*/ 146 h 173"/>
                <a:gd name="T28" fmla="*/ 110 w 173"/>
                <a:gd name="T29" fmla="*/ 146 h 173"/>
                <a:gd name="T30" fmla="*/ 110 w 173"/>
                <a:gd name="T31" fmla="*/ 159 h 173"/>
                <a:gd name="T32" fmla="*/ 87 w 173"/>
                <a:gd name="T33" fmla="*/ 159 h 173"/>
                <a:gd name="T34" fmla="*/ 87 w 173"/>
                <a:gd name="T35" fmla="*/ 173 h 173"/>
                <a:gd name="T36" fmla="*/ 173 w 173"/>
                <a:gd name="T37" fmla="*/ 173 h 173"/>
                <a:gd name="T38" fmla="*/ 173 w 173"/>
                <a:gd name="T39" fmla="*/ 0 h 173"/>
                <a:gd name="T40" fmla="*/ 87 w 173"/>
                <a:gd name="T41" fmla="*/ 0 h 173"/>
                <a:gd name="T42" fmla="*/ 0 w 173"/>
                <a:gd name="T43" fmla="*/ 0 h 173"/>
                <a:gd name="T44" fmla="*/ 0 w 173"/>
                <a:gd name="T45" fmla="*/ 173 h 173"/>
                <a:gd name="T46" fmla="*/ 87 w 173"/>
                <a:gd name="T47" fmla="*/ 173 h 173"/>
                <a:gd name="T48" fmla="*/ 87 w 173"/>
                <a:gd name="T49" fmla="*/ 159 h 173"/>
                <a:gd name="T50" fmla="*/ 65 w 173"/>
                <a:gd name="T51" fmla="*/ 159 h 173"/>
                <a:gd name="T52" fmla="*/ 65 w 173"/>
                <a:gd name="T53" fmla="*/ 146 h 173"/>
                <a:gd name="T54" fmla="*/ 80 w 173"/>
                <a:gd name="T55" fmla="*/ 146 h 173"/>
                <a:gd name="T56" fmla="*/ 80 w 173"/>
                <a:gd name="T57" fmla="*/ 66 h 173"/>
                <a:gd name="T58" fmla="*/ 65 w 173"/>
                <a:gd name="T59" fmla="*/ 66 h 173"/>
                <a:gd name="T60" fmla="*/ 65 w 173"/>
                <a:gd name="T61" fmla="*/ 53 h 173"/>
                <a:gd name="T62" fmla="*/ 87 w 173"/>
                <a:gd name="T63" fmla="*/ 53 h 173"/>
                <a:gd name="T64" fmla="*/ 87 w 173"/>
                <a:gd name="T65" fmla="*/ 41 h 173"/>
                <a:gd name="T66" fmla="*/ 74 w 173"/>
                <a:gd name="T67" fmla="*/ 28 h 173"/>
                <a:gd name="T68" fmla="*/ 87 w 173"/>
                <a:gd name="T69" fmla="*/ 14 h 173"/>
                <a:gd name="T70" fmla="*/ 87 w 173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3" h="173">
                  <a:moveTo>
                    <a:pt x="173" y="0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95" y="14"/>
                    <a:pt x="101" y="20"/>
                    <a:pt x="101" y="28"/>
                  </a:cubicBezTo>
                  <a:cubicBezTo>
                    <a:pt x="101" y="35"/>
                    <a:pt x="95" y="41"/>
                    <a:pt x="87" y="41"/>
                  </a:cubicBezTo>
                  <a:cubicBezTo>
                    <a:pt x="87" y="41"/>
                    <a:pt x="87" y="41"/>
                    <a:pt x="87" y="41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0" y="66"/>
                    <a:pt x="110" y="66"/>
                    <a:pt x="110" y="66"/>
                  </a:cubicBezTo>
                  <a:cubicBezTo>
                    <a:pt x="110" y="66"/>
                    <a:pt x="110" y="66"/>
                    <a:pt x="110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146"/>
                    <a:pt x="95" y="146"/>
                    <a:pt x="95" y="146"/>
                  </a:cubicBezTo>
                  <a:cubicBezTo>
                    <a:pt x="110" y="146"/>
                    <a:pt x="110" y="146"/>
                    <a:pt x="110" y="146"/>
                  </a:cubicBezTo>
                  <a:cubicBezTo>
                    <a:pt x="110" y="159"/>
                    <a:pt x="110" y="159"/>
                    <a:pt x="110" y="159"/>
                  </a:cubicBezTo>
                  <a:cubicBezTo>
                    <a:pt x="87" y="159"/>
                    <a:pt x="87" y="159"/>
                    <a:pt x="87" y="159"/>
                  </a:cubicBezTo>
                  <a:cubicBezTo>
                    <a:pt x="87" y="173"/>
                    <a:pt x="87" y="173"/>
                    <a:pt x="87" y="173"/>
                  </a:cubicBezTo>
                  <a:cubicBezTo>
                    <a:pt x="173" y="173"/>
                    <a:pt x="173" y="173"/>
                    <a:pt x="173" y="173"/>
                  </a:cubicBezTo>
                  <a:lnTo>
                    <a:pt x="173" y="0"/>
                  </a:lnTo>
                  <a:close/>
                  <a:moveTo>
                    <a:pt x="8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87" y="173"/>
                    <a:pt x="87" y="173"/>
                    <a:pt x="87" y="173"/>
                  </a:cubicBezTo>
                  <a:cubicBezTo>
                    <a:pt x="87" y="159"/>
                    <a:pt x="87" y="159"/>
                    <a:pt x="87" y="159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80" y="146"/>
                    <a:pt x="80" y="146"/>
                    <a:pt x="80" y="14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65" y="66"/>
                    <a:pt x="65" y="66"/>
                    <a:pt x="65" y="66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87" y="41"/>
                    <a:pt x="87" y="41"/>
                    <a:pt x="87" y="41"/>
                  </a:cubicBezTo>
                  <a:cubicBezTo>
                    <a:pt x="80" y="41"/>
                    <a:pt x="74" y="35"/>
                    <a:pt x="74" y="28"/>
                  </a:cubicBezTo>
                  <a:cubicBezTo>
                    <a:pt x="74" y="20"/>
                    <a:pt x="80" y="14"/>
                    <a:pt x="87" y="14"/>
                  </a:cubicBezTo>
                  <a:lnTo>
                    <a:pt x="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77" name="Oval 108"/>
            <p:cNvSpPr>
              <a:spLocks noChangeArrowheads="1"/>
            </p:cNvSpPr>
            <p:nvPr/>
          </p:nvSpPr>
          <p:spPr bwMode="auto">
            <a:xfrm>
              <a:off x="5934075" y="1636713"/>
              <a:ext cx="173038" cy="1730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78" name="Freeform 109"/>
            <p:cNvSpPr>
              <a:spLocks noEditPoints="1"/>
            </p:cNvSpPr>
            <p:nvPr/>
          </p:nvSpPr>
          <p:spPr bwMode="auto">
            <a:xfrm>
              <a:off x="5859463" y="1557338"/>
              <a:ext cx="322263" cy="477838"/>
            </a:xfrm>
            <a:custGeom>
              <a:avLst/>
              <a:gdLst>
                <a:gd name="T0" fmla="*/ 86 w 86"/>
                <a:gd name="T1" fmla="*/ 0 h 127"/>
                <a:gd name="T2" fmla="*/ 43 w 86"/>
                <a:gd name="T3" fmla="*/ 0 h 127"/>
                <a:gd name="T4" fmla="*/ 43 w 86"/>
                <a:gd name="T5" fmla="*/ 11 h 127"/>
                <a:gd name="T6" fmla="*/ 43 w 86"/>
                <a:gd name="T7" fmla="*/ 11 h 127"/>
                <a:gd name="T8" fmla="*/ 77 w 86"/>
                <a:gd name="T9" fmla="*/ 44 h 127"/>
                <a:gd name="T10" fmla="*/ 43 w 86"/>
                <a:gd name="T11" fmla="*/ 78 h 127"/>
                <a:gd name="T12" fmla="*/ 43 w 86"/>
                <a:gd name="T13" fmla="*/ 78 h 127"/>
                <a:gd name="T14" fmla="*/ 43 w 86"/>
                <a:gd name="T15" fmla="*/ 78 h 127"/>
                <a:gd name="T16" fmla="*/ 43 w 86"/>
                <a:gd name="T17" fmla="*/ 93 h 127"/>
                <a:gd name="T18" fmla="*/ 43 w 86"/>
                <a:gd name="T19" fmla="*/ 93 h 127"/>
                <a:gd name="T20" fmla="*/ 55 w 86"/>
                <a:gd name="T21" fmla="*/ 104 h 127"/>
                <a:gd name="T22" fmla="*/ 43 w 86"/>
                <a:gd name="T23" fmla="*/ 115 h 127"/>
                <a:gd name="T24" fmla="*/ 43 w 86"/>
                <a:gd name="T25" fmla="*/ 115 h 127"/>
                <a:gd name="T26" fmla="*/ 43 w 86"/>
                <a:gd name="T27" fmla="*/ 115 h 127"/>
                <a:gd name="T28" fmla="*/ 43 w 86"/>
                <a:gd name="T29" fmla="*/ 127 h 127"/>
                <a:gd name="T30" fmla="*/ 86 w 86"/>
                <a:gd name="T31" fmla="*/ 127 h 127"/>
                <a:gd name="T32" fmla="*/ 86 w 86"/>
                <a:gd name="T33" fmla="*/ 0 h 127"/>
                <a:gd name="T34" fmla="*/ 43 w 86"/>
                <a:gd name="T35" fmla="*/ 0 h 127"/>
                <a:gd name="T36" fmla="*/ 0 w 86"/>
                <a:gd name="T37" fmla="*/ 0 h 127"/>
                <a:gd name="T38" fmla="*/ 0 w 86"/>
                <a:gd name="T39" fmla="*/ 127 h 127"/>
                <a:gd name="T40" fmla="*/ 43 w 86"/>
                <a:gd name="T41" fmla="*/ 127 h 127"/>
                <a:gd name="T42" fmla="*/ 43 w 86"/>
                <a:gd name="T43" fmla="*/ 115 h 127"/>
                <a:gd name="T44" fmla="*/ 32 w 86"/>
                <a:gd name="T45" fmla="*/ 104 h 127"/>
                <a:gd name="T46" fmla="*/ 43 w 86"/>
                <a:gd name="T47" fmla="*/ 93 h 127"/>
                <a:gd name="T48" fmla="*/ 43 w 86"/>
                <a:gd name="T49" fmla="*/ 78 h 127"/>
                <a:gd name="T50" fmla="*/ 9 w 86"/>
                <a:gd name="T51" fmla="*/ 44 h 127"/>
                <a:gd name="T52" fmla="*/ 43 w 86"/>
                <a:gd name="T53" fmla="*/ 11 h 127"/>
                <a:gd name="T54" fmla="*/ 43 w 86"/>
                <a:gd name="T5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6" h="127">
                  <a:moveTo>
                    <a:pt x="86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62" y="11"/>
                    <a:pt x="77" y="26"/>
                    <a:pt x="77" y="44"/>
                  </a:cubicBezTo>
                  <a:cubicBezTo>
                    <a:pt x="77" y="63"/>
                    <a:pt x="62" y="78"/>
                    <a:pt x="43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9" y="93"/>
                    <a:pt x="55" y="98"/>
                    <a:pt x="55" y="104"/>
                  </a:cubicBezTo>
                  <a:cubicBezTo>
                    <a:pt x="55" y="110"/>
                    <a:pt x="49" y="115"/>
                    <a:pt x="43" y="115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86" y="127"/>
                    <a:pt x="86" y="127"/>
                    <a:pt x="86" y="127"/>
                  </a:cubicBezTo>
                  <a:lnTo>
                    <a:pt x="86" y="0"/>
                  </a:lnTo>
                  <a:close/>
                  <a:moveTo>
                    <a:pt x="4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37" y="115"/>
                    <a:pt x="32" y="110"/>
                    <a:pt x="32" y="104"/>
                  </a:cubicBezTo>
                  <a:cubicBezTo>
                    <a:pt x="32" y="98"/>
                    <a:pt x="37" y="93"/>
                    <a:pt x="43" y="93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25" y="78"/>
                    <a:pt x="9" y="63"/>
                    <a:pt x="9" y="44"/>
                  </a:cubicBezTo>
                  <a:cubicBezTo>
                    <a:pt x="9" y="26"/>
                    <a:pt x="25" y="11"/>
                    <a:pt x="43" y="11"/>
                  </a:cubicBez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79" name="Freeform 110"/>
            <p:cNvSpPr>
              <a:spLocks/>
            </p:cNvSpPr>
            <p:nvPr/>
          </p:nvSpPr>
          <p:spPr bwMode="auto">
            <a:xfrm>
              <a:off x="5526088" y="1504950"/>
              <a:ext cx="63500" cy="33338"/>
            </a:xfrm>
            <a:custGeom>
              <a:avLst/>
              <a:gdLst>
                <a:gd name="T0" fmla="*/ 17 w 17"/>
                <a:gd name="T1" fmla="*/ 7 h 9"/>
                <a:gd name="T2" fmla="*/ 10 w 17"/>
                <a:gd name="T3" fmla="*/ 0 h 9"/>
                <a:gd name="T4" fmla="*/ 7 w 17"/>
                <a:gd name="T5" fmla="*/ 0 h 9"/>
                <a:gd name="T6" fmla="*/ 0 w 17"/>
                <a:gd name="T7" fmla="*/ 7 h 9"/>
                <a:gd name="T8" fmla="*/ 0 w 17"/>
                <a:gd name="T9" fmla="*/ 9 h 9"/>
                <a:gd name="T10" fmla="*/ 17 w 17"/>
                <a:gd name="T11" fmla="*/ 9 h 9"/>
                <a:gd name="T12" fmla="*/ 17 w 17"/>
                <a:gd name="T13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9">
                  <a:moveTo>
                    <a:pt x="17" y="7"/>
                  </a:moveTo>
                  <a:cubicBezTo>
                    <a:pt x="17" y="3"/>
                    <a:pt x="14" y="0"/>
                    <a:pt x="1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7" y="8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80" name="Freeform 111"/>
            <p:cNvSpPr>
              <a:spLocks noEditPoints="1"/>
            </p:cNvSpPr>
            <p:nvPr/>
          </p:nvSpPr>
          <p:spPr bwMode="auto">
            <a:xfrm>
              <a:off x="5487988" y="1557338"/>
              <a:ext cx="322263" cy="477838"/>
            </a:xfrm>
            <a:custGeom>
              <a:avLst/>
              <a:gdLst>
                <a:gd name="T0" fmla="*/ 43 w 86"/>
                <a:gd name="T1" fmla="*/ 127 h 127"/>
                <a:gd name="T2" fmla="*/ 86 w 86"/>
                <a:gd name="T3" fmla="*/ 127 h 127"/>
                <a:gd name="T4" fmla="*/ 86 w 86"/>
                <a:gd name="T5" fmla="*/ 0 h 127"/>
                <a:gd name="T6" fmla="*/ 43 w 86"/>
                <a:gd name="T7" fmla="*/ 0 h 127"/>
                <a:gd name="T8" fmla="*/ 43 w 86"/>
                <a:gd name="T9" fmla="*/ 11 h 127"/>
                <a:gd name="T10" fmla="*/ 43 w 86"/>
                <a:gd name="T11" fmla="*/ 11 h 127"/>
                <a:gd name="T12" fmla="*/ 43 w 86"/>
                <a:gd name="T13" fmla="*/ 11 h 127"/>
                <a:gd name="T14" fmla="*/ 77 w 86"/>
                <a:gd name="T15" fmla="*/ 44 h 127"/>
                <a:gd name="T16" fmla="*/ 43 w 86"/>
                <a:gd name="T17" fmla="*/ 78 h 127"/>
                <a:gd name="T18" fmla="*/ 43 w 86"/>
                <a:gd name="T19" fmla="*/ 78 h 127"/>
                <a:gd name="T20" fmla="*/ 43 w 86"/>
                <a:gd name="T21" fmla="*/ 93 h 127"/>
                <a:gd name="T22" fmla="*/ 43 w 86"/>
                <a:gd name="T23" fmla="*/ 93 h 127"/>
                <a:gd name="T24" fmla="*/ 54 w 86"/>
                <a:gd name="T25" fmla="*/ 104 h 127"/>
                <a:gd name="T26" fmla="*/ 43 w 86"/>
                <a:gd name="T27" fmla="*/ 115 h 127"/>
                <a:gd name="T28" fmla="*/ 43 w 86"/>
                <a:gd name="T29" fmla="*/ 115 h 127"/>
                <a:gd name="T30" fmla="*/ 43 w 86"/>
                <a:gd name="T31" fmla="*/ 115 h 127"/>
                <a:gd name="T32" fmla="*/ 43 w 86"/>
                <a:gd name="T33" fmla="*/ 127 h 127"/>
                <a:gd name="T34" fmla="*/ 0 w 86"/>
                <a:gd name="T35" fmla="*/ 127 h 127"/>
                <a:gd name="T36" fmla="*/ 43 w 86"/>
                <a:gd name="T37" fmla="*/ 127 h 127"/>
                <a:gd name="T38" fmla="*/ 43 w 86"/>
                <a:gd name="T39" fmla="*/ 115 h 127"/>
                <a:gd name="T40" fmla="*/ 32 w 86"/>
                <a:gd name="T41" fmla="*/ 104 h 127"/>
                <a:gd name="T42" fmla="*/ 43 w 86"/>
                <a:gd name="T43" fmla="*/ 93 h 127"/>
                <a:gd name="T44" fmla="*/ 43 w 86"/>
                <a:gd name="T45" fmla="*/ 78 h 127"/>
                <a:gd name="T46" fmla="*/ 9 w 86"/>
                <a:gd name="T47" fmla="*/ 44 h 127"/>
                <a:gd name="T48" fmla="*/ 43 w 86"/>
                <a:gd name="T49" fmla="*/ 11 h 127"/>
                <a:gd name="T50" fmla="*/ 43 w 86"/>
                <a:gd name="T51" fmla="*/ 0 h 127"/>
                <a:gd name="T52" fmla="*/ 21 w 86"/>
                <a:gd name="T53" fmla="*/ 0 h 127"/>
                <a:gd name="T54" fmla="*/ 16 w 86"/>
                <a:gd name="T55" fmla="*/ 0 h 127"/>
                <a:gd name="T56" fmla="*/ 0 w 86"/>
                <a:gd name="T57" fmla="*/ 0 h 127"/>
                <a:gd name="T58" fmla="*/ 0 w 86"/>
                <a:gd name="T59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6" h="127">
                  <a:moveTo>
                    <a:pt x="43" y="127"/>
                  </a:moveTo>
                  <a:cubicBezTo>
                    <a:pt x="86" y="127"/>
                    <a:pt x="86" y="127"/>
                    <a:pt x="86" y="127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62" y="11"/>
                    <a:pt x="77" y="26"/>
                    <a:pt x="77" y="44"/>
                  </a:cubicBezTo>
                  <a:cubicBezTo>
                    <a:pt x="77" y="63"/>
                    <a:pt x="62" y="78"/>
                    <a:pt x="43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9" y="93"/>
                    <a:pt x="54" y="98"/>
                    <a:pt x="54" y="104"/>
                  </a:cubicBezTo>
                  <a:cubicBezTo>
                    <a:pt x="54" y="110"/>
                    <a:pt x="49" y="115"/>
                    <a:pt x="43" y="115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43" y="115"/>
                    <a:pt x="43" y="115"/>
                    <a:pt x="43" y="115"/>
                  </a:cubicBezTo>
                  <a:lnTo>
                    <a:pt x="43" y="127"/>
                  </a:lnTo>
                  <a:close/>
                  <a:moveTo>
                    <a:pt x="0" y="127"/>
                  </a:moveTo>
                  <a:cubicBezTo>
                    <a:pt x="43" y="127"/>
                    <a:pt x="43" y="127"/>
                    <a:pt x="43" y="127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37" y="115"/>
                    <a:pt x="32" y="110"/>
                    <a:pt x="32" y="104"/>
                  </a:cubicBezTo>
                  <a:cubicBezTo>
                    <a:pt x="32" y="98"/>
                    <a:pt x="37" y="93"/>
                    <a:pt x="43" y="93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24" y="78"/>
                    <a:pt x="9" y="63"/>
                    <a:pt x="9" y="44"/>
                  </a:cubicBezTo>
                  <a:cubicBezTo>
                    <a:pt x="9" y="26"/>
                    <a:pt x="24" y="11"/>
                    <a:pt x="43" y="1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81" name="Oval 112"/>
            <p:cNvSpPr>
              <a:spLocks noChangeArrowheads="1"/>
            </p:cNvSpPr>
            <p:nvPr/>
          </p:nvSpPr>
          <p:spPr bwMode="auto">
            <a:xfrm>
              <a:off x="5562600" y="1636713"/>
              <a:ext cx="173038" cy="1730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82" name="Freeform 113"/>
            <p:cNvSpPr>
              <a:spLocks/>
            </p:cNvSpPr>
            <p:nvPr/>
          </p:nvSpPr>
          <p:spPr bwMode="auto">
            <a:xfrm>
              <a:off x="9361488" y="2222500"/>
              <a:ext cx="63500" cy="60325"/>
            </a:xfrm>
            <a:custGeom>
              <a:avLst/>
              <a:gdLst>
                <a:gd name="T0" fmla="*/ 0 w 17"/>
                <a:gd name="T1" fmla="*/ 9 h 16"/>
                <a:gd name="T2" fmla="*/ 3 w 17"/>
                <a:gd name="T3" fmla="*/ 11 h 16"/>
                <a:gd name="T4" fmla="*/ 12 w 17"/>
                <a:gd name="T5" fmla="*/ 16 h 16"/>
                <a:gd name="T6" fmla="*/ 17 w 17"/>
                <a:gd name="T7" fmla="*/ 7 h 16"/>
                <a:gd name="T8" fmla="*/ 5 w 17"/>
                <a:gd name="T9" fmla="*/ 0 h 16"/>
                <a:gd name="T10" fmla="*/ 0 w 17"/>
                <a:gd name="T11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6">
                  <a:moveTo>
                    <a:pt x="0" y="9"/>
                  </a:moveTo>
                  <a:cubicBezTo>
                    <a:pt x="1" y="10"/>
                    <a:pt x="2" y="10"/>
                    <a:pt x="3" y="11"/>
                  </a:cubicBezTo>
                  <a:cubicBezTo>
                    <a:pt x="6" y="12"/>
                    <a:pt x="9" y="14"/>
                    <a:pt x="12" y="1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83" name="Freeform 114"/>
            <p:cNvSpPr>
              <a:spLocks/>
            </p:cNvSpPr>
            <p:nvPr/>
          </p:nvSpPr>
          <p:spPr bwMode="auto">
            <a:xfrm>
              <a:off x="8910638" y="2571750"/>
              <a:ext cx="323850" cy="236538"/>
            </a:xfrm>
            <a:custGeom>
              <a:avLst/>
              <a:gdLst>
                <a:gd name="T0" fmla="*/ 22 w 86"/>
                <a:gd name="T1" fmla="*/ 60 h 63"/>
                <a:gd name="T2" fmla="*/ 38 w 86"/>
                <a:gd name="T3" fmla="*/ 63 h 63"/>
                <a:gd name="T4" fmla="*/ 48 w 86"/>
                <a:gd name="T5" fmla="*/ 62 h 63"/>
                <a:gd name="T6" fmla="*/ 67 w 86"/>
                <a:gd name="T7" fmla="*/ 46 h 63"/>
                <a:gd name="T8" fmla="*/ 86 w 86"/>
                <a:gd name="T9" fmla="*/ 9 h 63"/>
                <a:gd name="T10" fmla="*/ 79 w 86"/>
                <a:gd name="T11" fmla="*/ 1 h 63"/>
                <a:gd name="T12" fmla="*/ 76 w 86"/>
                <a:gd name="T13" fmla="*/ 0 h 63"/>
                <a:gd name="T14" fmla="*/ 55 w 86"/>
                <a:gd name="T15" fmla="*/ 39 h 63"/>
                <a:gd name="T16" fmla="*/ 29 w 86"/>
                <a:gd name="T17" fmla="*/ 47 h 63"/>
                <a:gd name="T18" fmla="*/ 21 w 86"/>
                <a:gd name="T19" fmla="*/ 22 h 63"/>
                <a:gd name="T20" fmla="*/ 9 w 86"/>
                <a:gd name="T21" fmla="*/ 15 h 63"/>
                <a:gd name="T22" fmla="*/ 22 w 86"/>
                <a:gd name="T2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" h="63">
                  <a:moveTo>
                    <a:pt x="22" y="60"/>
                  </a:moveTo>
                  <a:cubicBezTo>
                    <a:pt x="27" y="62"/>
                    <a:pt x="33" y="63"/>
                    <a:pt x="38" y="63"/>
                  </a:cubicBezTo>
                  <a:cubicBezTo>
                    <a:pt x="41" y="63"/>
                    <a:pt x="44" y="63"/>
                    <a:pt x="48" y="62"/>
                  </a:cubicBezTo>
                  <a:cubicBezTo>
                    <a:pt x="56" y="59"/>
                    <a:pt x="63" y="54"/>
                    <a:pt x="67" y="46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5" y="6"/>
                    <a:pt x="82" y="3"/>
                    <a:pt x="79" y="1"/>
                  </a:cubicBezTo>
                  <a:cubicBezTo>
                    <a:pt x="78" y="1"/>
                    <a:pt x="77" y="0"/>
                    <a:pt x="76" y="0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0" y="49"/>
                    <a:pt x="38" y="52"/>
                    <a:pt x="29" y="47"/>
                  </a:cubicBezTo>
                  <a:cubicBezTo>
                    <a:pt x="20" y="42"/>
                    <a:pt x="16" y="31"/>
                    <a:pt x="21" y="22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0" y="31"/>
                    <a:pt x="6" y="51"/>
                    <a:pt x="22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84" name="Freeform 115"/>
            <p:cNvSpPr>
              <a:spLocks/>
            </p:cNvSpPr>
            <p:nvPr/>
          </p:nvSpPr>
          <p:spPr bwMode="auto">
            <a:xfrm>
              <a:off x="8975725" y="2247900"/>
              <a:ext cx="561975" cy="474663"/>
            </a:xfrm>
            <a:custGeom>
              <a:avLst/>
              <a:gdLst>
                <a:gd name="T0" fmla="*/ 113 w 150"/>
                <a:gd name="T1" fmla="*/ 13 h 126"/>
                <a:gd name="T2" fmla="*/ 104 w 150"/>
                <a:gd name="T3" fmla="*/ 8 h 126"/>
                <a:gd name="T4" fmla="*/ 101 w 150"/>
                <a:gd name="T5" fmla="*/ 6 h 126"/>
                <a:gd name="T6" fmla="*/ 71 w 150"/>
                <a:gd name="T7" fmla="*/ 0 h 126"/>
                <a:gd name="T8" fmla="*/ 9 w 150"/>
                <a:gd name="T9" fmla="*/ 37 h 126"/>
                <a:gd name="T10" fmla="*/ 1 w 150"/>
                <a:gd name="T11" fmla="*/ 63 h 126"/>
                <a:gd name="T12" fmla="*/ 0 w 150"/>
                <a:gd name="T13" fmla="*/ 68 h 126"/>
                <a:gd name="T14" fmla="*/ 1 w 150"/>
                <a:gd name="T15" fmla="*/ 70 h 126"/>
                <a:gd name="T16" fmla="*/ 3 w 150"/>
                <a:gd name="T17" fmla="*/ 69 h 126"/>
                <a:gd name="T18" fmla="*/ 7 w 150"/>
                <a:gd name="T19" fmla="*/ 66 h 126"/>
                <a:gd name="T20" fmla="*/ 19 w 150"/>
                <a:gd name="T21" fmla="*/ 62 h 126"/>
                <a:gd name="T22" fmla="*/ 28 w 150"/>
                <a:gd name="T23" fmla="*/ 64 h 126"/>
                <a:gd name="T24" fmla="*/ 39 w 150"/>
                <a:gd name="T25" fmla="*/ 83 h 126"/>
                <a:gd name="T26" fmla="*/ 39 w 150"/>
                <a:gd name="T27" fmla="*/ 87 h 126"/>
                <a:gd name="T28" fmla="*/ 42 w 150"/>
                <a:gd name="T29" fmla="*/ 85 h 126"/>
                <a:gd name="T30" fmla="*/ 54 w 150"/>
                <a:gd name="T31" fmla="*/ 81 h 126"/>
                <a:gd name="T32" fmla="*/ 61 w 150"/>
                <a:gd name="T33" fmla="*/ 82 h 126"/>
                <a:gd name="T34" fmla="*/ 64 w 150"/>
                <a:gd name="T35" fmla="*/ 83 h 126"/>
                <a:gd name="T36" fmla="*/ 72 w 150"/>
                <a:gd name="T37" fmla="*/ 90 h 126"/>
                <a:gd name="T38" fmla="*/ 75 w 150"/>
                <a:gd name="T39" fmla="*/ 102 h 126"/>
                <a:gd name="T40" fmla="*/ 75 w 150"/>
                <a:gd name="T41" fmla="*/ 106 h 126"/>
                <a:gd name="T42" fmla="*/ 79 w 150"/>
                <a:gd name="T43" fmla="*/ 104 h 126"/>
                <a:gd name="T44" fmla="*/ 91 w 150"/>
                <a:gd name="T45" fmla="*/ 100 h 126"/>
                <a:gd name="T46" fmla="*/ 100 w 150"/>
                <a:gd name="T47" fmla="*/ 102 h 126"/>
                <a:gd name="T48" fmla="*/ 111 w 150"/>
                <a:gd name="T49" fmla="*/ 121 h 126"/>
                <a:gd name="T50" fmla="*/ 113 w 150"/>
                <a:gd name="T51" fmla="*/ 126 h 126"/>
                <a:gd name="T52" fmla="*/ 116 w 150"/>
                <a:gd name="T53" fmla="*/ 124 h 126"/>
                <a:gd name="T54" fmla="*/ 133 w 150"/>
                <a:gd name="T55" fmla="*/ 103 h 126"/>
                <a:gd name="T56" fmla="*/ 113 w 150"/>
                <a:gd name="T57" fmla="*/ 1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0" h="126">
                  <a:moveTo>
                    <a:pt x="113" y="13"/>
                  </a:moveTo>
                  <a:cubicBezTo>
                    <a:pt x="110" y="11"/>
                    <a:pt x="107" y="9"/>
                    <a:pt x="104" y="8"/>
                  </a:cubicBezTo>
                  <a:cubicBezTo>
                    <a:pt x="103" y="7"/>
                    <a:pt x="102" y="7"/>
                    <a:pt x="101" y="6"/>
                  </a:cubicBezTo>
                  <a:cubicBezTo>
                    <a:pt x="91" y="2"/>
                    <a:pt x="81" y="0"/>
                    <a:pt x="71" y="0"/>
                  </a:cubicBezTo>
                  <a:cubicBezTo>
                    <a:pt x="46" y="0"/>
                    <a:pt x="21" y="13"/>
                    <a:pt x="9" y="37"/>
                  </a:cubicBezTo>
                  <a:cubicBezTo>
                    <a:pt x="4" y="46"/>
                    <a:pt x="2" y="54"/>
                    <a:pt x="1" y="63"/>
                  </a:cubicBezTo>
                  <a:cubicBezTo>
                    <a:pt x="1" y="65"/>
                    <a:pt x="1" y="67"/>
                    <a:pt x="0" y="68"/>
                  </a:cubicBezTo>
                  <a:cubicBezTo>
                    <a:pt x="0" y="69"/>
                    <a:pt x="1" y="70"/>
                    <a:pt x="1" y="70"/>
                  </a:cubicBezTo>
                  <a:cubicBezTo>
                    <a:pt x="2" y="70"/>
                    <a:pt x="2" y="70"/>
                    <a:pt x="3" y="69"/>
                  </a:cubicBezTo>
                  <a:cubicBezTo>
                    <a:pt x="4" y="68"/>
                    <a:pt x="5" y="67"/>
                    <a:pt x="7" y="66"/>
                  </a:cubicBezTo>
                  <a:cubicBezTo>
                    <a:pt x="10" y="63"/>
                    <a:pt x="14" y="62"/>
                    <a:pt x="19" y="62"/>
                  </a:cubicBezTo>
                  <a:cubicBezTo>
                    <a:pt x="22" y="62"/>
                    <a:pt x="25" y="62"/>
                    <a:pt x="28" y="64"/>
                  </a:cubicBezTo>
                  <a:cubicBezTo>
                    <a:pt x="35" y="68"/>
                    <a:pt x="39" y="75"/>
                    <a:pt x="39" y="83"/>
                  </a:cubicBezTo>
                  <a:cubicBezTo>
                    <a:pt x="38" y="85"/>
                    <a:pt x="38" y="87"/>
                    <a:pt x="39" y="87"/>
                  </a:cubicBezTo>
                  <a:cubicBezTo>
                    <a:pt x="39" y="87"/>
                    <a:pt x="40" y="86"/>
                    <a:pt x="42" y="85"/>
                  </a:cubicBezTo>
                  <a:cubicBezTo>
                    <a:pt x="46" y="82"/>
                    <a:pt x="50" y="81"/>
                    <a:pt x="54" y="81"/>
                  </a:cubicBezTo>
                  <a:cubicBezTo>
                    <a:pt x="56" y="81"/>
                    <a:pt x="59" y="81"/>
                    <a:pt x="61" y="82"/>
                  </a:cubicBezTo>
                  <a:cubicBezTo>
                    <a:pt x="62" y="82"/>
                    <a:pt x="63" y="83"/>
                    <a:pt x="64" y="83"/>
                  </a:cubicBezTo>
                  <a:cubicBezTo>
                    <a:pt x="67" y="85"/>
                    <a:pt x="70" y="87"/>
                    <a:pt x="72" y="90"/>
                  </a:cubicBezTo>
                  <a:cubicBezTo>
                    <a:pt x="74" y="94"/>
                    <a:pt x="75" y="98"/>
                    <a:pt x="75" y="102"/>
                  </a:cubicBezTo>
                  <a:cubicBezTo>
                    <a:pt x="75" y="105"/>
                    <a:pt x="75" y="106"/>
                    <a:pt x="75" y="106"/>
                  </a:cubicBezTo>
                  <a:cubicBezTo>
                    <a:pt x="76" y="106"/>
                    <a:pt x="77" y="105"/>
                    <a:pt x="79" y="104"/>
                  </a:cubicBezTo>
                  <a:cubicBezTo>
                    <a:pt x="82" y="101"/>
                    <a:pt x="86" y="100"/>
                    <a:pt x="91" y="100"/>
                  </a:cubicBezTo>
                  <a:cubicBezTo>
                    <a:pt x="94" y="100"/>
                    <a:pt x="97" y="101"/>
                    <a:pt x="100" y="102"/>
                  </a:cubicBezTo>
                  <a:cubicBezTo>
                    <a:pt x="107" y="106"/>
                    <a:pt x="111" y="113"/>
                    <a:pt x="111" y="121"/>
                  </a:cubicBezTo>
                  <a:cubicBezTo>
                    <a:pt x="111" y="124"/>
                    <a:pt x="111" y="126"/>
                    <a:pt x="113" y="126"/>
                  </a:cubicBezTo>
                  <a:cubicBezTo>
                    <a:pt x="114" y="126"/>
                    <a:pt x="115" y="126"/>
                    <a:pt x="116" y="124"/>
                  </a:cubicBezTo>
                  <a:cubicBezTo>
                    <a:pt x="123" y="119"/>
                    <a:pt x="129" y="112"/>
                    <a:pt x="133" y="103"/>
                  </a:cubicBezTo>
                  <a:cubicBezTo>
                    <a:pt x="150" y="72"/>
                    <a:pt x="140" y="34"/>
                    <a:pt x="11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85" name="Freeform 116"/>
            <p:cNvSpPr>
              <a:spLocks/>
            </p:cNvSpPr>
            <p:nvPr/>
          </p:nvSpPr>
          <p:spPr bwMode="auto">
            <a:xfrm>
              <a:off x="954088" y="3427413"/>
              <a:ext cx="528638" cy="125413"/>
            </a:xfrm>
            <a:custGeom>
              <a:avLst/>
              <a:gdLst>
                <a:gd name="T0" fmla="*/ 302 w 333"/>
                <a:gd name="T1" fmla="*/ 48 h 79"/>
                <a:gd name="T2" fmla="*/ 30 w 333"/>
                <a:gd name="T3" fmla="*/ 48 h 79"/>
                <a:gd name="T4" fmla="*/ 30 w 333"/>
                <a:gd name="T5" fmla="*/ 0 h 79"/>
                <a:gd name="T6" fmla="*/ 0 w 333"/>
                <a:gd name="T7" fmla="*/ 0 h 79"/>
                <a:gd name="T8" fmla="*/ 0 w 333"/>
                <a:gd name="T9" fmla="*/ 79 h 79"/>
                <a:gd name="T10" fmla="*/ 333 w 333"/>
                <a:gd name="T11" fmla="*/ 79 h 79"/>
                <a:gd name="T12" fmla="*/ 333 w 333"/>
                <a:gd name="T13" fmla="*/ 0 h 79"/>
                <a:gd name="T14" fmla="*/ 302 w 333"/>
                <a:gd name="T15" fmla="*/ 0 h 79"/>
                <a:gd name="T16" fmla="*/ 302 w 333"/>
                <a:gd name="T17" fmla="*/ 4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3" h="79">
                  <a:moveTo>
                    <a:pt x="302" y="48"/>
                  </a:moveTo>
                  <a:lnTo>
                    <a:pt x="30" y="48"/>
                  </a:lnTo>
                  <a:lnTo>
                    <a:pt x="30" y="0"/>
                  </a:lnTo>
                  <a:lnTo>
                    <a:pt x="0" y="0"/>
                  </a:lnTo>
                  <a:lnTo>
                    <a:pt x="0" y="79"/>
                  </a:lnTo>
                  <a:lnTo>
                    <a:pt x="333" y="79"/>
                  </a:lnTo>
                  <a:lnTo>
                    <a:pt x="333" y="0"/>
                  </a:lnTo>
                  <a:lnTo>
                    <a:pt x="302" y="0"/>
                  </a:lnTo>
                  <a:lnTo>
                    <a:pt x="30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86" name="Freeform 117"/>
            <p:cNvSpPr>
              <a:spLocks/>
            </p:cNvSpPr>
            <p:nvPr/>
          </p:nvSpPr>
          <p:spPr bwMode="auto">
            <a:xfrm>
              <a:off x="1028700" y="3052763"/>
              <a:ext cx="390525" cy="415925"/>
            </a:xfrm>
            <a:custGeom>
              <a:avLst/>
              <a:gdLst>
                <a:gd name="T0" fmla="*/ 42 w 246"/>
                <a:gd name="T1" fmla="*/ 151 h 262"/>
                <a:gd name="T2" fmla="*/ 42 w 246"/>
                <a:gd name="T3" fmla="*/ 262 h 262"/>
                <a:gd name="T4" fmla="*/ 203 w 246"/>
                <a:gd name="T5" fmla="*/ 262 h 262"/>
                <a:gd name="T6" fmla="*/ 203 w 246"/>
                <a:gd name="T7" fmla="*/ 151 h 262"/>
                <a:gd name="T8" fmla="*/ 246 w 246"/>
                <a:gd name="T9" fmla="*/ 151 h 262"/>
                <a:gd name="T10" fmla="*/ 123 w 246"/>
                <a:gd name="T11" fmla="*/ 0 h 262"/>
                <a:gd name="T12" fmla="*/ 0 w 246"/>
                <a:gd name="T13" fmla="*/ 151 h 262"/>
                <a:gd name="T14" fmla="*/ 42 w 246"/>
                <a:gd name="T15" fmla="*/ 151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6" h="262">
                  <a:moveTo>
                    <a:pt x="42" y="151"/>
                  </a:moveTo>
                  <a:lnTo>
                    <a:pt x="42" y="262"/>
                  </a:lnTo>
                  <a:lnTo>
                    <a:pt x="203" y="262"/>
                  </a:lnTo>
                  <a:lnTo>
                    <a:pt x="203" y="151"/>
                  </a:lnTo>
                  <a:lnTo>
                    <a:pt x="246" y="151"/>
                  </a:lnTo>
                  <a:lnTo>
                    <a:pt x="123" y="0"/>
                  </a:lnTo>
                  <a:lnTo>
                    <a:pt x="0" y="151"/>
                  </a:lnTo>
                  <a:lnTo>
                    <a:pt x="42" y="1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87" name="Freeform 118"/>
            <p:cNvSpPr>
              <a:spLocks noEditPoints="1"/>
            </p:cNvSpPr>
            <p:nvPr/>
          </p:nvSpPr>
          <p:spPr bwMode="auto">
            <a:xfrm>
              <a:off x="7323138" y="3198813"/>
              <a:ext cx="604838" cy="585788"/>
            </a:xfrm>
            <a:custGeom>
              <a:avLst/>
              <a:gdLst>
                <a:gd name="T0" fmla="*/ 137 w 161"/>
                <a:gd name="T1" fmla="*/ 104 h 156"/>
                <a:gd name="T2" fmla="*/ 94 w 161"/>
                <a:gd name="T3" fmla="*/ 122 h 156"/>
                <a:gd name="T4" fmla="*/ 94 w 161"/>
                <a:gd name="T5" fmla="*/ 98 h 156"/>
                <a:gd name="T6" fmla="*/ 106 w 161"/>
                <a:gd name="T7" fmla="*/ 98 h 156"/>
                <a:gd name="T8" fmla="*/ 106 w 161"/>
                <a:gd name="T9" fmla="*/ 73 h 156"/>
                <a:gd name="T10" fmla="*/ 131 w 161"/>
                <a:gd name="T11" fmla="*/ 73 h 156"/>
                <a:gd name="T12" fmla="*/ 131 w 161"/>
                <a:gd name="T13" fmla="*/ 50 h 156"/>
                <a:gd name="T14" fmla="*/ 131 w 161"/>
                <a:gd name="T15" fmla="*/ 50 h 156"/>
                <a:gd name="T16" fmla="*/ 106 w 161"/>
                <a:gd name="T17" fmla="*/ 50 h 156"/>
                <a:gd name="T18" fmla="*/ 106 w 161"/>
                <a:gd name="T19" fmla="*/ 24 h 156"/>
                <a:gd name="T20" fmla="*/ 94 w 161"/>
                <a:gd name="T21" fmla="*/ 24 h 156"/>
                <a:gd name="T22" fmla="*/ 94 w 161"/>
                <a:gd name="T23" fmla="*/ 0 h 156"/>
                <a:gd name="T24" fmla="*/ 137 w 161"/>
                <a:gd name="T25" fmla="*/ 18 h 156"/>
                <a:gd name="T26" fmla="*/ 137 w 161"/>
                <a:gd name="T27" fmla="*/ 104 h 156"/>
                <a:gd name="T28" fmla="*/ 94 w 161"/>
                <a:gd name="T29" fmla="*/ 122 h 156"/>
                <a:gd name="T30" fmla="*/ 62 w 161"/>
                <a:gd name="T31" fmla="*/ 113 h 156"/>
                <a:gd name="T32" fmla="*/ 19 w 161"/>
                <a:gd name="T33" fmla="*/ 156 h 156"/>
                <a:gd name="T34" fmla="*/ 0 w 161"/>
                <a:gd name="T35" fmla="*/ 136 h 156"/>
                <a:gd name="T36" fmla="*/ 43 w 161"/>
                <a:gd name="T37" fmla="*/ 93 h 156"/>
                <a:gd name="T38" fmla="*/ 51 w 161"/>
                <a:gd name="T39" fmla="*/ 18 h 156"/>
                <a:gd name="T40" fmla="*/ 94 w 161"/>
                <a:gd name="T41" fmla="*/ 0 h 156"/>
                <a:gd name="T42" fmla="*/ 94 w 161"/>
                <a:gd name="T43" fmla="*/ 24 h 156"/>
                <a:gd name="T44" fmla="*/ 83 w 161"/>
                <a:gd name="T45" fmla="*/ 24 h 156"/>
                <a:gd name="T46" fmla="*/ 83 w 161"/>
                <a:gd name="T47" fmla="*/ 50 h 156"/>
                <a:gd name="T48" fmla="*/ 58 w 161"/>
                <a:gd name="T49" fmla="*/ 50 h 156"/>
                <a:gd name="T50" fmla="*/ 58 w 161"/>
                <a:gd name="T51" fmla="*/ 73 h 156"/>
                <a:gd name="T52" fmla="*/ 83 w 161"/>
                <a:gd name="T53" fmla="*/ 73 h 156"/>
                <a:gd name="T54" fmla="*/ 83 w 161"/>
                <a:gd name="T55" fmla="*/ 98 h 156"/>
                <a:gd name="T56" fmla="*/ 94 w 161"/>
                <a:gd name="T57" fmla="*/ 98 h 156"/>
                <a:gd name="T58" fmla="*/ 94 w 161"/>
                <a:gd name="T59" fmla="*/ 12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1" h="156">
                  <a:moveTo>
                    <a:pt x="137" y="104"/>
                  </a:moveTo>
                  <a:cubicBezTo>
                    <a:pt x="126" y="116"/>
                    <a:pt x="110" y="122"/>
                    <a:pt x="94" y="122"/>
                  </a:cubicBezTo>
                  <a:cubicBezTo>
                    <a:pt x="94" y="98"/>
                    <a:pt x="94" y="98"/>
                    <a:pt x="94" y="98"/>
                  </a:cubicBezTo>
                  <a:cubicBezTo>
                    <a:pt x="106" y="98"/>
                    <a:pt x="106" y="98"/>
                    <a:pt x="106" y="98"/>
                  </a:cubicBezTo>
                  <a:cubicBezTo>
                    <a:pt x="106" y="73"/>
                    <a:pt x="106" y="73"/>
                    <a:pt x="106" y="73"/>
                  </a:cubicBezTo>
                  <a:cubicBezTo>
                    <a:pt x="131" y="73"/>
                    <a:pt x="131" y="73"/>
                    <a:pt x="131" y="73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10" y="0"/>
                    <a:pt x="126" y="6"/>
                    <a:pt x="137" y="18"/>
                  </a:cubicBezTo>
                  <a:cubicBezTo>
                    <a:pt x="161" y="42"/>
                    <a:pt x="161" y="80"/>
                    <a:pt x="137" y="104"/>
                  </a:cubicBezTo>
                  <a:close/>
                  <a:moveTo>
                    <a:pt x="94" y="122"/>
                  </a:moveTo>
                  <a:cubicBezTo>
                    <a:pt x="83" y="122"/>
                    <a:pt x="72" y="119"/>
                    <a:pt x="62" y="113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28" y="70"/>
                    <a:pt x="31" y="39"/>
                    <a:pt x="51" y="18"/>
                  </a:cubicBezTo>
                  <a:cubicBezTo>
                    <a:pt x="63" y="6"/>
                    <a:pt x="79" y="0"/>
                    <a:pt x="94" y="0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8" y="73"/>
                    <a:pt x="58" y="73"/>
                    <a:pt x="58" y="73"/>
                  </a:cubicBezTo>
                  <a:cubicBezTo>
                    <a:pt x="83" y="73"/>
                    <a:pt x="83" y="73"/>
                    <a:pt x="83" y="73"/>
                  </a:cubicBezTo>
                  <a:cubicBezTo>
                    <a:pt x="83" y="98"/>
                    <a:pt x="83" y="98"/>
                    <a:pt x="83" y="98"/>
                  </a:cubicBezTo>
                  <a:cubicBezTo>
                    <a:pt x="94" y="98"/>
                    <a:pt x="94" y="98"/>
                    <a:pt x="94" y="98"/>
                  </a:cubicBezTo>
                  <a:lnTo>
                    <a:pt x="94" y="1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88" name="Freeform 119"/>
            <p:cNvSpPr>
              <a:spLocks/>
            </p:cNvSpPr>
            <p:nvPr/>
          </p:nvSpPr>
          <p:spPr bwMode="auto">
            <a:xfrm>
              <a:off x="2643188" y="3003550"/>
              <a:ext cx="239713" cy="695325"/>
            </a:xfrm>
            <a:custGeom>
              <a:avLst/>
              <a:gdLst>
                <a:gd name="T0" fmla="*/ 7 w 64"/>
                <a:gd name="T1" fmla="*/ 22 h 185"/>
                <a:gd name="T2" fmla="*/ 0 w 64"/>
                <a:gd name="T3" fmla="*/ 45 h 185"/>
                <a:gd name="T4" fmla="*/ 5 w 64"/>
                <a:gd name="T5" fmla="*/ 64 h 185"/>
                <a:gd name="T6" fmla="*/ 23 w 64"/>
                <a:gd name="T7" fmla="*/ 84 h 185"/>
                <a:gd name="T8" fmla="*/ 23 w 64"/>
                <a:gd name="T9" fmla="*/ 185 h 185"/>
                <a:gd name="T10" fmla="*/ 40 w 64"/>
                <a:gd name="T11" fmla="*/ 185 h 185"/>
                <a:gd name="T12" fmla="*/ 40 w 64"/>
                <a:gd name="T13" fmla="*/ 84 h 185"/>
                <a:gd name="T14" fmla="*/ 58 w 64"/>
                <a:gd name="T15" fmla="*/ 64 h 185"/>
                <a:gd name="T16" fmla="*/ 63 w 64"/>
                <a:gd name="T17" fmla="*/ 45 h 185"/>
                <a:gd name="T18" fmla="*/ 56 w 64"/>
                <a:gd name="T19" fmla="*/ 22 h 185"/>
                <a:gd name="T20" fmla="*/ 42 w 64"/>
                <a:gd name="T21" fmla="*/ 0 h 185"/>
                <a:gd name="T22" fmla="*/ 47 w 64"/>
                <a:gd name="T23" fmla="*/ 43 h 185"/>
                <a:gd name="T24" fmla="*/ 41 w 64"/>
                <a:gd name="T25" fmla="*/ 43 h 185"/>
                <a:gd name="T26" fmla="*/ 36 w 64"/>
                <a:gd name="T27" fmla="*/ 0 h 185"/>
                <a:gd name="T28" fmla="*/ 32 w 64"/>
                <a:gd name="T29" fmla="*/ 0 h 185"/>
                <a:gd name="T30" fmla="*/ 27 w 64"/>
                <a:gd name="T31" fmla="*/ 0 h 185"/>
                <a:gd name="T32" fmla="*/ 22 w 64"/>
                <a:gd name="T33" fmla="*/ 43 h 185"/>
                <a:gd name="T34" fmla="*/ 17 w 64"/>
                <a:gd name="T35" fmla="*/ 43 h 185"/>
                <a:gd name="T36" fmla="*/ 21 w 64"/>
                <a:gd name="T37" fmla="*/ 0 h 185"/>
                <a:gd name="T38" fmla="*/ 7 w 64"/>
                <a:gd name="T39" fmla="*/ 2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4" h="185">
                  <a:moveTo>
                    <a:pt x="7" y="22"/>
                  </a:moveTo>
                  <a:cubicBezTo>
                    <a:pt x="4" y="29"/>
                    <a:pt x="1" y="37"/>
                    <a:pt x="0" y="45"/>
                  </a:cubicBezTo>
                  <a:cubicBezTo>
                    <a:pt x="0" y="52"/>
                    <a:pt x="1" y="58"/>
                    <a:pt x="5" y="64"/>
                  </a:cubicBezTo>
                  <a:cubicBezTo>
                    <a:pt x="9" y="70"/>
                    <a:pt x="15" y="80"/>
                    <a:pt x="23" y="84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40" y="185"/>
                    <a:pt x="40" y="185"/>
                    <a:pt x="40" y="185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8" y="80"/>
                    <a:pt x="55" y="71"/>
                    <a:pt x="58" y="64"/>
                  </a:cubicBezTo>
                  <a:cubicBezTo>
                    <a:pt x="62" y="58"/>
                    <a:pt x="64" y="52"/>
                    <a:pt x="63" y="45"/>
                  </a:cubicBezTo>
                  <a:cubicBezTo>
                    <a:pt x="62" y="37"/>
                    <a:pt x="59" y="29"/>
                    <a:pt x="56" y="22"/>
                  </a:cubicBezTo>
                  <a:cubicBezTo>
                    <a:pt x="54" y="16"/>
                    <a:pt x="50" y="1"/>
                    <a:pt x="42" y="0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3" y="1"/>
                    <a:pt x="9" y="16"/>
                    <a:pt x="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89" name="Freeform 120"/>
            <p:cNvSpPr>
              <a:spLocks/>
            </p:cNvSpPr>
            <p:nvPr/>
          </p:nvSpPr>
          <p:spPr bwMode="auto">
            <a:xfrm>
              <a:off x="2957513" y="2989263"/>
              <a:ext cx="252413" cy="709613"/>
            </a:xfrm>
            <a:custGeom>
              <a:avLst/>
              <a:gdLst>
                <a:gd name="T0" fmla="*/ 42 w 67"/>
                <a:gd name="T1" fmla="*/ 189 h 189"/>
                <a:gd name="T2" fmla="*/ 42 w 67"/>
                <a:gd name="T3" fmla="*/ 90 h 189"/>
                <a:gd name="T4" fmla="*/ 67 w 67"/>
                <a:gd name="T5" fmla="*/ 50 h 189"/>
                <a:gd name="T6" fmla="*/ 34 w 67"/>
                <a:gd name="T7" fmla="*/ 0 h 189"/>
                <a:gd name="T8" fmla="*/ 0 w 67"/>
                <a:gd name="T9" fmla="*/ 50 h 189"/>
                <a:gd name="T10" fmla="*/ 25 w 67"/>
                <a:gd name="T11" fmla="*/ 90 h 189"/>
                <a:gd name="T12" fmla="*/ 25 w 67"/>
                <a:gd name="T13" fmla="*/ 189 h 189"/>
                <a:gd name="T14" fmla="*/ 42 w 67"/>
                <a:gd name="T1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189">
                  <a:moveTo>
                    <a:pt x="42" y="189"/>
                  </a:moveTo>
                  <a:cubicBezTo>
                    <a:pt x="42" y="90"/>
                    <a:pt x="42" y="90"/>
                    <a:pt x="42" y="90"/>
                  </a:cubicBezTo>
                  <a:cubicBezTo>
                    <a:pt x="57" y="85"/>
                    <a:pt x="67" y="69"/>
                    <a:pt x="67" y="50"/>
                  </a:cubicBezTo>
                  <a:cubicBezTo>
                    <a:pt x="67" y="27"/>
                    <a:pt x="52" y="0"/>
                    <a:pt x="34" y="0"/>
                  </a:cubicBezTo>
                  <a:cubicBezTo>
                    <a:pt x="15" y="0"/>
                    <a:pt x="0" y="27"/>
                    <a:pt x="0" y="50"/>
                  </a:cubicBezTo>
                  <a:cubicBezTo>
                    <a:pt x="0" y="69"/>
                    <a:pt x="10" y="85"/>
                    <a:pt x="25" y="90"/>
                  </a:cubicBezTo>
                  <a:cubicBezTo>
                    <a:pt x="25" y="189"/>
                    <a:pt x="25" y="189"/>
                    <a:pt x="25" y="189"/>
                  </a:cubicBezTo>
                  <a:lnTo>
                    <a:pt x="42" y="1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90" name="Rectangle 121"/>
            <p:cNvSpPr>
              <a:spLocks noChangeArrowheads="1"/>
            </p:cNvSpPr>
            <p:nvPr/>
          </p:nvSpPr>
          <p:spPr bwMode="auto">
            <a:xfrm>
              <a:off x="8194675" y="1827213"/>
              <a:ext cx="4445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91" name="Freeform 122"/>
            <p:cNvSpPr>
              <a:spLocks/>
            </p:cNvSpPr>
            <p:nvPr/>
          </p:nvSpPr>
          <p:spPr bwMode="auto">
            <a:xfrm>
              <a:off x="8397875" y="1827213"/>
              <a:ext cx="198438" cy="120650"/>
            </a:xfrm>
            <a:custGeom>
              <a:avLst/>
              <a:gdLst>
                <a:gd name="T0" fmla="*/ 125 w 125"/>
                <a:gd name="T1" fmla="*/ 76 h 76"/>
                <a:gd name="T2" fmla="*/ 125 w 125"/>
                <a:gd name="T3" fmla="*/ 0 h 76"/>
                <a:gd name="T4" fmla="*/ 75 w 125"/>
                <a:gd name="T5" fmla="*/ 0 h 76"/>
                <a:gd name="T6" fmla="*/ 0 w 125"/>
                <a:gd name="T7" fmla="*/ 76 h 76"/>
                <a:gd name="T8" fmla="*/ 125 w 125"/>
                <a:gd name="T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76">
                  <a:moveTo>
                    <a:pt x="125" y="76"/>
                  </a:moveTo>
                  <a:lnTo>
                    <a:pt x="125" y="0"/>
                  </a:lnTo>
                  <a:lnTo>
                    <a:pt x="75" y="0"/>
                  </a:lnTo>
                  <a:lnTo>
                    <a:pt x="0" y="76"/>
                  </a:lnTo>
                  <a:lnTo>
                    <a:pt x="125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92" name="Freeform 123"/>
            <p:cNvSpPr>
              <a:spLocks/>
            </p:cNvSpPr>
            <p:nvPr/>
          </p:nvSpPr>
          <p:spPr bwMode="auto">
            <a:xfrm>
              <a:off x="8261350" y="1827213"/>
              <a:ext cx="131763" cy="120650"/>
            </a:xfrm>
            <a:custGeom>
              <a:avLst/>
              <a:gdLst>
                <a:gd name="T0" fmla="*/ 83 w 83"/>
                <a:gd name="T1" fmla="*/ 0 h 76"/>
                <a:gd name="T2" fmla="*/ 0 w 83"/>
                <a:gd name="T3" fmla="*/ 0 h 76"/>
                <a:gd name="T4" fmla="*/ 0 w 83"/>
                <a:gd name="T5" fmla="*/ 76 h 76"/>
                <a:gd name="T6" fmla="*/ 5 w 83"/>
                <a:gd name="T7" fmla="*/ 76 h 76"/>
                <a:gd name="T8" fmla="*/ 83 w 83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76">
                  <a:moveTo>
                    <a:pt x="83" y="0"/>
                  </a:moveTo>
                  <a:lnTo>
                    <a:pt x="0" y="0"/>
                  </a:lnTo>
                  <a:lnTo>
                    <a:pt x="0" y="76"/>
                  </a:lnTo>
                  <a:lnTo>
                    <a:pt x="5" y="76"/>
                  </a:lnTo>
                  <a:lnTo>
                    <a:pt x="8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93" name="Freeform 124"/>
            <p:cNvSpPr>
              <a:spLocks noEditPoints="1"/>
            </p:cNvSpPr>
            <p:nvPr/>
          </p:nvSpPr>
          <p:spPr bwMode="auto">
            <a:xfrm>
              <a:off x="8074025" y="1568450"/>
              <a:ext cx="641350" cy="638175"/>
            </a:xfrm>
            <a:custGeom>
              <a:avLst/>
              <a:gdLst>
                <a:gd name="T0" fmla="*/ 98 w 171"/>
                <a:gd name="T1" fmla="*/ 170 h 170"/>
                <a:gd name="T2" fmla="*/ 171 w 171"/>
                <a:gd name="T3" fmla="*/ 85 h 170"/>
                <a:gd name="T4" fmla="*/ 98 w 171"/>
                <a:gd name="T5" fmla="*/ 1 h 170"/>
                <a:gd name="T6" fmla="*/ 98 w 171"/>
                <a:gd name="T7" fmla="*/ 15 h 170"/>
                <a:gd name="T8" fmla="*/ 130 w 171"/>
                <a:gd name="T9" fmla="*/ 30 h 170"/>
                <a:gd name="T10" fmla="*/ 98 w 171"/>
                <a:gd name="T11" fmla="*/ 62 h 170"/>
                <a:gd name="T12" fmla="*/ 98 w 171"/>
                <a:gd name="T13" fmla="*/ 82 h 170"/>
                <a:gd name="T14" fmla="*/ 112 w 171"/>
                <a:gd name="T15" fmla="*/ 69 h 170"/>
                <a:gd name="T16" fmla="*/ 114 w 171"/>
                <a:gd name="T17" fmla="*/ 67 h 170"/>
                <a:gd name="T18" fmla="*/ 116 w 171"/>
                <a:gd name="T19" fmla="*/ 64 h 170"/>
                <a:gd name="T20" fmla="*/ 140 w 171"/>
                <a:gd name="T21" fmla="*/ 40 h 170"/>
                <a:gd name="T22" fmla="*/ 156 w 171"/>
                <a:gd name="T23" fmla="*/ 85 h 170"/>
                <a:gd name="T24" fmla="*/ 156 w 171"/>
                <a:gd name="T25" fmla="*/ 85 h 170"/>
                <a:gd name="T26" fmla="*/ 98 w 171"/>
                <a:gd name="T27" fmla="*/ 155 h 170"/>
                <a:gd name="T28" fmla="*/ 98 w 171"/>
                <a:gd name="T29" fmla="*/ 170 h 170"/>
                <a:gd name="T30" fmla="*/ 85 w 171"/>
                <a:gd name="T31" fmla="*/ 170 h 170"/>
                <a:gd name="T32" fmla="*/ 98 w 171"/>
                <a:gd name="T33" fmla="*/ 170 h 170"/>
                <a:gd name="T34" fmla="*/ 98 w 171"/>
                <a:gd name="T35" fmla="*/ 155 h 170"/>
                <a:gd name="T36" fmla="*/ 85 w 171"/>
                <a:gd name="T37" fmla="*/ 156 h 170"/>
                <a:gd name="T38" fmla="*/ 40 w 171"/>
                <a:gd name="T39" fmla="*/ 140 h 170"/>
                <a:gd name="T40" fmla="*/ 74 w 171"/>
                <a:gd name="T41" fmla="*/ 106 h 170"/>
                <a:gd name="T42" fmla="*/ 77 w 171"/>
                <a:gd name="T43" fmla="*/ 104 h 170"/>
                <a:gd name="T44" fmla="*/ 79 w 171"/>
                <a:gd name="T45" fmla="*/ 101 h 170"/>
                <a:gd name="T46" fmla="*/ 98 w 171"/>
                <a:gd name="T47" fmla="*/ 82 h 170"/>
                <a:gd name="T48" fmla="*/ 98 w 171"/>
                <a:gd name="T49" fmla="*/ 62 h 170"/>
                <a:gd name="T50" fmla="*/ 96 w 171"/>
                <a:gd name="T51" fmla="*/ 64 h 170"/>
                <a:gd name="T52" fmla="*/ 94 w 171"/>
                <a:gd name="T53" fmla="*/ 67 h 170"/>
                <a:gd name="T54" fmla="*/ 91 w 171"/>
                <a:gd name="T55" fmla="*/ 69 h 170"/>
                <a:gd name="T56" fmla="*/ 59 w 171"/>
                <a:gd name="T57" fmla="*/ 101 h 170"/>
                <a:gd name="T58" fmla="*/ 57 w 171"/>
                <a:gd name="T59" fmla="*/ 104 h 170"/>
                <a:gd name="T60" fmla="*/ 54 w 171"/>
                <a:gd name="T61" fmla="*/ 106 h 170"/>
                <a:gd name="T62" fmla="*/ 30 w 171"/>
                <a:gd name="T63" fmla="*/ 130 h 170"/>
                <a:gd name="T64" fmla="*/ 14 w 171"/>
                <a:gd name="T65" fmla="*/ 85 h 170"/>
                <a:gd name="T66" fmla="*/ 85 w 171"/>
                <a:gd name="T67" fmla="*/ 14 h 170"/>
                <a:gd name="T68" fmla="*/ 85 w 171"/>
                <a:gd name="T69" fmla="*/ 14 h 170"/>
                <a:gd name="T70" fmla="*/ 98 w 171"/>
                <a:gd name="T71" fmla="*/ 15 h 170"/>
                <a:gd name="T72" fmla="*/ 98 w 171"/>
                <a:gd name="T73" fmla="*/ 1 h 170"/>
                <a:gd name="T74" fmla="*/ 85 w 171"/>
                <a:gd name="T75" fmla="*/ 0 h 170"/>
                <a:gd name="T76" fmla="*/ 0 w 171"/>
                <a:gd name="T77" fmla="*/ 85 h 170"/>
                <a:gd name="T78" fmla="*/ 85 w 171"/>
                <a:gd name="T7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1" h="170">
                  <a:moveTo>
                    <a:pt x="98" y="170"/>
                  </a:moveTo>
                  <a:cubicBezTo>
                    <a:pt x="139" y="163"/>
                    <a:pt x="171" y="128"/>
                    <a:pt x="171" y="85"/>
                  </a:cubicBezTo>
                  <a:cubicBezTo>
                    <a:pt x="171" y="42"/>
                    <a:pt x="139" y="7"/>
                    <a:pt x="98" y="1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110" y="17"/>
                    <a:pt x="121" y="23"/>
                    <a:pt x="130" y="30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4" y="67"/>
                    <a:pt x="114" y="67"/>
                    <a:pt x="114" y="67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50" y="52"/>
                    <a:pt x="156" y="68"/>
                    <a:pt x="156" y="85"/>
                  </a:cubicBezTo>
                  <a:cubicBezTo>
                    <a:pt x="156" y="85"/>
                    <a:pt x="156" y="85"/>
                    <a:pt x="156" y="85"/>
                  </a:cubicBezTo>
                  <a:cubicBezTo>
                    <a:pt x="156" y="120"/>
                    <a:pt x="131" y="149"/>
                    <a:pt x="98" y="155"/>
                  </a:cubicBezTo>
                  <a:lnTo>
                    <a:pt x="98" y="170"/>
                  </a:lnTo>
                  <a:close/>
                  <a:moveTo>
                    <a:pt x="85" y="170"/>
                  </a:moveTo>
                  <a:cubicBezTo>
                    <a:pt x="90" y="170"/>
                    <a:pt x="94" y="170"/>
                    <a:pt x="98" y="170"/>
                  </a:cubicBezTo>
                  <a:cubicBezTo>
                    <a:pt x="98" y="155"/>
                    <a:pt x="98" y="155"/>
                    <a:pt x="98" y="155"/>
                  </a:cubicBezTo>
                  <a:cubicBezTo>
                    <a:pt x="94" y="156"/>
                    <a:pt x="90" y="156"/>
                    <a:pt x="85" y="156"/>
                  </a:cubicBezTo>
                  <a:cubicBezTo>
                    <a:pt x="68" y="156"/>
                    <a:pt x="52" y="150"/>
                    <a:pt x="40" y="140"/>
                  </a:cubicBezTo>
                  <a:cubicBezTo>
                    <a:pt x="74" y="106"/>
                    <a:pt x="74" y="106"/>
                    <a:pt x="74" y="106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7" y="104"/>
                    <a:pt x="57" y="104"/>
                    <a:pt x="57" y="104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30" y="130"/>
                    <a:pt x="30" y="130"/>
                    <a:pt x="30" y="130"/>
                  </a:cubicBezTo>
                  <a:cubicBezTo>
                    <a:pt x="20" y="118"/>
                    <a:pt x="14" y="102"/>
                    <a:pt x="14" y="85"/>
                  </a:cubicBezTo>
                  <a:cubicBezTo>
                    <a:pt x="14" y="46"/>
                    <a:pt x="46" y="14"/>
                    <a:pt x="85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90" y="14"/>
                    <a:pt x="94" y="14"/>
                    <a:pt x="98" y="15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4" y="0"/>
                    <a:pt x="90" y="0"/>
                    <a:pt x="85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32"/>
                    <a:pt x="38" y="170"/>
                    <a:pt x="85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94" name="Freeform 125"/>
            <p:cNvSpPr>
              <a:spLocks noEditPoints="1"/>
            </p:cNvSpPr>
            <p:nvPr/>
          </p:nvSpPr>
          <p:spPr bwMode="auto">
            <a:xfrm>
              <a:off x="6524625" y="2305050"/>
              <a:ext cx="608013" cy="150813"/>
            </a:xfrm>
            <a:custGeom>
              <a:avLst/>
              <a:gdLst>
                <a:gd name="T0" fmla="*/ 191 w 383"/>
                <a:gd name="T1" fmla="*/ 78 h 95"/>
                <a:gd name="T2" fmla="*/ 328 w 383"/>
                <a:gd name="T3" fmla="*/ 78 h 95"/>
                <a:gd name="T4" fmla="*/ 340 w 383"/>
                <a:gd name="T5" fmla="*/ 95 h 95"/>
                <a:gd name="T6" fmla="*/ 383 w 383"/>
                <a:gd name="T7" fmla="*/ 95 h 95"/>
                <a:gd name="T8" fmla="*/ 312 w 383"/>
                <a:gd name="T9" fmla="*/ 0 h 95"/>
                <a:gd name="T10" fmla="*/ 267 w 383"/>
                <a:gd name="T11" fmla="*/ 0 h 95"/>
                <a:gd name="T12" fmla="*/ 276 w 383"/>
                <a:gd name="T13" fmla="*/ 12 h 95"/>
                <a:gd name="T14" fmla="*/ 191 w 383"/>
                <a:gd name="T15" fmla="*/ 12 h 95"/>
                <a:gd name="T16" fmla="*/ 191 w 383"/>
                <a:gd name="T17" fmla="*/ 38 h 95"/>
                <a:gd name="T18" fmla="*/ 295 w 383"/>
                <a:gd name="T19" fmla="*/ 38 h 95"/>
                <a:gd name="T20" fmla="*/ 309 w 383"/>
                <a:gd name="T21" fmla="*/ 54 h 95"/>
                <a:gd name="T22" fmla="*/ 191 w 383"/>
                <a:gd name="T23" fmla="*/ 54 h 95"/>
                <a:gd name="T24" fmla="*/ 191 w 383"/>
                <a:gd name="T25" fmla="*/ 78 h 95"/>
                <a:gd name="T26" fmla="*/ 56 w 383"/>
                <a:gd name="T27" fmla="*/ 78 h 95"/>
                <a:gd name="T28" fmla="*/ 191 w 383"/>
                <a:gd name="T29" fmla="*/ 78 h 95"/>
                <a:gd name="T30" fmla="*/ 191 w 383"/>
                <a:gd name="T31" fmla="*/ 54 h 95"/>
                <a:gd name="T32" fmla="*/ 75 w 383"/>
                <a:gd name="T33" fmla="*/ 54 h 95"/>
                <a:gd name="T34" fmla="*/ 87 w 383"/>
                <a:gd name="T35" fmla="*/ 38 h 95"/>
                <a:gd name="T36" fmla="*/ 87 w 383"/>
                <a:gd name="T37" fmla="*/ 38 h 95"/>
                <a:gd name="T38" fmla="*/ 191 w 383"/>
                <a:gd name="T39" fmla="*/ 38 h 95"/>
                <a:gd name="T40" fmla="*/ 191 w 383"/>
                <a:gd name="T41" fmla="*/ 12 h 95"/>
                <a:gd name="T42" fmla="*/ 106 w 383"/>
                <a:gd name="T43" fmla="*/ 12 h 95"/>
                <a:gd name="T44" fmla="*/ 115 w 383"/>
                <a:gd name="T45" fmla="*/ 0 h 95"/>
                <a:gd name="T46" fmla="*/ 73 w 383"/>
                <a:gd name="T47" fmla="*/ 0 h 95"/>
                <a:gd name="T48" fmla="*/ 0 w 383"/>
                <a:gd name="T49" fmla="*/ 95 h 95"/>
                <a:gd name="T50" fmla="*/ 45 w 383"/>
                <a:gd name="T51" fmla="*/ 95 h 95"/>
                <a:gd name="T52" fmla="*/ 56 w 383"/>
                <a:gd name="T53" fmla="*/ 7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83" h="95">
                  <a:moveTo>
                    <a:pt x="191" y="78"/>
                  </a:moveTo>
                  <a:lnTo>
                    <a:pt x="328" y="78"/>
                  </a:lnTo>
                  <a:lnTo>
                    <a:pt x="340" y="95"/>
                  </a:lnTo>
                  <a:lnTo>
                    <a:pt x="383" y="95"/>
                  </a:lnTo>
                  <a:lnTo>
                    <a:pt x="312" y="0"/>
                  </a:lnTo>
                  <a:lnTo>
                    <a:pt x="267" y="0"/>
                  </a:lnTo>
                  <a:lnTo>
                    <a:pt x="276" y="12"/>
                  </a:lnTo>
                  <a:lnTo>
                    <a:pt x="191" y="12"/>
                  </a:lnTo>
                  <a:lnTo>
                    <a:pt x="191" y="38"/>
                  </a:lnTo>
                  <a:lnTo>
                    <a:pt x="295" y="38"/>
                  </a:lnTo>
                  <a:lnTo>
                    <a:pt x="309" y="54"/>
                  </a:lnTo>
                  <a:lnTo>
                    <a:pt x="191" y="54"/>
                  </a:lnTo>
                  <a:lnTo>
                    <a:pt x="191" y="78"/>
                  </a:lnTo>
                  <a:close/>
                  <a:moveTo>
                    <a:pt x="56" y="78"/>
                  </a:moveTo>
                  <a:lnTo>
                    <a:pt x="191" y="78"/>
                  </a:lnTo>
                  <a:lnTo>
                    <a:pt x="191" y="54"/>
                  </a:lnTo>
                  <a:lnTo>
                    <a:pt x="75" y="54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191" y="38"/>
                  </a:lnTo>
                  <a:lnTo>
                    <a:pt x="191" y="12"/>
                  </a:lnTo>
                  <a:lnTo>
                    <a:pt x="106" y="12"/>
                  </a:lnTo>
                  <a:lnTo>
                    <a:pt x="115" y="0"/>
                  </a:lnTo>
                  <a:lnTo>
                    <a:pt x="73" y="0"/>
                  </a:lnTo>
                  <a:lnTo>
                    <a:pt x="0" y="95"/>
                  </a:lnTo>
                  <a:lnTo>
                    <a:pt x="45" y="95"/>
                  </a:lnTo>
                  <a:lnTo>
                    <a:pt x="56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95" name="Freeform 126"/>
            <p:cNvSpPr>
              <a:spLocks noEditPoints="1"/>
            </p:cNvSpPr>
            <p:nvPr/>
          </p:nvSpPr>
          <p:spPr bwMode="auto">
            <a:xfrm>
              <a:off x="6557963" y="1714500"/>
              <a:ext cx="555625" cy="568325"/>
            </a:xfrm>
            <a:custGeom>
              <a:avLst/>
              <a:gdLst>
                <a:gd name="T0" fmla="*/ 291 w 350"/>
                <a:gd name="T1" fmla="*/ 0 h 358"/>
                <a:gd name="T2" fmla="*/ 321 w 350"/>
                <a:gd name="T3" fmla="*/ 74 h 358"/>
                <a:gd name="T4" fmla="*/ 321 w 350"/>
                <a:gd name="T5" fmla="*/ 251 h 358"/>
                <a:gd name="T6" fmla="*/ 291 w 350"/>
                <a:gd name="T7" fmla="*/ 284 h 358"/>
                <a:gd name="T8" fmla="*/ 321 w 350"/>
                <a:gd name="T9" fmla="*/ 317 h 358"/>
                <a:gd name="T10" fmla="*/ 291 w 350"/>
                <a:gd name="T11" fmla="*/ 317 h 358"/>
                <a:gd name="T12" fmla="*/ 350 w 350"/>
                <a:gd name="T13" fmla="*/ 358 h 358"/>
                <a:gd name="T14" fmla="*/ 350 w 350"/>
                <a:gd name="T15" fmla="*/ 0 h 358"/>
                <a:gd name="T16" fmla="*/ 175 w 350"/>
                <a:gd name="T17" fmla="*/ 0 h 358"/>
                <a:gd name="T18" fmla="*/ 277 w 350"/>
                <a:gd name="T19" fmla="*/ 24 h 358"/>
                <a:gd name="T20" fmla="*/ 175 w 350"/>
                <a:gd name="T21" fmla="*/ 45 h 358"/>
                <a:gd name="T22" fmla="*/ 291 w 350"/>
                <a:gd name="T23" fmla="*/ 74 h 358"/>
                <a:gd name="T24" fmla="*/ 291 w 350"/>
                <a:gd name="T25" fmla="*/ 0 h 358"/>
                <a:gd name="T26" fmla="*/ 291 w 350"/>
                <a:gd name="T27" fmla="*/ 358 h 358"/>
                <a:gd name="T28" fmla="*/ 260 w 350"/>
                <a:gd name="T29" fmla="*/ 317 h 358"/>
                <a:gd name="T30" fmla="*/ 291 w 350"/>
                <a:gd name="T31" fmla="*/ 284 h 358"/>
                <a:gd name="T32" fmla="*/ 175 w 350"/>
                <a:gd name="T33" fmla="*/ 251 h 358"/>
                <a:gd name="T34" fmla="*/ 175 w 350"/>
                <a:gd name="T35" fmla="*/ 0 h 358"/>
                <a:gd name="T36" fmla="*/ 59 w 350"/>
                <a:gd name="T37" fmla="*/ 74 h 358"/>
                <a:gd name="T38" fmla="*/ 175 w 350"/>
                <a:gd name="T39" fmla="*/ 45 h 358"/>
                <a:gd name="T40" fmla="*/ 73 w 350"/>
                <a:gd name="T41" fmla="*/ 24 h 358"/>
                <a:gd name="T42" fmla="*/ 175 w 350"/>
                <a:gd name="T43" fmla="*/ 24 h 358"/>
                <a:gd name="T44" fmla="*/ 175 w 350"/>
                <a:gd name="T45" fmla="*/ 0 h 358"/>
                <a:gd name="T46" fmla="*/ 175 w 350"/>
                <a:gd name="T47" fmla="*/ 358 h 358"/>
                <a:gd name="T48" fmla="*/ 59 w 350"/>
                <a:gd name="T49" fmla="*/ 251 h 358"/>
                <a:gd name="T50" fmla="*/ 90 w 350"/>
                <a:gd name="T51" fmla="*/ 284 h 358"/>
                <a:gd name="T52" fmla="*/ 90 w 350"/>
                <a:gd name="T53" fmla="*/ 317 h 358"/>
                <a:gd name="T54" fmla="*/ 59 w 350"/>
                <a:gd name="T55" fmla="*/ 358 h 358"/>
                <a:gd name="T56" fmla="*/ 0 w 350"/>
                <a:gd name="T57" fmla="*/ 0 h 358"/>
                <a:gd name="T58" fmla="*/ 59 w 350"/>
                <a:gd name="T59" fmla="*/ 358 h 358"/>
                <a:gd name="T60" fmla="*/ 26 w 350"/>
                <a:gd name="T61" fmla="*/ 317 h 358"/>
                <a:gd name="T62" fmla="*/ 59 w 350"/>
                <a:gd name="T63" fmla="*/ 284 h 358"/>
                <a:gd name="T64" fmla="*/ 26 w 350"/>
                <a:gd name="T65" fmla="*/ 251 h 358"/>
                <a:gd name="T66" fmla="*/ 59 w 350"/>
                <a:gd name="T67" fmla="*/ 74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0" h="358">
                  <a:moveTo>
                    <a:pt x="350" y="0"/>
                  </a:moveTo>
                  <a:lnTo>
                    <a:pt x="291" y="0"/>
                  </a:lnTo>
                  <a:lnTo>
                    <a:pt x="291" y="74"/>
                  </a:lnTo>
                  <a:lnTo>
                    <a:pt x="321" y="74"/>
                  </a:lnTo>
                  <a:lnTo>
                    <a:pt x="321" y="251"/>
                  </a:lnTo>
                  <a:lnTo>
                    <a:pt x="321" y="251"/>
                  </a:lnTo>
                  <a:lnTo>
                    <a:pt x="291" y="251"/>
                  </a:lnTo>
                  <a:lnTo>
                    <a:pt x="291" y="284"/>
                  </a:lnTo>
                  <a:lnTo>
                    <a:pt x="321" y="284"/>
                  </a:lnTo>
                  <a:lnTo>
                    <a:pt x="321" y="317"/>
                  </a:lnTo>
                  <a:lnTo>
                    <a:pt x="321" y="317"/>
                  </a:lnTo>
                  <a:lnTo>
                    <a:pt x="291" y="317"/>
                  </a:lnTo>
                  <a:lnTo>
                    <a:pt x="291" y="358"/>
                  </a:lnTo>
                  <a:lnTo>
                    <a:pt x="350" y="358"/>
                  </a:lnTo>
                  <a:lnTo>
                    <a:pt x="350" y="0"/>
                  </a:lnTo>
                  <a:lnTo>
                    <a:pt x="350" y="0"/>
                  </a:lnTo>
                  <a:close/>
                  <a:moveTo>
                    <a:pt x="291" y="0"/>
                  </a:moveTo>
                  <a:lnTo>
                    <a:pt x="175" y="0"/>
                  </a:lnTo>
                  <a:lnTo>
                    <a:pt x="175" y="24"/>
                  </a:lnTo>
                  <a:lnTo>
                    <a:pt x="277" y="24"/>
                  </a:lnTo>
                  <a:lnTo>
                    <a:pt x="277" y="45"/>
                  </a:lnTo>
                  <a:lnTo>
                    <a:pt x="175" y="45"/>
                  </a:lnTo>
                  <a:lnTo>
                    <a:pt x="175" y="74"/>
                  </a:lnTo>
                  <a:lnTo>
                    <a:pt x="291" y="74"/>
                  </a:lnTo>
                  <a:lnTo>
                    <a:pt x="291" y="0"/>
                  </a:lnTo>
                  <a:lnTo>
                    <a:pt x="291" y="0"/>
                  </a:lnTo>
                  <a:close/>
                  <a:moveTo>
                    <a:pt x="175" y="358"/>
                  </a:moveTo>
                  <a:lnTo>
                    <a:pt x="291" y="358"/>
                  </a:lnTo>
                  <a:lnTo>
                    <a:pt x="291" y="317"/>
                  </a:lnTo>
                  <a:lnTo>
                    <a:pt x="260" y="317"/>
                  </a:lnTo>
                  <a:lnTo>
                    <a:pt x="260" y="284"/>
                  </a:lnTo>
                  <a:lnTo>
                    <a:pt x="291" y="284"/>
                  </a:lnTo>
                  <a:lnTo>
                    <a:pt x="291" y="251"/>
                  </a:lnTo>
                  <a:lnTo>
                    <a:pt x="175" y="251"/>
                  </a:lnTo>
                  <a:lnTo>
                    <a:pt x="175" y="358"/>
                  </a:lnTo>
                  <a:close/>
                  <a:moveTo>
                    <a:pt x="175" y="0"/>
                  </a:moveTo>
                  <a:lnTo>
                    <a:pt x="59" y="0"/>
                  </a:lnTo>
                  <a:lnTo>
                    <a:pt x="59" y="74"/>
                  </a:lnTo>
                  <a:lnTo>
                    <a:pt x="175" y="74"/>
                  </a:lnTo>
                  <a:lnTo>
                    <a:pt x="175" y="45"/>
                  </a:lnTo>
                  <a:lnTo>
                    <a:pt x="73" y="45"/>
                  </a:lnTo>
                  <a:lnTo>
                    <a:pt x="73" y="24"/>
                  </a:lnTo>
                  <a:lnTo>
                    <a:pt x="73" y="24"/>
                  </a:lnTo>
                  <a:lnTo>
                    <a:pt x="175" y="24"/>
                  </a:lnTo>
                  <a:lnTo>
                    <a:pt x="175" y="0"/>
                  </a:lnTo>
                  <a:lnTo>
                    <a:pt x="175" y="0"/>
                  </a:lnTo>
                  <a:close/>
                  <a:moveTo>
                    <a:pt x="59" y="358"/>
                  </a:moveTo>
                  <a:lnTo>
                    <a:pt x="175" y="358"/>
                  </a:lnTo>
                  <a:lnTo>
                    <a:pt x="175" y="251"/>
                  </a:lnTo>
                  <a:lnTo>
                    <a:pt x="59" y="251"/>
                  </a:lnTo>
                  <a:lnTo>
                    <a:pt x="59" y="284"/>
                  </a:lnTo>
                  <a:lnTo>
                    <a:pt x="90" y="284"/>
                  </a:lnTo>
                  <a:lnTo>
                    <a:pt x="90" y="317"/>
                  </a:lnTo>
                  <a:lnTo>
                    <a:pt x="90" y="317"/>
                  </a:lnTo>
                  <a:lnTo>
                    <a:pt x="59" y="317"/>
                  </a:lnTo>
                  <a:lnTo>
                    <a:pt x="59" y="358"/>
                  </a:lnTo>
                  <a:close/>
                  <a:moveTo>
                    <a:pt x="59" y="0"/>
                  </a:moveTo>
                  <a:lnTo>
                    <a:pt x="0" y="0"/>
                  </a:lnTo>
                  <a:lnTo>
                    <a:pt x="0" y="358"/>
                  </a:lnTo>
                  <a:lnTo>
                    <a:pt x="59" y="358"/>
                  </a:lnTo>
                  <a:lnTo>
                    <a:pt x="59" y="317"/>
                  </a:lnTo>
                  <a:lnTo>
                    <a:pt x="26" y="317"/>
                  </a:lnTo>
                  <a:lnTo>
                    <a:pt x="26" y="284"/>
                  </a:lnTo>
                  <a:lnTo>
                    <a:pt x="59" y="284"/>
                  </a:lnTo>
                  <a:lnTo>
                    <a:pt x="59" y="251"/>
                  </a:lnTo>
                  <a:lnTo>
                    <a:pt x="26" y="251"/>
                  </a:lnTo>
                  <a:lnTo>
                    <a:pt x="26" y="74"/>
                  </a:lnTo>
                  <a:lnTo>
                    <a:pt x="59" y="74"/>
                  </a:lnTo>
                  <a:lnTo>
                    <a:pt x="5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96" name="Freeform 127"/>
            <p:cNvSpPr>
              <a:spLocks/>
            </p:cNvSpPr>
            <p:nvPr/>
          </p:nvSpPr>
          <p:spPr bwMode="auto">
            <a:xfrm>
              <a:off x="4197350" y="5392738"/>
              <a:ext cx="495300" cy="128588"/>
            </a:xfrm>
            <a:custGeom>
              <a:avLst/>
              <a:gdLst>
                <a:gd name="T0" fmla="*/ 203 w 312"/>
                <a:gd name="T1" fmla="*/ 43 h 81"/>
                <a:gd name="T2" fmla="*/ 108 w 312"/>
                <a:gd name="T3" fmla="*/ 43 h 81"/>
                <a:gd name="T4" fmla="*/ 108 w 312"/>
                <a:gd name="T5" fmla="*/ 0 h 81"/>
                <a:gd name="T6" fmla="*/ 0 w 312"/>
                <a:gd name="T7" fmla="*/ 0 h 81"/>
                <a:gd name="T8" fmla="*/ 0 w 312"/>
                <a:gd name="T9" fmla="*/ 81 h 81"/>
                <a:gd name="T10" fmla="*/ 312 w 312"/>
                <a:gd name="T11" fmla="*/ 81 h 81"/>
                <a:gd name="T12" fmla="*/ 312 w 312"/>
                <a:gd name="T13" fmla="*/ 0 h 81"/>
                <a:gd name="T14" fmla="*/ 203 w 312"/>
                <a:gd name="T15" fmla="*/ 0 h 81"/>
                <a:gd name="T16" fmla="*/ 203 w 312"/>
                <a:gd name="T17" fmla="*/ 4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2" h="81">
                  <a:moveTo>
                    <a:pt x="203" y="43"/>
                  </a:moveTo>
                  <a:lnTo>
                    <a:pt x="108" y="43"/>
                  </a:lnTo>
                  <a:lnTo>
                    <a:pt x="108" y="0"/>
                  </a:lnTo>
                  <a:lnTo>
                    <a:pt x="0" y="0"/>
                  </a:lnTo>
                  <a:lnTo>
                    <a:pt x="0" y="81"/>
                  </a:lnTo>
                  <a:lnTo>
                    <a:pt x="312" y="81"/>
                  </a:lnTo>
                  <a:lnTo>
                    <a:pt x="312" y="0"/>
                  </a:lnTo>
                  <a:lnTo>
                    <a:pt x="203" y="0"/>
                  </a:lnTo>
                  <a:lnTo>
                    <a:pt x="203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97" name="Rectangle 128"/>
            <p:cNvSpPr>
              <a:spLocks noChangeArrowheads="1"/>
            </p:cNvSpPr>
            <p:nvPr/>
          </p:nvSpPr>
          <p:spPr bwMode="auto">
            <a:xfrm>
              <a:off x="4398963" y="5392738"/>
              <a:ext cx="93663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98" name="Freeform 129"/>
            <p:cNvSpPr>
              <a:spLocks noEditPoints="1"/>
            </p:cNvSpPr>
            <p:nvPr/>
          </p:nvSpPr>
          <p:spPr bwMode="auto">
            <a:xfrm>
              <a:off x="4197350" y="5103813"/>
              <a:ext cx="495300" cy="258763"/>
            </a:xfrm>
            <a:custGeom>
              <a:avLst/>
              <a:gdLst>
                <a:gd name="T0" fmla="*/ 234 w 312"/>
                <a:gd name="T1" fmla="*/ 0 h 163"/>
                <a:gd name="T2" fmla="*/ 156 w 312"/>
                <a:gd name="T3" fmla="*/ 0 h 163"/>
                <a:gd name="T4" fmla="*/ 156 w 312"/>
                <a:gd name="T5" fmla="*/ 28 h 163"/>
                <a:gd name="T6" fmla="*/ 205 w 312"/>
                <a:gd name="T7" fmla="*/ 28 h 163"/>
                <a:gd name="T8" fmla="*/ 205 w 312"/>
                <a:gd name="T9" fmla="*/ 59 h 163"/>
                <a:gd name="T10" fmla="*/ 156 w 312"/>
                <a:gd name="T11" fmla="*/ 59 h 163"/>
                <a:gd name="T12" fmla="*/ 156 w 312"/>
                <a:gd name="T13" fmla="*/ 163 h 163"/>
                <a:gd name="T14" fmla="*/ 203 w 312"/>
                <a:gd name="T15" fmla="*/ 163 h 163"/>
                <a:gd name="T16" fmla="*/ 312 w 312"/>
                <a:gd name="T17" fmla="*/ 163 h 163"/>
                <a:gd name="T18" fmla="*/ 312 w 312"/>
                <a:gd name="T19" fmla="*/ 59 h 163"/>
                <a:gd name="T20" fmla="*/ 234 w 312"/>
                <a:gd name="T21" fmla="*/ 59 h 163"/>
                <a:gd name="T22" fmla="*/ 234 w 312"/>
                <a:gd name="T23" fmla="*/ 0 h 163"/>
                <a:gd name="T24" fmla="*/ 156 w 312"/>
                <a:gd name="T25" fmla="*/ 0 h 163"/>
                <a:gd name="T26" fmla="*/ 80 w 312"/>
                <a:gd name="T27" fmla="*/ 0 h 163"/>
                <a:gd name="T28" fmla="*/ 80 w 312"/>
                <a:gd name="T29" fmla="*/ 59 h 163"/>
                <a:gd name="T30" fmla="*/ 0 w 312"/>
                <a:gd name="T31" fmla="*/ 59 h 163"/>
                <a:gd name="T32" fmla="*/ 0 w 312"/>
                <a:gd name="T33" fmla="*/ 163 h 163"/>
                <a:gd name="T34" fmla="*/ 108 w 312"/>
                <a:gd name="T35" fmla="*/ 163 h 163"/>
                <a:gd name="T36" fmla="*/ 156 w 312"/>
                <a:gd name="T37" fmla="*/ 163 h 163"/>
                <a:gd name="T38" fmla="*/ 156 w 312"/>
                <a:gd name="T39" fmla="*/ 59 h 163"/>
                <a:gd name="T40" fmla="*/ 106 w 312"/>
                <a:gd name="T41" fmla="*/ 59 h 163"/>
                <a:gd name="T42" fmla="*/ 106 w 312"/>
                <a:gd name="T43" fmla="*/ 59 h 163"/>
                <a:gd name="T44" fmla="*/ 106 w 312"/>
                <a:gd name="T45" fmla="*/ 28 h 163"/>
                <a:gd name="T46" fmla="*/ 156 w 312"/>
                <a:gd name="T47" fmla="*/ 28 h 163"/>
                <a:gd name="T48" fmla="*/ 156 w 312"/>
                <a:gd name="T4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2" h="163">
                  <a:moveTo>
                    <a:pt x="234" y="0"/>
                  </a:moveTo>
                  <a:lnTo>
                    <a:pt x="156" y="0"/>
                  </a:lnTo>
                  <a:lnTo>
                    <a:pt x="156" y="28"/>
                  </a:lnTo>
                  <a:lnTo>
                    <a:pt x="205" y="28"/>
                  </a:lnTo>
                  <a:lnTo>
                    <a:pt x="205" y="59"/>
                  </a:lnTo>
                  <a:lnTo>
                    <a:pt x="156" y="59"/>
                  </a:lnTo>
                  <a:lnTo>
                    <a:pt x="156" y="163"/>
                  </a:lnTo>
                  <a:lnTo>
                    <a:pt x="203" y="163"/>
                  </a:lnTo>
                  <a:lnTo>
                    <a:pt x="312" y="163"/>
                  </a:lnTo>
                  <a:lnTo>
                    <a:pt x="312" y="59"/>
                  </a:lnTo>
                  <a:lnTo>
                    <a:pt x="234" y="59"/>
                  </a:lnTo>
                  <a:lnTo>
                    <a:pt x="234" y="0"/>
                  </a:lnTo>
                  <a:close/>
                  <a:moveTo>
                    <a:pt x="156" y="0"/>
                  </a:moveTo>
                  <a:lnTo>
                    <a:pt x="80" y="0"/>
                  </a:lnTo>
                  <a:lnTo>
                    <a:pt x="80" y="59"/>
                  </a:lnTo>
                  <a:lnTo>
                    <a:pt x="0" y="59"/>
                  </a:lnTo>
                  <a:lnTo>
                    <a:pt x="0" y="163"/>
                  </a:lnTo>
                  <a:lnTo>
                    <a:pt x="108" y="163"/>
                  </a:lnTo>
                  <a:lnTo>
                    <a:pt x="156" y="163"/>
                  </a:lnTo>
                  <a:lnTo>
                    <a:pt x="156" y="59"/>
                  </a:lnTo>
                  <a:lnTo>
                    <a:pt x="106" y="59"/>
                  </a:lnTo>
                  <a:lnTo>
                    <a:pt x="106" y="59"/>
                  </a:lnTo>
                  <a:lnTo>
                    <a:pt x="106" y="28"/>
                  </a:lnTo>
                  <a:lnTo>
                    <a:pt x="156" y="28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99" name="Freeform 130"/>
            <p:cNvSpPr>
              <a:spLocks/>
            </p:cNvSpPr>
            <p:nvPr/>
          </p:nvSpPr>
          <p:spPr bwMode="auto">
            <a:xfrm>
              <a:off x="9556750" y="1790700"/>
              <a:ext cx="623888" cy="712788"/>
            </a:xfrm>
            <a:custGeom>
              <a:avLst/>
              <a:gdLst>
                <a:gd name="T0" fmla="*/ 146 w 166"/>
                <a:gd name="T1" fmla="*/ 6 h 190"/>
                <a:gd name="T2" fmla="*/ 107 w 166"/>
                <a:gd name="T3" fmla="*/ 29 h 190"/>
                <a:gd name="T4" fmla="*/ 91 w 166"/>
                <a:gd name="T5" fmla="*/ 52 h 190"/>
                <a:gd name="T6" fmla="*/ 14 w 166"/>
                <a:gd name="T7" fmla="*/ 38 h 190"/>
                <a:gd name="T8" fmla="*/ 3 w 166"/>
                <a:gd name="T9" fmla="*/ 55 h 190"/>
                <a:gd name="T10" fmla="*/ 71 w 166"/>
                <a:gd name="T11" fmla="*/ 83 h 190"/>
                <a:gd name="T12" fmla="*/ 49 w 166"/>
                <a:gd name="T13" fmla="*/ 115 h 190"/>
                <a:gd name="T14" fmla="*/ 11 w 166"/>
                <a:gd name="T15" fmla="*/ 117 h 190"/>
                <a:gd name="T16" fmla="*/ 0 w 166"/>
                <a:gd name="T17" fmla="*/ 134 h 190"/>
                <a:gd name="T18" fmla="*/ 52 w 166"/>
                <a:gd name="T19" fmla="*/ 147 h 190"/>
                <a:gd name="T20" fmla="*/ 83 w 166"/>
                <a:gd name="T21" fmla="*/ 190 h 190"/>
                <a:gd name="T22" fmla="*/ 95 w 166"/>
                <a:gd name="T23" fmla="*/ 173 h 190"/>
                <a:gd name="T24" fmla="*/ 82 w 166"/>
                <a:gd name="T25" fmla="*/ 139 h 190"/>
                <a:gd name="T26" fmla="*/ 104 w 166"/>
                <a:gd name="T27" fmla="*/ 105 h 190"/>
                <a:gd name="T28" fmla="*/ 155 w 166"/>
                <a:gd name="T29" fmla="*/ 156 h 190"/>
                <a:gd name="T30" fmla="*/ 166 w 166"/>
                <a:gd name="T31" fmla="*/ 139 h 190"/>
                <a:gd name="T32" fmla="*/ 125 w 166"/>
                <a:gd name="T33" fmla="*/ 75 h 190"/>
                <a:gd name="T34" fmla="*/ 140 w 166"/>
                <a:gd name="T35" fmla="*/ 51 h 190"/>
                <a:gd name="T36" fmla="*/ 146 w 166"/>
                <a:gd name="T37" fmla="*/ 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" h="190">
                  <a:moveTo>
                    <a:pt x="146" y="6"/>
                  </a:moveTo>
                  <a:cubicBezTo>
                    <a:pt x="137" y="0"/>
                    <a:pt x="113" y="19"/>
                    <a:pt x="107" y="29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49" y="115"/>
                    <a:pt x="49" y="115"/>
                    <a:pt x="49" y="115"/>
                  </a:cubicBezTo>
                  <a:cubicBezTo>
                    <a:pt x="11" y="117"/>
                    <a:pt x="11" y="117"/>
                    <a:pt x="11" y="117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52" y="147"/>
                    <a:pt x="52" y="147"/>
                    <a:pt x="52" y="147"/>
                  </a:cubicBezTo>
                  <a:cubicBezTo>
                    <a:pt x="83" y="190"/>
                    <a:pt x="83" y="190"/>
                    <a:pt x="83" y="190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82" y="139"/>
                    <a:pt x="82" y="139"/>
                    <a:pt x="82" y="139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55" y="156"/>
                    <a:pt x="155" y="156"/>
                    <a:pt x="155" y="156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40" y="51"/>
                    <a:pt x="140" y="51"/>
                    <a:pt x="140" y="51"/>
                  </a:cubicBezTo>
                  <a:cubicBezTo>
                    <a:pt x="147" y="42"/>
                    <a:pt x="155" y="12"/>
                    <a:pt x="14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00" name="Freeform 131"/>
            <p:cNvSpPr>
              <a:spLocks noEditPoints="1"/>
            </p:cNvSpPr>
            <p:nvPr/>
          </p:nvSpPr>
          <p:spPr bwMode="auto">
            <a:xfrm>
              <a:off x="2732088" y="771525"/>
              <a:ext cx="544513" cy="338138"/>
            </a:xfrm>
            <a:custGeom>
              <a:avLst/>
              <a:gdLst>
                <a:gd name="T0" fmla="*/ 270 w 343"/>
                <a:gd name="T1" fmla="*/ 213 h 213"/>
                <a:gd name="T2" fmla="*/ 343 w 343"/>
                <a:gd name="T3" fmla="*/ 213 h 213"/>
                <a:gd name="T4" fmla="*/ 343 w 343"/>
                <a:gd name="T5" fmla="*/ 119 h 213"/>
                <a:gd name="T6" fmla="*/ 303 w 343"/>
                <a:gd name="T7" fmla="*/ 119 h 213"/>
                <a:gd name="T8" fmla="*/ 303 w 343"/>
                <a:gd name="T9" fmla="*/ 0 h 213"/>
                <a:gd name="T10" fmla="*/ 270 w 343"/>
                <a:gd name="T11" fmla="*/ 0 h 213"/>
                <a:gd name="T12" fmla="*/ 270 w 343"/>
                <a:gd name="T13" fmla="*/ 149 h 213"/>
                <a:gd name="T14" fmla="*/ 301 w 343"/>
                <a:gd name="T15" fmla="*/ 149 h 213"/>
                <a:gd name="T16" fmla="*/ 301 w 343"/>
                <a:gd name="T17" fmla="*/ 190 h 213"/>
                <a:gd name="T18" fmla="*/ 301 w 343"/>
                <a:gd name="T19" fmla="*/ 190 h 213"/>
                <a:gd name="T20" fmla="*/ 270 w 343"/>
                <a:gd name="T21" fmla="*/ 190 h 213"/>
                <a:gd name="T22" fmla="*/ 270 w 343"/>
                <a:gd name="T23" fmla="*/ 213 h 213"/>
                <a:gd name="T24" fmla="*/ 223 w 343"/>
                <a:gd name="T25" fmla="*/ 0 h 213"/>
                <a:gd name="T26" fmla="*/ 223 w 343"/>
                <a:gd name="T27" fmla="*/ 119 h 213"/>
                <a:gd name="T28" fmla="*/ 171 w 343"/>
                <a:gd name="T29" fmla="*/ 119 h 213"/>
                <a:gd name="T30" fmla="*/ 171 w 343"/>
                <a:gd name="T31" fmla="*/ 149 h 213"/>
                <a:gd name="T32" fmla="*/ 201 w 343"/>
                <a:gd name="T33" fmla="*/ 149 h 213"/>
                <a:gd name="T34" fmla="*/ 201 w 343"/>
                <a:gd name="T35" fmla="*/ 190 h 213"/>
                <a:gd name="T36" fmla="*/ 201 w 343"/>
                <a:gd name="T37" fmla="*/ 190 h 213"/>
                <a:gd name="T38" fmla="*/ 171 w 343"/>
                <a:gd name="T39" fmla="*/ 190 h 213"/>
                <a:gd name="T40" fmla="*/ 171 w 343"/>
                <a:gd name="T41" fmla="*/ 213 h 213"/>
                <a:gd name="T42" fmla="*/ 270 w 343"/>
                <a:gd name="T43" fmla="*/ 213 h 213"/>
                <a:gd name="T44" fmla="*/ 270 w 343"/>
                <a:gd name="T45" fmla="*/ 190 h 213"/>
                <a:gd name="T46" fmla="*/ 242 w 343"/>
                <a:gd name="T47" fmla="*/ 190 h 213"/>
                <a:gd name="T48" fmla="*/ 242 w 343"/>
                <a:gd name="T49" fmla="*/ 149 h 213"/>
                <a:gd name="T50" fmla="*/ 270 w 343"/>
                <a:gd name="T51" fmla="*/ 149 h 213"/>
                <a:gd name="T52" fmla="*/ 270 w 343"/>
                <a:gd name="T53" fmla="*/ 0 h 213"/>
                <a:gd name="T54" fmla="*/ 223 w 343"/>
                <a:gd name="T55" fmla="*/ 0 h 213"/>
                <a:gd name="T56" fmla="*/ 171 w 343"/>
                <a:gd name="T57" fmla="*/ 119 h 213"/>
                <a:gd name="T58" fmla="*/ 74 w 343"/>
                <a:gd name="T59" fmla="*/ 119 h 213"/>
                <a:gd name="T60" fmla="*/ 74 w 343"/>
                <a:gd name="T61" fmla="*/ 149 h 213"/>
                <a:gd name="T62" fmla="*/ 102 w 343"/>
                <a:gd name="T63" fmla="*/ 149 h 213"/>
                <a:gd name="T64" fmla="*/ 102 w 343"/>
                <a:gd name="T65" fmla="*/ 190 h 213"/>
                <a:gd name="T66" fmla="*/ 102 w 343"/>
                <a:gd name="T67" fmla="*/ 190 h 213"/>
                <a:gd name="T68" fmla="*/ 74 w 343"/>
                <a:gd name="T69" fmla="*/ 190 h 213"/>
                <a:gd name="T70" fmla="*/ 74 w 343"/>
                <a:gd name="T71" fmla="*/ 213 h 213"/>
                <a:gd name="T72" fmla="*/ 171 w 343"/>
                <a:gd name="T73" fmla="*/ 213 h 213"/>
                <a:gd name="T74" fmla="*/ 171 w 343"/>
                <a:gd name="T75" fmla="*/ 190 h 213"/>
                <a:gd name="T76" fmla="*/ 142 w 343"/>
                <a:gd name="T77" fmla="*/ 190 h 213"/>
                <a:gd name="T78" fmla="*/ 142 w 343"/>
                <a:gd name="T79" fmla="*/ 149 h 213"/>
                <a:gd name="T80" fmla="*/ 171 w 343"/>
                <a:gd name="T81" fmla="*/ 149 h 213"/>
                <a:gd name="T82" fmla="*/ 171 w 343"/>
                <a:gd name="T83" fmla="*/ 119 h 213"/>
                <a:gd name="T84" fmla="*/ 74 w 343"/>
                <a:gd name="T85" fmla="*/ 119 h 213"/>
                <a:gd name="T86" fmla="*/ 0 w 343"/>
                <a:gd name="T87" fmla="*/ 119 h 213"/>
                <a:gd name="T88" fmla="*/ 0 w 343"/>
                <a:gd name="T89" fmla="*/ 213 h 213"/>
                <a:gd name="T90" fmla="*/ 74 w 343"/>
                <a:gd name="T91" fmla="*/ 213 h 213"/>
                <a:gd name="T92" fmla="*/ 74 w 343"/>
                <a:gd name="T93" fmla="*/ 190 h 213"/>
                <a:gd name="T94" fmla="*/ 43 w 343"/>
                <a:gd name="T95" fmla="*/ 190 h 213"/>
                <a:gd name="T96" fmla="*/ 43 w 343"/>
                <a:gd name="T97" fmla="*/ 149 h 213"/>
                <a:gd name="T98" fmla="*/ 74 w 343"/>
                <a:gd name="T99" fmla="*/ 149 h 213"/>
                <a:gd name="T100" fmla="*/ 74 w 343"/>
                <a:gd name="T101" fmla="*/ 119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43" h="213">
                  <a:moveTo>
                    <a:pt x="270" y="213"/>
                  </a:moveTo>
                  <a:lnTo>
                    <a:pt x="343" y="213"/>
                  </a:lnTo>
                  <a:lnTo>
                    <a:pt x="343" y="119"/>
                  </a:lnTo>
                  <a:lnTo>
                    <a:pt x="303" y="119"/>
                  </a:lnTo>
                  <a:lnTo>
                    <a:pt x="303" y="0"/>
                  </a:lnTo>
                  <a:lnTo>
                    <a:pt x="270" y="0"/>
                  </a:lnTo>
                  <a:lnTo>
                    <a:pt x="270" y="149"/>
                  </a:lnTo>
                  <a:lnTo>
                    <a:pt x="301" y="149"/>
                  </a:lnTo>
                  <a:lnTo>
                    <a:pt x="301" y="190"/>
                  </a:lnTo>
                  <a:lnTo>
                    <a:pt x="301" y="190"/>
                  </a:lnTo>
                  <a:lnTo>
                    <a:pt x="270" y="190"/>
                  </a:lnTo>
                  <a:lnTo>
                    <a:pt x="270" y="213"/>
                  </a:lnTo>
                  <a:close/>
                  <a:moveTo>
                    <a:pt x="223" y="0"/>
                  </a:moveTo>
                  <a:lnTo>
                    <a:pt x="223" y="119"/>
                  </a:lnTo>
                  <a:lnTo>
                    <a:pt x="171" y="119"/>
                  </a:lnTo>
                  <a:lnTo>
                    <a:pt x="171" y="149"/>
                  </a:lnTo>
                  <a:lnTo>
                    <a:pt x="201" y="149"/>
                  </a:lnTo>
                  <a:lnTo>
                    <a:pt x="201" y="190"/>
                  </a:lnTo>
                  <a:lnTo>
                    <a:pt x="201" y="190"/>
                  </a:lnTo>
                  <a:lnTo>
                    <a:pt x="171" y="190"/>
                  </a:lnTo>
                  <a:lnTo>
                    <a:pt x="171" y="213"/>
                  </a:lnTo>
                  <a:lnTo>
                    <a:pt x="270" y="213"/>
                  </a:lnTo>
                  <a:lnTo>
                    <a:pt x="270" y="190"/>
                  </a:lnTo>
                  <a:lnTo>
                    <a:pt x="242" y="190"/>
                  </a:lnTo>
                  <a:lnTo>
                    <a:pt x="242" y="149"/>
                  </a:lnTo>
                  <a:lnTo>
                    <a:pt x="270" y="149"/>
                  </a:lnTo>
                  <a:lnTo>
                    <a:pt x="270" y="0"/>
                  </a:lnTo>
                  <a:lnTo>
                    <a:pt x="223" y="0"/>
                  </a:lnTo>
                  <a:close/>
                  <a:moveTo>
                    <a:pt x="171" y="119"/>
                  </a:moveTo>
                  <a:lnTo>
                    <a:pt x="74" y="119"/>
                  </a:lnTo>
                  <a:lnTo>
                    <a:pt x="74" y="149"/>
                  </a:lnTo>
                  <a:lnTo>
                    <a:pt x="102" y="149"/>
                  </a:lnTo>
                  <a:lnTo>
                    <a:pt x="102" y="190"/>
                  </a:lnTo>
                  <a:lnTo>
                    <a:pt x="102" y="190"/>
                  </a:lnTo>
                  <a:lnTo>
                    <a:pt x="74" y="190"/>
                  </a:lnTo>
                  <a:lnTo>
                    <a:pt x="74" y="213"/>
                  </a:lnTo>
                  <a:lnTo>
                    <a:pt x="171" y="213"/>
                  </a:lnTo>
                  <a:lnTo>
                    <a:pt x="171" y="190"/>
                  </a:lnTo>
                  <a:lnTo>
                    <a:pt x="142" y="190"/>
                  </a:lnTo>
                  <a:lnTo>
                    <a:pt x="142" y="149"/>
                  </a:lnTo>
                  <a:lnTo>
                    <a:pt x="171" y="149"/>
                  </a:lnTo>
                  <a:lnTo>
                    <a:pt x="171" y="119"/>
                  </a:lnTo>
                  <a:close/>
                  <a:moveTo>
                    <a:pt x="74" y="119"/>
                  </a:moveTo>
                  <a:lnTo>
                    <a:pt x="0" y="119"/>
                  </a:lnTo>
                  <a:lnTo>
                    <a:pt x="0" y="213"/>
                  </a:lnTo>
                  <a:lnTo>
                    <a:pt x="74" y="213"/>
                  </a:lnTo>
                  <a:lnTo>
                    <a:pt x="74" y="190"/>
                  </a:lnTo>
                  <a:lnTo>
                    <a:pt x="43" y="190"/>
                  </a:lnTo>
                  <a:lnTo>
                    <a:pt x="43" y="149"/>
                  </a:lnTo>
                  <a:lnTo>
                    <a:pt x="74" y="149"/>
                  </a:lnTo>
                  <a:lnTo>
                    <a:pt x="74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01" name="Freeform 132"/>
            <p:cNvSpPr>
              <a:spLocks/>
            </p:cNvSpPr>
            <p:nvPr/>
          </p:nvSpPr>
          <p:spPr bwMode="auto">
            <a:xfrm>
              <a:off x="2601913" y="1128713"/>
              <a:ext cx="738188" cy="241300"/>
            </a:xfrm>
            <a:custGeom>
              <a:avLst/>
              <a:gdLst>
                <a:gd name="T0" fmla="*/ 449 w 465"/>
                <a:gd name="T1" fmla="*/ 152 h 152"/>
                <a:gd name="T2" fmla="*/ 465 w 465"/>
                <a:gd name="T3" fmla="*/ 0 h 152"/>
                <a:gd name="T4" fmla="*/ 0 w 465"/>
                <a:gd name="T5" fmla="*/ 0 h 152"/>
                <a:gd name="T6" fmla="*/ 52 w 465"/>
                <a:gd name="T7" fmla="*/ 152 h 152"/>
                <a:gd name="T8" fmla="*/ 449 w 465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152">
                  <a:moveTo>
                    <a:pt x="449" y="152"/>
                  </a:moveTo>
                  <a:lnTo>
                    <a:pt x="465" y="0"/>
                  </a:lnTo>
                  <a:lnTo>
                    <a:pt x="0" y="0"/>
                  </a:lnTo>
                  <a:lnTo>
                    <a:pt x="52" y="152"/>
                  </a:lnTo>
                  <a:lnTo>
                    <a:pt x="449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02" name="Freeform 133"/>
            <p:cNvSpPr>
              <a:spLocks noEditPoints="1"/>
            </p:cNvSpPr>
            <p:nvPr/>
          </p:nvSpPr>
          <p:spPr bwMode="auto">
            <a:xfrm>
              <a:off x="1479550" y="787400"/>
              <a:ext cx="377825" cy="612775"/>
            </a:xfrm>
            <a:custGeom>
              <a:avLst/>
              <a:gdLst>
                <a:gd name="T0" fmla="*/ 238 w 238"/>
                <a:gd name="T1" fmla="*/ 386 h 386"/>
                <a:gd name="T2" fmla="*/ 212 w 238"/>
                <a:gd name="T3" fmla="*/ 7 h 386"/>
                <a:gd name="T4" fmla="*/ 191 w 238"/>
                <a:gd name="T5" fmla="*/ 0 h 386"/>
                <a:gd name="T6" fmla="*/ 212 w 238"/>
                <a:gd name="T7" fmla="*/ 31 h 386"/>
                <a:gd name="T8" fmla="*/ 212 w 238"/>
                <a:gd name="T9" fmla="*/ 248 h 386"/>
                <a:gd name="T10" fmla="*/ 191 w 238"/>
                <a:gd name="T11" fmla="*/ 277 h 386"/>
                <a:gd name="T12" fmla="*/ 212 w 238"/>
                <a:gd name="T13" fmla="*/ 307 h 386"/>
                <a:gd name="T14" fmla="*/ 191 w 238"/>
                <a:gd name="T15" fmla="*/ 307 h 386"/>
                <a:gd name="T16" fmla="*/ 212 w 238"/>
                <a:gd name="T17" fmla="*/ 329 h 386"/>
                <a:gd name="T18" fmla="*/ 212 w 238"/>
                <a:gd name="T19" fmla="*/ 360 h 386"/>
                <a:gd name="T20" fmla="*/ 191 w 238"/>
                <a:gd name="T21" fmla="*/ 386 h 386"/>
                <a:gd name="T22" fmla="*/ 168 w 238"/>
                <a:gd name="T23" fmla="*/ 7 h 386"/>
                <a:gd name="T24" fmla="*/ 118 w 238"/>
                <a:gd name="T25" fmla="*/ 31 h 386"/>
                <a:gd name="T26" fmla="*/ 191 w 238"/>
                <a:gd name="T27" fmla="*/ 0 h 386"/>
                <a:gd name="T28" fmla="*/ 168 w 238"/>
                <a:gd name="T29" fmla="*/ 0 h 386"/>
                <a:gd name="T30" fmla="*/ 191 w 238"/>
                <a:gd name="T31" fmla="*/ 386 h 386"/>
                <a:gd name="T32" fmla="*/ 168 w 238"/>
                <a:gd name="T33" fmla="*/ 360 h 386"/>
                <a:gd name="T34" fmla="*/ 191 w 238"/>
                <a:gd name="T35" fmla="*/ 329 h 386"/>
                <a:gd name="T36" fmla="*/ 168 w 238"/>
                <a:gd name="T37" fmla="*/ 307 h 386"/>
                <a:gd name="T38" fmla="*/ 191 w 238"/>
                <a:gd name="T39" fmla="*/ 277 h 386"/>
                <a:gd name="T40" fmla="*/ 118 w 238"/>
                <a:gd name="T41" fmla="*/ 248 h 386"/>
                <a:gd name="T42" fmla="*/ 142 w 238"/>
                <a:gd name="T43" fmla="*/ 277 h 386"/>
                <a:gd name="T44" fmla="*/ 142 w 238"/>
                <a:gd name="T45" fmla="*/ 307 h 386"/>
                <a:gd name="T46" fmla="*/ 118 w 238"/>
                <a:gd name="T47" fmla="*/ 329 h 386"/>
                <a:gd name="T48" fmla="*/ 142 w 238"/>
                <a:gd name="T49" fmla="*/ 360 h 386"/>
                <a:gd name="T50" fmla="*/ 118 w 238"/>
                <a:gd name="T51" fmla="*/ 360 h 386"/>
                <a:gd name="T52" fmla="*/ 118 w 238"/>
                <a:gd name="T53" fmla="*/ 7 h 386"/>
                <a:gd name="T54" fmla="*/ 47 w 238"/>
                <a:gd name="T55" fmla="*/ 31 h 386"/>
                <a:gd name="T56" fmla="*/ 118 w 238"/>
                <a:gd name="T57" fmla="*/ 7 h 386"/>
                <a:gd name="T58" fmla="*/ 47 w 238"/>
                <a:gd name="T59" fmla="*/ 386 h 386"/>
                <a:gd name="T60" fmla="*/ 118 w 238"/>
                <a:gd name="T61" fmla="*/ 360 h 386"/>
                <a:gd name="T62" fmla="*/ 97 w 238"/>
                <a:gd name="T63" fmla="*/ 329 h 386"/>
                <a:gd name="T64" fmla="*/ 118 w 238"/>
                <a:gd name="T65" fmla="*/ 307 h 386"/>
                <a:gd name="T66" fmla="*/ 97 w 238"/>
                <a:gd name="T67" fmla="*/ 277 h 386"/>
                <a:gd name="T68" fmla="*/ 118 w 238"/>
                <a:gd name="T69" fmla="*/ 248 h 386"/>
                <a:gd name="T70" fmla="*/ 47 w 238"/>
                <a:gd name="T71" fmla="*/ 277 h 386"/>
                <a:gd name="T72" fmla="*/ 71 w 238"/>
                <a:gd name="T73" fmla="*/ 307 h 386"/>
                <a:gd name="T74" fmla="*/ 47 w 238"/>
                <a:gd name="T75" fmla="*/ 307 h 386"/>
                <a:gd name="T76" fmla="*/ 71 w 238"/>
                <a:gd name="T77" fmla="*/ 329 h 386"/>
                <a:gd name="T78" fmla="*/ 71 w 238"/>
                <a:gd name="T79" fmla="*/ 360 h 386"/>
                <a:gd name="T80" fmla="*/ 47 w 238"/>
                <a:gd name="T81" fmla="*/ 386 h 386"/>
                <a:gd name="T82" fmla="*/ 0 w 238"/>
                <a:gd name="T83" fmla="*/ 7 h 386"/>
                <a:gd name="T84" fmla="*/ 47 w 238"/>
                <a:gd name="T85" fmla="*/ 386 h 386"/>
                <a:gd name="T86" fmla="*/ 26 w 238"/>
                <a:gd name="T87" fmla="*/ 360 h 386"/>
                <a:gd name="T88" fmla="*/ 47 w 238"/>
                <a:gd name="T89" fmla="*/ 329 h 386"/>
                <a:gd name="T90" fmla="*/ 26 w 238"/>
                <a:gd name="T91" fmla="*/ 307 h 386"/>
                <a:gd name="T92" fmla="*/ 47 w 238"/>
                <a:gd name="T93" fmla="*/ 277 h 386"/>
                <a:gd name="T94" fmla="*/ 26 w 238"/>
                <a:gd name="T95" fmla="*/ 248 h 386"/>
                <a:gd name="T96" fmla="*/ 47 w 238"/>
                <a:gd name="T97" fmla="*/ 31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8" h="386">
                  <a:moveTo>
                    <a:pt x="191" y="386"/>
                  </a:moveTo>
                  <a:lnTo>
                    <a:pt x="238" y="386"/>
                  </a:lnTo>
                  <a:lnTo>
                    <a:pt x="238" y="7"/>
                  </a:lnTo>
                  <a:lnTo>
                    <a:pt x="212" y="7"/>
                  </a:lnTo>
                  <a:lnTo>
                    <a:pt x="212" y="0"/>
                  </a:lnTo>
                  <a:lnTo>
                    <a:pt x="191" y="0"/>
                  </a:lnTo>
                  <a:lnTo>
                    <a:pt x="191" y="31"/>
                  </a:lnTo>
                  <a:lnTo>
                    <a:pt x="212" y="31"/>
                  </a:lnTo>
                  <a:lnTo>
                    <a:pt x="212" y="248"/>
                  </a:lnTo>
                  <a:lnTo>
                    <a:pt x="212" y="248"/>
                  </a:lnTo>
                  <a:lnTo>
                    <a:pt x="191" y="248"/>
                  </a:lnTo>
                  <a:lnTo>
                    <a:pt x="191" y="277"/>
                  </a:lnTo>
                  <a:lnTo>
                    <a:pt x="212" y="277"/>
                  </a:lnTo>
                  <a:lnTo>
                    <a:pt x="212" y="307"/>
                  </a:lnTo>
                  <a:lnTo>
                    <a:pt x="212" y="307"/>
                  </a:lnTo>
                  <a:lnTo>
                    <a:pt x="191" y="307"/>
                  </a:lnTo>
                  <a:lnTo>
                    <a:pt x="191" y="329"/>
                  </a:lnTo>
                  <a:lnTo>
                    <a:pt x="212" y="329"/>
                  </a:lnTo>
                  <a:lnTo>
                    <a:pt x="212" y="360"/>
                  </a:lnTo>
                  <a:lnTo>
                    <a:pt x="212" y="360"/>
                  </a:lnTo>
                  <a:lnTo>
                    <a:pt x="191" y="360"/>
                  </a:lnTo>
                  <a:lnTo>
                    <a:pt x="191" y="386"/>
                  </a:lnTo>
                  <a:close/>
                  <a:moveTo>
                    <a:pt x="168" y="0"/>
                  </a:moveTo>
                  <a:lnTo>
                    <a:pt x="168" y="7"/>
                  </a:lnTo>
                  <a:lnTo>
                    <a:pt x="118" y="7"/>
                  </a:lnTo>
                  <a:lnTo>
                    <a:pt x="118" y="31"/>
                  </a:lnTo>
                  <a:lnTo>
                    <a:pt x="191" y="31"/>
                  </a:lnTo>
                  <a:lnTo>
                    <a:pt x="191" y="0"/>
                  </a:lnTo>
                  <a:lnTo>
                    <a:pt x="168" y="0"/>
                  </a:lnTo>
                  <a:lnTo>
                    <a:pt x="168" y="0"/>
                  </a:lnTo>
                  <a:close/>
                  <a:moveTo>
                    <a:pt x="118" y="386"/>
                  </a:moveTo>
                  <a:lnTo>
                    <a:pt x="191" y="386"/>
                  </a:lnTo>
                  <a:lnTo>
                    <a:pt x="191" y="360"/>
                  </a:lnTo>
                  <a:lnTo>
                    <a:pt x="168" y="360"/>
                  </a:lnTo>
                  <a:lnTo>
                    <a:pt x="168" y="329"/>
                  </a:lnTo>
                  <a:lnTo>
                    <a:pt x="191" y="329"/>
                  </a:lnTo>
                  <a:lnTo>
                    <a:pt x="191" y="307"/>
                  </a:lnTo>
                  <a:lnTo>
                    <a:pt x="168" y="307"/>
                  </a:lnTo>
                  <a:lnTo>
                    <a:pt x="168" y="277"/>
                  </a:lnTo>
                  <a:lnTo>
                    <a:pt x="191" y="277"/>
                  </a:lnTo>
                  <a:lnTo>
                    <a:pt x="191" y="248"/>
                  </a:lnTo>
                  <a:lnTo>
                    <a:pt x="118" y="248"/>
                  </a:lnTo>
                  <a:lnTo>
                    <a:pt x="118" y="277"/>
                  </a:lnTo>
                  <a:lnTo>
                    <a:pt x="142" y="277"/>
                  </a:lnTo>
                  <a:lnTo>
                    <a:pt x="142" y="307"/>
                  </a:lnTo>
                  <a:lnTo>
                    <a:pt x="142" y="307"/>
                  </a:lnTo>
                  <a:lnTo>
                    <a:pt x="118" y="307"/>
                  </a:lnTo>
                  <a:lnTo>
                    <a:pt x="118" y="329"/>
                  </a:lnTo>
                  <a:lnTo>
                    <a:pt x="142" y="329"/>
                  </a:lnTo>
                  <a:lnTo>
                    <a:pt x="142" y="360"/>
                  </a:lnTo>
                  <a:lnTo>
                    <a:pt x="142" y="360"/>
                  </a:lnTo>
                  <a:lnTo>
                    <a:pt x="118" y="360"/>
                  </a:lnTo>
                  <a:lnTo>
                    <a:pt x="118" y="386"/>
                  </a:lnTo>
                  <a:close/>
                  <a:moveTo>
                    <a:pt x="118" y="7"/>
                  </a:moveTo>
                  <a:lnTo>
                    <a:pt x="47" y="7"/>
                  </a:lnTo>
                  <a:lnTo>
                    <a:pt x="47" y="31"/>
                  </a:lnTo>
                  <a:lnTo>
                    <a:pt x="118" y="31"/>
                  </a:lnTo>
                  <a:lnTo>
                    <a:pt x="118" y="7"/>
                  </a:lnTo>
                  <a:lnTo>
                    <a:pt x="118" y="7"/>
                  </a:lnTo>
                  <a:close/>
                  <a:moveTo>
                    <a:pt x="47" y="386"/>
                  </a:moveTo>
                  <a:lnTo>
                    <a:pt x="118" y="386"/>
                  </a:lnTo>
                  <a:lnTo>
                    <a:pt x="118" y="360"/>
                  </a:lnTo>
                  <a:lnTo>
                    <a:pt x="97" y="360"/>
                  </a:lnTo>
                  <a:lnTo>
                    <a:pt x="97" y="329"/>
                  </a:lnTo>
                  <a:lnTo>
                    <a:pt x="118" y="329"/>
                  </a:lnTo>
                  <a:lnTo>
                    <a:pt x="118" y="307"/>
                  </a:lnTo>
                  <a:lnTo>
                    <a:pt x="97" y="307"/>
                  </a:lnTo>
                  <a:lnTo>
                    <a:pt x="97" y="277"/>
                  </a:lnTo>
                  <a:lnTo>
                    <a:pt x="118" y="277"/>
                  </a:lnTo>
                  <a:lnTo>
                    <a:pt x="118" y="248"/>
                  </a:lnTo>
                  <a:lnTo>
                    <a:pt x="47" y="248"/>
                  </a:lnTo>
                  <a:lnTo>
                    <a:pt x="47" y="277"/>
                  </a:lnTo>
                  <a:lnTo>
                    <a:pt x="71" y="277"/>
                  </a:lnTo>
                  <a:lnTo>
                    <a:pt x="71" y="307"/>
                  </a:lnTo>
                  <a:lnTo>
                    <a:pt x="71" y="307"/>
                  </a:lnTo>
                  <a:lnTo>
                    <a:pt x="47" y="307"/>
                  </a:lnTo>
                  <a:lnTo>
                    <a:pt x="47" y="329"/>
                  </a:lnTo>
                  <a:lnTo>
                    <a:pt x="71" y="329"/>
                  </a:lnTo>
                  <a:lnTo>
                    <a:pt x="71" y="360"/>
                  </a:lnTo>
                  <a:lnTo>
                    <a:pt x="71" y="360"/>
                  </a:lnTo>
                  <a:lnTo>
                    <a:pt x="47" y="360"/>
                  </a:lnTo>
                  <a:lnTo>
                    <a:pt x="47" y="386"/>
                  </a:lnTo>
                  <a:close/>
                  <a:moveTo>
                    <a:pt x="47" y="7"/>
                  </a:moveTo>
                  <a:lnTo>
                    <a:pt x="0" y="7"/>
                  </a:lnTo>
                  <a:lnTo>
                    <a:pt x="0" y="386"/>
                  </a:lnTo>
                  <a:lnTo>
                    <a:pt x="47" y="386"/>
                  </a:lnTo>
                  <a:lnTo>
                    <a:pt x="47" y="360"/>
                  </a:lnTo>
                  <a:lnTo>
                    <a:pt x="26" y="360"/>
                  </a:lnTo>
                  <a:lnTo>
                    <a:pt x="26" y="329"/>
                  </a:lnTo>
                  <a:lnTo>
                    <a:pt x="47" y="329"/>
                  </a:lnTo>
                  <a:lnTo>
                    <a:pt x="47" y="307"/>
                  </a:lnTo>
                  <a:lnTo>
                    <a:pt x="26" y="307"/>
                  </a:lnTo>
                  <a:lnTo>
                    <a:pt x="26" y="277"/>
                  </a:lnTo>
                  <a:lnTo>
                    <a:pt x="47" y="277"/>
                  </a:lnTo>
                  <a:lnTo>
                    <a:pt x="47" y="248"/>
                  </a:lnTo>
                  <a:lnTo>
                    <a:pt x="26" y="248"/>
                  </a:lnTo>
                  <a:lnTo>
                    <a:pt x="26" y="31"/>
                  </a:lnTo>
                  <a:lnTo>
                    <a:pt x="47" y="31"/>
                  </a:lnTo>
                  <a:lnTo>
                    <a:pt x="4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03" name="Freeform 134"/>
            <p:cNvSpPr>
              <a:spLocks/>
            </p:cNvSpPr>
            <p:nvPr/>
          </p:nvSpPr>
          <p:spPr bwMode="auto">
            <a:xfrm>
              <a:off x="2236788" y="3660775"/>
              <a:ext cx="266700" cy="120650"/>
            </a:xfrm>
            <a:custGeom>
              <a:avLst/>
              <a:gdLst>
                <a:gd name="T0" fmla="*/ 0 w 168"/>
                <a:gd name="T1" fmla="*/ 43 h 76"/>
                <a:gd name="T2" fmla="*/ 66 w 168"/>
                <a:gd name="T3" fmla="*/ 76 h 76"/>
                <a:gd name="T4" fmla="*/ 168 w 168"/>
                <a:gd name="T5" fmla="*/ 76 h 76"/>
                <a:gd name="T6" fmla="*/ 22 w 168"/>
                <a:gd name="T7" fmla="*/ 0 h 76"/>
                <a:gd name="T8" fmla="*/ 0 w 168"/>
                <a:gd name="T9" fmla="*/ 4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76">
                  <a:moveTo>
                    <a:pt x="0" y="43"/>
                  </a:moveTo>
                  <a:lnTo>
                    <a:pt x="66" y="76"/>
                  </a:lnTo>
                  <a:lnTo>
                    <a:pt x="168" y="76"/>
                  </a:lnTo>
                  <a:lnTo>
                    <a:pt x="22" y="0"/>
                  </a:lnTo>
                  <a:lnTo>
                    <a:pt x="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04" name="Freeform 135"/>
            <p:cNvSpPr>
              <a:spLocks noEditPoints="1"/>
            </p:cNvSpPr>
            <p:nvPr/>
          </p:nvSpPr>
          <p:spPr bwMode="auto">
            <a:xfrm>
              <a:off x="2236788" y="3800475"/>
              <a:ext cx="646113" cy="322263"/>
            </a:xfrm>
            <a:custGeom>
              <a:avLst/>
              <a:gdLst>
                <a:gd name="T0" fmla="*/ 163 w 407"/>
                <a:gd name="T1" fmla="*/ 203 h 203"/>
                <a:gd name="T2" fmla="*/ 329 w 407"/>
                <a:gd name="T3" fmla="*/ 203 h 203"/>
                <a:gd name="T4" fmla="*/ 329 w 407"/>
                <a:gd name="T5" fmla="*/ 163 h 203"/>
                <a:gd name="T6" fmla="*/ 407 w 407"/>
                <a:gd name="T7" fmla="*/ 163 h 203"/>
                <a:gd name="T8" fmla="*/ 407 w 407"/>
                <a:gd name="T9" fmla="*/ 40 h 203"/>
                <a:gd name="T10" fmla="*/ 329 w 407"/>
                <a:gd name="T11" fmla="*/ 40 h 203"/>
                <a:gd name="T12" fmla="*/ 329 w 407"/>
                <a:gd name="T13" fmla="*/ 0 h 203"/>
                <a:gd name="T14" fmla="*/ 192 w 407"/>
                <a:gd name="T15" fmla="*/ 0 h 203"/>
                <a:gd name="T16" fmla="*/ 163 w 407"/>
                <a:gd name="T17" fmla="*/ 0 h 203"/>
                <a:gd name="T18" fmla="*/ 163 w 407"/>
                <a:gd name="T19" fmla="*/ 78 h 203"/>
                <a:gd name="T20" fmla="*/ 246 w 407"/>
                <a:gd name="T21" fmla="*/ 78 h 203"/>
                <a:gd name="T22" fmla="*/ 246 w 407"/>
                <a:gd name="T23" fmla="*/ 123 h 203"/>
                <a:gd name="T24" fmla="*/ 163 w 407"/>
                <a:gd name="T25" fmla="*/ 123 h 203"/>
                <a:gd name="T26" fmla="*/ 163 w 407"/>
                <a:gd name="T27" fmla="*/ 203 h 203"/>
                <a:gd name="T28" fmla="*/ 0 w 407"/>
                <a:gd name="T29" fmla="*/ 203 h 203"/>
                <a:gd name="T30" fmla="*/ 163 w 407"/>
                <a:gd name="T31" fmla="*/ 203 h 203"/>
                <a:gd name="T32" fmla="*/ 163 w 407"/>
                <a:gd name="T33" fmla="*/ 123 h 203"/>
                <a:gd name="T34" fmla="*/ 83 w 407"/>
                <a:gd name="T35" fmla="*/ 123 h 203"/>
                <a:gd name="T36" fmla="*/ 83 w 407"/>
                <a:gd name="T37" fmla="*/ 78 h 203"/>
                <a:gd name="T38" fmla="*/ 83 w 407"/>
                <a:gd name="T39" fmla="*/ 78 h 203"/>
                <a:gd name="T40" fmla="*/ 163 w 407"/>
                <a:gd name="T41" fmla="*/ 78 h 203"/>
                <a:gd name="T42" fmla="*/ 163 w 407"/>
                <a:gd name="T43" fmla="*/ 0 h 203"/>
                <a:gd name="T44" fmla="*/ 88 w 407"/>
                <a:gd name="T45" fmla="*/ 0 h 203"/>
                <a:gd name="T46" fmla="*/ 0 w 407"/>
                <a:gd name="T47" fmla="*/ 0 h 203"/>
                <a:gd name="T48" fmla="*/ 0 w 407"/>
                <a:gd name="T49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7" h="203">
                  <a:moveTo>
                    <a:pt x="163" y="203"/>
                  </a:moveTo>
                  <a:lnTo>
                    <a:pt x="329" y="203"/>
                  </a:lnTo>
                  <a:lnTo>
                    <a:pt x="329" y="163"/>
                  </a:lnTo>
                  <a:lnTo>
                    <a:pt x="407" y="163"/>
                  </a:lnTo>
                  <a:lnTo>
                    <a:pt x="407" y="40"/>
                  </a:lnTo>
                  <a:lnTo>
                    <a:pt x="329" y="40"/>
                  </a:lnTo>
                  <a:lnTo>
                    <a:pt x="329" y="0"/>
                  </a:lnTo>
                  <a:lnTo>
                    <a:pt x="192" y="0"/>
                  </a:lnTo>
                  <a:lnTo>
                    <a:pt x="163" y="0"/>
                  </a:lnTo>
                  <a:lnTo>
                    <a:pt x="163" y="78"/>
                  </a:lnTo>
                  <a:lnTo>
                    <a:pt x="246" y="78"/>
                  </a:lnTo>
                  <a:lnTo>
                    <a:pt x="246" y="123"/>
                  </a:lnTo>
                  <a:lnTo>
                    <a:pt x="163" y="123"/>
                  </a:lnTo>
                  <a:lnTo>
                    <a:pt x="163" y="203"/>
                  </a:lnTo>
                  <a:close/>
                  <a:moveTo>
                    <a:pt x="0" y="203"/>
                  </a:moveTo>
                  <a:lnTo>
                    <a:pt x="163" y="203"/>
                  </a:lnTo>
                  <a:lnTo>
                    <a:pt x="163" y="123"/>
                  </a:lnTo>
                  <a:lnTo>
                    <a:pt x="83" y="123"/>
                  </a:lnTo>
                  <a:lnTo>
                    <a:pt x="83" y="78"/>
                  </a:lnTo>
                  <a:lnTo>
                    <a:pt x="83" y="78"/>
                  </a:lnTo>
                  <a:lnTo>
                    <a:pt x="163" y="78"/>
                  </a:lnTo>
                  <a:lnTo>
                    <a:pt x="163" y="0"/>
                  </a:lnTo>
                  <a:lnTo>
                    <a:pt x="88" y="0"/>
                  </a:lnTo>
                  <a:lnTo>
                    <a:pt x="0" y="0"/>
                  </a:lnTo>
                  <a:lnTo>
                    <a:pt x="0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05" name="Oval 136"/>
            <p:cNvSpPr>
              <a:spLocks noChangeArrowheads="1"/>
            </p:cNvSpPr>
            <p:nvPr/>
          </p:nvSpPr>
          <p:spPr bwMode="auto">
            <a:xfrm>
              <a:off x="4046538" y="925513"/>
              <a:ext cx="131763" cy="1317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06" name="Freeform 137"/>
            <p:cNvSpPr>
              <a:spLocks noEditPoints="1"/>
            </p:cNvSpPr>
            <p:nvPr/>
          </p:nvSpPr>
          <p:spPr bwMode="auto">
            <a:xfrm>
              <a:off x="3551238" y="1304925"/>
              <a:ext cx="280988" cy="282575"/>
            </a:xfrm>
            <a:custGeom>
              <a:avLst/>
              <a:gdLst>
                <a:gd name="T0" fmla="*/ 38 w 75"/>
                <a:gd name="T1" fmla="*/ 75 h 75"/>
                <a:gd name="T2" fmla="*/ 75 w 75"/>
                <a:gd name="T3" fmla="*/ 38 h 75"/>
                <a:gd name="T4" fmla="*/ 38 w 75"/>
                <a:gd name="T5" fmla="*/ 0 h 75"/>
                <a:gd name="T6" fmla="*/ 38 w 75"/>
                <a:gd name="T7" fmla="*/ 17 h 75"/>
                <a:gd name="T8" fmla="*/ 58 w 75"/>
                <a:gd name="T9" fmla="*/ 38 h 75"/>
                <a:gd name="T10" fmla="*/ 38 w 75"/>
                <a:gd name="T11" fmla="*/ 58 h 75"/>
                <a:gd name="T12" fmla="*/ 38 w 75"/>
                <a:gd name="T13" fmla="*/ 75 h 75"/>
                <a:gd name="T14" fmla="*/ 38 w 75"/>
                <a:gd name="T15" fmla="*/ 0 h 75"/>
                <a:gd name="T16" fmla="*/ 0 w 75"/>
                <a:gd name="T17" fmla="*/ 38 h 75"/>
                <a:gd name="T18" fmla="*/ 38 w 75"/>
                <a:gd name="T19" fmla="*/ 75 h 75"/>
                <a:gd name="T20" fmla="*/ 38 w 75"/>
                <a:gd name="T21" fmla="*/ 75 h 75"/>
                <a:gd name="T22" fmla="*/ 38 w 75"/>
                <a:gd name="T23" fmla="*/ 58 h 75"/>
                <a:gd name="T24" fmla="*/ 38 w 75"/>
                <a:gd name="T25" fmla="*/ 58 h 75"/>
                <a:gd name="T26" fmla="*/ 38 w 75"/>
                <a:gd name="T27" fmla="*/ 58 h 75"/>
                <a:gd name="T28" fmla="*/ 17 w 75"/>
                <a:gd name="T29" fmla="*/ 38 h 75"/>
                <a:gd name="T30" fmla="*/ 38 w 75"/>
                <a:gd name="T31" fmla="*/ 17 h 75"/>
                <a:gd name="T32" fmla="*/ 38 w 75"/>
                <a:gd name="T33" fmla="*/ 17 h 75"/>
                <a:gd name="T34" fmla="*/ 38 w 75"/>
                <a:gd name="T3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5" h="75">
                  <a:moveTo>
                    <a:pt x="38" y="75"/>
                  </a:moveTo>
                  <a:cubicBezTo>
                    <a:pt x="58" y="75"/>
                    <a:pt x="75" y="58"/>
                    <a:pt x="75" y="38"/>
                  </a:cubicBezTo>
                  <a:cubicBezTo>
                    <a:pt x="75" y="17"/>
                    <a:pt x="58" y="0"/>
                    <a:pt x="38" y="0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9" y="17"/>
                    <a:pt x="58" y="26"/>
                    <a:pt x="58" y="38"/>
                  </a:cubicBezTo>
                  <a:cubicBezTo>
                    <a:pt x="58" y="49"/>
                    <a:pt x="49" y="58"/>
                    <a:pt x="38" y="58"/>
                  </a:cubicBezTo>
                  <a:lnTo>
                    <a:pt x="38" y="75"/>
                  </a:lnTo>
                  <a:close/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8"/>
                    <a:pt x="17" y="75"/>
                    <a:pt x="38" y="75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26" y="58"/>
                    <a:pt x="17" y="49"/>
                    <a:pt x="17" y="38"/>
                  </a:cubicBezTo>
                  <a:cubicBezTo>
                    <a:pt x="17" y="26"/>
                    <a:pt x="26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0"/>
                    <a:pt x="38" y="0"/>
                    <a:pt x="3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07" name="Freeform 138"/>
            <p:cNvSpPr>
              <a:spLocks/>
            </p:cNvSpPr>
            <p:nvPr/>
          </p:nvSpPr>
          <p:spPr bwMode="auto">
            <a:xfrm>
              <a:off x="3524250" y="1241425"/>
              <a:ext cx="334963" cy="120650"/>
            </a:xfrm>
            <a:custGeom>
              <a:avLst/>
              <a:gdLst>
                <a:gd name="T0" fmla="*/ 7 w 89"/>
                <a:gd name="T1" fmla="*/ 31 h 32"/>
                <a:gd name="T2" fmla="*/ 12 w 89"/>
                <a:gd name="T3" fmla="*/ 29 h 32"/>
                <a:gd name="T4" fmla="*/ 45 w 89"/>
                <a:gd name="T5" fmla="*/ 11 h 32"/>
                <a:gd name="T6" fmla="*/ 78 w 89"/>
                <a:gd name="T7" fmla="*/ 29 h 32"/>
                <a:gd name="T8" fmla="*/ 86 w 89"/>
                <a:gd name="T9" fmla="*/ 30 h 32"/>
                <a:gd name="T10" fmla="*/ 87 w 89"/>
                <a:gd name="T11" fmla="*/ 22 h 32"/>
                <a:gd name="T12" fmla="*/ 45 w 89"/>
                <a:gd name="T13" fmla="*/ 0 h 32"/>
                <a:gd name="T14" fmla="*/ 2 w 89"/>
                <a:gd name="T15" fmla="*/ 22 h 32"/>
                <a:gd name="T16" fmla="*/ 4 w 89"/>
                <a:gd name="T17" fmla="*/ 30 h 32"/>
                <a:gd name="T18" fmla="*/ 7 w 89"/>
                <a:gd name="T19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32">
                  <a:moveTo>
                    <a:pt x="7" y="31"/>
                  </a:moveTo>
                  <a:cubicBezTo>
                    <a:pt x="9" y="31"/>
                    <a:pt x="11" y="30"/>
                    <a:pt x="12" y="29"/>
                  </a:cubicBezTo>
                  <a:cubicBezTo>
                    <a:pt x="19" y="18"/>
                    <a:pt x="31" y="11"/>
                    <a:pt x="45" y="11"/>
                  </a:cubicBezTo>
                  <a:cubicBezTo>
                    <a:pt x="58" y="11"/>
                    <a:pt x="70" y="18"/>
                    <a:pt x="78" y="29"/>
                  </a:cubicBezTo>
                  <a:cubicBezTo>
                    <a:pt x="79" y="31"/>
                    <a:pt x="83" y="32"/>
                    <a:pt x="86" y="30"/>
                  </a:cubicBezTo>
                  <a:cubicBezTo>
                    <a:pt x="88" y="29"/>
                    <a:pt x="89" y="25"/>
                    <a:pt x="87" y="22"/>
                  </a:cubicBezTo>
                  <a:cubicBezTo>
                    <a:pt x="78" y="8"/>
                    <a:pt x="62" y="0"/>
                    <a:pt x="45" y="0"/>
                  </a:cubicBezTo>
                  <a:cubicBezTo>
                    <a:pt x="28" y="0"/>
                    <a:pt x="12" y="8"/>
                    <a:pt x="2" y="22"/>
                  </a:cubicBezTo>
                  <a:cubicBezTo>
                    <a:pt x="0" y="25"/>
                    <a:pt x="1" y="29"/>
                    <a:pt x="4" y="30"/>
                  </a:cubicBezTo>
                  <a:cubicBezTo>
                    <a:pt x="5" y="31"/>
                    <a:pt x="6" y="31"/>
                    <a:pt x="7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08" name="Freeform 139"/>
            <p:cNvSpPr>
              <a:spLocks noEditPoints="1"/>
            </p:cNvSpPr>
            <p:nvPr/>
          </p:nvSpPr>
          <p:spPr bwMode="auto">
            <a:xfrm>
              <a:off x="4057650" y="1304925"/>
              <a:ext cx="280988" cy="282575"/>
            </a:xfrm>
            <a:custGeom>
              <a:avLst/>
              <a:gdLst>
                <a:gd name="T0" fmla="*/ 38 w 75"/>
                <a:gd name="T1" fmla="*/ 0 h 75"/>
                <a:gd name="T2" fmla="*/ 38 w 75"/>
                <a:gd name="T3" fmla="*/ 0 h 75"/>
                <a:gd name="T4" fmla="*/ 38 w 75"/>
                <a:gd name="T5" fmla="*/ 17 h 75"/>
                <a:gd name="T6" fmla="*/ 38 w 75"/>
                <a:gd name="T7" fmla="*/ 17 h 75"/>
                <a:gd name="T8" fmla="*/ 58 w 75"/>
                <a:gd name="T9" fmla="*/ 38 h 75"/>
                <a:gd name="T10" fmla="*/ 38 w 75"/>
                <a:gd name="T11" fmla="*/ 58 h 75"/>
                <a:gd name="T12" fmla="*/ 38 w 75"/>
                <a:gd name="T13" fmla="*/ 58 h 75"/>
                <a:gd name="T14" fmla="*/ 38 w 75"/>
                <a:gd name="T15" fmla="*/ 58 h 75"/>
                <a:gd name="T16" fmla="*/ 38 w 75"/>
                <a:gd name="T17" fmla="*/ 75 h 75"/>
                <a:gd name="T18" fmla="*/ 38 w 75"/>
                <a:gd name="T19" fmla="*/ 75 h 75"/>
                <a:gd name="T20" fmla="*/ 75 w 75"/>
                <a:gd name="T21" fmla="*/ 38 h 75"/>
                <a:gd name="T22" fmla="*/ 38 w 75"/>
                <a:gd name="T23" fmla="*/ 0 h 75"/>
                <a:gd name="T24" fmla="*/ 38 w 75"/>
                <a:gd name="T25" fmla="*/ 0 h 75"/>
                <a:gd name="T26" fmla="*/ 0 w 75"/>
                <a:gd name="T27" fmla="*/ 38 h 75"/>
                <a:gd name="T28" fmla="*/ 38 w 75"/>
                <a:gd name="T29" fmla="*/ 75 h 75"/>
                <a:gd name="T30" fmla="*/ 38 w 75"/>
                <a:gd name="T31" fmla="*/ 58 h 75"/>
                <a:gd name="T32" fmla="*/ 17 w 75"/>
                <a:gd name="T33" fmla="*/ 38 h 75"/>
                <a:gd name="T34" fmla="*/ 38 w 75"/>
                <a:gd name="T35" fmla="*/ 17 h 75"/>
                <a:gd name="T36" fmla="*/ 38 w 75"/>
                <a:gd name="T3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5" h="75">
                  <a:moveTo>
                    <a:pt x="3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9" y="17"/>
                    <a:pt x="58" y="26"/>
                    <a:pt x="58" y="38"/>
                  </a:cubicBezTo>
                  <a:cubicBezTo>
                    <a:pt x="58" y="49"/>
                    <a:pt x="49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58" y="75"/>
                    <a:pt x="75" y="58"/>
                    <a:pt x="75" y="38"/>
                  </a:cubicBezTo>
                  <a:cubicBezTo>
                    <a:pt x="75" y="17"/>
                    <a:pt x="58" y="0"/>
                    <a:pt x="38" y="0"/>
                  </a:cubicBezTo>
                  <a:close/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8"/>
                    <a:pt x="17" y="75"/>
                    <a:pt x="38" y="75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26" y="58"/>
                    <a:pt x="17" y="49"/>
                    <a:pt x="17" y="38"/>
                  </a:cubicBezTo>
                  <a:cubicBezTo>
                    <a:pt x="17" y="26"/>
                    <a:pt x="26" y="17"/>
                    <a:pt x="38" y="17"/>
                  </a:cubicBezTo>
                  <a:lnTo>
                    <a:pt x="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09" name="Freeform 140"/>
            <p:cNvSpPr>
              <a:spLocks/>
            </p:cNvSpPr>
            <p:nvPr/>
          </p:nvSpPr>
          <p:spPr bwMode="auto">
            <a:xfrm>
              <a:off x="4032250" y="1241425"/>
              <a:ext cx="333375" cy="120650"/>
            </a:xfrm>
            <a:custGeom>
              <a:avLst/>
              <a:gdLst>
                <a:gd name="T0" fmla="*/ 45 w 89"/>
                <a:gd name="T1" fmla="*/ 0 h 32"/>
                <a:gd name="T2" fmla="*/ 2 w 89"/>
                <a:gd name="T3" fmla="*/ 22 h 32"/>
                <a:gd name="T4" fmla="*/ 4 w 89"/>
                <a:gd name="T5" fmla="*/ 30 h 32"/>
                <a:gd name="T6" fmla="*/ 7 w 89"/>
                <a:gd name="T7" fmla="*/ 31 h 32"/>
                <a:gd name="T8" fmla="*/ 12 w 89"/>
                <a:gd name="T9" fmla="*/ 29 h 32"/>
                <a:gd name="T10" fmla="*/ 45 w 89"/>
                <a:gd name="T11" fmla="*/ 11 h 32"/>
                <a:gd name="T12" fmla="*/ 78 w 89"/>
                <a:gd name="T13" fmla="*/ 29 h 32"/>
                <a:gd name="T14" fmla="*/ 86 w 89"/>
                <a:gd name="T15" fmla="*/ 30 h 32"/>
                <a:gd name="T16" fmla="*/ 87 w 89"/>
                <a:gd name="T17" fmla="*/ 22 h 32"/>
                <a:gd name="T18" fmla="*/ 45 w 89"/>
                <a:gd name="T1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32">
                  <a:moveTo>
                    <a:pt x="45" y="0"/>
                  </a:moveTo>
                  <a:cubicBezTo>
                    <a:pt x="27" y="0"/>
                    <a:pt x="12" y="8"/>
                    <a:pt x="2" y="22"/>
                  </a:cubicBezTo>
                  <a:cubicBezTo>
                    <a:pt x="0" y="25"/>
                    <a:pt x="1" y="29"/>
                    <a:pt x="4" y="30"/>
                  </a:cubicBezTo>
                  <a:cubicBezTo>
                    <a:pt x="5" y="31"/>
                    <a:pt x="6" y="31"/>
                    <a:pt x="7" y="31"/>
                  </a:cubicBezTo>
                  <a:cubicBezTo>
                    <a:pt x="9" y="31"/>
                    <a:pt x="10" y="30"/>
                    <a:pt x="12" y="29"/>
                  </a:cubicBezTo>
                  <a:cubicBezTo>
                    <a:pt x="19" y="18"/>
                    <a:pt x="31" y="11"/>
                    <a:pt x="45" y="11"/>
                  </a:cubicBezTo>
                  <a:cubicBezTo>
                    <a:pt x="58" y="11"/>
                    <a:pt x="70" y="18"/>
                    <a:pt x="78" y="29"/>
                  </a:cubicBezTo>
                  <a:cubicBezTo>
                    <a:pt x="79" y="31"/>
                    <a:pt x="83" y="32"/>
                    <a:pt x="86" y="30"/>
                  </a:cubicBezTo>
                  <a:cubicBezTo>
                    <a:pt x="88" y="29"/>
                    <a:pt x="89" y="25"/>
                    <a:pt x="87" y="22"/>
                  </a:cubicBezTo>
                  <a:cubicBezTo>
                    <a:pt x="78" y="8"/>
                    <a:pt x="62" y="0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10" name="Freeform 141"/>
            <p:cNvSpPr>
              <a:spLocks/>
            </p:cNvSpPr>
            <p:nvPr/>
          </p:nvSpPr>
          <p:spPr bwMode="auto">
            <a:xfrm>
              <a:off x="3783013" y="1001713"/>
              <a:ext cx="496888" cy="574675"/>
            </a:xfrm>
            <a:custGeom>
              <a:avLst/>
              <a:gdLst>
                <a:gd name="T0" fmla="*/ 88 w 132"/>
                <a:gd name="T1" fmla="*/ 56 h 153"/>
                <a:gd name="T2" fmla="*/ 92 w 132"/>
                <a:gd name="T3" fmla="*/ 57 h 153"/>
                <a:gd name="T4" fmla="*/ 126 w 132"/>
                <a:gd name="T5" fmla="*/ 42 h 153"/>
                <a:gd name="T6" fmla="*/ 130 w 132"/>
                <a:gd name="T7" fmla="*/ 31 h 153"/>
                <a:gd name="T8" fmla="*/ 119 w 132"/>
                <a:gd name="T9" fmla="*/ 27 h 153"/>
                <a:gd name="T10" fmla="*/ 97 w 132"/>
                <a:gd name="T11" fmla="*/ 38 h 153"/>
                <a:gd name="T12" fmla="*/ 93 w 132"/>
                <a:gd name="T13" fmla="*/ 37 h 153"/>
                <a:gd name="T14" fmla="*/ 56 w 132"/>
                <a:gd name="T15" fmla="*/ 1 h 153"/>
                <a:gd name="T16" fmla="*/ 52 w 132"/>
                <a:gd name="T17" fmla="*/ 1 h 153"/>
                <a:gd name="T18" fmla="*/ 1 w 132"/>
                <a:gd name="T19" fmla="*/ 52 h 153"/>
                <a:gd name="T20" fmla="*/ 1 w 132"/>
                <a:gd name="T21" fmla="*/ 56 h 153"/>
                <a:gd name="T22" fmla="*/ 36 w 132"/>
                <a:gd name="T23" fmla="*/ 86 h 153"/>
                <a:gd name="T24" fmla="*/ 37 w 132"/>
                <a:gd name="T25" fmla="*/ 90 h 153"/>
                <a:gd name="T26" fmla="*/ 19 w 132"/>
                <a:gd name="T27" fmla="*/ 128 h 153"/>
                <a:gd name="T28" fmla="*/ 20 w 132"/>
                <a:gd name="T29" fmla="*/ 133 h 153"/>
                <a:gd name="T30" fmla="*/ 31 w 132"/>
                <a:gd name="T31" fmla="*/ 149 h 153"/>
                <a:gd name="T32" fmla="*/ 40 w 132"/>
                <a:gd name="T33" fmla="*/ 153 h 153"/>
                <a:gd name="T34" fmla="*/ 47 w 132"/>
                <a:gd name="T35" fmla="*/ 151 h 153"/>
                <a:gd name="T36" fmla="*/ 49 w 132"/>
                <a:gd name="T37" fmla="*/ 136 h 153"/>
                <a:gd name="T38" fmla="*/ 45 w 132"/>
                <a:gd name="T39" fmla="*/ 130 h 153"/>
                <a:gd name="T40" fmla="*/ 45 w 132"/>
                <a:gd name="T41" fmla="*/ 126 h 153"/>
                <a:gd name="T42" fmla="*/ 62 w 132"/>
                <a:gd name="T43" fmla="*/ 84 h 153"/>
                <a:gd name="T44" fmla="*/ 61 w 132"/>
                <a:gd name="T45" fmla="*/ 80 h 153"/>
                <a:gd name="T46" fmla="*/ 42 w 132"/>
                <a:gd name="T47" fmla="*/ 61 h 153"/>
                <a:gd name="T48" fmla="*/ 42 w 132"/>
                <a:gd name="T49" fmla="*/ 58 h 153"/>
                <a:gd name="T50" fmla="*/ 64 w 132"/>
                <a:gd name="T51" fmla="*/ 36 h 153"/>
                <a:gd name="T52" fmla="*/ 68 w 132"/>
                <a:gd name="T53" fmla="*/ 36 h 153"/>
                <a:gd name="T54" fmla="*/ 88 w 132"/>
                <a:gd name="T55" fmla="*/ 5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2" h="153">
                  <a:moveTo>
                    <a:pt x="88" y="56"/>
                  </a:moveTo>
                  <a:cubicBezTo>
                    <a:pt x="89" y="57"/>
                    <a:pt x="91" y="57"/>
                    <a:pt x="92" y="57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30" y="40"/>
                    <a:pt x="132" y="35"/>
                    <a:pt x="130" y="31"/>
                  </a:cubicBezTo>
                  <a:cubicBezTo>
                    <a:pt x="128" y="27"/>
                    <a:pt x="123" y="25"/>
                    <a:pt x="119" y="27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5" y="39"/>
                    <a:pt x="94" y="38"/>
                    <a:pt x="93" y="37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0"/>
                    <a:pt x="53" y="0"/>
                    <a:pt x="52" y="1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53"/>
                    <a:pt x="0" y="55"/>
                    <a:pt x="1" y="56"/>
                  </a:cubicBezTo>
                  <a:cubicBezTo>
                    <a:pt x="8" y="61"/>
                    <a:pt x="29" y="79"/>
                    <a:pt x="36" y="86"/>
                  </a:cubicBezTo>
                  <a:cubicBezTo>
                    <a:pt x="37" y="86"/>
                    <a:pt x="37" y="88"/>
                    <a:pt x="37" y="90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19" y="130"/>
                    <a:pt x="19" y="131"/>
                    <a:pt x="20" y="133"/>
                  </a:cubicBezTo>
                  <a:cubicBezTo>
                    <a:pt x="31" y="149"/>
                    <a:pt x="31" y="149"/>
                    <a:pt x="31" y="149"/>
                  </a:cubicBezTo>
                  <a:cubicBezTo>
                    <a:pt x="33" y="151"/>
                    <a:pt x="36" y="153"/>
                    <a:pt x="40" y="153"/>
                  </a:cubicBezTo>
                  <a:cubicBezTo>
                    <a:pt x="42" y="153"/>
                    <a:pt x="45" y="153"/>
                    <a:pt x="47" y="151"/>
                  </a:cubicBezTo>
                  <a:cubicBezTo>
                    <a:pt x="52" y="147"/>
                    <a:pt x="53" y="141"/>
                    <a:pt x="49" y="136"/>
                  </a:cubicBezTo>
                  <a:cubicBezTo>
                    <a:pt x="45" y="130"/>
                    <a:pt x="45" y="130"/>
                    <a:pt x="45" y="130"/>
                  </a:cubicBezTo>
                  <a:cubicBezTo>
                    <a:pt x="44" y="129"/>
                    <a:pt x="44" y="127"/>
                    <a:pt x="45" y="126"/>
                  </a:cubicBezTo>
                  <a:cubicBezTo>
                    <a:pt x="62" y="84"/>
                    <a:pt x="62" y="84"/>
                    <a:pt x="62" y="84"/>
                  </a:cubicBezTo>
                  <a:cubicBezTo>
                    <a:pt x="63" y="83"/>
                    <a:pt x="62" y="81"/>
                    <a:pt x="61" y="80"/>
                  </a:cubicBezTo>
                  <a:cubicBezTo>
                    <a:pt x="57" y="76"/>
                    <a:pt x="47" y="66"/>
                    <a:pt x="42" y="61"/>
                  </a:cubicBezTo>
                  <a:cubicBezTo>
                    <a:pt x="41" y="60"/>
                    <a:pt x="41" y="59"/>
                    <a:pt x="42" y="58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65" y="35"/>
                    <a:pt x="67" y="35"/>
                    <a:pt x="68" y="36"/>
                  </a:cubicBezTo>
                  <a:lnTo>
                    <a:pt x="88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11" name="Freeform 142"/>
            <p:cNvSpPr>
              <a:spLocks/>
            </p:cNvSpPr>
            <p:nvPr/>
          </p:nvSpPr>
          <p:spPr bwMode="auto">
            <a:xfrm>
              <a:off x="3795713" y="5667375"/>
              <a:ext cx="134938" cy="203200"/>
            </a:xfrm>
            <a:custGeom>
              <a:avLst/>
              <a:gdLst>
                <a:gd name="T0" fmla="*/ 26 w 36"/>
                <a:gd name="T1" fmla="*/ 51 h 54"/>
                <a:gd name="T2" fmla="*/ 31 w 36"/>
                <a:gd name="T3" fmla="*/ 42 h 54"/>
                <a:gd name="T4" fmla="*/ 9 w 36"/>
                <a:gd name="T5" fmla="*/ 8 h 54"/>
                <a:gd name="T6" fmla="*/ 4 w 36"/>
                <a:gd name="T7" fmla="*/ 0 h 54"/>
                <a:gd name="T8" fmla="*/ 0 w 36"/>
                <a:gd name="T9" fmla="*/ 9 h 54"/>
                <a:gd name="T10" fmla="*/ 26 w 36"/>
                <a:gd name="T11" fmla="*/ 5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54">
                  <a:moveTo>
                    <a:pt x="26" y="51"/>
                  </a:moveTo>
                  <a:cubicBezTo>
                    <a:pt x="31" y="54"/>
                    <a:pt x="36" y="46"/>
                    <a:pt x="31" y="42"/>
                  </a:cubicBezTo>
                  <a:cubicBezTo>
                    <a:pt x="18" y="35"/>
                    <a:pt x="10" y="22"/>
                    <a:pt x="9" y="8"/>
                  </a:cubicBezTo>
                  <a:cubicBezTo>
                    <a:pt x="8" y="5"/>
                    <a:pt x="6" y="3"/>
                    <a:pt x="4" y="0"/>
                  </a:cubicBezTo>
                  <a:cubicBezTo>
                    <a:pt x="3" y="3"/>
                    <a:pt x="2" y="6"/>
                    <a:pt x="0" y="9"/>
                  </a:cubicBezTo>
                  <a:cubicBezTo>
                    <a:pt x="1" y="26"/>
                    <a:pt x="11" y="42"/>
                    <a:pt x="26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12" name="Freeform 143"/>
            <p:cNvSpPr>
              <a:spLocks/>
            </p:cNvSpPr>
            <p:nvPr/>
          </p:nvSpPr>
          <p:spPr bwMode="auto">
            <a:xfrm>
              <a:off x="3884613" y="5299075"/>
              <a:ext cx="214313" cy="206375"/>
            </a:xfrm>
            <a:custGeom>
              <a:avLst/>
              <a:gdLst>
                <a:gd name="T0" fmla="*/ 52 w 57"/>
                <a:gd name="T1" fmla="*/ 18 h 55"/>
                <a:gd name="T2" fmla="*/ 27 w 57"/>
                <a:gd name="T3" fmla="*/ 0 h 55"/>
                <a:gd name="T4" fmla="*/ 21 w 57"/>
                <a:gd name="T5" fmla="*/ 1 h 55"/>
                <a:gd name="T6" fmla="*/ 0 w 57"/>
                <a:gd name="T7" fmla="*/ 14 h 55"/>
                <a:gd name="T8" fmla="*/ 6 w 57"/>
                <a:gd name="T9" fmla="*/ 19 h 55"/>
                <a:gd name="T10" fmla="*/ 17 w 57"/>
                <a:gd name="T11" fmla="*/ 15 h 55"/>
                <a:gd name="T12" fmla="*/ 21 w 57"/>
                <a:gd name="T13" fmla="*/ 14 h 55"/>
                <a:gd name="T14" fmla="*/ 36 w 57"/>
                <a:gd name="T15" fmla="*/ 24 h 55"/>
                <a:gd name="T16" fmla="*/ 28 w 57"/>
                <a:gd name="T17" fmla="*/ 43 h 55"/>
                <a:gd name="T18" fmla="*/ 16 w 57"/>
                <a:gd name="T19" fmla="*/ 47 h 55"/>
                <a:gd name="T20" fmla="*/ 15 w 57"/>
                <a:gd name="T21" fmla="*/ 55 h 55"/>
                <a:gd name="T22" fmla="*/ 22 w 57"/>
                <a:gd name="T23" fmla="*/ 55 h 55"/>
                <a:gd name="T24" fmla="*/ 40 w 57"/>
                <a:gd name="T25" fmla="*/ 51 h 55"/>
                <a:gd name="T26" fmla="*/ 52 w 57"/>
                <a:gd name="T27" fmla="*/ 1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7" h="55">
                  <a:moveTo>
                    <a:pt x="52" y="18"/>
                  </a:moveTo>
                  <a:cubicBezTo>
                    <a:pt x="48" y="6"/>
                    <a:pt x="38" y="0"/>
                    <a:pt x="27" y="0"/>
                  </a:cubicBezTo>
                  <a:cubicBezTo>
                    <a:pt x="25" y="0"/>
                    <a:pt x="23" y="0"/>
                    <a:pt x="21" y="1"/>
                  </a:cubicBezTo>
                  <a:cubicBezTo>
                    <a:pt x="14" y="2"/>
                    <a:pt x="7" y="7"/>
                    <a:pt x="0" y="14"/>
                  </a:cubicBezTo>
                  <a:cubicBezTo>
                    <a:pt x="3" y="15"/>
                    <a:pt x="5" y="17"/>
                    <a:pt x="6" y="19"/>
                  </a:cubicBezTo>
                  <a:cubicBezTo>
                    <a:pt x="10" y="17"/>
                    <a:pt x="14" y="15"/>
                    <a:pt x="17" y="15"/>
                  </a:cubicBezTo>
                  <a:cubicBezTo>
                    <a:pt x="18" y="15"/>
                    <a:pt x="20" y="14"/>
                    <a:pt x="21" y="14"/>
                  </a:cubicBezTo>
                  <a:cubicBezTo>
                    <a:pt x="28" y="14"/>
                    <a:pt x="33" y="18"/>
                    <a:pt x="36" y="24"/>
                  </a:cubicBezTo>
                  <a:cubicBezTo>
                    <a:pt x="38" y="31"/>
                    <a:pt x="35" y="39"/>
                    <a:pt x="28" y="43"/>
                  </a:cubicBezTo>
                  <a:cubicBezTo>
                    <a:pt x="24" y="45"/>
                    <a:pt x="21" y="46"/>
                    <a:pt x="16" y="47"/>
                  </a:cubicBezTo>
                  <a:cubicBezTo>
                    <a:pt x="16" y="49"/>
                    <a:pt x="16" y="52"/>
                    <a:pt x="15" y="55"/>
                  </a:cubicBezTo>
                  <a:cubicBezTo>
                    <a:pt x="18" y="55"/>
                    <a:pt x="20" y="55"/>
                    <a:pt x="22" y="55"/>
                  </a:cubicBezTo>
                  <a:cubicBezTo>
                    <a:pt x="29" y="55"/>
                    <a:pt x="35" y="54"/>
                    <a:pt x="40" y="51"/>
                  </a:cubicBezTo>
                  <a:cubicBezTo>
                    <a:pt x="51" y="45"/>
                    <a:pt x="57" y="31"/>
                    <a:pt x="5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13" name="Freeform 144"/>
            <p:cNvSpPr>
              <a:spLocks/>
            </p:cNvSpPr>
            <p:nvPr/>
          </p:nvSpPr>
          <p:spPr bwMode="auto">
            <a:xfrm>
              <a:off x="3689350" y="5170488"/>
              <a:ext cx="211138" cy="184150"/>
            </a:xfrm>
            <a:custGeom>
              <a:avLst/>
              <a:gdLst>
                <a:gd name="T0" fmla="*/ 54 w 56"/>
                <a:gd name="T1" fmla="*/ 22 h 49"/>
                <a:gd name="T2" fmla="*/ 28 w 56"/>
                <a:gd name="T3" fmla="*/ 0 h 49"/>
                <a:gd name="T4" fmla="*/ 27 w 56"/>
                <a:gd name="T5" fmla="*/ 0 h 49"/>
                <a:gd name="T6" fmla="*/ 1 w 56"/>
                <a:gd name="T7" fmla="*/ 24 h 49"/>
                <a:gd name="T8" fmla="*/ 7 w 56"/>
                <a:gd name="T9" fmla="*/ 49 h 49"/>
                <a:gd name="T10" fmla="*/ 14 w 56"/>
                <a:gd name="T11" fmla="*/ 45 h 49"/>
                <a:gd name="T12" fmla="*/ 13 w 56"/>
                <a:gd name="T13" fmla="*/ 33 h 49"/>
                <a:gd name="T14" fmla="*/ 28 w 56"/>
                <a:gd name="T15" fmla="*/ 18 h 49"/>
                <a:gd name="T16" fmla="*/ 28 w 56"/>
                <a:gd name="T17" fmla="*/ 18 h 49"/>
                <a:gd name="T18" fmla="*/ 43 w 56"/>
                <a:gd name="T19" fmla="*/ 32 h 49"/>
                <a:gd name="T20" fmla="*/ 43 w 56"/>
                <a:gd name="T21" fmla="*/ 43 h 49"/>
                <a:gd name="T22" fmla="*/ 50 w 56"/>
                <a:gd name="T23" fmla="*/ 47 h 49"/>
                <a:gd name="T24" fmla="*/ 54 w 56"/>
                <a:gd name="T25" fmla="*/ 2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49">
                  <a:moveTo>
                    <a:pt x="54" y="22"/>
                  </a:moveTo>
                  <a:cubicBezTo>
                    <a:pt x="52" y="10"/>
                    <a:pt x="42" y="0"/>
                    <a:pt x="28" y="0"/>
                  </a:cubicBezTo>
                  <a:cubicBezTo>
                    <a:pt x="28" y="0"/>
                    <a:pt x="27" y="0"/>
                    <a:pt x="27" y="0"/>
                  </a:cubicBezTo>
                  <a:cubicBezTo>
                    <a:pt x="13" y="1"/>
                    <a:pt x="2" y="12"/>
                    <a:pt x="1" y="24"/>
                  </a:cubicBezTo>
                  <a:cubicBezTo>
                    <a:pt x="0" y="32"/>
                    <a:pt x="3" y="41"/>
                    <a:pt x="7" y="49"/>
                  </a:cubicBezTo>
                  <a:cubicBezTo>
                    <a:pt x="9" y="47"/>
                    <a:pt x="12" y="46"/>
                    <a:pt x="14" y="45"/>
                  </a:cubicBezTo>
                  <a:cubicBezTo>
                    <a:pt x="13" y="41"/>
                    <a:pt x="13" y="37"/>
                    <a:pt x="13" y="33"/>
                  </a:cubicBezTo>
                  <a:cubicBezTo>
                    <a:pt x="14" y="25"/>
                    <a:pt x="20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5" y="18"/>
                    <a:pt x="41" y="24"/>
                    <a:pt x="43" y="32"/>
                  </a:cubicBezTo>
                  <a:cubicBezTo>
                    <a:pt x="44" y="35"/>
                    <a:pt x="44" y="39"/>
                    <a:pt x="43" y="43"/>
                  </a:cubicBezTo>
                  <a:cubicBezTo>
                    <a:pt x="46" y="44"/>
                    <a:pt x="48" y="45"/>
                    <a:pt x="50" y="47"/>
                  </a:cubicBezTo>
                  <a:cubicBezTo>
                    <a:pt x="54" y="38"/>
                    <a:pt x="56" y="30"/>
                    <a:pt x="5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14" name="Freeform 145"/>
            <p:cNvSpPr>
              <a:spLocks/>
            </p:cNvSpPr>
            <p:nvPr/>
          </p:nvSpPr>
          <p:spPr bwMode="auto">
            <a:xfrm>
              <a:off x="3765550" y="5426075"/>
              <a:ext cx="77788" cy="82550"/>
            </a:xfrm>
            <a:custGeom>
              <a:avLst/>
              <a:gdLst>
                <a:gd name="T0" fmla="*/ 11 w 21"/>
                <a:gd name="T1" fmla="*/ 0 h 22"/>
                <a:gd name="T2" fmla="*/ 10 w 21"/>
                <a:gd name="T3" fmla="*/ 0 h 22"/>
                <a:gd name="T4" fmla="*/ 0 w 21"/>
                <a:gd name="T5" fmla="*/ 11 h 22"/>
                <a:gd name="T6" fmla="*/ 10 w 21"/>
                <a:gd name="T7" fmla="*/ 22 h 22"/>
                <a:gd name="T8" fmla="*/ 10 w 21"/>
                <a:gd name="T9" fmla="*/ 22 h 22"/>
                <a:gd name="T10" fmla="*/ 21 w 21"/>
                <a:gd name="T11" fmla="*/ 11 h 22"/>
                <a:gd name="T12" fmla="*/ 11 w 21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1" y="0"/>
                  </a:moveTo>
                  <a:cubicBezTo>
                    <a:pt x="11" y="0"/>
                    <a:pt x="11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4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6" y="22"/>
                    <a:pt x="21" y="17"/>
                    <a:pt x="21" y="11"/>
                  </a:cubicBezTo>
                  <a:cubicBezTo>
                    <a:pt x="21" y="5"/>
                    <a:pt x="17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15" name="Freeform 146"/>
            <p:cNvSpPr>
              <a:spLocks noEditPoints="1"/>
            </p:cNvSpPr>
            <p:nvPr/>
          </p:nvSpPr>
          <p:spPr bwMode="auto">
            <a:xfrm>
              <a:off x="3678238" y="5343525"/>
              <a:ext cx="252413" cy="247650"/>
            </a:xfrm>
            <a:custGeom>
              <a:avLst/>
              <a:gdLst>
                <a:gd name="T0" fmla="*/ 34 w 67"/>
                <a:gd name="T1" fmla="*/ 0 h 66"/>
                <a:gd name="T2" fmla="*/ 33 w 67"/>
                <a:gd name="T3" fmla="*/ 0 h 66"/>
                <a:gd name="T4" fmla="*/ 33 w 67"/>
                <a:gd name="T5" fmla="*/ 11 h 66"/>
                <a:gd name="T6" fmla="*/ 34 w 67"/>
                <a:gd name="T7" fmla="*/ 11 h 66"/>
                <a:gd name="T8" fmla="*/ 56 w 67"/>
                <a:gd name="T9" fmla="*/ 34 h 66"/>
                <a:gd name="T10" fmla="*/ 56 w 67"/>
                <a:gd name="T11" fmla="*/ 34 h 66"/>
                <a:gd name="T12" fmla="*/ 34 w 67"/>
                <a:gd name="T13" fmla="*/ 55 h 66"/>
                <a:gd name="T14" fmla="*/ 33 w 67"/>
                <a:gd name="T15" fmla="*/ 55 h 66"/>
                <a:gd name="T16" fmla="*/ 33 w 67"/>
                <a:gd name="T17" fmla="*/ 66 h 66"/>
                <a:gd name="T18" fmla="*/ 34 w 67"/>
                <a:gd name="T19" fmla="*/ 66 h 66"/>
                <a:gd name="T20" fmla="*/ 67 w 67"/>
                <a:gd name="T21" fmla="*/ 34 h 66"/>
                <a:gd name="T22" fmla="*/ 34 w 67"/>
                <a:gd name="T23" fmla="*/ 0 h 66"/>
                <a:gd name="T24" fmla="*/ 33 w 67"/>
                <a:gd name="T25" fmla="*/ 0 h 66"/>
                <a:gd name="T26" fmla="*/ 33 w 67"/>
                <a:gd name="T27" fmla="*/ 0 h 66"/>
                <a:gd name="T28" fmla="*/ 0 w 67"/>
                <a:gd name="T29" fmla="*/ 32 h 66"/>
                <a:gd name="T30" fmla="*/ 33 w 67"/>
                <a:gd name="T31" fmla="*/ 66 h 66"/>
                <a:gd name="T32" fmla="*/ 33 w 67"/>
                <a:gd name="T33" fmla="*/ 66 h 66"/>
                <a:gd name="T34" fmla="*/ 33 w 67"/>
                <a:gd name="T35" fmla="*/ 55 h 66"/>
                <a:gd name="T36" fmla="*/ 33 w 67"/>
                <a:gd name="T37" fmla="*/ 55 h 66"/>
                <a:gd name="T38" fmla="*/ 11 w 67"/>
                <a:gd name="T39" fmla="*/ 32 h 66"/>
                <a:gd name="T40" fmla="*/ 33 w 67"/>
                <a:gd name="T41" fmla="*/ 11 h 66"/>
                <a:gd name="T42" fmla="*/ 33 w 67"/>
                <a:gd name="T43" fmla="*/ 11 h 66"/>
                <a:gd name="T44" fmla="*/ 33 w 67"/>
                <a:gd name="T4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7" h="66">
                  <a:moveTo>
                    <a:pt x="34" y="0"/>
                  </a:moveTo>
                  <a:cubicBezTo>
                    <a:pt x="34" y="0"/>
                    <a:pt x="34" y="0"/>
                    <a:pt x="33" y="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46" y="11"/>
                    <a:pt x="56" y="21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5" y="46"/>
                    <a:pt x="45" y="55"/>
                    <a:pt x="34" y="55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51" y="66"/>
                    <a:pt x="66" y="52"/>
                    <a:pt x="67" y="34"/>
                  </a:cubicBezTo>
                  <a:cubicBezTo>
                    <a:pt x="67" y="16"/>
                    <a:pt x="53" y="0"/>
                    <a:pt x="34" y="0"/>
                  </a:cubicBezTo>
                  <a:close/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6" y="0"/>
                    <a:pt x="1" y="14"/>
                    <a:pt x="0" y="32"/>
                  </a:cubicBezTo>
                  <a:cubicBezTo>
                    <a:pt x="0" y="50"/>
                    <a:pt x="14" y="66"/>
                    <a:pt x="33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21" y="55"/>
                    <a:pt x="11" y="45"/>
                    <a:pt x="11" y="32"/>
                  </a:cubicBezTo>
                  <a:cubicBezTo>
                    <a:pt x="12" y="20"/>
                    <a:pt x="21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16" name="Freeform 147"/>
            <p:cNvSpPr>
              <a:spLocks/>
            </p:cNvSpPr>
            <p:nvPr/>
          </p:nvSpPr>
          <p:spPr bwMode="auto">
            <a:xfrm>
              <a:off x="3581400" y="5521325"/>
              <a:ext cx="225425" cy="212725"/>
            </a:xfrm>
            <a:custGeom>
              <a:avLst/>
              <a:gdLst>
                <a:gd name="T0" fmla="*/ 28 w 60"/>
                <a:gd name="T1" fmla="*/ 7 h 57"/>
                <a:gd name="T2" fmla="*/ 24 w 60"/>
                <a:gd name="T3" fmla="*/ 0 h 57"/>
                <a:gd name="T4" fmla="*/ 6 w 60"/>
                <a:gd name="T5" fmla="*/ 18 h 57"/>
                <a:gd name="T6" fmla="*/ 15 w 60"/>
                <a:gd name="T7" fmla="*/ 52 h 57"/>
                <a:gd name="T8" fmla="*/ 30 w 60"/>
                <a:gd name="T9" fmla="*/ 57 h 57"/>
                <a:gd name="T10" fmla="*/ 50 w 60"/>
                <a:gd name="T11" fmla="*/ 48 h 57"/>
                <a:gd name="T12" fmla="*/ 60 w 60"/>
                <a:gd name="T13" fmla="*/ 24 h 57"/>
                <a:gd name="T14" fmla="*/ 59 w 60"/>
                <a:gd name="T15" fmla="*/ 24 h 57"/>
                <a:gd name="T16" fmla="*/ 59 w 60"/>
                <a:gd name="T17" fmla="*/ 24 h 57"/>
                <a:gd name="T18" fmla="*/ 52 w 60"/>
                <a:gd name="T19" fmla="*/ 23 h 57"/>
                <a:gd name="T20" fmla="*/ 46 w 60"/>
                <a:gd name="T21" fmla="*/ 34 h 57"/>
                <a:gd name="T22" fmla="*/ 33 w 60"/>
                <a:gd name="T23" fmla="*/ 40 h 57"/>
                <a:gd name="T24" fmla="*/ 25 w 60"/>
                <a:gd name="T25" fmla="*/ 38 h 57"/>
                <a:gd name="T26" fmla="*/ 21 w 60"/>
                <a:gd name="T27" fmla="*/ 17 h 57"/>
                <a:gd name="T28" fmla="*/ 28 w 60"/>
                <a:gd name="T29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57">
                  <a:moveTo>
                    <a:pt x="28" y="7"/>
                  </a:moveTo>
                  <a:cubicBezTo>
                    <a:pt x="27" y="5"/>
                    <a:pt x="25" y="3"/>
                    <a:pt x="24" y="0"/>
                  </a:cubicBezTo>
                  <a:cubicBezTo>
                    <a:pt x="16" y="5"/>
                    <a:pt x="9" y="11"/>
                    <a:pt x="6" y="18"/>
                  </a:cubicBezTo>
                  <a:cubicBezTo>
                    <a:pt x="0" y="30"/>
                    <a:pt x="4" y="45"/>
                    <a:pt x="15" y="52"/>
                  </a:cubicBezTo>
                  <a:cubicBezTo>
                    <a:pt x="20" y="56"/>
                    <a:pt x="25" y="57"/>
                    <a:pt x="30" y="57"/>
                  </a:cubicBezTo>
                  <a:cubicBezTo>
                    <a:pt x="38" y="57"/>
                    <a:pt x="45" y="54"/>
                    <a:pt x="50" y="48"/>
                  </a:cubicBezTo>
                  <a:cubicBezTo>
                    <a:pt x="56" y="42"/>
                    <a:pt x="59" y="33"/>
                    <a:pt x="60" y="24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6" y="24"/>
                    <a:pt x="54" y="24"/>
                    <a:pt x="52" y="23"/>
                  </a:cubicBezTo>
                  <a:cubicBezTo>
                    <a:pt x="50" y="27"/>
                    <a:pt x="48" y="31"/>
                    <a:pt x="46" y="34"/>
                  </a:cubicBezTo>
                  <a:cubicBezTo>
                    <a:pt x="42" y="38"/>
                    <a:pt x="38" y="40"/>
                    <a:pt x="33" y="40"/>
                  </a:cubicBezTo>
                  <a:cubicBezTo>
                    <a:pt x="30" y="40"/>
                    <a:pt x="28" y="39"/>
                    <a:pt x="25" y="38"/>
                  </a:cubicBezTo>
                  <a:cubicBezTo>
                    <a:pt x="19" y="33"/>
                    <a:pt x="17" y="25"/>
                    <a:pt x="21" y="17"/>
                  </a:cubicBezTo>
                  <a:cubicBezTo>
                    <a:pt x="22" y="14"/>
                    <a:pt x="25" y="10"/>
                    <a:pt x="2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17" name="Freeform 148"/>
            <p:cNvSpPr>
              <a:spLocks/>
            </p:cNvSpPr>
            <p:nvPr/>
          </p:nvSpPr>
          <p:spPr bwMode="auto">
            <a:xfrm>
              <a:off x="3813175" y="5513388"/>
              <a:ext cx="225425" cy="209550"/>
            </a:xfrm>
            <a:custGeom>
              <a:avLst/>
              <a:gdLst>
                <a:gd name="T0" fmla="*/ 46 w 60"/>
                <a:gd name="T1" fmla="*/ 50 h 56"/>
                <a:gd name="T2" fmla="*/ 53 w 60"/>
                <a:gd name="T3" fmla="*/ 16 h 56"/>
                <a:gd name="T4" fmla="*/ 34 w 60"/>
                <a:gd name="T5" fmla="*/ 0 h 56"/>
                <a:gd name="T6" fmla="*/ 30 w 60"/>
                <a:gd name="T7" fmla="*/ 7 h 56"/>
                <a:gd name="T8" fmla="*/ 38 w 60"/>
                <a:gd name="T9" fmla="*/ 16 h 56"/>
                <a:gd name="T10" fmla="*/ 35 w 60"/>
                <a:gd name="T11" fmla="*/ 36 h 56"/>
                <a:gd name="T12" fmla="*/ 27 w 60"/>
                <a:gd name="T13" fmla="*/ 39 h 56"/>
                <a:gd name="T14" fmla="*/ 15 w 60"/>
                <a:gd name="T15" fmla="*/ 35 h 56"/>
                <a:gd name="T16" fmla="*/ 7 w 60"/>
                <a:gd name="T17" fmla="*/ 25 h 56"/>
                <a:gd name="T18" fmla="*/ 0 w 60"/>
                <a:gd name="T19" fmla="*/ 26 h 56"/>
                <a:gd name="T20" fmla="*/ 3 w 60"/>
                <a:gd name="T21" fmla="*/ 37 h 56"/>
                <a:gd name="T22" fmla="*/ 5 w 60"/>
                <a:gd name="T23" fmla="*/ 40 h 56"/>
                <a:gd name="T24" fmla="*/ 11 w 60"/>
                <a:gd name="T25" fmla="*/ 49 h 56"/>
                <a:gd name="T26" fmla="*/ 30 w 60"/>
                <a:gd name="T27" fmla="*/ 56 h 56"/>
                <a:gd name="T28" fmla="*/ 46 w 60"/>
                <a:gd name="T29" fmla="*/ 5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56">
                  <a:moveTo>
                    <a:pt x="46" y="50"/>
                  </a:moveTo>
                  <a:cubicBezTo>
                    <a:pt x="58" y="42"/>
                    <a:pt x="60" y="26"/>
                    <a:pt x="53" y="16"/>
                  </a:cubicBezTo>
                  <a:cubicBezTo>
                    <a:pt x="49" y="9"/>
                    <a:pt x="42" y="3"/>
                    <a:pt x="34" y="0"/>
                  </a:cubicBezTo>
                  <a:cubicBezTo>
                    <a:pt x="33" y="2"/>
                    <a:pt x="32" y="5"/>
                    <a:pt x="30" y="7"/>
                  </a:cubicBezTo>
                  <a:cubicBezTo>
                    <a:pt x="34" y="10"/>
                    <a:pt x="37" y="13"/>
                    <a:pt x="38" y="16"/>
                  </a:cubicBezTo>
                  <a:cubicBezTo>
                    <a:pt x="42" y="23"/>
                    <a:pt x="41" y="32"/>
                    <a:pt x="35" y="36"/>
                  </a:cubicBezTo>
                  <a:cubicBezTo>
                    <a:pt x="33" y="38"/>
                    <a:pt x="30" y="39"/>
                    <a:pt x="27" y="39"/>
                  </a:cubicBezTo>
                  <a:cubicBezTo>
                    <a:pt x="23" y="39"/>
                    <a:pt x="18" y="38"/>
                    <a:pt x="15" y="35"/>
                  </a:cubicBezTo>
                  <a:cubicBezTo>
                    <a:pt x="12" y="32"/>
                    <a:pt x="9" y="29"/>
                    <a:pt x="7" y="25"/>
                  </a:cubicBezTo>
                  <a:cubicBezTo>
                    <a:pt x="5" y="25"/>
                    <a:pt x="2" y="26"/>
                    <a:pt x="0" y="26"/>
                  </a:cubicBezTo>
                  <a:cubicBezTo>
                    <a:pt x="1" y="30"/>
                    <a:pt x="2" y="34"/>
                    <a:pt x="3" y="37"/>
                  </a:cubicBezTo>
                  <a:cubicBezTo>
                    <a:pt x="4" y="38"/>
                    <a:pt x="4" y="39"/>
                    <a:pt x="5" y="40"/>
                  </a:cubicBezTo>
                  <a:cubicBezTo>
                    <a:pt x="6" y="44"/>
                    <a:pt x="9" y="46"/>
                    <a:pt x="11" y="49"/>
                  </a:cubicBezTo>
                  <a:cubicBezTo>
                    <a:pt x="16" y="54"/>
                    <a:pt x="23" y="56"/>
                    <a:pt x="30" y="56"/>
                  </a:cubicBezTo>
                  <a:cubicBezTo>
                    <a:pt x="36" y="56"/>
                    <a:pt x="41" y="54"/>
                    <a:pt x="46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18" name="Freeform 149"/>
            <p:cNvSpPr>
              <a:spLocks/>
            </p:cNvSpPr>
            <p:nvPr/>
          </p:nvSpPr>
          <p:spPr bwMode="auto">
            <a:xfrm>
              <a:off x="3502025" y="5313363"/>
              <a:ext cx="211138" cy="207963"/>
            </a:xfrm>
            <a:custGeom>
              <a:avLst/>
              <a:gdLst>
                <a:gd name="T0" fmla="*/ 19 w 56"/>
                <a:gd name="T1" fmla="*/ 52 h 55"/>
                <a:gd name="T2" fmla="*/ 33 w 56"/>
                <a:gd name="T3" fmla="*/ 55 h 55"/>
                <a:gd name="T4" fmla="*/ 45 w 56"/>
                <a:gd name="T5" fmla="*/ 54 h 55"/>
                <a:gd name="T6" fmla="*/ 43 w 56"/>
                <a:gd name="T7" fmla="*/ 46 h 55"/>
                <a:gd name="T8" fmla="*/ 31 w 56"/>
                <a:gd name="T9" fmla="*/ 43 h 55"/>
                <a:gd name="T10" fmla="*/ 21 w 56"/>
                <a:gd name="T11" fmla="*/ 25 h 55"/>
                <a:gd name="T12" fmla="*/ 37 w 56"/>
                <a:gd name="T13" fmla="*/ 14 h 55"/>
                <a:gd name="T14" fmla="*/ 39 w 56"/>
                <a:gd name="T15" fmla="*/ 14 h 55"/>
                <a:gd name="T16" fmla="*/ 50 w 56"/>
                <a:gd name="T17" fmla="*/ 18 h 55"/>
                <a:gd name="T18" fmla="*/ 56 w 56"/>
                <a:gd name="T19" fmla="*/ 12 h 55"/>
                <a:gd name="T20" fmla="*/ 33 w 56"/>
                <a:gd name="T21" fmla="*/ 1 h 55"/>
                <a:gd name="T22" fmla="*/ 30 w 56"/>
                <a:gd name="T23" fmla="*/ 0 h 55"/>
                <a:gd name="T24" fmla="*/ 4 w 56"/>
                <a:gd name="T25" fmla="*/ 20 h 55"/>
                <a:gd name="T26" fmla="*/ 19 w 56"/>
                <a:gd name="T27" fmla="*/ 5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6" h="55">
                  <a:moveTo>
                    <a:pt x="19" y="52"/>
                  </a:moveTo>
                  <a:cubicBezTo>
                    <a:pt x="23" y="54"/>
                    <a:pt x="28" y="55"/>
                    <a:pt x="33" y="55"/>
                  </a:cubicBezTo>
                  <a:cubicBezTo>
                    <a:pt x="37" y="55"/>
                    <a:pt x="41" y="54"/>
                    <a:pt x="45" y="54"/>
                  </a:cubicBezTo>
                  <a:cubicBezTo>
                    <a:pt x="44" y="51"/>
                    <a:pt x="43" y="49"/>
                    <a:pt x="43" y="46"/>
                  </a:cubicBezTo>
                  <a:cubicBezTo>
                    <a:pt x="38" y="46"/>
                    <a:pt x="34" y="45"/>
                    <a:pt x="31" y="43"/>
                  </a:cubicBezTo>
                  <a:cubicBezTo>
                    <a:pt x="23" y="40"/>
                    <a:pt x="19" y="32"/>
                    <a:pt x="21" y="25"/>
                  </a:cubicBezTo>
                  <a:cubicBezTo>
                    <a:pt x="23" y="18"/>
                    <a:pt x="29" y="14"/>
                    <a:pt x="37" y="14"/>
                  </a:cubicBezTo>
                  <a:cubicBezTo>
                    <a:pt x="37" y="14"/>
                    <a:pt x="38" y="14"/>
                    <a:pt x="39" y="14"/>
                  </a:cubicBezTo>
                  <a:cubicBezTo>
                    <a:pt x="43" y="15"/>
                    <a:pt x="46" y="16"/>
                    <a:pt x="50" y="18"/>
                  </a:cubicBezTo>
                  <a:cubicBezTo>
                    <a:pt x="52" y="16"/>
                    <a:pt x="54" y="14"/>
                    <a:pt x="56" y="12"/>
                  </a:cubicBezTo>
                  <a:cubicBezTo>
                    <a:pt x="49" y="6"/>
                    <a:pt x="41" y="1"/>
                    <a:pt x="33" y="1"/>
                  </a:cubicBezTo>
                  <a:cubicBezTo>
                    <a:pt x="32" y="0"/>
                    <a:pt x="31" y="0"/>
                    <a:pt x="30" y="0"/>
                  </a:cubicBezTo>
                  <a:cubicBezTo>
                    <a:pt x="18" y="0"/>
                    <a:pt x="7" y="8"/>
                    <a:pt x="4" y="20"/>
                  </a:cubicBezTo>
                  <a:cubicBezTo>
                    <a:pt x="0" y="34"/>
                    <a:pt x="7" y="47"/>
                    <a:pt x="19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19" name="Freeform 150"/>
            <p:cNvSpPr>
              <a:spLocks/>
            </p:cNvSpPr>
            <p:nvPr/>
          </p:nvSpPr>
          <p:spPr bwMode="auto">
            <a:xfrm>
              <a:off x="4684713" y="4356100"/>
              <a:ext cx="146050" cy="263525"/>
            </a:xfrm>
            <a:custGeom>
              <a:avLst/>
              <a:gdLst>
                <a:gd name="T0" fmla="*/ 39 w 39"/>
                <a:gd name="T1" fmla="*/ 35 h 70"/>
                <a:gd name="T2" fmla="*/ 19 w 39"/>
                <a:gd name="T3" fmla="*/ 0 h 70"/>
                <a:gd name="T4" fmla="*/ 0 w 39"/>
                <a:gd name="T5" fmla="*/ 35 h 70"/>
                <a:gd name="T6" fmla="*/ 19 w 39"/>
                <a:gd name="T7" fmla="*/ 70 h 70"/>
                <a:gd name="T8" fmla="*/ 39 w 39"/>
                <a:gd name="T9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70">
                  <a:moveTo>
                    <a:pt x="39" y="35"/>
                  </a:moveTo>
                  <a:cubicBezTo>
                    <a:pt x="39" y="23"/>
                    <a:pt x="31" y="5"/>
                    <a:pt x="19" y="0"/>
                  </a:cubicBezTo>
                  <a:cubicBezTo>
                    <a:pt x="7" y="5"/>
                    <a:pt x="0" y="23"/>
                    <a:pt x="0" y="35"/>
                  </a:cubicBezTo>
                  <a:cubicBezTo>
                    <a:pt x="0" y="47"/>
                    <a:pt x="7" y="65"/>
                    <a:pt x="19" y="70"/>
                  </a:cubicBezTo>
                  <a:cubicBezTo>
                    <a:pt x="31" y="65"/>
                    <a:pt x="39" y="47"/>
                    <a:pt x="3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20" name="Freeform 151"/>
            <p:cNvSpPr>
              <a:spLocks/>
            </p:cNvSpPr>
            <p:nvPr/>
          </p:nvSpPr>
          <p:spPr bwMode="auto">
            <a:xfrm>
              <a:off x="4786313" y="4521200"/>
              <a:ext cx="239713" cy="192088"/>
            </a:xfrm>
            <a:custGeom>
              <a:avLst/>
              <a:gdLst>
                <a:gd name="T0" fmla="*/ 2 w 64"/>
                <a:gd name="T1" fmla="*/ 43 h 51"/>
                <a:gd name="T2" fmla="*/ 42 w 64"/>
                <a:gd name="T3" fmla="*/ 43 h 51"/>
                <a:gd name="T4" fmla="*/ 62 w 64"/>
                <a:gd name="T5" fmla="*/ 9 h 51"/>
                <a:gd name="T6" fmla="*/ 22 w 64"/>
                <a:gd name="T7" fmla="*/ 8 h 51"/>
                <a:gd name="T8" fmla="*/ 2 w 64"/>
                <a:gd name="T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1">
                  <a:moveTo>
                    <a:pt x="2" y="43"/>
                  </a:moveTo>
                  <a:cubicBezTo>
                    <a:pt x="12" y="51"/>
                    <a:pt x="31" y="49"/>
                    <a:pt x="42" y="43"/>
                  </a:cubicBezTo>
                  <a:cubicBezTo>
                    <a:pt x="52" y="37"/>
                    <a:pt x="64" y="22"/>
                    <a:pt x="62" y="9"/>
                  </a:cubicBezTo>
                  <a:cubicBezTo>
                    <a:pt x="52" y="0"/>
                    <a:pt x="33" y="2"/>
                    <a:pt x="22" y="8"/>
                  </a:cubicBezTo>
                  <a:cubicBezTo>
                    <a:pt x="12" y="14"/>
                    <a:pt x="0" y="30"/>
                    <a:pt x="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21" name="Freeform 152"/>
            <p:cNvSpPr>
              <a:spLocks/>
            </p:cNvSpPr>
            <p:nvPr/>
          </p:nvSpPr>
          <p:spPr bwMode="auto">
            <a:xfrm>
              <a:off x="4786313" y="4713288"/>
              <a:ext cx="239713" cy="187325"/>
            </a:xfrm>
            <a:custGeom>
              <a:avLst/>
              <a:gdLst>
                <a:gd name="T0" fmla="*/ 42 w 64"/>
                <a:gd name="T1" fmla="*/ 42 h 50"/>
                <a:gd name="T2" fmla="*/ 62 w 64"/>
                <a:gd name="T3" fmla="*/ 8 h 50"/>
                <a:gd name="T4" fmla="*/ 22 w 64"/>
                <a:gd name="T5" fmla="*/ 8 h 50"/>
                <a:gd name="T6" fmla="*/ 2 w 64"/>
                <a:gd name="T7" fmla="*/ 42 h 50"/>
                <a:gd name="T8" fmla="*/ 42 w 64"/>
                <a:gd name="T9" fmla="*/ 4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0">
                  <a:moveTo>
                    <a:pt x="42" y="42"/>
                  </a:moveTo>
                  <a:cubicBezTo>
                    <a:pt x="52" y="36"/>
                    <a:pt x="64" y="21"/>
                    <a:pt x="62" y="8"/>
                  </a:cubicBezTo>
                  <a:cubicBezTo>
                    <a:pt x="52" y="0"/>
                    <a:pt x="33" y="2"/>
                    <a:pt x="22" y="8"/>
                  </a:cubicBezTo>
                  <a:cubicBezTo>
                    <a:pt x="12" y="14"/>
                    <a:pt x="0" y="29"/>
                    <a:pt x="2" y="42"/>
                  </a:cubicBezTo>
                  <a:cubicBezTo>
                    <a:pt x="12" y="50"/>
                    <a:pt x="31" y="48"/>
                    <a:pt x="42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22" name="Freeform 153"/>
            <p:cNvSpPr>
              <a:spLocks/>
            </p:cNvSpPr>
            <p:nvPr/>
          </p:nvSpPr>
          <p:spPr bwMode="auto">
            <a:xfrm>
              <a:off x="4489450" y="4521200"/>
              <a:ext cx="239713" cy="192088"/>
            </a:xfrm>
            <a:custGeom>
              <a:avLst/>
              <a:gdLst>
                <a:gd name="T0" fmla="*/ 22 w 64"/>
                <a:gd name="T1" fmla="*/ 43 h 51"/>
                <a:gd name="T2" fmla="*/ 62 w 64"/>
                <a:gd name="T3" fmla="*/ 43 h 51"/>
                <a:gd name="T4" fmla="*/ 41 w 64"/>
                <a:gd name="T5" fmla="*/ 8 h 51"/>
                <a:gd name="T6" fmla="*/ 1 w 64"/>
                <a:gd name="T7" fmla="*/ 9 h 51"/>
                <a:gd name="T8" fmla="*/ 22 w 64"/>
                <a:gd name="T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1">
                  <a:moveTo>
                    <a:pt x="22" y="43"/>
                  </a:moveTo>
                  <a:cubicBezTo>
                    <a:pt x="33" y="49"/>
                    <a:pt x="52" y="51"/>
                    <a:pt x="62" y="43"/>
                  </a:cubicBezTo>
                  <a:cubicBezTo>
                    <a:pt x="64" y="30"/>
                    <a:pt x="52" y="14"/>
                    <a:pt x="41" y="8"/>
                  </a:cubicBezTo>
                  <a:cubicBezTo>
                    <a:pt x="31" y="2"/>
                    <a:pt x="12" y="0"/>
                    <a:pt x="1" y="9"/>
                  </a:cubicBezTo>
                  <a:cubicBezTo>
                    <a:pt x="0" y="22"/>
                    <a:pt x="11" y="37"/>
                    <a:pt x="2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23" name="Freeform 154"/>
            <p:cNvSpPr>
              <a:spLocks/>
            </p:cNvSpPr>
            <p:nvPr/>
          </p:nvSpPr>
          <p:spPr bwMode="auto">
            <a:xfrm>
              <a:off x="4489450" y="4713288"/>
              <a:ext cx="239713" cy="187325"/>
            </a:xfrm>
            <a:custGeom>
              <a:avLst/>
              <a:gdLst>
                <a:gd name="T0" fmla="*/ 22 w 64"/>
                <a:gd name="T1" fmla="*/ 42 h 50"/>
                <a:gd name="T2" fmla="*/ 62 w 64"/>
                <a:gd name="T3" fmla="*/ 42 h 50"/>
                <a:gd name="T4" fmla="*/ 41 w 64"/>
                <a:gd name="T5" fmla="*/ 8 h 50"/>
                <a:gd name="T6" fmla="*/ 1 w 64"/>
                <a:gd name="T7" fmla="*/ 8 h 50"/>
                <a:gd name="T8" fmla="*/ 22 w 64"/>
                <a:gd name="T9" fmla="*/ 4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0">
                  <a:moveTo>
                    <a:pt x="22" y="42"/>
                  </a:moveTo>
                  <a:cubicBezTo>
                    <a:pt x="33" y="48"/>
                    <a:pt x="52" y="50"/>
                    <a:pt x="62" y="42"/>
                  </a:cubicBezTo>
                  <a:cubicBezTo>
                    <a:pt x="64" y="29"/>
                    <a:pt x="52" y="14"/>
                    <a:pt x="41" y="8"/>
                  </a:cubicBezTo>
                  <a:cubicBezTo>
                    <a:pt x="31" y="2"/>
                    <a:pt x="12" y="0"/>
                    <a:pt x="1" y="8"/>
                  </a:cubicBezTo>
                  <a:cubicBezTo>
                    <a:pt x="0" y="21"/>
                    <a:pt x="11" y="36"/>
                    <a:pt x="22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24" name="Freeform 155"/>
            <p:cNvSpPr>
              <a:spLocks/>
            </p:cNvSpPr>
            <p:nvPr/>
          </p:nvSpPr>
          <p:spPr bwMode="auto">
            <a:xfrm>
              <a:off x="4740275" y="4645025"/>
              <a:ext cx="30163" cy="300038"/>
            </a:xfrm>
            <a:custGeom>
              <a:avLst/>
              <a:gdLst>
                <a:gd name="T0" fmla="*/ 0 w 8"/>
                <a:gd name="T1" fmla="*/ 2 h 80"/>
                <a:gd name="T2" fmla="*/ 0 w 8"/>
                <a:gd name="T3" fmla="*/ 78 h 80"/>
                <a:gd name="T4" fmla="*/ 4 w 8"/>
                <a:gd name="T5" fmla="*/ 80 h 80"/>
                <a:gd name="T6" fmla="*/ 8 w 8"/>
                <a:gd name="T7" fmla="*/ 78 h 80"/>
                <a:gd name="T8" fmla="*/ 8 w 8"/>
                <a:gd name="T9" fmla="*/ 2 h 80"/>
                <a:gd name="T10" fmla="*/ 4 w 8"/>
                <a:gd name="T11" fmla="*/ 0 h 80"/>
                <a:gd name="T12" fmla="*/ 0 w 8"/>
                <a:gd name="T13" fmla="*/ 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80">
                  <a:moveTo>
                    <a:pt x="0" y="2"/>
                  </a:move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2" y="80"/>
                    <a:pt x="4" y="80"/>
                  </a:cubicBezTo>
                  <a:cubicBezTo>
                    <a:pt x="6" y="80"/>
                    <a:pt x="8" y="79"/>
                    <a:pt x="8" y="78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6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25" name="Freeform 156"/>
            <p:cNvSpPr>
              <a:spLocks/>
            </p:cNvSpPr>
            <p:nvPr/>
          </p:nvSpPr>
          <p:spPr bwMode="auto">
            <a:xfrm>
              <a:off x="1716088" y="4656138"/>
              <a:ext cx="47625" cy="260350"/>
            </a:xfrm>
            <a:custGeom>
              <a:avLst/>
              <a:gdLst>
                <a:gd name="T0" fmla="*/ 13 w 13"/>
                <a:gd name="T1" fmla="*/ 1 h 69"/>
                <a:gd name="T2" fmla="*/ 7 w 13"/>
                <a:gd name="T3" fmla="*/ 0 h 69"/>
                <a:gd name="T4" fmla="*/ 7 w 13"/>
                <a:gd name="T5" fmla="*/ 0 h 69"/>
                <a:gd name="T6" fmla="*/ 0 w 13"/>
                <a:gd name="T7" fmla="*/ 1 h 69"/>
                <a:gd name="T8" fmla="*/ 0 w 13"/>
                <a:gd name="T9" fmla="*/ 69 h 69"/>
                <a:gd name="T10" fmla="*/ 13 w 13"/>
                <a:gd name="T11" fmla="*/ 69 h 69"/>
                <a:gd name="T12" fmla="*/ 13 w 13"/>
                <a:gd name="T13" fmla="*/ 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69">
                  <a:moveTo>
                    <a:pt x="13" y="1"/>
                  </a:moveTo>
                  <a:cubicBezTo>
                    <a:pt x="11" y="0"/>
                    <a:pt x="9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2" y="0"/>
                    <a:pt x="0" y="1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3" y="69"/>
                    <a:pt x="13" y="69"/>
                    <a:pt x="13" y="69"/>
                  </a:cubicBezTo>
                  <a:lnTo>
                    <a:pt x="13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26" name="Freeform 157"/>
            <p:cNvSpPr>
              <a:spLocks/>
            </p:cNvSpPr>
            <p:nvPr/>
          </p:nvSpPr>
          <p:spPr bwMode="auto">
            <a:xfrm>
              <a:off x="1716088" y="4295775"/>
              <a:ext cx="47625" cy="33338"/>
            </a:xfrm>
            <a:custGeom>
              <a:avLst/>
              <a:gdLst>
                <a:gd name="T0" fmla="*/ 8 w 13"/>
                <a:gd name="T1" fmla="*/ 9 h 9"/>
                <a:gd name="T2" fmla="*/ 9 w 13"/>
                <a:gd name="T3" fmla="*/ 9 h 9"/>
                <a:gd name="T4" fmla="*/ 13 w 13"/>
                <a:gd name="T5" fmla="*/ 9 h 9"/>
                <a:gd name="T6" fmla="*/ 13 w 13"/>
                <a:gd name="T7" fmla="*/ 0 h 9"/>
                <a:gd name="T8" fmla="*/ 0 w 13"/>
                <a:gd name="T9" fmla="*/ 0 h 9"/>
                <a:gd name="T10" fmla="*/ 0 w 13"/>
                <a:gd name="T11" fmla="*/ 9 h 9"/>
                <a:gd name="T12" fmla="*/ 8 w 13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9">
                  <a:moveTo>
                    <a:pt x="8" y="9"/>
                  </a:moveTo>
                  <a:cubicBezTo>
                    <a:pt x="8" y="9"/>
                    <a:pt x="9" y="9"/>
                    <a:pt x="9" y="9"/>
                  </a:cubicBezTo>
                  <a:cubicBezTo>
                    <a:pt x="11" y="9"/>
                    <a:pt x="12" y="9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9"/>
                    <a:pt x="5" y="9"/>
                    <a:pt x="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27" name="Freeform 158"/>
            <p:cNvSpPr>
              <a:spLocks/>
            </p:cNvSpPr>
            <p:nvPr/>
          </p:nvSpPr>
          <p:spPr bwMode="auto">
            <a:xfrm>
              <a:off x="1501775" y="4344988"/>
              <a:ext cx="487363" cy="360363"/>
            </a:xfrm>
            <a:custGeom>
              <a:avLst/>
              <a:gdLst>
                <a:gd name="T0" fmla="*/ 70 w 130"/>
                <a:gd name="T1" fmla="*/ 1 h 96"/>
                <a:gd name="T2" fmla="*/ 66 w 130"/>
                <a:gd name="T3" fmla="*/ 0 h 96"/>
                <a:gd name="T4" fmla="*/ 65 w 130"/>
                <a:gd name="T5" fmla="*/ 0 h 96"/>
                <a:gd name="T6" fmla="*/ 57 w 130"/>
                <a:gd name="T7" fmla="*/ 1 h 96"/>
                <a:gd name="T8" fmla="*/ 0 w 130"/>
                <a:gd name="T9" fmla="*/ 63 h 96"/>
                <a:gd name="T10" fmla="*/ 5 w 130"/>
                <a:gd name="T11" fmla="*/ 88 h 96"/>
                <a:gd name="T12" fmla="*/ 7 w 130"/>
                <a:gd name="T13" fmla="*/ 91 h 96"/>
                <a:gd name="T14" fmla="*/ 10 w 130"/>
                <a:gd name="T15" fmla="*/ 87 h 96"/>
                <a:gd name="T16" fmla="*/ 27 w 130"/>
                <a:gd name="T17" fmla="*/ 77 h 96"/>
                <a:gd name="T18" fmla="*/ 27 w 130"/>
                <a:gd name="T19" fmla="*/ 77 h 96"/>
                <a:gd name="T20" fmla="*/ 44 w 130"/>
                <a:gd name="T21" fmla="*/ 88 h 96"/>
                <a:gd name="T22" fmla="*/ 45 w 130"/>
                <a:gd name="T23" fmla="*/ 91 h 96"/>
                <a:gd name="T24" fmla="*/ 47 w 130"/>
                <a:gd name="T25" fmla="*/ 88 h 96"/>
                <a:gd name="T26" fmla="*/ 57 w 130"/>
                <a:gd name="T27" fmla="*/ 79 h 96"/>
                <a:gd name="T28" fmla="*/ 64 w 130"/>
                <a:gd name="T29" fmla="*/ 78 h 96"/>
                <a:gd name="T30" fmla="*/ 64 w 130"/>
                <a:gd name="T31" fmla="*/ 78 h 96"/>
                <a:gd name="T32" fmla="*/ 70 w 130"/>
                <a:gd name="T33" fmla="*/ 79 h 96"/>
                <a:gd name="T34" fmla="*/ 81 w 130"/>
                <a:gd name="T35" fmla="*/ 89 h 96"/>
                <a:gd name="T36" fmla="*/ 83 w 130"/>
                <a:gd name="T37" fmla="*/ 92 h 96"/>
                <a:gd name="T38" fmla="*/ 85 w 130"/>
                <a:gd name="T39" fmla="*/ 89 h 96"/>
                <a:gd name="T40" fmla="*/ 101 w 130"/>
                <a:gd name="T41" fmla="*/ 79 h 96"/>
                <a:gd name="T42" fmla="*/ 101 w 130"/>
                <a:gd name="T43" fmla="*/ 79 h 96"/>
                <a:gd name="T44" fmla="*/ 118 w 130"/>
                <a:gd name="T45" fmla="*/ 90 h 96"/>
                <a:gd name="T46" fmla="*/ 119 w 130"/>
                <a:gd name="T47" fmla="*/ 94 h 96"/>
                <a:gd name="T48" fmla="*/ 120 w 130"/>
                <a:gd name="T49" fmla="*/ 96 h 96"/>
                <a:gd name="T50" fmla="*/ 122 w 130"/>
                <a:gd name="T51" fmla="*/ 94 h 96"/>
                <a:gd name="T52" fmla="*/ 123 w 130"/>
                <a:gd name="T53" fmla="*/ 91 h 96"/>
                <a:gd name="T54" fmla="*/ 129 w 130"/>
                <a:gd name="T55" fmla="*/ 67 h 96"/>
                <a:gd name="T56" fmla="*/ 70 w 130"/>
                <a:gd name="T57" fmla="*/ 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0" h="96">
                  <a:moveTo>
                    <a:pt x="70" y="1"/>
                  </a:moveTo>
                  <a:cubicBezTo>
                    <a:pt x="69" y="1"/>
                    <a:pt x="68" y="1"/>
                    <a:pt x="66" y="0"/>
                  </a:cubicBezTo>
                  <a:cubicBezTo>
                    <a:pt x="66" y="0"/>
                    <a:pt x="65" y="0"/>
                    <a:pt x="65" y="0"/>
                  </a:cubicBezTo>
                  <a:cubicBezTo>
                    <a:pt x="62" y="0"/>
                    <a:pt x="59" y="1"/>
                    <a:pt x="57" y="1"/>
                  </a:cubicBezTo>
                  <a:cubicBezTo>
                    <a:pt x="26" y="5"/>
                    <a:pt x="1" y="31"/>
                    <a:pt x="0" y="63"/>
                  </a:cubicBezTo>
                  <a:cubicBezTo>
                    <a:pt x="0" y="72"/>
                    <a:pt x="2" y="80"/>
                    <a:pt x="5" y="88"/>
                  </a:cubicBezTo>
                  <a:cubicBezTo>
                    <a:pt x="5" y="90"/>
                    <a:pt x="6" y="91"/>
                    <a:pt x="7" y="91"/>
                  </a:cubicBezTo>
                  <a:cubicBezTo>
                    <a:pt x="8" y="91"/>
                    <a:pt x="9" y="89"/>
                    <a:pt x="10" y="87"/>
                  </a:cubicBezTo>
                  <a:cubicBezTo>
                    <a:pt x="13" y="81"/>
                    <a:pt x="19" y="77"/>
                    <a:pt x="27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34" y="77"/>
                    <a:pt x="41" y="82"/>
                    <a:pt x="44" y="88"/>
                  </a:cubicBezTo>
                  <a:cubicBezTo>
                    <a:pt x="45" y="90"/>
                    <a:pt x="45" y="91"/>
                    <a:pt x="45" y="91"/>
                  </a:cubicBezTo>
                  <a:cubicBezTo>
                    <a:pt x="46" y="91"/>
                    <a:pt x="46" y="90"/>
                    <a:pt x="47" y="88"/>
                  </a:cubicBezTo>
                  <a:cubicBezTo>
                    <a:pt x="49" y="84"/>
                    <a:pt x="53" y="81"/>
                    <a:pt x="57" y="79"/>
                  </a:cubicBezTo>
                  <a:cubicBezTo>
                    <a:pt x="59" y="79"/>
                    <a:pt x="61" y="78"/>
                    <a:pt x="64" y="78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6" y="78"/>
                    <a:pt x="68" y="79"/>
                    <a:pt x="70" y="79"/>
                  </a:cubicBezTo>
                  <a:cubicBezTo>
                    <a:pt x="75" y="81"/>
                    <a:pt x="79" y="85"/>
                    <a:pt x="81" y="89"/>
                  </a:cubicBezTo>
                  <a:cubicBezTo>
                    <a:pt x="82" y="91"/>
                    <a:pt x="82" y="92"/>
                    <a:pt x="83" y="92"/>
                  </a:cubicBezTo>
                  <a:cubicBezTo>
                    <a:pt x="83" y="92"/>
                    <a:pt x="84" y="91"/>
                    <a:pt x="85" y="89"/>
                  </a:cubicBezTo>
                  <a:cubicBezTo>
                    <a:pt x="88" y="83"/>
                    <a:pt x="94" y="79"/>
                    <a:pt x="101" y="79"/>
                  </a:cubicBezTo>
                  <a:cubicBezTo>
                    <a:pt x="101" y="79"/>
                    <a:pt x="101" y="79"/>
                    <a:pt x="101" y="79"/>
                  </a:cubicBezTo>
                  <a:cubicBezTo>
                    <a:pt x="109" y="79"/>
                    <a:pt x="115" y="84"/>
                    <a:pt x="118" y="90"/>
                  </a:cubicBezTo>
                  <a:cubicBezTo>
                    <a:pt x="118" y="91"/>
                    <a:pt x="119" y="93"/>
                    <a:pt x="119" y="94"/>
                  </a:cubicBezTo>
                  <a:cubicBezTo>
                    <a:pt x="119" y="95"/>
                    <a:pt x="120" y="96"/>
                    <a:pt x="120" y="96"/>
                  </a:cubicBezTo>
                  <a:cubicBezTo>
                    <a:pt x="121" y="96"/>
                    <a:pt x="121" y="95"/>
                    <a:pt x="122" y="94"/>
                  </a:cubicBezTo>
                  <a:cubicBezTo>
                    <a:pt x="122" y="93"/>
                    <a:pt x="123" y="92"/>
                    <a:pt x="123" y="91"/>
                  </a:cubicBezTo>
                  <a:cubicBezTo>
                    <a:pt x="127" y="83"/>
                    <a:pt x="129" y="75"/>
                    <a:pt x="129" y="67"/>
                  </a:cubicBezTo>
                  <a:cubicBezTo>
                    <a:pt x="130" y="32"/>
                    <a:pt x="104" y="4"/>
                    <a:pt x="7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28" name="Freeform 159"/>
            <p:cNvSpPr>
              <a:spLocks/>
            </p:cNvSpPr>
            <p:nvPr/>
          </p:nvSpPr>
          <p:spPr bwMode="auto">
            <a:xfrm>
              <a:off x="2624138" y="4656138"/>
              <a:ext cx="187325" cy="134938"/>
            </a:xfrm>
            <a:custGeom>
              <a:avLst/>
              <a:gdLst>
                <a:gd name="T0" fmla="*/ 32 w 50"/>
                <a:gd name="T1" fmla="*/ 11 h 36"/>
                <a:gd name="T2" fmla="*/ 44 w 50"/>
                <a:gd name="T3" fmla="*/ 3 h 36"/>
                <a:gd name="T4" fmla="*/ 50 w 50"/>
                <a:gd name="T5" fmla="*/ 1 h 36"/>
                <a:gd name="T6" fmla="*/ 30 w 50"/>
                <a:gd name="T7" fmla="*/ 3 h 36"/>
                <a:gd name="T8" fmla="*/ 16 w 50"/>
                <a:gd name="T9" fmla="*/ 14 h 36"/>
                <a:gd name="T10" fmla="*/ 10 w 50"/>
                <a:gd name="T11" fmla="*/ 24 h 36"/>
                <a:gd name="T12" fmla="*/ 0 w 50"/>
                <a:gd name="T13" fmla="*/ 36 h 36"/>
                <a:gd name="T14" fmla="*/ 17 w 50"/>
                <a:gd name="T15" fmla="*/ 29 h 36"/>
                <a:gd name="T16" fmla="*/ 32 w 50"/>
                <a:gd name="T17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36">
                  <a:moveTo>
                    <a:pt x="32" y="11"/>
                  </a:moveTo>
                  <a:cubicBezTo>
                    <a:pt x="36" y="7"/>
                    <a:pt x="40" y="5"/>
                    <a:pt x="44" y="3"/>
                  </a:cubicBezTo>
                  <a:cubicBezTo>
                    <a:pt x="45" y="3"/>
                    <a:pt x="48" y="1"/>
                    <a:pt x="50" y="1"/>
                  </a:cubicBezTo>
                  <a:cubicBezTo>
                    <a:pt x="43" y="1"/>
                    <a:pt x="36" y="0"/>
                    <a:pt x="30" y="3"/>
                  </a:cubicBezTo>
                  <a:cubicBezTo>
                    <a:pt x="24" y="5"/>
                    <a:pt x="20" y="9"/>
                    <a:pt x="16" y="14"/>
                  </a:cubicBezTo>
                  <a:cubicBezTo>
                    <a:pt x="14" y="17"/>
                    <a:pt x="12" y="20"/>
                    <a:pt x="10" y="24"/>
                  </a:cubicBezTo>
                  <a:cubicBezTo>
                    <a:pt x="8" y="28"/>
                    <a:pt x="5" y="34"/>
                    <a:pt x="0" y="36"/>
                  </a:cubicBezTo>
                  <a:cubicBezTo>
                    <a:pt x="6" y="35"/>
                    <a:pt x="12" y="32"/>
                    <a:pt x="17" y="29"/>
                  </a:cubicBezTo>
                  <a:cubicBezTo>
                    <a:pt x="23" y="24"/>
                    <a:pt x="27" y="17"/>
                    <a:pt x="3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29" name="Freeform 160"/>
            <p:cNvSpPr>
              <a:spLocks/>
            </p:cNvSpPr>
            <p:nvPr/>
          </p:nvSpPr>
          <p:spPr bwMode="auto">
            <a:xfrm>
              <a:off x="2638425" y="4660900"/>
              <a:ext cx="244475" cy="165100"/>
            </a:xfrm>
            <a:custGeom>
              <a:avLst/>
              <a:gdLst>
                <a:gd name="T0" fmla="*/ 42 w 65"/>
                <a:gd name="T1" fmla="*/ 5 h 44"/>
                <a:gd name="T2" fmla="*/ 26 w 65"/>
                <a:gd name="T3" fmla="*/ 19 h 44"/>
                <a:gd name="T4" fmla="*/ 14 w 65"/>
                <a:gd name="T5" fmla="*/ 32 h 44"/>
                <a:gd name="T6" fmla="*/ 0 w 65"/>
                <a:gd name="T7" fmla="*/ 38 h 44"/>
                <a:gd name="T8" fmla="*/ 35 w 65"/>
                <a:gd name="T9" fmla="*/ 37 h 44"/>
                <a:gd name="T10" fmla="*/ 55 w 65"/>
                <a:gd name="T11" fmla="*/ 11 h 44"/>
                <a:gd name="T12" fmla="*/ 62 w 65"/>
                <a:gd name="T13" fmla="*/ 3 h 44"/>
                <a:gd name="T14" fmla="*/ 65 w 65"/>
                <a:gd name="T15" fmla="*/ 1 h 44"/>
                <a:gd name="T16" fmla="*/ 42 w 65"/>
                <a:gd name="T17" fmla="*/ 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44">
                  <a:moveTo>
                    <a:pt x="42" y="5"/>
                  </a:moveTo>
                  <a:cubicBezTo>
                    <a:pt x="35" y="9"/>
                    <a:pt x="31" y="13"/>
                    <a:pt x="26" y="19"/>
                  </a:cubicBezTo>
                  <a:cubicBezTo>
                    <a:pt x="23" y="24"/>
                    <a:pt x="19" y="29"/>
                    <a:pt x="14" y="32"/>
                  </a:cubicBezTo>
                  <a:cubicBezTo>
                    <a:pt x="10" y="34"/>
                    <a:pt x="4" y="37"/>
                    <a:pt x="0" y="38"/>
                  </a:cubicBezTo>
                  <a:cubicBezTo>
                    <a:pt x="11" y="44"/>
                    <a:pt x="25" y="44"/>
                    <a:pt x="35" y="37"/>
                  </a:cubicBezTo>
                  <a:cubicBezTo>
                    <a:pt x="45" y="31"/>
                    <a:pt x="49" y="21"/>
                    <a:pt x="55" y="11"/>
                  </a:cubicBezTo>
                  <a:cubicBezTo>
                    <a:pt x="57" y="8"/>
                    <a:pt x="59" y="6"/>
                    <a:pt x="62" y="3"/>
                  </a:cubicBezTo>
                  <a:cubicBezTo>
                    <a:pt x="62" y="3"/>
                    <a:pt x="64" y="1"/>
                    <a:pt x="65" y="1"/>
                  </a:cubicBezTo>
                  <a:cubicBezTo>
                    <a:pt x="57" y="0"/>
                    <a:pt x="49" y="1"/>
                    <a:pt x="4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30" name="Freeform 161"/>
            <p:cNvSpPr>
              <a:spLocks/>
            </p:cNvSpPr>
            <p:nvPr/>
          </p:nvSpPr>
          <p:spPr bwMode="auto">
            <a:xfrm>
              <a:off x="2624138" y="4518025"/>
              <a:ext cx="161925" cy="115888"/>
            </a:xfrm>
            <a:custGeom>
              <a:avLst/>
              <a:gdLst>
                <a:gd name="T0" fmla="*/ 14 w 43"/>
                <a:gd name="T1" fmla="*/ 12 h 31"/>
                <a:gd name="T2" fmla="*/ 9 w 43"/>
                <a:gd name="T3" fmla="*/ 20 h 31"/>
                <a:gd name="T4" fmla="*/ 0 w 43"/>
                <a:gd name="T5" fmla="*/ 31 h 31"/>
                <a:gd name="T6" fmla="*/ 15 w 43"/>
                <a:gd name="T7" fmla="*/ 24 h 31"/>
                <a:gd name="T8" fmla="*/ 28 w 43"/>
                <a:gd name="T9" fmla="*/ 9 h 31"/>
                <a:gd name="T10" fmla="*/ 38 w 43"/>
                <a:gd name="T11" fmla="*/ 3 h 31"/>
                <a:gd name="T12" fmla="*/ 43 w 43"/>
                <a:gd name="T13" fmla="*/ 1 h 31"/>
                <a:gd name="T14" fmla="*/ 26 w 43"/>
                <a:gd name="T15" fmla="*/ 2 h 31"/>
                <a:gd name="T16" fmla="*/ 14 w 43"/>
                <a:gd name="T1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31">
                  <a:moveTo>
                    <a:pt x="14" y="12"/>
                  </a:moveTo>
                  <a:cubicBezTo>
                    <a:pt x="12" y="15"/>
                    <a:pt x="11" y="17"/>
                    <a:pt x="9" y="20"/>
                  </a:cubicBezTo>
                  <a:cubicBezTo>
                    <a:pt x="7" y="24"/>
                    <a:pt x="5" y="29"/>
                    <a:pt x="0" y="31"/>
                  </a:cubicBezTo>
                  <a:cubicBezTo>
                    <a:pt x="6" y="30"/>
                    <a:pt x="11" y="28"/>
                    <a:pt x="15" y="24"/>
                  </a:cubicBezTo>
                  <a:cubicBezTo>
                    <a:pt x="20" y="20"/>
                    <a:pt x="24" y="14"/>
                    <a:pt x="28" y="9"/>
                  </a:cubicBezTo>
                  <a:cubicBezTo>
                    <a:pt x="31" y="6"/>
                    <a:pt x="34" y="4"/>
                    <a:pt x="38" y="3"/>
                  </a:cubicBezTo>
                  <a:cubicBezTo>
                    <a:pt x="39" y="2"/>
                    <a:pt x="42" y="1"/>
                    <a:pt x="43" y="1"/>
                  </a:cubicBezTo>
                  <a:cubicBezTo>
                    <a:pt x="37" y="0"/>
                    <a:pt x="31" y="0"/>
                    <a:pt x="26" y="2"/>
                  </a:cubicBezTo>
                  <a:cubicBezTo>
                    <a:pt x="21" y="4"/>
                    <a:pt x="17" y="8"/>
                    <a:pt x="1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31" name="Freeform 162"/>
            <p:cNvSpPr>
              <a:spLocks/>
            </p:cNvSpPr>
            <p:nvPr/>
          </p:nvSpPr>
          <p:spPr bwMode="auto">
            <a:xfrm>
              <a:off x="2638425" y="4521200"/>
              <a:ext cx="211138" cy="142875"/>
            </a:xfrm>
            <a:custGeom>
              <a:avLst/>
              <a:gdLst>
                <a:gd name="T0" fmla="*/ 53 w 56"/>
                <a:gd name="T1" fmla="*/ 3 h 38"/>
                <a:gd name="T2" fmla="*/ 56 w 56"/>
                <a:gd name="T3" fmla="*/ 1 h 38"/>
                <a:gd name="T4" fmla="*/ 36 w 56"/>
                <a:gd name="T5" fmla="*/ 4 h 38"/>
                <a:gd name="T6" fmla="*/ 22 w 56"/>
                <a:gd name="T7" fmla="*/ 17 h 38"/>
                <a:gd name="T8" fmla="*/ 12 w 56"/>
                <a:gd name="T9" fmla="*/ 27 h 38"/>
                <a:gd name="T10" fmla="*/ 0 w 56"/>
                <a:gd name="T11" fmla="*/ 32 h 38"/>
                <a:gd name="T12" fmla="*/ 30 w 56"/>
                <a:gd name="T13" fmla="*/ 32 h 38"/>
                <a:gd name="T14" fmla="*/ 47 w 56"/>
                <a:gd name="T15" fmla="*/ 10 h 38"/>
                <a:gd name="T16" fmla="*/ 53 w 56"/>
                <a:gd name="T17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">
                  <a:moveTo>
                    <a:pt x="53" y="3"/>
                  </a:moveTo>
                  <a:cubicBezTo>
                    <a:pt x="53" y="2"/>
                    <a:pt x="55" y="1"/>
                    <a:pt x="56" y="1"/>
                  </a:cubicBezTo>
                  <a:cubicBezTo>
                    <a:pt x="49" y="0"/>
                    <a:pt x="42" y="1"/>
                    <a:pt x="36" y="4"/>
                  </a:cubicBezTo>
                  <a:cubicBezTo>
                    <a:pt x="30" y="7"/>
                    <a:pt x="26" y="11"/>
                    <a:pt x="22" y="17"/>
                  </a:cubicBezTo>
                  <a:cubicBezTo>
                    <a:pt x="19" y="20"/>
                    <a:pt x="16" y="25"/>
                    <a:pt x="12" y="27"/>
                  </a:cubicBezTo>
                  <a:cubicBezTo>
                    <a:pt x="8" y="29"/>
                    <a:pt x="4" y="32"/>
                    <a:pt x="0" y="32"/>
                  </a:cubicBezTo>
                  <a:cubicBezTo>
                    <a:pt x="9" y="38"/>
                    <a:pt x="21" y="38"/>
                    <a:pt x="30" y="32"/>
                  </a:cubicBezTo>
                  <a:cubicBezTo>
                    <a:pt x="39" y="27"/>
                    <a:pt x="42" y="18"/>
                    <a:pt x="47" y="10"/>
                  </a:cubicBezTo>
                  <a:cubicBezTo>
                    <a:pt x="48" y="7"/>
                    <a:pt x="50" y="5"/>
                    <a:pt x="5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32" name="Freeform 163"/>
            <p:cNvSpPr>
              <a:spLocks/>
            </p:cNvSpPr>
            <p:nvPr/>
          </p:nvSpPr>
          <p:spPr bwMode="auto">
            <a:xfrm>
              <a:off x="2417763" y="4656138"/>
              <a:ext cx="187325" cy="134938"/>
            </a:xfrm>
            <a:custGeom>
              <a:avLst/>
              <a:gdLst>
                <a:gd name="T0" fmla="*/ 18 w 50"/>
                <a:gd name="T1" fmla="*/ 11 h 36"/>
                <a:gd name="T2" fmla="*/ 33 w 50"/>
                <a:gd name="T3" fmla="*/ 29 h 36"/>
                <a:gd name="T4" fmla="*/ 50 w 50"/>
                <a:gd name="T5" fmla="*/ 36 h 36"/>
                <a:gd name="T6" fmla="*/ 40 w 50"/>
                <a:gd name="T7" fmla="*/ 24 h 36"/>
                <a:gd name="T8" fmla="*/ 34 w 50"/>
                <a:gd name="T9" fmla="*/ 14 h 36"/>
                <a:gd name="T10" fmla="*/ 21 w 50"/>
                <a:gd name="T11" fmla="*/ 3 h 36"/>
                <a:gd name="T12" fmla="*/ 0 w 50"/>
                <a:gd name="T13" fmla="*/ 1 h 36"/>
                <a:gd name="T14" fmla="*/ 6 w 50"/>
                <a:gd name="T15" fmla="*/ 3 h 36"/>
                <a:gd name="T16" fmla="*/ 18 w 50"/>
                <a:gd name="T17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36">
                  <a:moveTo>
                    <a:pt x="18" y="11"/>
                  </a:moveTo>
                  <a:cubicBezTo>
                    <a:pt x="23" y="17"/>
                    <a:pt x="27" y="24"/>
                    <a:pt x="33" y="29"/>
                  </a:cubicBezTo>
                  <a:cubicBezTo>
                    <a:pt x="38" y="32"/>
                    <a:pt x="44" y="35"/>
                    <a:pt x="50" y="36"/>
                  </a:cubicBezTo>
                  <a:cubicBezTo>
                    <a:pt x="45" y="34"/>
                    <a:pt x="42" y="28"/>
                    <a:pt x="40" y="24"/>
                  </a:cubicBezTo>
                  <a:cubicBezTo>
                    <a:pt x="38" y="20"/>
                    <a:pt x="37" y="17"/>
                    <a:pt x="34" y="14"/>
                  </a:cubicBezTo>
                  <a:cubicBezTo>
                    <a:pt x="31" y="9"/>
                    <a:pt x="26" y="5"/>
                    <a:pt x="21" y="3"/>
                  </a:cubicBezTo>
                  <a:cubicBezTo>
                    <a:pt x="14" y="0"/>
                    <a:pt x="7" y="1"/>
                    <a:pt x="0" y="1"/>
                  </a:cubicBezTo>
                  <a:cubicBezTo>
                    <a:pt x="2" y="1"/>
                    <a:pt x="5" y="3"/>
                    <a:pt x="6" y="3"/>
                  </a:cubicBezTo>
                  <a:cubicBezTo>
                    <a:pt x="11" y="5"/>
                    <a:pt x="15" y="7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33" name="Freeform 164"/>
            <p:cNvSpPr>
              <a:spLocks/>
            </p:cNvSpPr>
            <p:nvPr/>
          </p:nvSpPr>
          <p:spPr bwMode="auto">
            <a:xfrm>
              <a:off x="2346325" y="4660900"/>
              <a:ext cx="244475" cy="165100"/>
            </a:xfrm>
            <a:custGeom>
              <a:avLst/>
              <a:gdLst>
                <a:gd name="T0" fmla="*/ 10 w 65"/>
                <a:gd name="T1" fmla="*/ 11 h 44"/>
                <a:gd name="T2" fmla="*/ 30 w 65"/>
                <a:gd name="T3" fmla="*/ 37 h 44"/>
                <a:gd name="T4" fmla="*/ 65 w 65"/>
                <a:gd name="T5" fmla="*/ 38 h 44"/>
                <a:gd name="T6" fmla="*/ 52 w 65"/>
                <a:gd name="T7" fmla="*/ 32 h 44"/>
                <a:gd name="T8" fmla="*/ 39 w 65"/>
                <a:gd name="T9" fmla="*/ 19 h 44"/>
                <a:gd name="T10" fmla="*/ 23 w 65"/>
                <a:gd name="T11" fmla="*/ 5 h 44"/>
                <a:gd name="T12" fmla="*/ 0 w 65"/>
                <a:gd name="T13" fmla="*/ 1 h 44"/>
                <a:gd name="T14" fmla="*/ 4 w 65"/>
                <a:gd name="T15" fmla="*/ 3 h 44"/>
                <a:gd name="T16" fmla="*/ 10 w 65"/>
                <a:gd name="T17" fmla="*/ 1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44">
                  <a:moveTo>
                    <a:pt x="10" y="11"/>
                  </a:moveTo>
                  <a:cubicBezTo>
                    <a:pt x="16" y="21"/>
                    <a:pt x="20" y="31"/>
                    <a:pt x="30" y="37"/>
                  </a:cubicBezTo>
                  <a:cubicBezTo>
                    <a:pt x="41" y="44"/>
                    <a:pt x="55" y="44"/>
                    <a:pt x="65" y="38"/>
                  </a:cubicBezTo>
                  <a:cubicBezTo>
                    <a:pt x="61" y="37"/>
                    <a:pt x="55" y="34"/>
                    <a:pt x="52" y="32"/>
                  </a:cubicBezTo>
                  <a:cubicBezTo>
                    <a:pt x="47" y="29"/>
                    <a:pt x="43" y="24"/>
                    <a:pt x="39" y="19"/>
                  </a:cubicBezTo>
                  <a:cubicBezTo>
                    <a:pt x="35" y="13"/>
                    <a:pt x="30" y="9"/>
                    <a:pt x="23" y="5"/>
                  </a:cubicBezTo>
                  <a:cubicBezTo>
                    <a:pt x="16" y="1"/>
                    <a:pt x="8" y="0"/>
                    <a:pt x="0" y="1"/>
                  </a:cubicBezTo>
                  <a:cubicBezTo>
                    <a:pt x="1" y="1"/>
                    <a:pt x="3" y="3"/>
                    <a:pt x="4" y="3"/>
                  </a:cubicBezTo>
                  <a:cubicBezTo>
                    <a:pt x="6" y="6"/>
                    <a:pt x="9" y="8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34" name="Freeform 165"/>
            <p:cNvSpPr>
              <a:spLocks/>
            </p:cNvSpPr>
            <p:nvPr/>
          </p:nvSpPr>
          <p:spPr bwMode="auto">
            <a:xfrm>
              <a:off x="2443163" y="4518025"/>
              <a:ext cx="161925" cy="115888"/>
            </a:xfrm>
            <a:custGeom>
              <a:avLst/>
              <a:gdLst>
                <a:gd name="T0" fmla="*/ 18 w 43"/>
                <a:gd name="T1" fmla="*/ 2 h 31"/>
                <a:gd name="T2" fmla="*/ 0 w 43"/>
                <a:gd name="T3" fmla="*/ 1 h 31"/>
                <a:gd name="T4" fmla="*/ 5 w 43"/>
                <a:gd name="T5" fmla="*/ 3 h 31"/>
                <a:gd name="T6" fmla="*/ 15 w 43"/>
                <a:gd name="T7" fmla="*/ 9 h 31"/>
                <a:gd name="T8" fmla="*/ 28 w 43"/>
                <a:gd name="T9" fmla="*/ 24 h 31"/>
                <a:gd name="T10" fmla="*/ 43 w 43"/>
                <a:gd name="T11" fmla="*/ 31 h 31"/>
                <a:gd name="T12" fmla="*/ 34 w 43"/>
                <a:gd name="T13" fmla="*/ 20 h 31"/>
                <a:gd name="T14" fmla="*/ 29 w 43"/>
                <a:gd name="T15" fmla="*/ 12 h 31"/>
                <a:gd name="T16" fmla="*/ 18 w 43"/>
                <a:gd name="T1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31">
                  <a:moveTo>
                    <a:pt x="18" y="2"/>
                  </a:moveTo>
                  <a:cubicBezTo>
                    <a:pt x="12" y="0"/>
                    <a:pt x="6" y="0"/>
                    <a:pt x="0" y="1"/>
                  </a:cubicBezTo>
                  <a:cubicBezTo>
                    <a:pt x="2" y="1"/>
                    <a:pt x="4" y="2"/>
                    <a:pt x="5" y="3"/>
                  </a:cubicBezTo>
                  <a:cubicBezTo>
                    <a:pt x="9" y="4"/>
                    <a:pt x="12" y="6"/>
                    <a:pt x="15" y="9"/>
                  </a:cubicBezTo>
                  <a:cubicBezTo>
                    <a:pt x="20" y="14"/>
                    <a:pt x="23" y="20"/>
                    <a:pt x="28" y="24"/>
                  </a:cubicBezTo>
                  <a:cubicBezTo>
                    <a:pt x="32" y="28"/>
                    <a:pt x="38" y="30"/>
                    <a:pt x="43" y="31"/>
                  </a:cubicBezTo>
                  <a:cubicBezTo>
                    <a:pt x="39" y="29"/>
                    <a:pt x="36" y="24"/>
                    <a:pt x="34" y="20"/>
                  </a:cubicBezTo>
                  <a:cubicBezTo>
                    <a:pt x="33" y="17"/>
                    <a:pt x="31" y="15"/>
                    <a:pt x="29" y="12"/>
                  </a:cubicBezTo>
                  <a:cubicBezTo>
                    <a:pt x="26" y="8"/>
                    <a:pt x="22" y="4"/>
                    <a:pt x="1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35" name="Freeform 166"/>
            <p:cNvSpPr>
              <a:spLocks/>
            </p:cNvSpPr>
            <p:nvPr/>
          </p:nvSpPr>
          <p:spPr bwMode="auto">
            <a:xfrm>
              <a:off x="2382838" y="4521200"/>
              <a:ext cx="211138" cy="142875"/>
            </a:xfrm>
            <a:custGeom>
              <a:avLst/>
              <a:gdLst>
                <a:gd name="T0" fmla="*/ 0 w 56"/>
                <a:gd name="T1" fmla="*/ 1 h 38"/>
                <a:gd name="T2" fmla="*/ 3 w 56"/>
                <a:gd name="T3" fmla="*/ 3 h 38"/>
                <a:gd name="T4" fmla="*/ 8 w 56"/>
                <a:gd name="T5" fmla="*/ 10 h 38"/>
                <a:gd name="T6" fmla="*/ 25 w 56"/>
                <a:gd name="T7" fmla="*/ 32 h 38"/>
                <a:gd name="T8" fmla="*/ 56 w 56"/>
                <a:gd name="T9" fmla="*/ 32 h 38"/>
                <a:gd name="T10" fmla="*/ 44 w 56"/>
                <a:gd name="T11" fmla="*/ 27 h 38"/>
                <a:gd name="T12" fmla="*/ 33 w 56"/>
                <a:gd name="T13" fmla="*/ 17 h 38"/>
                <a:gd name="T14" fmla="*/ 19 w 56"/>
                <a:gd name="T15" fmla="*/ 4 h 38"/>
                <a:gd name="T16" fmla="*/ 0 w 56"/>
                <a:gd name="T17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">
                  <a:moveTo>
                    <a:pt x="0" y="1"/>
                  </a:moveTo>
                  <a:cubicBezTo>
                    <a:pt x="1" y="1"/>
                    <a:pt x="2" y="2"/>
                    <a:pt x="3" y="3"/>
                  </a:cubicBezTo>
                  <a:cubicBezTo>
                    <a:pt x="5" y="5"/>
                    <a:pt x="7" y="7"/>
                    <a:pt x="8" y="10"/>
                  </a:cubicBezTo>
                  <a:cubicBezTo>
                    <a:pt x="13" y="18"/>
                    <a:pt x="17" y="27"/>
                    <a:pt x="25" y="32"/>
                  </a:cubicBezTo>
                  <a:cubicBezTo>
                    <a:pt x="34" y="38"/>
                    <a:pt x="46" y="38"/>
                    <a:pt x="56" y="32"/>
                  </a:cubicBezTo>
                  <a:cubicBezTo>
                    <a:pt x="52" y="32"/>
                    <a:pt x="47" y="29"/>
                    <a:pt x="44" y="27"/>
                  </a:cubicBezTo>
                  <a:cubicBezTo>
                    <a:pt x="40" y="25"/>
                    <a:pt x="36" y="20"/>
                    <a:pt x="33" y="17"/>
                  </a:cubicBezTo>
                  <a:cubicBezTo>
                    <a:pt x="29" y="11"/>
                    <a:pt x="25" y="7"/>
                    <a:pt x="19" y="4"/>
                  </a:cubicBezTo>
                  <a:cubicBezTo>
                    <a:pt x="13" y="1"/>
                    <a:pt x="6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36" name="Freeform 167"/>
            <p:cNvSpPr>
              <a:spLocks/>
            </p:cNvSpPr>
            <p:nvPr/>
          </p:nvSpPr>
          <p:spPr bwMode="auto">
            <a:xfrm>
              <a:off x="2613025" y="4419600"/>
              <a:ext cx="85725" cy="180975"/>
            </a:xfrm>
            <a:custGeom>
              <a:avLst/>
              <a:gdLst>
                <a:gd name="T0" fmla="*/ 15 w 23"/>
                <a:gd name="T1" fmla="*/ 16 h 48"/>
                <a:gd name="T2" fmla="*/ 3 w 23"/>
                <a:gd name="T3" fmla="*/ 32 h 48"/>
                <a:gd name="T4" fmla="*/ 0 w 23"/>
                <a:gd name="T5" fmla="*/ 48 h 48"/>
                <a:gd name="T6" fmla="*/ 8 w 23"/>
                <a:gd name="T7" fmla="*/ 37 h 48"/>
                <a:gd name="T8" fmla="*/ 16 w 23"/>
                <a:gd name="T9" fmla="*/ 31 h 48"/>
                <a:gd name="T10" fmla="*/ 23 w 23"/>
                <a:gd name="T11" fmla="*/ 17 h 48"/>
                <a:gd name="T12" fmla="*/ 20 w 23"/>
                <a:gd name="T13" fmla="*/ 0 h 48"/>
                <a:gd name="T14" fmla="*/ 19 w 23"/>
                <a:gd name="T15" fmla="*/ 5 h 48"/>
                <a:gd name="T16" fmla="*/ 15 w 23"/>
                <a:gd name="T17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48">
                  <a:moveTo>
                    <a:pt x="15" y="16"/>
                  </a:moveTo>
                  <a:cubicBezTo>
                    <a:pt x="11" y="22"/>
                    <a:pt x="6" y="26"/>
                    <a:pt x="3" y="32"/>
                  </a:cubicBezTo>
                  <a:cubicBezTo>
                    <a:pt x="1" y="37"/>
                    <a:pt x="0" y="43"/>
                    <a:pt x="0" y="48"/>
                  </a:cubicBezTo>
                  <a:cubicBezTo>
                    <a:pt x="1" y="44"/>
                    <a:pt x="5" y="40"/>
                    <a:pt x="8" y="37"/>
                  </a:cubicBezTo>
                  <a:cubicBezTo>
                    <a:pt x="11" y="35"/>
                    <a:pt x="14" y="33"/>
                    <a:pt x="16" y="31"/>
                  </a:cubicBezTo>
                  <a:cubicBezTo>
                    <a:pt x="19" y="27"/>
                    <a:pt x="22" y="22"/>
                    <a:pt x="23" y="17"/>
                  </a:cubicBezTo>
                  <a:cubicBezTo>
                    <a:pt x="23" y="11"/>
                    <a:pt x="22" y="5"/>
                    <a:pt x="20" y="0"/>
                  </a:cubicBezTo>
                  <a:cubicBezTo>
                    <a:pt x="20" y="1"/>
                    <a:pt x="20" y="4"/>
                    <a:pt x="19" y="5"/>
                  </a:cubicBezTo>
                  <a:cubicBezTo>
                    <a:pt x="19" y="9"/>
                    <a:pt x="17" y="13"/>
                    <a:pt x="15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37" name="Freeform 168"/>
            <p:cNvSpPr>
              <a:spLocks/>
            </p:cNvSpPr>
            <p:nvPr/>
          </p:nvSpPr>
          <p:spPr bwMode="auto">
            <a:xfrm>
              <a:off x="2563813" y="4359275"/>
              <a:ext cx="115888" cy="233363"/>
            </a:xfrm>
            <a:custGeom>
              <a:avLst/>
              <a:gdLst>
                <a:gd name="T0" fmla="*/ 10 w 31"/>
                <a:gd name="T1" fmla="*/ 62 h 62"/>
                <a:gd name="T2" fmla="*/ 12 w 31"/>
                <a:gd name="T3" fmla="*/ 49 h 62"/>
                <a:gd name="T4" fmla="*/ 20 w 31"/>
                <a:gd name="T5" fmla="*/ 37 h 62"/>
                <a:gd name="T6" fmla="*/ 29 w 31"/>
                <a:gd name="T7" fmla="*/ 20 h 62"/>
                <a:gd name="T8" fmla="*/ 28 w 31"/>
                <a:gd name="T9" fmla="*/ 0 h 62"/>
                <a:gd name="T10" fmla="*/ 27 w 31"/>
                <a:gd name="T11" fmla="*/ 4 h 62"/>
                <a:gd name="T12" fmla="*/ 21 w 31"/>
                <a:gd name="T13" fmla="*/ 11 h 62"/>
                <a:gd name="T14" fmla="*/ 3 w 31"/>
                <a:gd name="T15" fmla="*/ 32 h 62"/>
                <a:gd name="T16" fmla="*/ 10 w 31"/>
                <a:gd name="T17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62">
                  <a:moveTo>
                    <a:pt x="10" y="62"/>
                  </a:moveTo>
                  <a:cubicBezTo>
                    <a:pt x="9" y="58"/>
                    <a:pt x="10" y="53"/>
                    <a:pt x="12" y="49"/>
                  </a:cubicBezTo>
                  <a:cubicBezTo>
                    <a:pt x="13" y="45"/>
                    <a:pt x="17" y="40"/>
                    <a:pt x="20" y="37"/>
                  </a:cubicBezTo>
                  <a:cubicBezTo>
                    <a:pt x="24" y="31"/>
                    <a:pt x="27" y="27"/>
                    <a:pt x="29" y="20"/>
                  </a:cubicBezTo>
                  <a:cubicBezTo>
                    <a:pt x="31" y="14"/>
                    <a:pt x="30" y="7"/>
                    <a:pt x="28" y="0"/>
                  </a:cubicBezTo>
                  <a:cubicBezTo>
                    <a:pt x="28" y="1"/>
                    <a:pt x="27" y="3"/>
                    <a:pt x="27" y="4"/>
                  </a:cubicBezTo>
                  <a:cubicBezTo>
                    <a:pt x="25" y="6"/>
                    <a:pt x="23" y="9"/>
                    <a:pt x="21" y="11"/>
                  </a:cubicBezTo>
                  <a:cubicBezTo>
                    <a:pt x="14" y="18"/>
                    <a:pt x="6" y="23"/>
                    <a:pt x="3" y="32"/>
                  </a:cubicBezTo>
                  <a:cubicBezTo>
                    <a:pt x="0" y="42"/>
                    <a:pt x="2" y="54"/>
                    <a:pt x="10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38" name="Freeform 169"/>
            <p:cNvSpPr>
              <a:spLocks/>
            </p:cNvSpPr>
            <p:nvPr/>
          </p:nvSpPr>
          <p:spPr bwMode="auto">
            <a:xfrm>
              <a:off x="6665913" y="3668713"/>
              <a:ext cx="277813" cy="450850"/>
            </a:xfrm>
            <a:custGeom>
              <a:avLst/>
              <a:gdLst>
                <a:gd name="T0" fmla="*/ 175 w 175"/>
                <a:gd name="T1" fmla="*/ 166 h 284"/>
                <a:gd name="T2" fmla="*/ 175 w 175"/>
                <a:gd name="T3" fmla="*/ 0 h 284"/>
                <a:gd name="T4" fmla="*/ 88 w 175"/>
                <a:gd name="T5" fmla="*/ 0 h 284"/>
                <a:gd name="T6" fmla="*/ 0 w 175"/>
                <a:gd name="T7" fmla="*/ 227 h 284"/>
                <a:gd name="T8" fmla="*/ 128 w 175"/>
                <a:gd name="T9" fmla="*/ 284 h 284"/>
                <a:gd name="T10" fmla="*/ 175 w 175"/>
                <a:gd name="T11" fmla="*/ 16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" h="284">
                  <a:moveTo>
                    <a:pt x="175" y="166"/>
                  </a:moveTo>
                  <a:lnTo>
                    <a:pt x="175" y="0"/>
                  </a:lnTo>
                  <a:lnTo>
                    <a:pt x="88" y="0"/>
                  </a:lnTo>
                  <a:lnTo>
                    <a:pt x="0" y="227"/>
                  </a:lnTo>
                  <a:lnTo>
                    <a:pt x="128" y="284"/>
                  </a:lnTo>
                  <a:lnTo>
                    <a:pt x="175" y="1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39" name="Freeform 170"/>
            <p:cNvSpPr>
              <a:spLocks/>
            </p:cNvSpPr>
            <p:nvPr/>
          </p:nvSpPr>
          <p:spPr bwMode="auto">
            <a:xfrm>
              <a:off x="6959600" y="3668713"/>
              <a:ext cx="52388" cy="142875"/>
            </a:xfrm>
            <a:custGeom>
              <a:avLst/>
              <a:gdLst>
                <a:gd name="T0" fmla="*/ 0 w 14"/>
                <a:gd name="T1" fmla="*/ 38 h 38"/>
                <a:gd name="T2" fmla="*/ 14 w 14"/>
                <a:gd name="T3" fmla="*/ 2 h 38"/>
                <a:gd name="T4" fmla="*/ 14 w 14"/>
                <a:gd name="T5" fmla="*/ 0 h 38"/>
                <a:gd name="T6" fmla="*/ 0 w 14"/>
                <a:gd name="T7" fmla="*/ 0 h 38"/>
                <a:gd name="T8" fmla="*/ 0 w 14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8">
                  <a:moveTo>
                    <a:pt x="0" y="38"/>
                  </a:moveTo>
                  <a:cubicBezTo>
                    <a:pt x="13" y="31"/>
                    <a:pt x="14" y="14"/>
                    <a:pt x="14" y="2"/>
                  </a:cubicBezTo>
                  <a:cubicBezTo>
                    <a:pt x="14" y="1"/>
                    <a:pt x="14" y="1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40" name="Freeform 171"/>
            <p:cNvSpPr>
              <a:spLocks/>
            </p:cNvSpPr>
            <p:nvPr/>
          </p:nvSpPr>
          <p:spPr bwMode="auto">
            <a:xfrm>
              <a:off x="6959600" y="3668713"/>
              <a:ext cx="277813" cy="450850"/>
            </a:xfrm>
            <a:custGeom>
              <a:avLst/>
              <a:gdLst>
                <a:gd name="T0" fmla="*/ 18 w 74"/>
                <a:gd name="T1" fmla="*/ 0 h 120"/>
                <a:gd name="T2" fmla="*/ 18 w 74"/>
                <a:gd name="T3" fmla="*/ 2 h 120"/>
                <a:gd name="T4" fmla="*/ 0 w 74"/>
                <a:gd name="T5" fmla="*/ 43 h 120"/>
                <a:gd name="T6" fmla="*/ 0 w 74"/>
                <a:gd name="T7" fmla="*/ 70 h 120"/>
                <a:gd name="T8" fmla="*/ 21 w 74"/>
                <a:gd name="T9" fmla="*/ 120 h 120"/>
                <a:gd name="T10" fmla="*/ 74 w 74"/>
                <a:gd name="T11" fmla="*/ 96 h 120"/>
                <a:gd name="T12" fmla="*/ 37 w 74"/>
                <a:gd name="T13" fmla="*/ 0 h 120"/>
                <a:gd name="T14" fmla="*/ 18 w 74"/>
                <a:gd name="T1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120">
                  <a:moveTo>
                    <a:pt x="18" y="0"/>
                  </a:moveTo>
                  <a:cubicBezTo>
                    <a:pt x="18" y="1"/>
                    <a:pt x="18" y="1"/>
                    <a:pt x="18" y="2"/>
                  </a:cubicBezTo>
                  <a:cubicBezTo>
                    <a:pt x="18" y="17"/>
                    <a:pt x="16" y="36"/>
                    <a:pt x="0" y="43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74" y="96"/>
                    <a:pt x="74" y="96"/>
                    <a:pt x="74" y="96"/>
                  </a:cubicBezTo>
                  <a:cubicBezTo>
                    <a:pt x="37" y="0"/>
                    <a:pt x="37" y="0"/>
                    <a:pt x="37" y="0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41" name="Freeform 172"/>
            <p:cNvSpPr>
              <a:spLocks/>
            </p:cNvSpPr>
            <p:nvPr/>
          </p:nvSpPr>
          <p:spPr bwMode="auto">
            <a:xfrm>
              <a:off x="6805613" y="3619500"/>
              <a:ext cx="292100" cy="38100"/>
            </a:xfrm>
            <a:custGeom>
              <a:avLst/>
              <a:gdLst>
                <a:gd name="T0" fmla="*/ 184 w 184"/>
                <a:gd name="T1" fmla="*/ 0 h 24"/>
                <a:gd name="T2" fmla="*/ 0 w 184"/>
                <a:gd name="T3" fmla="*/ 0 h 24"/>
                <a:gd name="T4" fmla="*/ 0 w 184"/>
                <a:gd name="T5" fmla="*/ 24 h 24"/>
                <a:gd name="T6" fmla="*/ 87 w 184"/>
                <a:gd name="T7" fmla="*/ 24 h 24"/>
                <a:gd name="T8" fmla="*/ 97 w 184"/>
                <a:gd name="T9" fmla="*/ 24 h 24"/>
                <a:gd name="T10" fmla="*/ 184 w 184"/>
                <a:gd name="T11" fmla="*/ 24 h 24"/>
                <a:gd name="T12" fmla="*/ 184 w 184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24">
                  <a:moveTo>
                    <a:pt x="184" y="0"/>
                  </a:moveTo>
                  <a:lnTo>
                    <a:pt x="0" y="0"/>
                  </a:lnTo>
                  <a:lnTo>
                    <a:pt x="0" y="24"/>
                  </a:lnTo>
                  <a:lnTo>
                    <a:pt x="87" y="24"/>
                  </a:lnTo>
                  <a:lnTo>
                    <a:pt x="97" y="24"/>
                  </a:lnTo>
                  <a:lnTo>
                    <a:pt x="184" y="24"/>
                  </a:lnTo>
                  <a:lnTo>
                    <a:pt x="1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42" name="Freeform 173"/>
            <p:cNvSpPr>
              <a:spLocks noEditPoints="1"/>
            </p:cNvSpPr>
            <p:nvPr/>
          </p:nvSpPr>
          <p:spPr bwMode="auto">
            <a:xfrm>
              <a:off x="5749925" y="4540250"/>
              <a:ext cx="390525" cy="307975"/>
            </a:xfrm>
            <a:custGeom>
              <a:avLst/>
              <a:gdLst>
                <a:gd name="T0" fmla="*/ 94 w 104"/>
                <a:gd name="T1" fmla="*/ 18 h 82"/>
                <a:gd name="T2" fmla="*/ 84 w 104"/>
                <a:gd name="T3" fmla="*/ 19 h 82"/>
                <a:gd name="T4" fmla="*/ 84 w 104"/>
                <a:gd name="T5" fmla="*/ 23 h 82"/>
                <a:gd name="T6" fmla="*/ 95 w 104"/>
                <a:gd name="T7" fmla="*/ 46 h 82"/>
                <a:gd name="T8" fmla="*/ 95 w 104"/>
                <a:gd name="T9" fmla="*/ 57 h 82"/>
                <a:gd name="T10" fmla="*/ 84 w 104"/>
                <a:gd name="T11" fmla="*/ 82 h 82"/>
                <a:gd name="T12" fmla="*/ 104 w 104"/>
                <a:gd name="T13" fmla="*/ 77 h 82"/>
                <a:gd name="T14" fmla="*/ 104 w 104"/>
                <a:gd name="T15" fmla="*/ 30 h 82"/>
                <a:gd name="T16" fmla="*/ 84 w 104"/>
                <a:gd name="T17" fmla="*/ 0 h 82"/>
                <a:gd name="T18" fmla="*/ 52 w 104"/>
                <a:gd name="T19" fmla="*/ 7 h 82"/>
                <a:gd name="T20" fmla="*/ 84 w 104"/>
                <a:gd name="T21" fmla="*/ 19 h 82"/>
                <a:gd name="T22" fmla="*/ 52 w 104"/>
                <a:gd name="T23" fmla="*/ 65 h 82"/>
                <a:gd name="T24" fmla="*/ 79 w 104"/>
                <a:gd name="T25" fmla="*/ 77 h 82"/>
                <a:gd name="T26" fmla="*/ 84 w 104"/>
                <a:gd name="T27" fmla="*/ 82 h 82"/>
                <a:gd name="T28" fmla="*/ 74 w 104"/>
                <a:gd name="T29" fmla="*/ 57 h 82"/>
                <a:gd name="T30" fmla="*/ 84 w 104"/>
                <a:gd name="T31" fmla="*/ 46 h 82"/>
                <a:gd name="T32" fmla="*/ 52 w 104"/>
                <a:gd name="T33" fmla="*/ 23 h 82"/>
                <a:gd name="T34" fmla="*/ 52 w 104"/>
                <a:gd name="T35" fmla="*/ 0 h 82"/>
                <a:gd name="T36" fmla="*/ 20 w 104"/>
                <a:gd name="T37" fmla="*/ 1 h 82"/>
                <a:gd name="T38" fmla="*/ 26 w 104"/>
                <a:gd name="T39" fmla="*/ 7 h 82"/>
                <a:gd name="T40" fmla="*/ 52 w 104"/>
                <a:gd name="T41" fmla="*/ 7 h 82"/>
                <a:gd name="T42" fmla="*/ 20 w 104"/>
                <a:gd name="T43" fmla="*/ 82 h 82"/>
                <a:gd name="T44" fmla="*/ 25 w 104"/>
                <a:gd name="T45" fmla="*/ 77 h 82"/>
                <a:gd name="T46" fmla="*/ 52 w 104"/>
                <a:gd name="T47" fmla="*/ 65 h 82"/>
                <a:gd name="T48" fmla="*/ 20 w 104"/>
                <a:gd name="T49" fmla="*/ 23 h 82"/>
                <a:gd name="T50" fmla="*/ 30 w 104"/>
                <a:gd name="T51" fmla="*/ 46 h 82"/>
                <a:gd name="T52" fmla="*/ 30 w 104"/>
                <a:gd name="T53" fmla="*/ 57 h 82"/>
                <a:gd name="T54" fmla="*/ 20 w 104"/>
                <a:gd name="T55" fmla="*/ 82 h 82"/>
                <a:gd name="T56" fmla="*/ 11 w 104"/>
                <a:gd name="T57" fmla="*/ 18 h 82"/>
                <a:gd name="T58" fmla="*/ 0 w 104"/>
                <a:gd name="T59" fmla="*/ 63 h 82"/>
                <a:gd name="T60" fmla="*/ 0 w 104"/>
                <a:gd name="T61" fmla="*/ 77 h 82"/>
                <a:gd name="T62" fmla="*/ 20 w 104"/>
                <a:gd name="T63" fmla="*/ 82 h 82"/>
                <a:gd name="T64" fmla="*/ 10 w 104"/>
                <a:gd name="T65" fmla="*/ 57 h 82"/>
                <a:gd name="T66" fmla="*/ 20 w 104"/>
                <a:gd name="T67" fmla="*/ 46 h 82"/>
                <a:gd name="T68" fmla="*/ 18 w 104"/>
                <a:gd name="T69" fmla="*/ 23 h 82"/>
                <a:gd name="T70" fmla="*/ 20 w 104"/>
                <a:gd name="T71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4" h="82">
                  <a:moveTo>
                    <a:pt x="104" y="30"/>
                  </a:moveTo>
                  <a:cubicBezTo>
                    <a:pt x="94" y="18"/>
                    <a:pt x="94" y="18"/>
                    <a:pt x="94" y="18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46"/>
                    <a:pt x="84" y="46"/>
                    <a:pt x="84" y="46"/>
                  </a:cubicBezTo>
                  <a:cubicBezTo>
                    <a:pt x="95" y="46"/>
                    <a:pt x="95" y="46"/>
                    <a:pt x="95" y="46"/>
                  </a:cubicBezTo>
                  <a:cubicBezTo>
                    <a:pt x="95" y="57"/>
                    <a:pt x="95" y="57"/>
                    <a:pt x="95" y="57"/>
                  </a:cubicBezTo>
                  <a:cubicBezTo>
                    <a:pt x="95" y="57"/>
                    <a:pt x="95" y="57"/>
                    <a:pt x="9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4" y="82"/>
                    <a:pt x="84" y="82"/>
                    <a:pt x="84" y="82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2" y="82"/>
                    <a:pt x="104" y="80"/>
                    <a:pt x="104" y="77"/>
                  </a:cubicBezTo>
                  <a:cubicBezTo>
                    <a:pt x="104" y="65"/>
                    <a:pt x="104" y="65"/>
                    <a:pt x="104" y="65"/>
                  </a:cubicBezTo>
                  <a:lnTo>
                    <a:pt x="104" y="30"/>
                  </a:lnTo>
                  <a:close/>
                  <a:moveTo>
                    <a:pt x="84" y="1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4" y="1"/>
                    <a:pt x="84" y="1"/>
                    <a:pt x="84" y="1"/>
                  </a:cubicBezTo>
                  <a:close/>
                  <a:moveTo>
                    <a:pt x="52" y="65"/>
                  </a:moveTo>
                  <a:cubicBezTo>
                    <a:pt x="79" y="65"/>
                    <a:pt x="79" y="65"/>
                    <a:pt x="79" y="65"/>
                  </a:cubicBezTo>
                  <a:cubicBezTo>
                    <a:pt x="79" y="77"/>
                    <a:pt x="79" y="77"/>
                    <a:pt x="79" y="77"/>
                  </a:cubicBezTo>
                  <a:cubicBezTo>
                    <a:pt x="79" y="80"/>
                    <a:pt x="81" y="82"/>
                    <a:pt x="84" y="82"/>
                  </a:cubicBezTo>
                  <a:cubicBezTo>
                    <a:pt x="84" y="82"/>
                    <a:pt x="84" y="82"/>
                    <a:pt x="84" y="82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84" y="46"/>
                    <a:pt x="84" y="46"/>
                    <a:pt x="84" y="46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52" y="23"/>
                    <a:pt x="52" y="23"/>
                    <a:pt x="52" y="23"/>
                  </a:cubicBezTo>
                  <a:lnTo>
                    <a:pt x="52" y="65"/>
                  </a:lnTo>
                  <a:close/>
                  <a:moveTo>
                    <a:pt x="5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0"/>
                    <a:pt x="52" y="0"/>
                    <a:pt x="52" y="0"/>
                  </a:cubicBezTo>
                  <a:close/>
                  <a:moveTo>
                    <a:pt x="20" y="82"/>
                  </a:moveTo>
                  <a:cubicBezTo>
                    <a:pt x="20" y="82"/>
                    <a:pt x="20" y="82"/>
                    <a:pt x="20" y="82"/>
                  </a:cubicBezTo>
                  <a:cubicBezTo>
                    <a:pt x="23" y="82"/>
                    <a:pt x="25" y="80"/>
                    <a:pt x="25" y="77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20" y="57"/>
                    <a:pt x="20" y="57"/>
                    <a:pt x="20" y="57"/>
                  </a:cubicBezTo>
                  <a:lnTo>
                    <a:pt x="20" y="82"/>
                  </a:lnTo>
                  <a:close/>
                  <a:moveTo>
                    <a:pt x="20" y="1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80"/>
                    <a:pt x="3" y="82"/>
                    <a:pt x="5" y="82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20" y="19"/>
                    <a:pt x="20" y="19"/>
                    <a:pt x="20" y="19"/>
                  </a:cubicBezTo>
                  <a:lnTo>
                    <a:pt x="2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43" name="Freeform 178"/>
            <p:cNvSpPr>
              <a:spLocks/>
            </p:cNvSpPr>
            <p:nvPr/>
          </p:nvSpPr>
          <p:spPr bwMode="auto">
            <a:xfrm>
              <a:off x="11985330" y="624681"/>
              <a:ext cx="225425" cy="161925"/>
            </a:xfrm>
            <a:custGeom>
              <a:avLst/>
              <a:gdLst>
                <a:gd name="T0" fmla="*/ 21 w 60"/>
                <a:gd name="T1" fmla="*/ 13 h 43"/>
                <a:gd name="T2" fmla="*/ 40 w 60"/>
                <a:gd name="T3" fmla="*/ 35 h 43"/>
                <a:gd name="T4" fmla="*/ 60 w 60"/>
                <a:gd name="T5" fmla="*/ 43 h 43"/>
                <a:gd name="T6" fmla="*/ 48 w 60"/>
                <a:gd name="T7" fmla="*/ 29 h 43"/>
                <a:gd name="T8" fmla="*/ 41 w 60"/>
                <a:gd name="T9" fmla="*/ 17 h 43"/>
                <a:gd name="T10" fmla="*/ 25 w 60"/>
                <a:gd name="T11" fmla="*/ 3 h 43"/>
                <a:gd name="T12" fmla="*/ 0 w 60"/>
                <a:gd name="T13" fmla="*/ 2 h 43"/>
                <a:gd name="T14" fmla="*/ 7 w 60"/>
                <a:gd name="T15" fmla="*/ 4 h 43"/>
                <a:gd name="T16" fmla="*/ 21 w 60"/>
                <a:gd name="T17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43">
                  <a:moveTo>
                    <a:pt x="21" y="13"/>
                  </a:moveTo>
                  <a:cubicBezTo>
                    <a:pt x="28" y="20"/>
                    <a:pt x="32" y="29"/>
                    <a:pt x="40" y="35"/>
                  </a:cubicBezTo>
                  <a:cubicBezTo>
                    <a:pt x="45" y="39"/>
                    <a:pt x="53" y="42"/>
                    <a:pt x="60" y="43"/>
                  </a:cubicBezTo>
                  <a:cubicBezTo>
                    <a:pt x="54" y="41"/>
                    <a:pt x="51" y="34"/>
                    <a:pt x="48" y="29"/>
                  </a:cubicBezTo>
                  <a:cubicBezTo>
                    <a:pt x="46" y="25"/>
                    <a:pt x="44" y="21"/>
                    <a:pt x="41" y="17"/>
                  </a:cubicBezTo>
                  <a:cubicBezTo>
                    <a:pt x="37" y="11"/>
                    <a:pt x="31" y="6"/>
                    <a:pt x="25" y="3"/>
                  </a:cubicBezTo>
                  <a:cubicBezTo>
                    <a:pt x="17" y="0"/>
                    <a:pt x="8" y="1"/>
                    <a:pt x="0" y="2"/>
                  </a:cubicBezTo>
                  <a:cubicBezTo>
                    <a:pt x="2" y="1"/>
                    <a:pt x="6" y="3"/>
                    <a:pt x="7" y="4"/>
                  </a:cubicBezTo>
                  <a:cubicBezTo>
                    <a:pt x="12" y="6"/>
                    <a:pt x="17" y="9"/>
                    <a:pt x="2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44" name="Freeform 179"/>
            <p:cNvSpPr>
              <a:spLocks/>
            </p:cNvSpPr>
            <p:nvPr/>
          </p:nvSpPr>
          <p:spPr bwMode="auto">
            <a:xfrm>
              <a:off x="11629232" y="652461"/>
              <a:ext cx="296863" cy="198438"/>
            </a:xfrm>
            <a:custGeom>
              <a:avLst/>
              <a:gdLst>
                <a:gd name="T0" fmla="*/ 12 w 79"/>
                <a:gd name="T1" fmla="*/ 13 h 53"/>
                <a:gd name="T2" fmla="*/ 36 w 79"/>
                <a:gd name="T3" fmla="*/ 44 h 53"/>
                <a:gd name="T4" fmla="*/ 79 w 79"/>
                <a:gd name="T5" fmla="*/ 45 h 53"/>
                <a:gd name="T6" fmla="*/ 62 w 79"/>
                <a:gd name="T7" fmla="*/ 38 h 53"/>
                <a:gd name="T8" fmla="*/ 47 w 79"/>
                <a:gd name="T9" fmla="*/ 23 h 53"/>
                <a:gd name="T10" fmla="*/ 28 w 79"/>
                <a:gd name="T11" fmla="*/ 5 h 53"/>
                <a:gd name="T12" fmla="*/ 0 w 79"/>
                <a:gd name="T13" fmla="*/ 0 h 53"/>
                <a:gd name="T14" fmla="*/ 4 w 79"/>
                <a:gd name="T15" fmla="*/ 3 h 53"/>
                <a:gd name="T16" fmla="*/ 12 w 79"/>
                <a:gd name="T17" fmla="*/ 1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53">
                  <a:moveTo>
                    <a:pt x="12" y="13"/>
                  </a:moveTo>
                  <a:cubicBezTo>
                    <a:pt x="19" y="25"/>
                    <a:pt x="24" y="37"/>
                    <a:pt x="36" y="44"/>
                  </a:cubicBezTo>
                  <a:cubicBezTo>
                    <a:pt x="49" y="52"/>
                    <a:pt x="65" y="53"/>
                    <a:pt x="79" y="45"/>
                  </a:cubicBezTo>
                  <a:cubicBezTo>
                    <a:pt x="73" y="44"/>
                    <a:pt x="66" y="41"/>
                    <a:pt x="62" y="38"/>
                  </a:cubicBezTo>
                  <a:cubicBezTo>
                    <a:pt x="56" y="34"/>
                    <a:pt x="51" y="28"/>
                    <a:pt x="47" y="23"/>
                  </a:cubicBezTo>
                  <a:cubicBezTo>
                    <a:pt x="41" y="15"/>
                    <a:pt x="36" y="10"/>
                    <a:pt x="28" y="5"/>
                  </a:cubicBezTo>
                  <a:cubicBezTo>
                    <a:pt x="19" y="1"/>
                    <a:pt x="10" y="0"/>
                    <a:pt x="0" y="0"/>
                  </a:cubicBezTo>
                  <a:cubicBezTo>
                    <a:pt x="1" y="0"/>
                    <a:pt x="4" y="3"/>
                    <a:pt x="4" y="3"/>
                  </a:cubicBezTo>
                  <a:cubicBezTo>
                    <a:pt x="8" y="6"/>
                    <a:pt x="10" y="10"/>
                    <a:pt x="1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45" name="Freeform 180"/>
            <p:cNvSpPr>
              <a:spLocks/>
            </p:cNvSpPr>
            <p:nvPr/>
          </p:nvSpPr>
          <p:spPr bwMode="auto">
            <a:xfrm>
              <a:off x="11777663" y="1027113"/>
              <a:ext cx="192087" cy="138113"/>
            </a:xfrm>
            <a:custGeom>
              <a:avLst/>
              <a:gdLst>
                <a:gd name="T0" fmla="*/ 20 w 51"/>
                <a:gd name="T1" fmla="*/ 2 h 37"/>
                <a:gd name="T2" fmla="*/ 0 w 51"/>
                <a:gd name="T3" fmla="*/ 1 h 37"/>
                <a:gd name="T4" fmla="*/ 6 w 51"/>
                <a:gd name="T5" fmla="*/ 3 h 37"/>
                <a:gd name="T6" fmla="*/ 17 w 51"/>
                <a:gd name="T7" fmla="*/ 11 h 37"/>
                <a:gd name="T8" fmla="*/ 33 w 51"/>
                <a:gd name="T9" fmla="*/ 29 h 37"/>
                <a:gd name="T10" fmla="*/ 51 w 51"/>
                <a:gd name="T11" fmla="*/ 37 h 37"/>
                <a:gd name="T12" fmla="*/ 40 w 51"/>
                <a:gd name="T13" fmla="*/ 24 h 37"/>
                <a:gd name="T14" fmla="*/ 34 w 51"/>
                <a:gd name="T15" fmla="*/ 14 h 37"/>
                <a:gd name="T16" fmla="*/ 20 w 51"/>
                <a:gd name="T17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37">
                  <a:moveTo>
                    <a:pt x="20" y="2"/>
                  </a:moveTo>
                  <a:cubicBezTo>
                    <a:pt x="14" y="0"/>
                    <a:pt x="6" y="0"/>
                    <a:pt x="0" y="1"/>
                  </a:cubicBezTo>
                  <a:cubicBezTo>
                    <a:pt x="1" y="1"/>
                    <a:pt x="4" y="2"/>
                    <a:pt x="6" y="3"/>
                  </a:cubicBezTo>
                  <a:cubicBezTo>
                    <a:pt x="10" y="5"/>
                    <a:pt x="14" y="7"/>
                    <a:pt x="17" y="11"/>
                  </a:cubicBezTo>
                  <a:cubicBezTo>
                    <a:pt x="23" y="17"/>
                    <a:pt x="27" y="24"/>
                    <a:pt x="33" y="29"/>
                  </a:cubicBezTo>
                  <a:cubicBezTo>
                    <a:pt x="38" y="33"/>
                    <a:pt x="44" y="36"/>
                    <a:pt x="51" y="37"/>
                  </a:cubicBezTo>
                  <a:cubicBezTo>
                    <a:pt x="46" y="35"/>
                    <a:pt x="43" y="29"/>
                    <a:pt x="40" y="24"/>
                  </a:cubicBezTo>
                  <a:cubicBezTo>
                    <a:pt x="38" y="21"/>
                    <a:pt x="37" y="17"/>
                    <a:pt x="34" y="14"/>
                  </a:cubicBezTo>
                  <a:cubicBezTo>
                    <a:pt x="31" y="9"/>
                    <a:pt x="26" y="5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46" name="Freeform 181"/>
            <p:cNvSpPr>
              <a:spLocks/>
            </p:cNvSpPr>
            <p:nvPr/>
          </p:nvSpPr>
          <p:spPr bwMode="auto">
            <a:xfrm>
              <a:off x="12214212" y="458786"/>
              <a:ext cx="250825" cy="169864"/>
            </a:xfrm>
            <a:custGeom>
              <a:avLst/>
              <a:gdLst>
                <a:gd name="T0" fmla="*/ 0 w 67"/>
                <a:gd name="T1" fmla="*/ 1 h 45"/>
                <a:gd name="T2" fmla="*/ 3 w 67"/>
                <a:gd name="T3" fmla="*/ 3 h 45"/>
                <a:gd name="T4" fmla="*/ 10 w 67"/>
                <a:gd name="T5" fmla="*/ 12 h 45"/>
                <a:gd name="T6" fmla="*/ 30 w 67"/>
                <a:gd name="T7" fmla="*/ 38 h 45"/>
                <a:gd name="T8" fmla="*/ 67 w 67"/>
                <a:gd name="T9" fmla="*/ 39 h 45"/>
                <a:gd name="T10" fmla="*/ 52 w 67"/>
                <a:gd name="T11" fmla="*/ 33 h 45"/>
                <a:gd name="T12" fmla="*/ 40 w 67"/>
                <a:gd name="T13" fmla="*/ 20 h 45"/>
                <a:gd name="T14" fmla="*/ 23 w 67"/>
                <a:gd name="T15" fmla="*/ 5 h 45"/>
                <a:gd name="T16" fmla="*/ 0 w 67"/>
                <a:gd name="T17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45">
                  <a:moveTo>
                    <a:pt x="0" y="1"/>
                  </a:moveTo>
                  <a:cubicBezTo>
                    <a:pt x="1" y="1"/>
                    <a:pt x="3" y="3"/>
                    <a:pt x="3" y="3"/>
                  </a:cubicBezTo>
                  <a:cubicBezTo>
                    <a:pt x="6" y="6"/>
                    <a:pt x="8" y="9"/>
                    <a:pt x="10" y="12"/>
                  </a:cubicBezTo>
                  <a:cubicBezTo>
                    <a:pt x="16" y="22"/>
                    <a:pt x="20" y="32"/>
                    <a:pt x="30" y="38"/>
                  </a:cubicBezTo>
                  <a:cubicBezTo>
                    <a:pt x="41" y="45"/>
                    <a:pt x="55" y="45"/>
                    <a:pt x="67" y="39"/>
                  </a:cubicBezTo>
                  <a:cubicBezTo>
                    <a:pt x="62" y="38"/>
                    <a:pt x="56" y="35"/>
                    <a:pt x="52" y="33"/>
                  </a:cubicBezTo>
                  <a:cubicBezTo>
                    <a:pt x="47" y="30"/>
                    <a:pt x="43" y="24"/>
                    <a:pt x="40" y="20"/>
                  </a:cubicBezTo>
                  <a:cubicBezTo>
                    <a:pt x="35" y="14"/>
                    <a:pt x="30" y="9"/>
                    <a:pt x="23" y="5"/>
                  </a:cubicBezTo>
                  <a:cubicBezTo>
                    <a:pt x="16" y="1"/>
                    <a:pt x="8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47" name="Freeform 182"/>
            <p:cNvSpPr>
              <a:spLocks/>
            </p:cNvSpPr>
            <p:nvPr/>
          </p:nvSpPr>
          <p:spPr bwMode="auto">
            <a:xfrm>
              <a:off x="12438048" y="212725"/>
              <a:ext cx="53976" cy="119064"/>
            </a:xfrm>
            <a:custGeom>
              <a:avLst/>
              <a:gdLst>
                <a:gd name="T0" fmla="*/ 14 w 14"/>
                <a:gd name="T1" fmla="*/ 0 h 32"/>
                <a:gd name="T2" fmla="*/ 4 w 14"/>
                <a:gd name="T3" fmla="*/ 13 h 32"/>
                <a:gd name="T4" fmla="*/ 1 w 14"/>
                <a:gd name="T5" fmla="*/ 32 h 32"/>
                <a:gd name="T6" fmla="*/ 10 w 14"/>
                <a:gd name="T7" fmla="*/ 19 h 32"/>
                <a:gd name="T8" fmla="*/ 14 w 14"/>
                <a:gd name="T9" fmla="*/ 16 h 32"/>
                <a:gd name="T10" fmla="*/ 14 w 14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cubicBezTo>
                    <a:pt x="10" y="4"/>
                    <a:pt x="7" y="8"/>
                    <a:pt x="4" y="13"/>
                  </a:cubicBezTo>
                  <a:cubicBezTo>
                    <a:pt x="1" y="19"/>
                    <a:pt x="0" y="26"/>
                    <a:pt x="1" y="32"/>
                  </a:cubicBezTo>
                  <a:cubicBezTo>
                    <a:pt x="1" y="27"/>
                    <a:pt x="7" y="22"/>
                    <a:pt x="10" y="19"/>
                  </a:cubicBezTo>
                  <a:cubicBezTo>
                    <a:pt x="12" y="18"/>
                    <a:pt x="13" y="17"/>
                    <a:pt x="14" y="16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48" name="Freeform 183"/>
            <p:cNvSpPr>
              <a:spLocks/>
            </p:cNvSpPr>
            <p:nvPr/>
          </p:nvSpPr>
          <p:spPr bwMode="auto">
            <a:xfrm>
              <a:off x="12243565" y="47830"/>
              <a:ext cx="112713" cy="249238"/>
            </a:xfrm>
            <a:custGeom>
              <a:avLst/>
              <a:gdLst>
                <a:gd name="T0" fmla="*/ 12 w 30"/>
                <a:gd name="T1" fmla="*/ 66 h 66"/>
                <a:gd name="T2" fmla="*/ 15 w 30"/>
                <a:gd name="T3" fmla="*/ 50 h 66"/>
                <a:gd name="T4" fmla="*/ 25 w 30"/>
                <a:gd name="T5" fmla="*/ 35 h 66"/>
                <a:gd name="T6" fmla="*/ 30 w 30"/>
                <a:gd name="T7" fmla="*/ 28 h 66"/>
                <a:gd name="T8" fmla="*/ 30 w 30"/>
                <a:gd name="T9" fmla="*/ 0 h 66"/>
                <a:gd name="T10" fmla="*/ 26 w 30"/>
                <a:gd name="T11" fmla="*/ 4 h 66"/>
                <a:gd name="T12" fmla="*/ 4 w 30"/>
                <a:gd name="T13" fmla="*/ 30 h 66"/>
                <a:gd name="T14" fmla="*/ 12 w 30"/>
                <a:gd name="T1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66">
                  <a:moveTo>
                    <a:pt x="12" y="66"/>
                  </a:moveTo>
                  <a:cubicBezTo>
                    <a:pt x="11" y="61"/>
                    <a:pt x="13" y="55"/>
                    <a:pt x="15" y="50"/>
                  </a:cubicBezTo>
                  <a:cubicBezTo>
                    <a:pt x="17" y="45"/>
                    <a:pt x="21" y="40"/>
                    <a:pt x="25" y="35"/>
                  </a:cubicBezTo>
                  <a:cubicBezTo>
                    <a:pt x="27" y="33"/>
                    <a:pt x="28" y="30"/>
                    <a:pt x="30" y="28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2"/>
                    <a:pt x="27" y="3"/>
                    <a:pt x="26" y="4"/>
                  </a:cubicBezTo>
                  <a:cubicBezTo>
                    <a:pt x="18" y="12"/>
                    <a:pt x="8" y="18"/>
                    <a:pt x="4" y="30"/>
                  </a:cubicBezTo>
                  <a:cubicBezTo>
                    <a:pt x="0" y="42"/>
                    <a:pt x="3" y="56"/>
                    <a:pt x="12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49" name="Freeform 184"/>
            <p:cNvSpPr>
              <a:spLocks/>
            </p:cNvSpPr>
            <p:nvPr/>
          </p:nvSpPr>
          <p:spPr bwMode="auto">
            <a:xfrm>
              <a:off x="3490913" y="4708525"/>
              <a:ext cx="307975" cy="277813"/>
            </a:xfrm>
            <a:custGeom>
              <a:avLst/>
              <a:gdLst>
                <a:gd name="T0" fmla="*/ 8 w 82"/>
                <a:gd name="T1" fmla="*/ 7 h 74"/>
                <a:gd name="T2" fmla="*/ 1 w 82"/>
                <a:gd name="T3" fmla="*/ 22 h 74"/>
                <a:gd name="T4" fmla="*/ 0 w 82"/>
                <a:gd name="T5" fmla="*/ 26 h 74"/>
                <a:gd name="T6" fmla="*/ 0 w 82"/>
                <a:gd name="T7" fmla="*/ 27 h 74"/>
                <a:gd name="T8" fmla="*/ 0 w 82"/>
                <a:gd name="T9" fmla="*/ 31 h 74"/>
                <a:gd name="T10" fmla="*/ 0 w 82"/>
                <a:gd name="T11" fmla="*/ 34 h 74"/>
                <a:gd name="T12" fmla="*/ 3 w 82"/>
                <a:gd name="T13" fmla="*/ 48 h 74"/>
                <a:gd name="T14" fmla="*/ 12 w 82"/>
                <a:gd name="T15" fmla="*/ 64 h 74"/>
                <a:gd name="T16" fmla="*/ 13 w 82"/>
                <a:gd name="T17" fmla="*/ 65 h 74"/>
                <a:gd name="T18" fmla="*/ 18 w 82"/>
                <a:gd name="T19" fmla="*/ 71 h 74"/>
                <a:gd name="T20" fmla="*/ 20 w 82"/>
                <a:gd name="T21" fmla="*/ 72 h 74"/>
                <a:gd name="T22" fmla="*/ 29 w 82"/>
                <a:gd name="T23" fmla="*/ 73 h 74"/>
                <a:gd name="T24" fmla="*/ 29 w 82"/>
                <a:gd name="T25" fmla="*/ 73 h 74"/>
                <a:gd name="T26" fmla="*/ 33 w 82"/>
                <a:gd name="T27" fmla="*/ 71 h 74"/>
                <a:gd name="T28" fmla="*/ 36 w 82"/>
                <a:gd name="T29" fmla="*/ 70 h 74"/>
                <a:gd name="T30" fmla="*/ 41 w 82"/>
                <a:gd name="T31" fmla="*/ 70 h 74"/>
                <a:gd name="T32" fmla="*/ 41 w 82"/>
                <a:gd name="T33" fmla="*/ 70 h 74"/>
                <a:gd name="T34" fmla="*/ 46 w 82"/>
                <a:gd name="T35" fmla="*/ 70 h 74"/>
                <a:gd name="T36" fmla="*/ 49 w 82"/>
                <a:gd name="T37" fmla="*/ 71 h 74"/>
                <a:gd name="T38" fmla="*/ 53 w 82"/>
                <a:gd name="T39" fmla="*/ 73 h 74"/>
                <a:gd name="T40" fmla="*/ 54 w 82"/>
                <a:gd name="T41" fmla="*/ 73 h 74"/>
                <a:gd name="T42" fmla="*/ 63 w 82"/>
                <a:gd name="T43" fmla="*/ 72 h 74"/>
                <a:gd name="T44" fmla="*/ 64 w 82"/>
                <a:gd name="T45" fmla="*/ 71 h 74"/>
                <a:gd name="T46" fmla="*/ 70 w 82"/>
                <a:gd name="T47" fmla="*/ 65 h 74"/>
                <a:gd name="T48" fmla="*/ 70 w 82"/>
                <a:gd name="T49" fmla="*/ 64 h 74"/>
                <a:gd name="T50" fmla="*/ 79 w 82"/>
                <a:gd name="T51" fmla="*/ 48 h 74"/>
                <a:gd name="T52" fmla="*/ 82 w 82"/>
                <a:gd name="T53" fmla="*/ 34 h 74"/>
                <a:gd name="T54" fmla="*/ 82 w 82"/>
                <a:gd name="T55" fmla="*/ 31 h 74"/>
                <a:gd name="T56" fmla="*/ 82 w 82"/>
                <a:gd name="T57" fmla="*/ 27 h 74"/>
                <a:gd name="T58" fmla="*/ 82 w 82"/>
                <a:gd name="T59" fmla="*/ 26 h 74"/>
                <a:gd name="T60" fmla="*/ 82 w 82"/>
                <a:gd name="T61" fmla="*/ 22 h 74"/>
                <a:gd name="T62" fmla="*/ 74 w 82"/>
                <a:gd name="T63" fmla="*/ 7 h 74"/>
                <a:gd name="T64" fmla="*/ 72 w 82"/>
                <a:gd name="T65" fmla="*/ 5 h 74"/>
                <a:gd name="T66" fmla="*/ 61 w 82"/>
                <a:gd name="T67" fmla="*/ 0 h 74"/>
                <a:gd name="T68" fmla="*/ 48 w 82"/>
                <a:gd name="T69" fmla="*/ 2 h 74"/>
                <a:gd name="T70" fmla="*/ 41 w 82"/>
                <a:gd name="T71" fmla="*/ 4 h 74"/>
                <a:gd name="T72" fmla="*/ 34 w 82"/>
                <a:gd name="T73" fmla="*/ 2 h 74"/>
                <a:gd name="T74" fmla="*/ 22 w 82"/>
                <a:gd name="T75" fmla="*/ 0 h 74"/>
                <a:gd name="T76" fmla="*/ 10 w 82"/>
                <a:gd name="T77" fmla="*/ 5 h 74"/>
                <a:gd name="T78" fmla="*/ 8 w 82"/>
                <a:gd name="T79" fmla="*/ 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2" h="74">
                  <a:moveTo>
                    <a:pt x="8" y="7"/>
                  </a:moveTo>
                  <a:cubicBezTo>
                    <a:pt x="4" y="11"/>
                    <a:pt x="2" y="16"/>
                    <a:pt x="1" y="22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0" y="30"/>
                    <a:pt x="0" y="31"/>
                  </a:cubicBezTo>
                  <a:cubicBezTo>
                    <a:pt x="0" y="32"/>
                    <a:pt x="0" y="33"/>
                    <a:pt x="0" y="34"/>
                  </a:cubicBezTo>
                  <a:cubicBezTo>
                    <a:pt x="1" y="39"/>
                    <a:pt x="2" y="43"/>
                    <a:pt x="3" y="48"/>
                  </a:cubicBezTo>
                  <a:cubicBezTo>
                    <a:pt x="5" y="54"/>
                    <a:pt x="8" y="59"/>
                    <a:pt x="12" y="64"/>
                  </a:cubicBezTo>
                  <a:cubicBezTo>
                    <a:pt x="12" y="64"/>
                    <a:pt x="12" y="65"/>
                    <a:pt x="13" y="65"/>
                  </a:cubicBezTo>
                  <a:cubicBezTo>
                    <a:pt x="14" y="67"/>
                    <a:pt x="16" y="69"/>
                    <a:pt x="18" y="71"/>
                  </a:cubicBezTo>
                  <a:cubicBezTo>
                    <a:pt x="19" y="71"/>
                    <a:pt x="19" y="71"/>
                    <a:pt x="20" y="72"/>
                  </a:cubicBezTo>
                  <a:cubicBezTo>
                    <a:pt x="22" y="74"/>
                    <a:pt x="25" y="74"/>
                    <a:pt x="29" y="73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30" y="72"/>
                    <a:pt x="32" y="72"/>
                    <a:pt x="33" y="71"/>
                  </a:cubicBezTo>
                  <a:cubicBezTo>
                    <a:pt x="34" y="71"/>
                    <a:pt x="35" y="71"/>
                    <a:pt x="36" y="70"/>
                  </a:cubicBezTo>
                  <a:cubicBezTo>
                    <a:pt x="38" y="70"/>
                    <a:pt x="41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3" y="70"/>
                    <a:pt x="45" y="70"/>
                    <a:pt x="46" y="70"/>
                  </a:cubicBezTo>
                  <a:cubicBezTo>
                    <a:pt x="47" y="71"/>
                    <a:pt x="48" y="71"/>
                    <a:pt x="49" y="71"/>
                  </a:cubicBezTo>
                  <a:cubicBezTo>
                    <a:pt x="51" y="72"/>
                    <a:pt x="52" y="72"/>
                    <a:pt x="53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7" y="74"/>
                    <a:pt x="60" y="74"/>
                    <a:pt x="63" y="72"/>
                  </a:cubicBezTo>
                  <a:cubicBezTo>
                    <a:pt x="63" y="71"/>
                    <a:pt x="64" y="71"/>
                    <a:pt x="64" y="71"/>
                  </a:cubicBezTo>
                  <a:cubicBezTo>
                    <a:pt x="66" y="69"/>
                    <a:pt x="68" y="67"/>
                    <a:pt x="70" y="65"/>
                  </a:cubicBezTo>
                  <a:cubicBezTo>
                    <a:pt x="70" y="65"/>
                    <a:pt x="70" y="64"/>
                    <a:pt x="70" y="64"/>
                  </a:cubicBezTo>
                  <a:cubicBezTo>
                    <a:pt x="74" y="59"/>
                    <a:pt x="77" y="54"/>
                    <a:pt x="79" y="48"/>
                  </a:cubicBezTo>
                  <a:cubicBezTo>
                    <a:pt x="81" y="43"/>
                    <a:pt x="82" y="39"/>
                    <a:pt x="82" y="34"/>
                  </a:cubicBezTo>
                  <a:cubicBezTo>
                    <a:pt x="82" y="33"/>
                    <a:pt x="82" y="32"/>
                    <a:pt x="82" y="31"/>
                  </a:cubicBezTo>
                  <a:cubicBezTo>
                    <a:pt x="82" y="30"/>
                    <a:pt x="82" y="28"/>
                    <a:pt x="82" y="27"/>
                  </a:cubicBezTo>
                  <a:cubicBezTo>
                    <a:pt x="82" y="27"/>
                    <a:pt x="82" y="27"/>
                    <a:pt x="82" y="26"/>
                  </a:cubicBezTo>
                  <a:cubicBezTo>
                    <a:pt x="82" y="25"/>
                    <a:pt x="82" y="24"/>
                    <a:pt x="82" y="22"/>
                  </a:cubicBezTo>
                  <a:cubicBezTo>
                    <a:pt x="81" y="16"/>
                    <a:pt x="78" y="11"/>
                    <a:pt x="74" y="7"/>
                  </a:cubicBezTo>
                  <a:cubicBezTo>
                    <a:pt x="73" y="6"/>
                    <a:pt x="73" y="6"/>
                    <a:pt x="72" y="5"/>
                  </a:cubicBezTo>
                  <a:cubicBezTo>
                    <a:pt x="69" y="2"/>
                    <a:pt x="65" y="1"/>
                    <a:pt x="61" y="0"/>
                  </a:cubicBezTo>
                  <a:cubicBezTo>
                    <a:pt x="56" y="0"/>
                    <a:pt x="52" y="0"/>
                    <a:pt x="48" y="2"/>
                  </a:cubicBezTo>
                  <a:cubicBezTo>
                    <a:pt x="46" y="3"/>
                    <a:pt x="41" y="4"/>
                    <a:pt x="41" y="4"/>
                  </a:cubicBezTo>
                  <a:cubicBezTo>
                    <a:pt x="41" y="4"/>
                    <a:pt x="37" y="3"/>
                    <a:pt x="34" y="2"/>
                  </a:cubicBezTo>
                  <a:cubicBezTo>
                    <a:pt x="30" y="0"/>
                    <a:pt x="26" y="0"/>
                    <a:pt x="22" y="0"/>
                  </a:cubicBezTo>
                  <a:cubicBezTo>
                    <a:pt x="17" y="1"/>
                    <a:pt x="13" y="2"/>
                    <a:pt x="10" y="5"/>
                  </a:cubicBezTo>
                  <a:cubicBezTo>
                    <a:pt x="9" y="6"/>
                    <a:pt x="9" y="6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50" name="Freeform 185"/>
            <p:cNvSpPr>
              <a:spLocks/>
            </p:cNvSpPr>
            <p:nvPr/>
          </p:nvSpPr>
          <p:spPr bwMode="auto">
            <a:xfrm>
              <a:off x="3573463" y="4622800"/>
              <a:ext cx="71438" cy="82550"/>
            </a:xfrm>
            <a:custGeom>
              <a:avLst/>
              <a:gdLst>
                <a:gd name="T0" fmla="*/ 6 w 19"/>
                <a:gd name="T1" fmla="*/ 16 h 22"/>
                <a:gd name="T2" fmla="*/ 14 w 19"/>
                <a:gd name="T3" fmla="*/ 22 h 22"/>
                <a:gd name="T4" fmla="*/ 19 w 19"/>
                <a:gd name="T5" fmla="*/ 22 h 22"/>
                <a:gd name="T6" fmla="*/ 19 w 19"/>
                <a:gd name="T7" fmla="*/ 22 h 22"/>
                <a:gd name="T8" fmla="*/ 15 w 19"/>
                <a:gd name="T9" fmla="*/ 8 h 22"/>
                <a:gd name="T10" fmla="*/ 1 w 19"/>
                <a:gd name="T11" fmla="*/ 0 h 22"/>
                <a:gd name="T12" fmla="*/ 0 w 19"/>
                <a:gd name="T13" fmla="*/ 0 h 22"/>
                <a:gd name="T14" fmla="*/ 0 w 19"/>
                <a:gd name="T15" fmla="*/ 0 h 22"/>
                <a:gd name="T16" fmla="*/ 0 w 19"/>
                <a:gd name="T17" fmla="*/ 5 h 22"/>
                <a:gd name="T18" fmla="*/ 6 w 19"/>
                <a:gd name="T19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22">
                  <a:moveTo>
                    <a:pt x="6" y="16"/>
                  </a:moveTo>
                  <a:cubicBezTo>
                    <a:pt x="8" y="19"/>
                    <a:pt x="11" y="21"/>
                    <a:pt x="14" y="22"/>
                  </a:cubicBezTo>
                  <a:cubicBezTo>
                    <a:pt x="15" y="22"/>
                    <a:pt x="17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17"/>
                    <a:pt x="18" y="12"/>
                    <a:pt x="15" y="8"/>
                  </a:cubicBezTo>
                  <a:cubicBezTo>
                    <a:pt x="11" y="4"/>
                    <a:pt x="7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3"/>
                    <a:pt x="0" y="5"/>
                  </a:cubicBezTo>
                  <a:cubicBezTo>
                    <a:pt x="1" y="10"/>
                    <a:pt x="3" y="13"/>
                    <a:pt x="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51" name="Freeform 186"/>
            <p:cNvSpPr>
              <a:spLocks noEditPoints="1"/>
            </p:cNvSpPr>
            <p:nvPr/>
          </p:nvSpPr>
          <p:spPr bwMode="auto">
            <a:xfrm>
              <a:off x="1997075" y="749300"/>
              <a:ext cx="415925" cy="414338"/>
            </a:xfrm>
            <a:custGeom>
              <a:avLst/>
              <a:gdLst>
                <a:gd name="T0" fmla="*/ 56 w 111"/>
                <a:gd name="T1" fmla="*/ 110 h 110"/>
                <a:gd name="T2" fmla="*/ 111 w 111"/>
                <a:gd name="T3" fmla="*/ 55 h 110"/>
                <a:gd name="T4" fmla="*/ 56 w 111"/>
                <a:gd name="T5" fmla="*/ 0 h 110"/>
                <a:gd name="T6" fmla="*/ 56 w 111"/>
                <a:gd name="T7" fmla="*/ 0 h 110"/>
                <a:gd name="T8" fmla="*/ 56 w 111"/>
                <a:gd name="T9" fmla="*/ 39 h 110"/>
                <a:gd name="T10" fmla="*/ 84 w 111"/>
                <a:gd name="T11" fmla="*/ 27 h 110"/>
                <a:gd name="T12" fmla="*/ 67 w 111"/>
                <a:gd name="T13" fmla="*/ 66 h 110"/>
                <a:gd name="T14" fmla="*/ 56 w 111"/>
                <a:gd name="T15" fmla="*/ 71 h 110"/>
                <a:gd name="T16" fmla="*/ 56 w 111"/>
                <a:gd name="T17" fmla="*/ 110 h 110"/>
                <a:gd name="T18" fmla="*/ 56 w 111"/>
                <a:gd name="T19" fmla="*/ 0 h 110"/>
                <a:gd name="T20" fmla="*/ 0 w 111"/>
                <a:gd name="T21" fmla="*/ 55 h 110"/>
                <a:gd name="T22" fmla="*/ 56 w 111"/>
                <a:gd name="T23" fmla="*/ 110 h 110"/>
                <a:gd name="T24" fmla="*/ 56 w 111"/>
                <a:gd name="T25" fmla="*/ 71 h 110"/>
                <a:gd name="T26" fmla="*/ 27 w 111"/>
                <a:gd name="T27" fmla="*/ 83 h 110"/>
                <a:gd name="T28" fmla="*/ 45 w 111"/>
                <a:gd name="T29" fmla="*/ 44 h 110"/>
                <a:gd name="T30" fmla="*/ 45 w 111"/>
                <a:gd name="T31" fmla="*/ 44 h 110"/>
                <a:gd name="T32" fmla="*/ 56 w 111"/>
                <a:gd name="T33" fmla="*/ 39 h 110"/>
                <a:gd name="T34" fmla="*/ 56 w 111"/>
                <a:gd name="T3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1" h="110">
                  <a:moveTo>
                    <a:pt x="56" y="110"/>
                  </a:moveTo>
                  <a:cubicBezTo>
                    <a:pt x="86" y="110"/>
                    <a:pt x="111" y="85"/>
                    <a:pt x="111" y="55"/>
                  </a:cubicBezTo>
                  <a:cubicBezTo>
                    <a:pt x="111" y="24"/>
                    <a:pt x="8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84" y="27"/>
                    <a:pt x="84" y="27"/>
                    <a:pt x="84" y="27"/>
                  </a:cubicBezTo>
                  <a:cubicBezTo>
                    <a:pt x="67" y="66"/>
                    <a:pt x="67" y="66"/>
                    <a:pt x="67" y="66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56" y="110"/>
                    <a:pt x="56" y="110"/>
                    <a:pt x="56" y="110"/>
                  </a:cubicBezTo>
                  <a:close/>
                  <a:moveTo>
                    <a:pt x="56" y="0"/>
                  </a:moveTo>
                  <a:cubicBezTo>
                    <a:pt x="25" y="0"/>
                    <a:pt x="0" y="24"/>
                    <a:pt x="0" y="55"/>
                  </a:cubicBezTo>
                  <a:cubicBezTo>
                    <a:pt x="0" y="85"/>
                    <a:pt x="25" y="110"/>
                    <a:pt x="56" y="110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52" name="Oval 187"/>
            <p:cNvSpPr>
              <a:spLocks noChangeArrowheads="1"/>
            </p:cNvSpPr>
            <p:nvPr/>
          </p:nvSpPr>
          <p:spPr bwMode="auto">
            <a:xfrm>
              <a:off x="2181225" y="930275"/>
              <a:ext cx="49213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53" name="Freeform 188"/>
            <p:cNvSpPr>
              <a:spLocks/>
            </p:cNvSpPr>
            <p:nvPr/>
          </p:nvSpPr>
          <p:spPr bwMode="auto">
            <a:xfrm>
              <a:off x="7515225" y="9525"/>
              <a:ext cx="330200" cy="115888"/>
            </a:xfrm>
            <a:custGeom>
              <a:avLst/>
              <a:gdLst>
                <a:gd name="T0" fmla="*/ 88 w 88"/>
                <a:gd name="T1" fmla="*/ 0 h 31"/>
                <a:gd name="T2" fmla="*/ 44 w 88"/>
                <a:gd name="T3" fmla="*/ 31 h 31"/>
                <a:gd name="T4" fmla="*/ 0 w 88"/>
                <a:gd name="T5" fmla="*/ 0 h 31"/>
                <a:gd name="T6" fmla="*/ 88 w 88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31">
                  <a:moveTo>
                    <a:pt x="88" y="0"/>
                  </a:moveTo>
                  <a:cubicBezTo>
                    <a:pt x="82" y="18"/>
                    <a:pt x="64" y="31"/>
                    <a:pt x="44" y="31"/>
                  </a:cubicBezTo>
                  <a:cubicBezTo>
                    <a:pt x="24" y="31"/>
                    <a:pt x="7" y="18"/>
                    <a:pt x="0" y="0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54" name="Rectangle 189"/>
            <p:cNvSpPr>
              <a:spLocks noChangeArrowheads="1"/>
            </p:cNvSpPr>
            <p:nvPr/>
          </p:nvSpPr>
          <p:spPr bwMode="auto">
            <a:xfrm>
              <a:off x="7658100" y="149225"/>
              <a:ext cx="44450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55" name="Freeform 190"/>
            <p:cNvSpPr>
              <a:spLocks/>
            </p:cNvSpPr>
            <p:nvPr/>
          </p:nvSpPr>
          <p:spPr bwMode="auto">
            <a:xfrm>
              <a:off x="7807325" y="73025"/>
              <a:ext cx="79375" cy="79375"/>
            </a:xfrm>
            <a:custGeom>
              <a:avLst/>
              <a:gdLst>
                <a:gd name="T0" fmla="*/ 22 w 50"/>
                <a:gd name="T1" fmla="*/ 0 h 50"/>
                <a:gd name="T2" fmla="*/ 50 w 50"/>
                <a:gd name="T3" fmla="*/ 29 h 50"/>
                <a:gd name="T4" fmla="*/ 29 w 50"/>
                <a:gd name="T5" fmla="*/ 50 h 50"/>
                <a:gd name="T6" fmla="*/ 0 w 50"/>
                <a:gd name="T7" fmla="*/ 22 h 50"/>
                <a:gd name="T8" fmla="*/ 22 w 50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22" y="0"/>
                  </a:moveTo>
                  <a:lnTo>
                    <a:pt x="50" y="29"/>
                  </a:lnTo>
                  <a:lnTo>
                    <a:pt x="29" y="50"/>
                  </a:lnTo>
                  <a:lnTo>
                    <a:pt x="0" y="22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56" name="Freeform 191"/>
            <p:cNvSpPr>
              <a:spLocks/>
            </p:cNvSpPr>
            <p:nvPr/>
          </p:nvSpPr>
          <p:spPr bwMode="auto">
            <a:xfrm>
              <a:off x="7477125" y="73025"/>
              <a:ext cx="74613" cy="79375"/>
            </a:xfrm>
            <a:custGeom>
              <a:avLst/>
              <a:gdLst>
                <a:gd name="T0" fmla="*/ 29 w 47"/>
                <a:gd name="T1" fmla="*/ 0 h 50"/>
                <a:gd name="T2" fmla="*/ 47 w 47"/>
                <a:gd name="T3" fmla="*/ 22 h 50"/>
                <a:gd name="T4" fmla="*/ 19 w 47"/>
                <a:gd name="T5" fmla="*/ 50 h 50"/>
                <a:gd name="T6" fmla="*/ 0 w 47"/>
                <a:gd name="T7" fmla="*/ 29 h 50"/>
                <a:gd name="T8" fmla="*/ 29 w 47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0">
                  <a:moveTo>
                    <a:pt x="29" y="0"/>
                  </a:moveTo>
                  <a:lnTo>
                    <a:pt x="47" y="22"/>
                  </a:lnTo>
                  <a:lnTo>
                    <a:pt x="19" y="50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57" name="Freeform 192"/>
            <p:cNvSpPr>
              <a:spLocks/>
            </p:cNvSpPr>
            <p:nvPr/>
          </p:nvSpPr>
          <p:spPr bwMode="auto">
            <a:xfrm>
              <a:off x="7859713" y="9525"/>
              <a:ext cx="76200" cy="60325"/>
            </a:xfrm>
            <a:custGeom>
              <a:avLst/>
              <a:gdLst>
                <a:gd name="T0" fmla="*/ 22 w 48"/>
                <a:gd name="T1" fmla="*/ 0 h 38"/>
                <a:gd name="T2" fmla="*/ 48 w 48"/>
                <a:gd name="T3" fmla="*/ 12 h 38"/>
                <a:gd name="T4" fmla="*/ 38 w 48"/>
                <a:gd name="T5" fmla="*/ 38 h 38"/>
                <a:gd name="T6" fmla="*/ 0 w 48"/>
                <a:gd name="T7" fmla="*/ 21 h 38"/>
                <a:gd name="T8" fmla="*/ 10 w 48"/>
                <a:gd name="T9" fmla="*/ 0 h 38"/>
                <a:gd name="T10" fmla="*/ 22 w 48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38">
                  <a:moveTo>
                    <a:pt x="22" y="0"/>
                  </a:moveTo>
                  <a:lnTo>
                    <a:pt x="48" y="12"/>
                  </a:lnTo>
                  <a:lnTo>
                    <a:pt x="38" y="38"/>
                  </a:lnTo>
                  <a:lnTo>
                    <a:pt x="0" y="21"/>
                  </a:lnTo>
                  <a:lnTo>
                    <a:pt x="10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58" name="Freeform 193"/>
            <p:cNvSpPr>
              <a:spLocks/>
            </p:cNvSpPr>
            <p:nvPr/>
          </p:nvSpPr>
          <p:spPr bwMode="auto">
            <a:xfrm>
              <a:off x="7559675" y="125413"/>
              <a:ext cx="63500" cy="76200"/>
            </a:xfrm>
            <a:custGeom>
              <a:avLst/>
              <a:gdLst>
                <a:gd name="T0" fmla="*/ 40 w 40"/>
                <a:gd name="T1" fmla="*/ 12 h 48"/>
                <a:gd name="T2" fmla="*/ 26 w 40"/>
                <a:gd name="T3" fmla="*/ 48 h 48"/>
                <a:gd name="T4" fmla="*/ 0 w 40"/>
                <a:gd name="T5" fmla="*/ 38 h 48"/>
                <a:gd name="T6" fmla="*/ 14 w 40"/>
                <a:gd name="T7" fmla="*/ 0 h 48"/>
                <a:gd name="T8" fmla="*/ 40 w 40"/>
                <a:gd name="T9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8">
                  <a:moveTo>
                    <a:pt x="40" y="12"/>
                  </a:moveTo>
                  <a:lnTo>
                    <a:pt x="26" y="48"/>
                  </a:lnTo>
                  <a:lnTo>
                    <a:pt x="0" y="38"/>
                  </a:lnTo>
                  <a:lnTo>
                    <a:pt x="14" y="0"/>
                  </a:lnTo>
                  <a:lnTo>
                    <a:pt x="4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59" name="Freeform 194"/>
            <p:cNvSpPr>
              <a:spLocks/>
            </p:cNvSpPr>
            <p:nvPr/>
          </p:nvSpPr>
          <p:spPr bwMode="auto">
            <a:xfrm>
              <a:off x="7740650" y="125413"/>
              <a:ext cx="63500" cy="76200"/>
            </a:xfrm>
            <a:custGeom>
              <a:avLst/>
              <a:gdLst>
                <a:gd name="T0" fmla="*/ 40 w 40"/>
                <a:gd name="T1" fmla="*/ 36 h 48"/>
                <a:gd name="T2" fmla="*/ 14 w 40"/>
                <a:gd name="T3" fmla="*/ 48 h 48"/>
                <a:gd name="T4" fmla="*/ 0 w 40"/>
                <a:gd name="T5" fmla="*/ 10 h 48"/>
                <a:gd name="T6" fmla="*/ 26 w 40"/>
                <a:gd name="T7" fmla="*/ 0 h 48"/>
                <a:gd name="T8" fmla="*/ 40 w 40"/>
                <a:gd name="T9" fmla="*/ 3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8">
                  <a:moveTo>
                    <a:pt x="40" y="36"/>
                  </a:moveTo>
                  <a:lnTo>
                    <a:pt x="14" y="48"/>
                  </a:lnTo>
                  <a:lnTo>
                    <a:pt x="0" y="10"/>
                  </a:lnTo>
                  <a:lnTo>
                    <a:pt x="26" y="0"/>
                  </a:lnTo>
                  <a:lnTo>
                    <a:pt x="4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60" name="Freeform 195"/>
            <p:cNvSpPr>
              <a:spLocks/>
            </p:cNvSpPr>
            <p:nvPr/>
          </p:nvSpPr>
          <p:spPr bwMode="auto">
            <a:xfrm>
              <a:off x="7424738" y="9525"/>
              <a:ext cx="79375" cy="60325"/>
            </a:xfrm>
            <a:custGeom>
              <a:avLst/>
              <a:gdLst>
                <a:gd name="T0" fmla="*/ 50 w 50"/>
                <a:gd name="T1" fmla="*/ 24 h 38"/>
                <a:gd name="T2" fmla="*/ 12 w 50"/>
                <a:gd name="T3" fmla="*/ 38 h 38"/>
                <a:gd name="T4" fmla="*/ 0 w 50"/>
                <a:gd name="T5" fmla="*/ 12 h 38"/>
                <a:gd name="T6" fmla="*/ 28 w 50"/>
                <a:gd name="T7" fmla="*/ 0 h 38"/>
                <a:gd name="T8" fmla="*/ 40 w 50"/>
                <a:gd name="T9" fmla="*/ 0 h 38"/>
                <a:gd name="T10" fmla="*/ 50 w 50"/>
                <a:gd name="T11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38">
                  <a:moveTo>
                    <a:pt x="50" y="24"/>
                  </a:moveTo>
                  <a:lnTo>
                    <a:pt x="12" y="38"/>
                  </a:lnTo>
                  <a:lnTo>
                    <a:pt x="0" y="12"/>
                  </a:lnTo>
                  <a:lnTo>
                    <a:pt x="28" y="0"/>
                  </a:lnTo>
                  <a:lnTo>
                    <a:pt x="40" y="0"/>
                  </a:lnTo>
                  <a:lnTo>
                    <a:pt x="5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61" name="Freeform 196"/>
            <p:cNvSpPr>
              <a:spLocks/>
            </p:cNvSpPr>
            <p:nvPr/>
          </p:nvSpPr>
          <p:spPr bwMode="auto">
            <a:xfrm>
              <a:off x="3749675" y="4130675"/>
              <a:ext cx="274638" cy="447675"/>
            </a:xfrm>
            <a:custGeom>
              <a:avLst/>
              <a:gdLst>
                <a:gd name="T0" fmla="*/ 173 w 173"/>
                <a:gd name="T1" fmla="*/ 163 h 282"/>
                <a:gd name="T2" fmla="*/ 173 w 173"/>
                <a:gd name="T3" fmla="*/ 0 h 282"/>
                <a:gd name="T4" fmla="*/ 88 w 173"/>
                <a:gd name="T5" fmla="*/ 0 h 282"/>
                <a:gd name="T6" fmla="*/ 0 w 173"/>
                <a:gd name="T7" fmla="*/ 225 h 282"/>
                <a:gd name="T8" fmla="*/ 126 w 173"/>
                <a:gd name="T9" fmla="*/ 282 h 282"/>
                <a:gd name="T10" fmla="*/ 173 w 173"/>
                <a:gd name="T11" fmla="*/ 163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3" h="282">
                  <a:moveTo>
                    <a:pt x="173" y="163"/>
                  </a:moveTo>
                  <a:lnTo>
                    <a:pt x="173" y="0"/>
                  </a:lnTo>
                  <a:lnTo>
                    <a:pt x="88" y="0"/>
                  </a:lnTo>
                  <a:lnTo>
                    <a:pt x="0" y="225"/>
                  </a:lnTo>
                  <a:lnTo>
                    <a:pt x="126" y="282"/>
                  </a:lnTo>
                  <a:lnTo>
                    <a:pt x="173" y="1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62" name="Freeform 197"/>
            <p:cNvSpPr>
              <a:spLocks/>
            </p:cNvSpPr>
            <p:nvPr/>
          </p:nvSpPr>
          <p:spPr bwMode="auto">
            <a:xfrm>
              <a:off x="4043363" y="4130675"/>
              <a:ext cx="52388" cy="139700"/>
            </a:xfrm>
            <a:custGeom>
              <a:avLst/>
              <a:gdLst>
                <a:gd name="T0" fmla="*/ 0 w 14"/>
                <a:gd name="T1" fmla="*/ 37 h 37"/>
                <a:gd name="T2" fmla="*/ 13 w 14"/>
                <a:gd name="T3" fmla="*/ 1 h 37"/>
                <a:gd name="T4" fmla="*/ 14 w 14"/>
                <a:gd name="T5" fmla="*/ 0 h 37"/>
                <a:gd name="T6" fmla="*/ 0 w 14"/>
                <a:gd name="T7" fmla="*/ 0 h 37"/>
                <a:gd name="T8" fmla="*/ 0 w 14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7">
                  <a:moveTo>
                    <a:pt x="0" y="37"/>
                  </a:moveTo>
                  <a:cubicBezTo>
                    <a:pt x="12" y="30"/>
                    <a:pt x="13" y="13"/>
                    <a:pt x="13" y="1"/>
                  </a:cubicBezTo>
                  <a:cubicBezTo>
                    <a:pt x="13" y="0"/>
                    <a:pt x="13" y="0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63" name="Freeform 198"/>
            <p:cNvSpPr>
              <a:spLocks/>
            </p:cNvSpPr>
            <p:nvPr/>
          </p:nvSpPr>
          <p:spPr bwMode="auto">
            <a:xfrm>
              <a:off x="4043363" y="4130675"/>
              <a:ext cx="277813" cy="447675"/>
            </a:xfrm>
            <a:custGeom>
              <a:avLst/>
              <a:gdLst>
                <a:gd name="T0" fmla="*/ 17 w 74"/>
                <a:gd name="T1" fmla="*/ 0 h 119"/>
                <a:gd name="T2" fmla="*/ 18 w 74"/>
                <a:gd name="T3" fmla="*/ 1 h 119"/>
                <a:gd name="T4" fmla="*/ 0 w 74"/>
                <a:gd name="T5" fmla="*/ 42 h 119"/>
                <a:gd name="T6" fmla="*/ 0 w 74"/>
                <a:gd name="T7" fmla="*/ 69 h 119"/>
                <a:gd name="T8" fmla="*/ 20 w 74"/>
                <a:gd name="T9" fmla="*/ 119 h 119"/>
                <a:gd name="T10" fmla="*/ 74 w 74"/>
                <a:gd name="T11" fmla="*/ 95 h 119"/>
                <a:gd name="T12" fmla="*/ 36 w 74"/>
                <a:gd name="T13" fmla="*/ 0 h 119"/>
                <a:gd name="T14" fmla="*/ 17 w 74"/>
                <a:gd name="T1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119">
                  <a:moveTo>
                    <a:pt x="17" y="0"/>
                  </a:moveTo>
                  <a:cubicBezTo>
                    <a:pt x="18" y="0"/>
                    <a:pt x="18" y="0"/>
                    <a:pt x="18" y="1"/>
                  </a:cubicBezTo>
                  <a:cubicBezTo>
                    <a:pt x="17" y="16"/>
                    <a:pt x="16" y="35"/>
                    <a:pt x="0" y="42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36" y="0"/>
                    <a:pt x="36" y="0"/>
                    <a:pt x="36" y="0"/>
                  </a:cubicBez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64" name="Freeform 199"/>
            <p:cNvSpPr>
              <a:spLocks/>
            </p:cNvSpPr>
            <p:nvPr/>
          </p:nvSpPr>
          <p:spPr bwMode="auto">
            <a:xfrm>
              <a:off x="3889375" y="4078288"/>
              <a:ext cx="288925" cy="36513"/>
            </a:xfrm>
            <a:custGeom>
              <a:avLst/>
              <a:gdLst>
                <a:gd name="T0" fmla="*/ 182 w 182"/>
                <a:gd name="T1" fmla="*/ 0 h 23"/>
                <a:gd name="T2" fmla="*/ 0 w 182"/>
                <a:gd name="T3" fmla="*/ 0 h 23"/>
                <a:gd name="T4" fmla="*/ 0 w 182"/>
                <a:gd name="T5" fmla="*/ 23 h 23"/>
                <a:gd name="T6" fmla="*/ 85 w 182"/>
                <a:gd name="T7" fmla="*/ 23 h 23"/>
                <a:gd name="T8" fmla="*/ 97 w 182"/>
                <a:gd name="T9" fmla="*/ 23 h 23"/>
                <a:gd name="T10" fmla="*/ 182 w 182"/>
                <a:gd name="T11" fmla="*/ 23 h 23"/>
                <a:gd name="T12" fmla="*/ 182 w 182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" h="23">
                  <a:moveTo>
                    <a:pt x="182" y="0"/>
                  </a:moveTo>
                  <a:lnTo>
                    <a:pt x="0" y="0"/>
                  </a:lnTo>
                  <a:lnTo>
                    <a:pt x="0" y="23"/>
                  </a:lnTo>
                  <a:lnTo>
                    <a:pt x="85" y="23"/>
                  </a:lnTo>
                  <a:lnTo>
                    <a:pt x="97" y="23"/>
                  </a:lnTo>
                  <a:lnTo>
                    <a:pt x="182" y="23"/>
                  </a:lnTo>
                  <a:lnTo>
                    <a:pt x="1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65" name="Freeform 200"/>
            <p:cNvSpPr>
              <a:spLocks noEditPoints="1"/>
            </p:cNvSpPr>
            <p:nvPr/>
          </p:nvSpPr>
          <p:spPr bwMode="auto">
            <a:xfrm>
              <a:off x="5154613" y="5106988"/>
              <a:ext cx="471488" cy="236538"/>
            </a:xfrm>
            <a:custGeom>
              <a:avLst/>
              <a:gdLst>
                <a:gd name="T0" fmla="*/ 108 w 126"/>
                <a:gd name="T1" fmla="*/ 44 h 63"/>
                <a:gd name="T2" fmla="*/ 126 w 126"/>
                <a:gd name="T3" fmla="*/ 22 h 63"/>
                <a:gd name="T4" fmla="*/ 108 w 126"/>
                <a:gd name="T5" fmla="*/ 0 h 63"/>
                <a:gd name="T6" fmla="*/ 108 w 126"/>
                <a:gd name="T7" fmla="*/ 10 h 63"/>
                <a:gd name="T8" fmla="*/ 116 w 126"/>
                <a:gd name="T9" fmla="*/ 22 h 63"/>
                <a:gd name="T10" fmla="*/ 108 w 126"/>
                <a:gd name="T11" fmla="*/ 34 h 63"/>
                <a:gd name="T12" fmla="*/ 108 w 126"/>
                <a:gd name="T13" fmla="*/ 44 h 63"/>
                <a:gd name="T14" fmla="*/ 53 w 126"/>
                <a:gd name="T15" fmla="*/ 63 h 63"/>
                <a:gd name="T16" fmla="*/ 94 w 126"/>
                <a:gd name="T17" fmla="*/ 42 h 63"/>
                <a:gd name="T18" fmla="*/ 104 w 126"/>
                <a:gd name="T19" fmla="*/ 45 h 63"/>
                <a:gd name="T20" fmla="*/ 108 w 126"/>
                <a:gd name="T21" fmla="*/ 44 h 63"/>
                <a:gd name="T22" fmla="*/ 108 w 126"/>
                <a:gd name="T23" fmla="*/ 34 h 63"/>
                <a:gd name="T24" fmla="*/ 104 w 126"/>
                <a:gd name="T25" fmla="*/ 35 h 63"/>
                <a:gd name="T26" fmla="*/ 100 w 126"/>
                <a:gd name="T27" fmla="*/ 34 h 63"/>
                <a:gd name="T28" fmla="*/ 106 w 126"/>
                <a:gd name="T29" fmla="*/ 10 h 63"/>
                <a:gd name="T30" fmla="*/ 106 w 126"/>
                <a:gd name="T31" fmla="*/ 10 h 63"/>
                <a:gd name="T32" fmla="*/ 106 w 126"/>
                <a:gd name="T33" fmla="*/ 10 h 63"/>
                <a:gd name="T34" fmla="*/ 108 w 126"/>
                <a:gd name="T35" fmla="*/ 10 h 63"/>
                <a:gd name="T36" fmla="*/ 108 w 126"/>
                <a:gd name="T37" fmla="*/ 0 h 63"/>
                <a:gd name="T38" fmla="*/ 105 w 126"/>
                <a:gd name="T39" fmla="*/ 0 h 63"/>
                <a:gd name="T40" fmla="*/ 105 w 126"/>
                <a:gd name="T41" fmla="*/ 0 h 63"/>
                <a:gd name="T42" fmla="*/ 0 w 126"/>
                <a:gd name="T43" fmla="*/ 0 h 63"/>
                <a:gd name="T44" fmla="*/ 0 w 126"/>
                <a:gd name="T45" fmla="*/ 10 h 63"/>
                <a:gd name="T46" fmla="*/ 53 w 126"/>
                <a:gd name="T47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6" h="63">
                  <a:moveTo>
                    <a:pt x="108" y="44"/>
                  </a:moveTo>
                  <a:cubicBezTo>
                    <a:pt x="118" y="42"/>
                    <a:pt x="126" y="33"/>
                    <a:pt x="126" y="22"/>
                  </a:cubicBezTo>
                  <a:cubicBezTo>
                    <a:pt x="126" y="11"/>
                    <a:pt x="118" y="2"/>
                    <a:pt x="108" y="0"/>
                  </a:cubicBezTo>
                  <a:cubicBezTo>
                    <a:pt x="108" y="10"/>
                    <a:pt x="108" y="10"/>
                    <a:pt x="108" y="10"/>
                  </a:cubicBezTo>
                  <a:cubicBezTo>
                    <a:pt x="113" y="12"/>
                    <a:pt x="116" y="17"/>
                    <a:pt x="116" y="22"/>
                  </a:cubicBezTo>
                  <a:cubicBezTo>
                    <a:pt x="116" y="28"/>
                    <a:pt x="113" y="32"/>
                    <a:pt x="108" y="34"/>
                  </a:cubicBezTo>
                  <a:lnTo>
                    <a:pt x="108" y="44"/>
                  </a:lnTo>
                  <a:close/>
                  <a:moveTo>
                    <a:pt x="53" y="63"/>
                  </a:moveTo>
                  <a:cubicBezTo>
                    <a:pt x="70" y="63"/>
                    <a:pt x="85" y="55"/>
                    <a:pt x="94" y="42"/>
                  </a:cubicBezTo>
                  <a:cubicBezTo>
                    <a:pt x="97" y="44"/>
                    <a:pt x="100" y="45"/>
                    <a:pt x="104" y="45"/>
                  </a:cubicBezTo>
                  <a:cubicBezTo>
                    <a:pt x="105" y="45"/>
                    <a:pt x="107" y="44"/>
                    <a:pt x="108" y="44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07" y="35"/>
                    <a:pt x="105" y="35"/>
                    <a:pt x="104" y="35"/>
                  </a:cubicBezTo>
                  <a:cubicBezTo>
                    <a:pt x="102" y="35"/>
                    <a:pt x="101" y="35"/>
                    <a:pt x="100" y="34"/>
                  </a:cubicBezTo>
                  <a:cubicBezTo>
                    <a:pt x="103" y="27"/>
                    <a:pt x="106" y="18"/>
                    <a:pt x="106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6" y="10"/>
                    <a:pt x="107" y="10"/>
                    <a:pt x="108" y="1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7" y="0"/>
                    <a:pt x="106" y="0"/>
                    <a:pt x="105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6"/>
                    <a:pt x="0" y="10"/>
                  </a:cubicBezTo>
                  <a:cubicBezTo>
                    <a:pt x="0" y="39"/>
                    <a:pt x="23" y="63"/>
                    <a:pt x="53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66" name="Rectangle 201"/>
            <p:cNvSpPr>
              <a:spLocks noChangeArrowheads="1"/>
            </p:cNvSpPr>
            <p:nvPr/>
          </p:nvSpPr>
          <p:spPr bwMode="auto">
            <a:xfrm>
              <a:off x="5154613" y="5362575"/>
              <a:ext cx="427038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67" name="Freeform 202"/>
            <p:cNvSpPr>
              <a:spLocks/>
            </p:cNvSpPr>
            <p:nvPr/>
          </p:nvSpPr>
          <p:spPr bwMode="auto">
            <a:xfrm>
              <a:off x="5251450" y="4897438"/>
              <a:ext cx="74613" cy="195263"/>
            </a:xfrm>
            <a:custGeom>
              <a:avLst/>
              <a:gdLst>
                <a:gd name="T0" fmla="*/ 7 w 20"/>
                <a:gd name="T1" fmla="*/ 39 h 52"/>
                <a:gd name="T2" fmla="*/ 10 w 20"/>
                <a:gd name="T3" fmla="*/ 50 h 52"/>
                <a:gd name="T4" fmla="*/ 18 w 20"/>
                <a:gd name="T5" fmla="*/ 32 h 52"/>
                <a:gd name="T6" fmla="*/ 13 w 20"/>
                <a:gd name="T7" fmla="*/ 21 h 52"/>
                <a:gd name="T8" fmla="*/ 13 w 20"/>
                <a:gd name="T9" fmla="*/ 13 h 52"/>
                <a:gd name="T10" fmla="*/ 7 w 20"/>
                <a:gd name="T11" fmla="*/ 4 h 52"/>
                <a:gd name="T12" fmla="*/ 2 w 20"/>
                <a:gd name="T13" fmla="*/ 22 h 52"/>
                <a:gd name="T14" fmla="*/ 7 w 20"/>
                <a:gd name="T15" fmla="*/ 3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52">
                  <a:moveTo>
                    <a:pt x="7" y="39"/>
                  </a:moveTo>
                  <a:cubicBezTo>
                    <a:pt x="0" y="42"/>
                    <a:pt x="3" y="52"/>
                    <a:pt x="10" y="50"/>
                  </a:cubicBezTo>
                  <a:cubicBezTo>
                    <a:pt x="18" y="47"/>
                    <a:pt x="20" y="39"/>
                    <a:pt x="18" y="32"/>
                  </a:cubicBezTo>
                  <a:cubicBezTo>
                    <a:pt x="17" y="28"/>
                    <a:pt x="15" y="24"/>
                    <a:pt x="13" y="21"/>
                  </a:cubicBezTo>
                  <a:cubicBezTo>
                    <a:pt x="12" y="19"/>
                    <a:pt x="10" y="15"/>
                    <a:pt x="13" y="13"/>
                  </a:cubicBezTo>
                  <a:cubicBezTo>
                    <a:pt x="19" y="9"/>
                    <a:pt x="13" y="0"/>
                    <a:pt x="7" y="4"/>
                  </a:cubicBezTo>
                  <a:cubicBezTo>
                    <a:pt x="1" y="8"/>
                    <a:pt x="0" y="15"/>
                    <a:pt x="2" y="22"/>
                  </a:cubicBezTo>
                  <a:cubicBezTo>
                    <a:pt x="3" y="25"/>
                    <a:pt x="12" y="38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68" name="Freeform 203"/>
            <p:cNvSpPr>
              <a:spLocks/>
            </p:cNvSpPr>
            <p:nvPr/>
          </p:nvSpPr>
          <p:spPr bwMode="auto">
            <a:xfrm>
              <a:off x="5360988" y="4897438"/>
              <a:ext cx="77788" cy="195263"/>
            </a:xfrm>
            <a:custGeom>
              <a:avLst/>
              <a:gdLst>
                <a:gd name="T0" fmla="*/ 8 w 21"/>
                <a:gd name="T1" fmla="*/ 39 h 52"/>
                <a:gd name="T2" fmla="*/ 11 w 21"/>
                <a:gd name="T3" fmla="*/ 50 h 52"/>
                <a:gd name="T4" fmla="*/ 19 w 21"/>
                <a:gd name="T5" fmla="*/ 32 h 52"/>
                <a:gd name="T6" fmla="*/ 14 w 21"/>
                <a:gd name="T7" fmla="*/ 21 h 52"/>
                <a:gd name="T8" fmla="*/ 14 w 21"/>
                <a:gd name="T9" fmla="*/ 13 h 52"/>
                <a:gd name="T10" fmla="*/ 8 w 21"/>
                <a:gd name="T11" fmla="*/ 4 h 52"/>
                <a:gd name="T12" fmla="*/ 3 w 21"/>
                <a:gd name="T13" fmla="*/ 22 h 52"/>
                <a:gd name="T14" fmla="*/ 8 w 21"/>
                <a:gd name="T15" fmla="*/ 3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52">
                  <a:moveTo>
                    <a:pt x="8" y="39"/>
                  </a:moveTo>
                  <a:cubicBezTo>
                    <a:pt x="1" y="42"/>
                    <a:pt x="4" y="52"/>
                    <a:pt x="11" y="50"/>
                  </a:cubicBezTo>
                  <a:cubicBezTo>
                    <a:pt x="18" y="47"/>
                    <a:pt x="21" y="39"/>
                    <a:pt x="19" y="32"/>
                  </a:cubicBezTo>
                  <a:cubicBezTo>
                    <a:pt x="18" y="28"/>
                    <a:pt x="16" y="24"/>
                    <a:pt x="14" y="21"/>
                  </a:cubicBezTo>
                  <a:cubicBezTo>
                    <a:pt x="13" y="19"/>
                    <a:pt x="11" y="15"/>
                    <a:pt x="14" y="13"/>
                  </a:cubicBezTo>
                  <a:cubicBezTo>
                    <a:pt x="20" y="9"/>
                    <a:pt x="14" y="0"/>
                    <a:pt x="8" y="4"/>
                  </a:cubicBezTo>
                  <a:cubicBezTo>
                    <a:pt x="2" y="8"/>
                    <a:pt x="0" y="15"/>
                    <a:pt x="3" y="22"/>
                  </a:cubicBezTo>
                  <a:cubicBezTo>
                    <a:pt x="4" y="25"/>
                    <a:pt x="13" y="38"/>
                    <a:pt x="8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69" name="Oval 204"/>
            <p:cNvSpPr>
              <a:spLocks noChangeArrowheads="1"/>
            </p:cNvSpPr>
            <p:nvPr/>
          </p:nvSpPr>
          <p:spPr bwMode="auto">
            <a:xfrm>
              <a:off x="4910138" y="3492500"/>
              <a:ext cx="157163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70" name="Freeform 205"/>
            <p:cNvSpPr>
              <a:spLocks/>
            </p:cNvSpPr>
            <p:nvPr/>
          </p:nvSpPr>
          <p:spPr bwMode="auto">
            <a:xfrm>
              <a:off x="4492625" y="3638550"/>
              <a:ext cx="758825" cy="588963"/>
            </a:xfrm>
            <a:custGeom>
              <a:avLst/>
              <a:gdLst>
                <a:gd name="T0" fmla="*/ 383 w 478"/>
                <a:gd name="T1" fmla="*/ 76 h 371"/>
                <a:gd name="T2" fmla="*/ 331 w 478"/>
                <a:gd name="T3" fmla="*/ 35 h 371"/>
                <a:gd name="T4" fmla="*/ 242 w 478"/>
                <a:gd name="T5" fmla="*/ 0 h 371"/>
                <a:gd name="T6" fmla="*/ 133 w 478"/>
                <a:gd name="T7" fmla="*/ 0 h 371"/>
                <a:gd name="T8" fmla="*/ 78 w 478"/>
                <a:gd name="T9" fmla="*/ 118 h 371"/>
                <a:gd name="T10" fmla="*/ 64 w 478"/>
                <a:gd name="T11" fmla="*/ 114 h 371"/>
                <a:gd name="T12" fmla="*/ 59 w 478"/>
                <a:gd name="T13" fmla="*/ 128 h 371"/>
                <a:gd name="T14" fmla="*/ 57 w 478"/>
                <a:gd name="T15" fmla="*/ 132 h 371"/>
                <a:gd name="T16" fmla="*/ 55 w 478"/>
                <a:gd name="T17" fmla="*/ 137 h 371"/>
                <a:gd name="T18" fmla="*/ 38 w 478"/>
                <a:gd name="T19" fmla="*/ 130 h 371"/>
                <a:gd name="T20" fmla="*/ 0 w 478"/>
                <a:gd name="T21" fmla="*/ 220 h 371"/>
                <a:gd name="T22" fmla="*/ 90 w 478"/>
                <a:gd name="T23" fmla="*/ 258 h 371"/>
                <a:gd name="T24" fmla="*/ 97 w 478"/>
                <a:gd name="T25" fmla="*/ 260 h 371"/>
                <a:gd name="T26" fmla="*/ 97 w 478"/>
                <a:gd name="T27" fmla="*/ 258 h 371"/>
                <a:gd name="T28" fmla="*/ 135 w 478"/>
                <a:gd name="T29" fmla="*/ 170 h 371"/>
                <a:gd name="T30" fmla="*/ 119 w 478"/>
                <a:gd name="T31" fmla="*/ 163 h 371"/>
                <a:gd name="T32" fmla="*/ 121 w 478"/>
                <a:gd name="T33" fmla="*/ 159 h 371"/>
                <a:gd name="T34" fmla="*/ 123 w 478"/>
                <a:gd name="T35" fmla="*/ 154 h 371"/>
                <a:gd name="T36" fmla="*/ 128 w 478"/>
                <a:gd name="T37" fmla="*/ 140 h 371"/>
                <a:gd name="T38" fmla="*/ 114 w 478"/>
                <a:gd name="T39" fmla="*/ 135 h 371"/>
                <a:gd name="T40" fmla="*/ 156 w 478"/>
                <a:gd name="T41" fmla="*/ 38 h 371"/>
                <a:gd name="T42" fmla="*/ 227 w 478"/>
                <a:gd name="T43" fmla="*/ 38 h 371"/>
                <a:gd name="T44" fmla="*/ 178 w 478"/>
                <a:gd name="T45" fmla="*/ 175 h 371"/>
                <a:gd name="T46" fmla="*/ 166 w 478"/>
                <a:gd name="T47" fmla="*/ 251 h 371"/>
                <a:gd name="T48" fmla="*/ 145 w 478"/>
                <a:gd name="T49" fmla="*/ 253 h 371"/>
                <a:gd name="T50" fmla="*/ 135 w 478"/>
                <a:gd name="T51" fmla="*/ 277 h 371"/>
                <a:gd name="T52" fmla="*/ 130 w 478"/>
                <a:gd name="T53" fmla="*/ 286 h 371"/>
                <a:gd name="T54" fmla="*/ 121 w 478"/>
                <a:gd name="T55" fmla="*/ 282 h 371"/>
                <a:gd name="T56" fmla="*/ 64 w 478"/>
                <a:gd name="T57" fmla="*/ 260 h 371"/>
                <a:gd name="T58" fmla="*/ 57 w 478"/>
                <a:gd name="T59" fmla="*/ 260 h 371"/>
                <a:gd name="T60" fmla="*/ 59 w 478"/>
                <a:gd name="T61" fmla="*/ 310 h 371"/>
                <a:gd name="T62" fmla="*/ 208 w 478"/>
                <a:gd name="T63" fmla="*/ 298 h 371"/>
                <a:gd name="T64" fmla="*/ 225 w 478"/>
                <a:gd name="T65" fmla="*/ 208 h 371"/>
                <a:gd name="T66" fmla="*/ 227 w 478"/>
                <a:gd name="T67" fmla="*/ 211 h 371"/>
                <a:gd name="T68" fmla="*/ 286 w 478"/>
                <a:gd name="T69" fmla="*/ 253 h 371"/>
                <a:gd name="T70" fmla="*/ 291 w 478"/>
                <a:gd name="T71" fmla="*/ 371 h 371"/>
                <a:gd name="T72" fmla="*/ 341 w 478"/>
                <a:gd name="T73" fmla="*/ 369 h 371"/>
                <a:gd name="T74" fmla="*/ 334 w 478"/>
                <a:gd name="T75" fmla="*/ 227 h 371"/>
                <a:gd name="T76" fmla="*/ 263 w 478"/>
                <a:gd name="T77" fmla="*/ 175 h 371"/>
                <a:gd name="T78" fmla="*/ 315 w 478"/>
                <a:gd name="T79" fmla="*/ 69 h 371"/>
                <a:gd name="T80" fmla="*/ 383 w 478"/>
                <a:gd name="T81" fmla="*/ 123 h 371"/>
                <a:gd name="T82" fmla="*/ 478 w 478"/>
                <a:gd name="T83" fmla="*/ 43 h 371"/>
                <a:gd name="T84" fmla="*/ 454 w 478"/>
                <a:gd name="T85" fmla="*/ 14 h 371"/>
                <a:gd name="T86" fmla="*/ 383 w 478"/>
                <a:gd name="T87" fmla="*/ 7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8" h="371">
                  <a:moveTo>
                    <a:pt x="383" y="76"/>
                  </a:moveTo>
                  <a:lnTo>
                    <a:pt x="331" y="35"/>
                  </a:lnTo>
                  <a:lnTo>
                    <a:pt x="242" y="0"/>
                  </a:lnTo>
                  <a:lnTo>
                    <a:pt x="133" y="0"/>
                  </a:lnTo>
                  <a:lnTo>
                    <a:pt x="78" y="118"/>
                  </a:lnTo>
                  <a:lnTo>
                    <a:pt x="64" y="114"/>
                  </a:lnTo>
                  <a:lnTo>
                    <a:pt x="59" y="128"/>
                  </a:lnTo>
                  <a:lnTo>
                    <a:pt x="57" y="132"/>
                  </a:lnTo>
                  <a:lnTo>
                    <a:pt x="55" y="137"/>
                  </a:lnTo>
                  <a:lnTo>
                    <a:pt x="38" y="130"/>
                  </a:lnTo>
                  <a:lnTo>
                    <a:pt x="0" y="220"/>
                  </a:lnTo>
                  <a:lnTo>
                    <a:pt x="90" y="258"/>
                  </a:lnTo>
                  <a:lnTo>
                    <a:pt x="97" y="260"/>
                  </a:lnTo>
                  <a:lnTo>
                    <a:pt x="97" y="258"/>
                  </a:lnTo>
                  <a:lnTo>
                    <a:pt x="135" y="170"/>
                  </a:lnTo>
                  <a:lnTo>
                    <a:pt x="119" y="163"/>
                  </a:lnTo>
                  <a:lnTo>
                    <a:pt x="121" y="159"/>
                  </a:lnTo>
                  <a:lnTo>
                    <a:pt x="123" y="154"/>
                  </a:lnTo>
                  <a:lnTo>
                    <a:pt x="128" y="140"/>
                  </a:lnTo>
                  <a:lnTo>
                    <a:pt x="114" y="135"/>
                  </a:lnTo>
                  <a:lnTo>
                    <a:pt x="156" y="38"/>
                  </a:lnTo>
                  <a:lnTo>
                    <a:pt x="227" y="38"/>
                  </a:lnTo>
                  <a:lnTo>
                    <a:pt x="178" y="175"/>
                  </a:lnTo>
                  <a:lnTo>
                    <a:pt x="166" y="251"/>
                  </a:lnTo>
                  <a:lnTo>
                    <a:pt x="145" y="253"/>
                  </a:lnTo>
                  <a:lnTo>
                    <a:pt x="135" y="277"/>
                  </a:lnTo>
                  <a:lnTo>
                    <a:pt x="130" y="286"/>
                  </a:lnTo>
                  <a:lnTo>
                    <a:pt x="121" y="282"/>
                  </a:lnTo>
                  <a:lnTo>
                    <a:pt x="64" y="260"/>
                  </a:lnTo>
                  <a:lnTo>
                    <a:pt x="57" y="260"/>
                  </a:lnTo>
                  <a:lnTo>
                    <a:pt x="59" y="310"/>
                  </a:lnTo>
                  <a:lnTo>
                    <a:pt x="208" y="298"/>
                  </a:lnTo>
                  <a:lnTo>
                    <a:pt x="225" y="208"/>
                  </a:lnTo>
                  <a:lnTo>
                    <a:pt x="227" y="211"/>
                  </a:lnTo>
                  <a:lnTo>
                    <a:pt x="286" y="253"/>
                  </a:lnTo>
                  <a:lnTo>
                    <a:pt x="291" y="371"/>
                  </a:lnTo>
                  <a:lnTo>
                    <a:pt x="341" y="369"/>
                  </a:lnTo>
                  <a:lnTo>
                    <a:pt x="334" y="227"/>
                  </a:lnTo>
                  <a:lnTo>
                    <a:pt x="263" y="175"/>
                  </a:lnTo>
                  <a:lnTo>
                    <a:pt x="315" y="69"/>
                  </a:lnTo>
                  <a:lnTo>
                    <a:pt x="383" y="123"/>
                  </a:lnTo>
                  <a:lnTo>
                    <a:pt x="478" y="43"/>
                  </a:lnTo>
                  <a:lnTo>
                    <a:pt x="454" y="14"/>
                  </a:lnTo>
                  <a:lnTo>
                    <a:pt x="383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71" name="Freeform 206"/>
            <p:cNvSpPr>
              <a:spLocks/>
            </p:cNvSpPr>
            <p:nvPr/>
          </p:nvSpPr>
          <p:spPr bwMode="auto">
            <a:xfrm>
              <a:off x="4451350" y="3825875"/>
              <a:ext cx="82550" cy="153988"/>
            </a:xfrm>
            <a:custGeom>
              <a:avLst/>
              <a:gdLst>
                <a:gd name="T0" fmla="*/ 0 w 52"/>
                <a:gd name="T1" fmla="*/ 90 h 97"/>
                <a:gd name="T2" fmla="*/ 38 w 52"/>
                <a:gd name="T3" fmla="*/ 0 h 97"/>
                <a:gd name="T4" fmla="*/ 52 w 52"/>
                <a:gd name="T5" fmla="*/ 7 h 97"/>
                <a:gd name="T6" fmla="*/ 15 w 52"/>
                <a:gd name="T7" fmla="*/ 97 h 97"/>
                <a:gd name="T8" fmla="*/ 0 w 52"/>
                <a:gd name="T9" fmla="*/ 9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97">
                  <a:moveTo>
                    <a:pt x="0" y="90"/>
                  </a:moveTo>
                  <a:lnTo>
                    <a:pt x="38" y="0"/>
                  </a:lnTo>
                  <a:lnTo>
                    <a:pt x="52" y="7"/>
                  </a:lnTo>
                  <a:lnTo>
                    <a:pt x="15" y="97"/>
                  </a:lnTo>
                  <a:lnTo>
                    <a:pt x="0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72" name="Freeform 207"/>
            <p:cNvSpPr>
              <a:spLocks/>
            </p:cNvSpPr>
            <p:nvPr/>
          </p:nvSpPr>
          <p:spPr bwMode="auto">
            <a:xfrm>
              <a:off x="4665663" y="3916363"/>
              <a:ext cx="82550" cy="153988"/>
            </a:xfrm>
            <a:custGeom>
              <a:avLst/>
              <a:gdLst>
                <a:gd name="T0" fmla="*/ 24 w 52"/>
                <a:gd name="T1" fmla="*/ 78 h 97"/>
                <a:gd name="T2" fmla="*/ 52 w 52"/>
                <a:gd name="T3" fmla="*/ 7 h 97"/>
                <a:gd name="T4" fmla="*/ 38 w 52"/>
                <a:gd name="T5" fmla="*/ 0 h 97"/>
                <a:gd name="T6" fmla="*/ 5 w 52"/>
                <a:gd name="T7" fmla="*/ 81 h 97"/>
                <a:gd name="T8" fmla="*/ 0 w 52"/>
                <a:gd name="T9" fmla="*/ 90 h 97"/>
                <a:gd name="T10" fmla="*/ 14 w 52"/>
                <a:gd name="T11" fmla="*/ 97 h 97"/>
                <a:gd name="T12" fmla="*/ 24 w 52"/>
                <a:gd name="T13" fmla="*/ 7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97">
                  <a:moveTo>
                    <a:pt x="24" y="78"/>
                  </a:moveTo>
                  <a:lnTo>
                    <a:pt x="52" y="7"/>
                  </a:lnTo>
                  <a:lnTo>
                    <a:pt x="38" y="0"/>
                  </a:lnTo>
                  <a:lnTo>
                    <a:pt x="5" y="81"/>
                  </a:lnTo>
                  <a:lnTo>
                    <a:pt x="0" y="90"/>
                  </a:lnTo>
                  <a:lnTo>
                    <a:pt x="14" y="97"/>
                  </a:lnTo>
                  <a:lnTo>
                    <a:pt x="24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73" name="Freeform 208"/>
            <p:cNvSpPr>
              <a:spLocks/>
            </p:cNvSpPr>
            <p:nvPr/>
          </p:nvSpPr>
          <p:spPr bwMode="auto">
            <a:xfrm>
              <a:off x="9655175" y="1065213"/>
              <a:ext cx="465138" cy="646113"/>
            </a:xfrm>
            <a:custGeom>
              <a:avLst/>
              <a:gdLst>
                <a:gd name="T0" fmla="*/ 67 w 124"/>
                <a:gd name="T1" fmla="*/ 33 h 172"/>
                <a:gd name="T2" fmla="*/ 67 w 124"/>
                <a:gd name="T3" fmla="*/ 33 h 172"/>
                <a:gd name="T4" fmla="*/ 67 w 124"/>
                <a:gd name="T5" fmla="*/ 137 h 172"/>
                <a:gd name="T6" fmla="*/ 45 w 124"/>
                <a:gd name="T7" fmla="*/ 160 h 172"/>
                <a:gd name="T8" fmla="*/ 15 w 124"/>
                <a:gd name="T9" fmla="*/ 144 h 172"/>
                <a:gd name="T10" fmla="*/ 20 w 124"/>
                <a:gd name="T11" fmla="*/ 144 h 172"/>
                <a:gd name="T12" fmla="*/ 20 w 124"/>
                <a:gd name="T13" fmla="*/ 135 h 172"/>
                <a:gd name="T14" fmla="*/ 0 w 124"/>
                <a:gd name="T15" fmla="*/ 135 h 172"/>
                <a:gd name="T16" fmla="*/ 0 w 124"/>
                <a:gd name="T17" fmla="*/ 144 h 172"/>
                <a:gd name="T18" fmla="*/ 6 w 124"/>
                <a:gd name="T19" fmla="*/ 144 h 172"/>
                <a:gd name="T20" fmla="*/ 42 w 124"/>
                <a:gd name="T21" fmla="*/ 170 h 172"/>
                <a:gd name="T22" fmla="*/ 77 w 124"/>
                <a:gd name="T23" fmla="*/ 135 h 172"/>
                <a:gd name="T24" fmla="*/ 76 w 124"/>
                <a:gd name="T25" fmla="*/ 33 h 172"/>
                <a:gd name="T26" fmla="*/ 95 w 124"/>
                <a:gd name="T27" fmla="*/ 11 h 172"/>
                <a:gd name="T28" fmla="*/ 114 w 124"/>
                <a:gd name="T29" fmla="*/ 34 h 172"/>
                <a:gd name="T30" fmla="*/ 114 w 124"/>
                <a:gd name="T31" fmla="*/ 149 h 172"/>
                <a:gd name="T32" fmla="*/ 124 w 124"/>
                <a:gd name="T33" fmla="*/ 149 h 172"/>
                <a:gd name="T34" fmla="*/ 124 w 124"/>
                <a:gd name="T35" fmla="*/ 32 h 172"/>
                <a:gd name="T36" fmla="*/ 97 w 124"/>
                <a:gd name="T37" fmla="*/ 1 h 172"/>
                <a:gd name="T38" fmla="*/ 67 w 124"/>
                <a:gd name="T39" fmla="*/ 33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4" h="172">
                  <a:moveTo>
                    <a:pt x="67" y="33"/>
                  </a:move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67" y="136"/>
                    <a:pt x="67" y="137"/>
                  </a:cubicBezTo>
                  <a:cubicBezTo>
                    <a:pt x="67" y="149"/>
                    <a:pt x="57" y="157"/>
                    <a:pt x="45" y="160"/>
                  </a:cubicBezTo>
                  <a:cubicBezTo>
                    <a:pt x="35" y="163"/>
                    <a:pt x="13" y="158"/>
                    <a:pt x="15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35"/>
                    <a:pt x="20" y="135"/>
                    <a:pt x="20" y="13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6" y="144"/>
                    <a:pt x="6" y="144"/>
                    <a:pt x="6" y="144"/>
                  </a:cubicBezTo>
                  <a:cubicBezTo>
                    <a:pt x="5" y="162"/>
                    <a:pt x="25" y="172"/>
                    <a:pt x="42" y="170"/>
                  </a:cubicBezTo>
                  <a:cubicBezTo>
                    <a:pt x="61" y="169"/>
                    <a:pt x="77" y="153"/>
                    <a:pt x="77" y="135"/>
                  </a:cubicBezTo>
                  <a:cubicBezTo>
                    <a:pt x="77" y="133"/>
                    <a:pt x="76" y="33"/>
                    <a:pt x="76" y="33"/>
                  </a:cubicBezTo>
                  <a:cubicBezTo>
                    <a:pt x="76" y="22"/>
                    <a:pt x="83" y="11"/>
                    <a:pt x="95" y="11"/>
                  </a:cubicBezTo>
                  <a:cubicBezTo>
                    <a:pt x="108" y="11"/>
                    <a:pt x="114" y="22"/>
                    <a:pt x="114" y="34"/>
                  </a:cubicBezTo>
                  <a:cubicBezTo>
                    <a:pt x="114" y="35"/>
                    <a:pt x="114" y="149"/>
                    <a:pt x="114" y="149"/>
                  </a:cubicBezTo>
                  <a:cubicBezTo>
                    <a:pt x="114" y="155"/>
                    <a:pt x="124" y="155"/>
                    <a:pt x="124" y="149"/>
                  </a:cubicBezTo>
                  <a:cubicBezTo>
                    <a:pt x="124" y="149"/>
                    <a:pt x="124" y="33"/>
                    <a:pt x="124" y="32"/>
                  </a:cubicBezTo>
                  <a:cubicBezTo>
                    <a:pt x="124" y="16"/>
                    <a:pt x="113" y="3"/>
                    <a:pt x="97" y="1"/>
                  </a:cubicBezTo>
                  <a:cubicBezTo>
                    <a:pt x="79" y="0"/>
                    <a:pt x="67" y="17"/>
                    <a:pt x="67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74" name="Freeform 209"/>
            <p:cNvSpPr>
              <a:spLocks/>
            </p:cNvSpPr>
            <p:nvPr/>
          </p:nvSpPr>
          <p:spPr bwMode="auto">
            <a:xfrm>
              <a:off x="9594850" y="1219200"/>
              <a:ext cx="195263" cy="334963"/>
            </a:xfrm>
            <a:custGeom>
              <a:avLst/>
              <a:gdLst>
                <a:gd name="T0" fmla="*/ 16 w 52"/>
                <a:gd name="T1" fmla="*/ 89 h 89"/>
                <a:gd name="T2" fmla="*/ 36 w 52"/>
                <a:gd name="T3" fmla="*/ 89 h 89"/>
                <a:gd name="T4" fmla="*/ 43 w 52"/>
                <a:gd name="T5" fmla="*/ 89 h 89"/>
                <a:gd name="T6" fmla="*/ 52 w 52"/>
                <a:gd name="T7" fmla="*/ 0 h 89"/>
                <a:gd name="T8" fmla="*/ 26 w 52"/>
                <a:gd name="T9" fmla="*/ 7 h 89"/>
                <a:gd name="T10" fmla="*/ 0 w 52"/>
                <a:gd name="T11" fmla="*/ 0 h 89"/>
                <a:gd name="T12" fmla="*/ 9 w 52"/>
                <a:gd name="T13" fmla="*/ 89 h 89"/>
                <a:gd name="T14" fmla="*/ 16 w 52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89">
                  <a:moveTo>
                    <a:pt x="16" y="89"/>
                  </a:moveTo>
                  <a:cubicBezTo>
                    <a:pt x="36" y="89"/>
                    <a:pt x="36" y="89"/>
                    <a:pt x="36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5" y="5"/>
                    <a:pt x="36" y="7"/>
                    <a:pt x="26" y="7"/>
                  </a:cubicBezTo>
                  <a:cubicBezTo>
                    <a:pt x="16" y="7"/>
                    <a:pt x="7" y="5"/>
                    <a:pt x="0" y="0"/>
                  </a:cubicBezTo>
                  <a:cubicBezTo>
                    <a:pt x="9" y="89"/>
                    <a:pt x="9" y="89"/>
                    <a:pt x="9" y="89"/>
                  </a:cubicBezTo>
                  <a:lnTo>
                    <a:pt x="16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75" name="Freeform 210"/>
            <p:cNvSpPr>
              <a:spLocks/>
            </p:cNvSpPr>
            <p:nvPr/>
          </p:nvSpPr>
          <p:spPr bwMode="auto">
            <a:xfrm>
              <a:off x="9567863" y="1008063"/>
              <a:ext cx="247650" cy="222250"/>
            </a:xfrm>
            <a:custGeom>
              <a:avLst/>
              <a:gdLst>
                <a:gd name="T0" fmla="*/ 0 w 66"/>
                <a:gd name="T1" fmla="*/ 33 h 59"/>
                <a:gd name="T2" fmla="*/ 3 w 66"/>
                <a:gd name="T3" fmla="*/ 45 h 59"/>
                <a:gd name="T4" fmla="*/ 5 w 66"/>
                <a:gd name="T5" fmla="*/ 48 h 59"/>
                <a:gd name="T6" fmla="*/ 7 w 66"/>
                <a:gd name="T7" fmla="*/ 50 h 59"/>
                <a:gd name="T8" fmla="*/ 7 w 66"/>
                <a:gd name="T9" fmla="*/ 50 h 59"/>
                <a:gd name="T10" fmla="*/ 7 w 66"/>
                <a:gd name="T11" fmla="*/ 51 h 59"/>
                <a:gd name="T12" fmla="*/ 32 w 66"/>
                <a:gd name="T13" fmla="*/ 59 h 59"/>
                <a:gd name="T14" fmla="*/ 33 w 66"/>
                <a:gd name="T15" fmla="*/ 59 h 59"/>
                <a:gd name="T16" fmla="*/ 34 w 66"/>
                <a:gd name="T17" fmla="*/ 59 h 59"/>
                <a:gd name="T18" fmla="*/ 59 w 66"/>
                <a:gd name="T19" fmla="*/ 51 h 59"/>
                <a:gd name="T20" fmla="*/ 59 w 66"/>
                <a:gd name="T21" fmla="*/ 50 h 59"/>
                <a:gd name="T22" fmla="*/ 59 w 66"/>
                <a:gd name="T23" fmla="*/ 50 h 59"/>
                <a:gd name="T24" fmla="*/ 61 w 66"/>
                <a:gd name="T25" fmla="*/ 48 h 59"/>
                <a:gd name="T26" fmla="*/ 63 w 66"/>
                <a:gd name="T27" fmla="*/ 45 h 59"/>
                <a:gd name="T28" fmla="*/ 66 w 66"/>
                <a:gd name="T29" fmla="*/ 33 h 59"/>
                <a:gd name="T30" fmla="*/ 33 w 66"/>
                <a:gd name="T31" fmla="*/ 0 h 59"/>
                <a:gd name="T32" fmla="*/ 0 w 66"/>
                <a:gd name="T33" fmla="*/ 3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59">
                  <a:moveTo>
                    <a:pt x="0" y="33"/>
                  </a:moveTo>
                  <a:cubicBezTo>
                    <a:pt x="0" y="38"/>
                    <a:pt x="1" y="42"/>
                    <a:pt x="3" y="45"/>
                  </a:cubicBezTo>
                  <a:cubicBezTo>
                    <a:pt x="4" y="46"/>
                    <a:pt x="4" y="47"/>
                    <a:pt x="5" y="48"/>
                  </a:cubicBezTo>
                  <a:cubicBezTo>
                    <a:pt x="5" y="49"/>
                    <a:pt x="6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1"/>
                  </a:cubicBezTo>
                  <a:cubicBezTo>
                    <a:pt x="15" y="56"/>
                    <a:pt x="23" y="58"/>
                    <a:pt x="32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4" y="59"/>
                  </a:cubicBezTo>
                  <a:cubicBezTo>
                    <a:pt x="43" y="58"/>
                    <a:pt x="51" y="56"/>
                    <a:pt x="59" y="51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60" y="50"/>
                    <a:pt x="60" y="49"/>
                    <a:pt x="61" y="48"/>
                  </a:cubicBezTo>
                  <a:cubicBezTo>
                    <a:pt x="62" y="47"/>
                    <a:pt x="62" y="46"/>
                    <a:pt x="63" y="45"/>
                  </a:cubicBezTo>
                  <a:cubicBezTo>
                    <a:pt x="65" y="42"/>
                    <a:pt x="66" y="38"/>
                    <a:pt x="66" y="33"/>
                  </a:cubicBezTo>
                  <a:cubicBezTo>
                    <a:pt x="66" y="15"/>
                    <a:pt x="51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76" name="Freeform 211"/>
            <p:cNvSpPr>
              <a:spLocks/>
            </p:cNvSpPr>
            <p:nvPr/>
          </p:nvSpPr>
          <p:spPr bwMode="auto">
            <a:xfrm>
              <a:off x="0" y="9525"/>
              <a:ext cx="168275" cy="161925"/>
            </a:xfrm>
            <a:custGeom>
              <a:avLst/>
              <a:gdLst>
                <a:gd name="T0" fmla="*/ 40 w 45"/>
                <a:gd name="T1" fmla="*/ 8 h 43"/>
                <a:gd name="T2" fmla="*/ 16 w 45"/>
                <a:gd name="T3" fmla="*/ 3 h 43"/>
                <a:gd name="T4" fmla="*/ 10 w 45"/>
                <a:gd name="T5" fmla="*/ 0 h 43"/>
                <a:gd name="T6" fmla="*/ 6 w 45"/>
                <a:gd name="T7" fmla="*/ 0 h 43"/>
                <a:gd name="T8" fmla="*/ 0 w 45"/>
                <a:gd name="T9" fmla="*/ 3 h 43"/>
                <a:gd name="T10" fmla="*/ 0 w 45"/>
                <a:gd name="T11" fmla="*/ 41 h 43"/>
                <a:gd name="T12" fmla="*/ 21 w 45"/>
                <a:gd name="T13" fmla="*/ 41 h 43"/>
                <a:gd name="T14" fmla="*/ 42 w 45"/>
                <a:gd name="T15" fmla="*/ 12 h 43"/>
                <a:gd name="T16" fmla="*/ 40 w 45"/>
                <a:gd name="T17" fmla="*/ 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43">
                  <a:moveTo>
                    <a:pt x="40" y="8"/>
                  </a:moveTo>
                  <a:cubicBezTo>
                    <a:pt x="32" y="9"/>
                    <a:pt x="23" y="8"/>
                    <a:pt x="16" y="3"/>
                  </a:cubicBezTo>
                  <a:cubicBezTo>
                    <a:pt x="14" y="2"/>
                    <a:pt x="12" y="1"/>
                    <a:pt x="1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1"/>
                    <a:pt x="2" y="2"/>
                    <a:pt x="0" y="3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6" y="43"/>
                    <a:pt x="14" y="43"/>
                    <a:pt x="21" y="41"/>
                  </a:cubicBezTo>
                  <a:cubicBezTo>
                    <a:pt x="36" y="37"/>
                    <a:pt x="45" y="24"/>
                    <a:pt x="42" y="12"/>
                  </a:cubicBezTo>
                  <a:cubicBezTo>
                    <a:pt x="41" y="11"/>
                    <a:pt x="41" y="10"/>
                    <a:pt x="4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77" name="Freeform 212"/>
            <p:cNvSpPr>
              <a:spLocks/>
            </p:cNvSpPr>
            <p:nvPr/>
          </p:nvSpPr>
          <p:spPr bwMode="auto">
            <a:xfrm>
              <a:off x="74613" y="9525"/>
              <a:ext cx="104775" cy="11113"/>
            </a:xfrm>
            <a:custGeom>
              <a:avLst/>
              <a:gdLst>
                <a:gd name="T0" fmla="*/ 0 w 28"/>
                <a:gd name="T1" fmla="*/ 0 h 3"/>
                <a:gd name="T2" fmla="*/ 15 w 28"/>
                <a:gd name="T3" fmla="*/ 3 h 3"/>
                <a:gd name="T4" fmla="*/ 23 w 28"/>
                <a:gd name="T5" fmla="*/ 2 h 3"/>
                <a:gd name="T6" fmla="*/ 28 w 28"/>
                <a:gd name="T7" fmla="*/ 0 h 3"/>
                <a:gd name="T8" fmla="*/ 0 w 28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">
                  <a:moveTo>
                    <a:pt x="0" y="0"/>
                  </a:moveTo>
                  <a:cubicBezTo>
                    <a:pt x="5" y="2"/>
                    <a:pt x="10" y="3"/>
                    <a:pt x="15" y="3"/>
                  </a:cubicBezTo>
                  <a:cubicBezTo>
                    <a:pt x="18" y="3"/>
                    <a:pt x="21" y="3"/>
                    <a:pt x="23" y="2"/>
                  </a:cubicBezTo>
                  <a:cubicBezTo>
                    <a:pt x="25" y="2"/>
                    <a:pt x="27" y="1"/>
                    <a:pt x="2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78" name="Freeform 213"/>
            <p:cNvSpPr>
              <a:spLocks/>
            </p:cNvSpPr>
            <p:nvPr/>
          </p:nvSpPr>
          <p:spPr bwMode="auto">
            <a:xfrm>
              <a:off x="203200" y="114300"/>
              <a:ext cx="190500" cy="219075"/>
            </a:xfrm>
            <a:custGeom>
              <a:avLst/>
              <a:gdLst>
                <a:gd name="T0" fmla="*/ 33 w 51"/>
                <a:gd name="T1" fmla="*/ 55 h 58"/>
                <a:gd name="T2" fmla="*/ 46 w 51"/>
                <a:gd name="T3" fmla="*/ 22 h 58"/>
                <a:gd name="T4" fmla="*/ 46 w 51"/>
                <a:gd name="T5" fmla="*/ 21 h 58"/>
                <a:gd name="T6" fmla="*/ 39 w 51"/>
                <a:gd name="T7" fmla="*/ 18 h 58"/>
                <a:gd name="T8" fmla="*/ 22 w 51"/>
                <a:gd name="T9" fmla="*/ 0 h 58"/>
                <a:gd name="T10" fmla="*/ 17 w 51"/>
                <a:gd name="T11" fmla="*/ 1 h 58"/>
                <a:gd name="T12" fmla="*/ 4 w 51"/>
                <a:gd name="T13" fmla="*/ 34 h 58"/>
                <a:gd name="T14" fmla="*/ 33 w 51"/>
                <a:gd name="T15" fmla="*/ 5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58">
                  <a:moveTo>
                    <a:pt x="33" y="55"/>
                  </a:moveTo>
                  <a:cubicBezTo>
                    <a:pt x="45" y="51"/>
                    <a:pt x="51" y="37"/>
                    <a:pt x="46" y="22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4" y="20"/>
                    <a:pt x="41" y="19"/>
                    <a:pt x="39" y="18"/>
                  </a:cubicBezTo>
                  <a:cubicBezTo>
                    <a:pt x="31" y="14"/>
                    <a:pt x="25" y="7"/>
                    <a:pt x="22" y="0"/>
                  </a:cubicBezTo>
                  <a:cubicBezTo>
                    <a:pt x="20" y="0"/>
                    <a:pt x="19" y="0"/>
                    <a:pt x="17" y="1"/>
                  </a:cubicBezTo>
                  <a:cubicBezTo>
                    <a:pt x="6" y="4"/>
                    <a:pt x="0" y="19"/>
                    <a:pt x="4" y="34"/>
                  </a:cubicBezTo>
                  <a:cubicBezTo>
                    <a:pt x="9" y="49"/>
                    <a:pt x="22" y="58"/>
                    <a:pt x="33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79" name="Freeform 214"/>
            <p:cNvSpPr>
              <a:spLocks/>
            </p:cNvSpPr>
            <p:nvPr/>
          </p:nvSpPr>
          <p:spPr bwMode="auto">
            <a:xfrm>
              <a:off x="288925" y="9525"/>
              <a:ext cx="371475" cy="184150"/>
            </a:xfrm>
            <a:custGeom>
              <a:avLst/>
              <a:gdLst>
                <a:gd name="T0" fmla="*/ 4 w 99"/>
                <a:gd name="T1" fmla="*/ 0 h 49"/>
                <a:gd name="T2" fmla="*/ 2 w 99"/>
                <a:gd name="T3" fmla="*/ 22 h 49"/>
                <a:gd name="T4" fmla="*/ 5 w 99"/>
                <a:gd name="T5" fmla="*/ 29 h 49"/>
                <a:gd name="T6" fmla="*/ 19 w 99"/>
                <a:gd name="T7" fmla="*/ 41 h 49"/>
                <a:gd name="T8" fmla="*/ 20 w 99"/>
                <a:gd name="T9" fmla="*/ 42 h 49"/>
                <a:gd name="T10" fmla="*/ 60 w 99"/>
                <a:gd name="T11" fmla="*/ 44 h 49"/>
                <a:gd name="T12" fmla="*/ 97 w 99"/>
                <a:gd name="T13" fmla="*/ 0 h 49"/>
                <a:gd name="T14" fmla="*/ 4 w 99"/>
                <a:gd name="T1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49">
                  <a:moveTo>
                    <a:pt x="4" y="0"/>
                  </a:moveTo>
                  <a:cubicBezTo>
                    <a:pt x="1" y="7"/>
                    <a:pt x="0" y="15"/>
                    <a:pt x="2" y="22"/>
                  </a:cubicBezTo>
                  <a:cubicBezTo>
                    <a:pt x="3" y="24"/>
                    <a:pt x="4" y="27"/>
                    <a:pt x="5" y="29"/>
                  </a:cubicBezTo>
                  <a:cubicBezTo>
                    <a:pt x="9" y="34"/>
                    <a:pt x="13" y="38"/>
                    <a:pt x="19" y="41"/>
                  </a:cubicBezTo>
                  <a:cubicBezTo>
                    <a:pt x="19" y="42"/>
                    <a:pt x="20" y="42"/>
                    <a:pt x="20" y="42"/>
                  </a:cubicBezTo>
                  <a:cubicBezTo>
                    <a:pt x="31" y="47"/>
                    <a:pt x="45" y="49"/>
                    <a:pt x="60" y="44"/>
                  </a:cubicBezTo>
                  <a:cubicBezTo>
                    <a:pt x="83" y="38"/>
                    <a:pt x="99" y="18"/>
                    <a:pt x="97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80" name="Freeform 215"/>
            <p:cNvSpPr>
              <a:spLocks/>
            </p:cNvSpPr>
            <p:nvPr/>
          </p:nvSpPr>
          <p:spPr bwMode="auto">
            <a:xfrm>
              <a:off x="115888" y="9525"/>
              <a:ext cx="169863" cy="222250"/>
            </a:xfrm>
            <a:custGeom>
              <a:avLst/>
              <a:gdLst>
                <a:gd name="T0" fmla="*/ 28 w 45"/>
                <a:gd name="T1" fmla="*/ 0 h 59"/>
                <a:gd name="T2" fmla="*/ 2 w 45"/>
                <a:gd name="T3" fmla="*/ 47 h 59"/>
                <a:gd name="T4" fmla="*/ 5 w 45"/>
                <a:gd name="T5" fmla="*/ 57 h 59"/>
                <a:gd name="T6" fmla="*/ 15 w 45"/>
                <a:gd name="T7" fmla="*/ 55 h 59"/>
                <a:gd name="T8" fmla="*/ 43 w 45"/>
                <a:gd name="T9" fmla="*/ 4 h 59"/>
                <a:gd name="T10" fmla="*/ 45 w 45"/>
                <a:gd name="T11" fmla="*/ 0 h 59"/>
                <a:gd name="T12" fmla="*/ 28 w 45"/>
                <a:gd name="T1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59">
                  <a:moveTo>
                    <a:pt x="28" y="0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0" y="51"/>
                    <a:pt x="2" y="56"/>
                    <a:pt x="5" y="57"/>
                  </a:cubicBezTo>
                  <a:cubicBezTo>
                    <a:pt x="9" y="59"/>
                    <a:pt x="13" y="58"/>
                    <a:pt x="15" y="5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5" y="0"/>
                    <a:pt x="45" y="0"/>
                    <a:pt x="45" y="0"/>
                  </a:cubicBez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81" name="Freeform 216"/>
            <p:cNvSpPr>
              <a:spLocks noEditPoints="1"/>
            </p:cNvSpPr>
            <p:nvPr/>
          </p:nvSpPr>
          <p:spPr bwMode="auto">
            <a:xfrm>
              <a:off x="473075" y="3781425"/>
              <a:ext cx="277813" cy="220663"/>
            </a:xfrm>
            <a:custGeom>
              <a:avLst/>
              <a:gdLst>
                <a:gd name="T0" fmla="*/ 67 w 74"/>
                <a:gd name="T1" fmla="*/ 14 h 59"/>
                <a:gd name="T2" fmla="*/ 60 w 74"/>
                <a:gd name="T3" fmla="*/ 14 h 59"/>
                <a:gd name="T4" fmla="*/ 60 w 74"/>
                <a:gd name="T5" fmla="*/ 17 h 59"/>
                <a:gd name="T6" fmla="*/ 68 w 74"/>
                <a:gd name="T7" fmla="*/ 34 h 59"/>
                <a:gd name="T8" fmla="*/ 68 w 74"/>
                <a:gd name="T9" fmla="*/ 41 h 59"/>
                <a:gd name="T10" fmla="*/ 60 w 74"/>
                <a:gd name="T11" fmla="*/ 59 h 59"/>
                <a:gd name="T12" fmla="*/ 74 w 74"/>
                <a:gd name="T13" fmla="*/ 56 h 59"/>
                <a:gd name="T14" fmla="*/ 74 w 74"/>
                <a:gd name="T15" fmla="*/ 22 h 59"/>
                <a:gd name="T16" fmla="*/ 60 w 74"/>
                <a:gd name="T17" fmla="*/ 0 h 59"/>
                <a:gd name="T18" fmla="*/ 37 w 74"/>
                <a:gd name="T19" fmla="*/ 5 h 59"/>
                <a:gd name="T20" fmla="*/ 60 w 74"/>
                <a:gd name="T21" fmla="*/ 14 h 59"/>
                <a:gd name="T22" fmla="*/ 37 w 74"/>
                <a:gd name="T23" fmla="*/ 47 h 59"/>
                <a:gd name="T24" fmla="*/ 57 w 74"/>
                <a:gd name="T25" fmla="*/ 56 h 59"/>
                <a:gd name="T26" fmla="*/ 60 w 74"/>
                <a:gd name="T27" fmla="*/ 59 h 59"/>
                <a:gd name="T28" fmla="*/ 53 w 74"/>
                <a:gd name="T29" fmla="*/ 41 h 59"/>
                <a:gd name="T30" fmla="*/ 60 w 74"/>
                <a:gd name="T31" fmla="*/ 34 h 59"/>
                <a:gd name="T32" fmla="*/ 37 w 74"/>
                <a:gd name="T33" fmla="*/ 17 h 59"/>
                <a:gd name="T34" fmla="*/ 37 w 74"/>
                <a:gd name="T35" fmla="*/ 0 h 59"/>
                <a:gd name="T36" fmla="*/ 14 w 74"/>
                <a:gd name="T37" fmla="*/ 1 h 59"/>
                <a:gd name="T38" fmla="*/ 19 w 74"/>
                <a:gd name="T39" fmla="*/ 5 h 59"/>
                <a:gd name="T40" fmla="*/ 37 w 74"/>
                <a:gd name="T41" fmla="*/ 5 h 59"/>
                <a:gd name="T42" fmla="*/ 14 w 74"/>
                <a:gd name="T43" fmla="*/ 59 h 59"/>
                <a:gd name="T44" fmla="*/ 18 w 74"/>
                <a:gd name="T45" fmla="*/ 56 h 59"/>
                <a:gd name="T46" fmla="*/ 37 w 74"/>
                <a:gd name="T47" fmla="*/ 47 h 59"/>
                <a:gd name="T48" fmla="*/ 14 w 74"/>
                <a:gd name="T49" fmla="*/ 17 h 59"/>
                <a:gd name="T50" fmla="*/ 22 w 74"/>
                <a:gd name="T51" fmla="*/ 34 h 59"/>
                <a:gd name="T52" fmla="*/ 22 w 74"/>
                <a:gd name="T53" fmla="*/ 41 h 59"/>
                <a:gd name="T54" fmla="*/ 14 w 74"/>
                <a:gd name="T55" fmla="*/ 59 h 59"/>
                <a:gd name="T56" fmla="*/ 8 w 74"/>
                <a:gd name="T57" fmla="*/ 14 h 59"/>
                <a:gd name="T58" fmla="*/ 0 w 74"/>
                <a:gd name="T59" fmla="*/ 46 h 59"/>
                <a:gd name="T60" fmla="*/ 0 w 74"/>
                <a:gd name="T61" fmla="*/ 56 h 59"/>
                <a:gd name="T62" fmla="*/ 14 w 74"/>
                <a:gd name="T63" fmla="*/ 59 h 59"/>
                <a:gd name="T64" fmla="*/ 7 w 74"/>
                <a:gd name="T65" fmla="*/ 41 h 59"/>
                <a:gd name="T66" fmla="*/ 14 w 74"/>
                <a:gd name="T67" fmla="*/ 34 h 59"/>
                <a:gd name="T68" fmla="*/ 13 w 74"/>
                <a:gd name="T69" fmla="*/ 17 h 59"/>
                <a:gd name="T70" fmla="*/ 14 w 74"/>
                <a:gd name="T71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4" h="59">
                  <a:moveTo>
                    <a:pt x="74" y="22"/>
                  </a:moveTo>
                  <a:cubicBezTo>
                    <a:pt x="67" y="14"/>
                    <a:pt x="67" y="14"/>
                    <a:pt x="67" y="14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73" y="59"/>
                    <a:pt x="74" y="58"/>
                    <a:pt x="74" y="56"/>
                  </a:cubicBezTo>
                  <a:cubicBezTo>
                    <a:pt x="74" y="47"/>
                    <a:pt x="74" y="47"/>
                    <a:pt x="74" y="47"/>
                  </a:cubicBezTo>
                  <a:lnTo>
                    <a:pt x="74" y="22"/>
                  </a:lnTo>
                  <a:close/>
                  <a:moveTo>
                    <a:pt x="60" y="1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0" y="1"/>
                    <a:pt x="60" y="1"/>
                    <a:pt x="60" y="1"/>
                  </a:cubicBezTo>
                  <a:close/>
                  <a:moveTo>
                    <a:pt x="37" y="47"/>
                  </a:moveTo>
                  <a:cubicBezTo>
                    <a:pt x="57" y="47"/>
                    <a:pt x="57" y="47"/>
                    <a:pt x="57" y="47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58"/>
                    <a:pt x="58" y="59"/>
                    <a:pt x="60" y="59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53" y="41"/>
                    <a:pt x="53" y="41"/>
                    <a:pt x="53" y="41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37" y="17"/>
                    <a:pt x="37" y="17"/>
                    <a:pt x="37" y="17"/>
                  </a:cubicBezTo>
                  <a:lnTo>
                    <a:pt x="37" y="47"/>
                  </a:lnTo>
                  <a:close/>
                  <a:moveTo>
                    <a:pt x="37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0"/>
                    <a:pt x="37" y="0"/>
                    <a:pt x="37" y="0"/>
                  </a:cubicBezTo>
                  <a:close/>
                  <a:moveTo>
                    <a:pt x="14" y="59"/>
                  </a:moveTo>
                  <a:cubicBezTo>
                    <a:pt x="15" y="59"/>
                    <a:pt x="15" y="59"/>
                    <a:pt x="15" y="59"/>
                  </a:cubicBezTo>
                  <a:cubicBezTo>
                    <a:pt x="16" y="59"/>
                    <a:pt x="18" y="58"/>
                    <a:pt x="18" y="56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14" y="41"/>
                    <a:pt x="14" y="41"/>
                    <a:pt x="14" y="41"/>
                  </a:cubicBezTo>
                  <a:lnTo>
                    <a:pt x="14" y="59"/>
                  </a:lnTo>
                  <a:close/>
                  <a:moveTo>
                    <a:pt x="14" y="1"/>
                  </a:moveTo>
                  <a:cubicBezTo>
                    <a:pt x="8" y="14"/>
                    <a:pt x="8" y="14"/>
                    <a:pt x="8" y="1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59"/>
                    <a:pt x="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82" name="Freeform 217"/>
            <p:cNvSpPr>
              <a:spLocks/>
            </p:cNvSpPr>
            <p:nvPr/>
          </p:nvSpPr>
          <p:spPr bwMode="auto">
            <a:xfrm>
              <a:off x="0" y="3113088"/>
              <a:ext cx="153988" cy="420688"/>
            </a:xfrm>
            <a:custGeom>
              <a:avLst/>
              <a:gdLst>
                <a:gd name="T0" fmla="*/ 0 w 41"/>
                <a:gd name="T1" fmla="*/ 112 h 112"/>
                <a:gd name="T2" fmla="*/ 11 w 41"/>
                <a:gd name="T3" fmla="*/ 112 h 112"/>
                <a:gd name="T4" fmla="*/ 11 w 41"/>
                <a:gd name="T5" fmla="*/ 40 h 112"/>
                <a:gd name="T6" fmla="*/ 29 w 41"/>
                <a:gd name="T7" fmla="*/ 57 h 112"/>
                <a:gd name="T8" fmla="*/ 41 w 41"/>
                <a:gd name="T9" fmla="*/ 38 h 112"/>
                <a:gd name="T10" fmla="*/ 0 w 41"/>
                <a:gd name="T11" fmla="*/ 0 h 112"/>
                <a:gd name="T12" fmla="*/ 0 w 41"/>
                <a:gd name="T1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2">
                  <a:moveTo>
                    <a:pt x="0" y="112"/>
                  </a:moveTo>
                  <a:cubicBezTo>
                    <a:pt x="11" y="112"/>
                    <a:pt x="11" y="112"/>
                    <a:pt x="11" y="112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7" y="44"/>
                    <a:pt x="29" y="57"/>
                    <a:pt x="29" y="57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36" y="24"/>
                    <a:pt x="10" y="7"/>
                    <a:pt x="0" y="0"/>
                  </a:cubicBez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83" name="Freeform 218"/>
            <p:cNvSpPr>
              <a:spLocks noEditPoints="1"/>
            </p:cNvSpPr>
            <p:nvPr/>
          </p:nvSpPr>
          <p:spPr bwMode="auto">
            <a:xfrm>
              <a:off x="3119438" y="9525"/>
              <a:ext cx="588963" cy="412750"/>
            </a:xfrm>
            <a:custGeom>
              <a:avLst/>
              <a:gdLst>
                <a:gd name="T0" fmla="*/ 78 w 157"/>
                <a:gd name="T1" fmla="*/ 110 h 110"/>
                <a:gd name="T2" fmla="*/ 157 w 157"/>
                <a:gd name="T3" fmla="*/ 31 h 110"/>
                <a:gd name="T4" fmla="*/ 151 w 157"/>
                <a:gd name="T5" fmla="*/ 0 h 110"/>
                <a:gd name="T6" fmla="*/ 133 w 157"/>
                <a:gd name="T7" fmla="*/ 0 h 110"/>
                <a:gd name="T8" fmla="*/ 141 w 157"/>
                <a:gd name="T9" fmla="*/ 31 h 110"/>
                <a:gd name="T10" fmla="*/ 78 w 157"/>
                <a:gd name="T11" fmla="*/ 94 h 110"/>
                <a:gd name="T12" fmla="*/ 78 w 157"/>
                <a:gd name="T13" fmla="*/ 110 h 110"/>
                <a:gd name="T14" fmla="*/ 78 w 157"/>
                <a:gd name="T15" fmla="*/ 81 h 110"/>
                <a:gd name="T16" fmla="*/ 78 w 157"/>
                <a:gd name="T17" fmla="*/ 31 h 110"/>
                <a:gd name="T18" fmla="*/ 85 w 157"/>
                <a:gd name="T19" fmla="*/ 31 h 110"/>
                <a:gd name="T20" fmla="*/ 85 w 157"/>
                <a:gd name="T21" fmla="*/ 0 h 110"/>
                <a:gd name="T22" fmla="*/ 117 w 157"/>
                <a:gd name="T23" fmla="*/ 0 h 110"/>
                <a:gd name="T24" fmla="*/ 128 w 157"/>
                <a:gd name="T25" fmla="*/ 31 h 110"/>
                <a:gd name="T26" fmla="*/ 78 w 157"/>
                <a:gd name="T27" fmla="*/ 81 h 110"/>
                <a:gd name="T28" fmla="*/ 6 w 157"/>
                <a:gd name="T29" fmla="*/ 0 h 110"/>
                <a:gd name="T30" fmla="*/ 0 w 157"/>
                <a:gd name="T31" fmla="*/ 31 h 110"/>
                <a:gd name="T32" fmla="*/ 78 w 157"/>
                <a:gd name="T33" fmla="*/ 110 h 110"/>
                <a:gd name="T34" fmla="*/ 78 w 157"/>
                <a:gd name="T35" fmla="*/ 110 h 110"/>
                <a:gd name="T36" fmla="*/ 78 w 157"/>
                <a:gd name="T37" fmla="*/ 94 h 110"/>
                <a:gd name="T38" fmla="*/ 78 w 157"/>
                <a:gd name="T39" fmla="*/ 94 h 110"/>
                <a:gd name="T40" fmla="*/ 78 w 157"/>
                <a:gd name="T41" fmla="*/ 94 h 110"/>
                <a:gd name="T42" fmla="*/ 15 w 157"/>
                <a:gd name="T43" fmla="*/ 31 h 110"/>
                <a:gd name="T44" fmla="*/ 23 w 157"/>
                <a:gd name="T45" fmla="*/ 0 h 110"/>
                <a:gd name="T46" fmla="*/ 6 w 157"/>
                <a:gd name="T47" fmla="*/ 0 h 110"/>
                <a:gd name="T48" fmla="*/ 78 w 157"/>
                <a:gd name="T49" fmla="*/ 31 h 110"/>
                <a:gd name="T50" fmla="*/ 78 w 157"/>
                <a:gd name="T51" fmla="*/ 81 h 110"/>
                <a:gd name="T52" fmla="*/ 78 w 157"/>
                <a:gd name="T53" fmla="*/ 81 h 110"/>
                <a:gd name="T54" fmla="*/ 28 w 157"/>
                <a:gd name="T55" fmla="*/ 31 h 110"/>
                <a:gd name="T56" fmla="*/ 39 w 157"/>
                <a:gd name="T57" fmla="*/ 0 h 110"/>
                <a:gd name="T58" fmla="*/ 72 w 157"/>
                <a:gd name="T59" fmla="*/ 0 h 110"/>
                <a:gd name="T60" fmla="*/ 72 w 157"/>
                <a:gd name="T61" fmla="*/ 31 h 110"/>
                <a:gd name="T62" fmla="*/ 78 w 157"/>
                <a:gd name="T63" fmla="*/ 3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7" h="110">
                  <a:moveTo>
                    <a:pt x="78" y="110"/>
                  </a:moveTo>
                  <a:cubicBezTo>
                    <a:pt x="122" y="110"/>
                    <a:pt x="157" y="74"/>
                    <a:pt x="157" y="31"/>
                  </a:cubicBezTo>
                  <a:cubicBezTo>
                    <a:pt x="157" y="20"/>
                    <a:pt x="155" y="10"/>
                    <a:pt x="151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8" y="9"/>
                    <a:pt x="141" y="20"/>
                    <a:pt x="141" y="31"/>
                  </a:cubicBezTo>
                  <a:cubicBezTo>
                    <a:pt x="141" y="66"/>
                    <a:pt x="113" y="94"/>
                    <a:pt x="78" y="94"/>
                  </a:cubicBezTo>
                  <a:cubicBezTo>
                    <a:pt x="78" y="110"/>
                    <a:pt x="78" y="110"/>
                    <a:pt x="78" y="110"/>
                  </a:cubicBezTo>
                  <a:close/>
                  <a:moveTo>
                    <a:pt x="78" y="81"/>
                  </a:moveTo>
                  <a:cubicBezTo>
                    <a:pt x="78" y="31"/>
                    <a:pt x="78" y="31"/>
                    <a:pt x="78" y="3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24" y="9"/>
                    <a:pt x="128" y="20"/>
                    <a:pt x="128" y="31"/>
                  </a:cubicBezTo>
                  <a:cubicBezTo>
                    <a:pt x="128" y="59"/>
                    <a:pt x="106" y="81"/>
                    <a:pt x="78" y="81"/>
                  </a:cubicBezTo>
                  <a:close/>
                  <a:moveTo>
                    <a:pt x="6" y="0"/>
                  </a:moveTo>
                  <a:cubicBezTo>
                    <a:pt x="2" y="10"/>
                    <a:pt x="0" y="20"/>
                    <a:pt x="0" y="31"/>
                  </a:cubicBezTo>
                  <a:cubicBezTo>
                    <a:pt x="0" y="74"/>
                    <a:pt x="35" y="110"/>
                    <a:pt x="78" y="110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44" y="94"/>
                    <a:pt x="15" y="66"/>
                    <a:pt x="15" y="31"/>
                  </a:cubicBezTo>
                  <a:cubicBezTo>
                    <a:pt x="15" y="20"/>
                    <a:pt x="18" y="9"/>
                    <a:pt x="23" y="0"/>
                  </a:cubicBezTo>
                  <a:cubicBezTo>
                    <a:pt x="6" y="0"/>
                    <a:pt x="6" y="0"/>
                    <a:pt x="6" y="0"/>
                  </a:cubicBezTo>
                  <a:close/>
                  <a:moveTo>
                    <a:pt x="78" y="31"/>
                  </a:moveTo>
                  <a:cubicBezTo>
                    <a:pt x="78" y="81"/>
                    <a:pt x="78" y="81"/>
                    <a:pt x="78" y="81"/>
                  </a:cubicBezTo>
                  <a:cubicBezTo>
                    <a:pt x="78" y="81"/>
                    <a:pt x="78" y="81"/>
                    <a:pt x="78" y="81"/>
                  </a:cubicBezTo>
                  <a:cubicBezTo>
                    <a:pt x="51" y="81"/>
                    <a:pt x="28" y="59"/>
                    <a:pt x="28" y="31"/>
                  </a:cubicBezTo>
                  <a:cubicBezTo>
                    <a:pt x="28" y="20"/>
                    <a:pt x="32" y="9"/>
                    <a:pt x="39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31"/>
                    <a:pt x="72" y="31"/>
                    <a:pt x="72" y="31"/>
                  </a:cubicBezTo>
                  <a:lnTo>
                    <a:pt x="78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84" name="Freeform 219"/>
            <p:cNvSpPr>
              <a:spLocks noEditPoints="1"/>
            </p:cNvSpPr>
            <p:nvPr/>
          </p:nvSpPr>
          <p:spPr bwMode="auto">
            <a:xfrm>
              <a:off x="8970963" y="9525"/>
              <a:ext cx="379413" cy="274638"/>
            </a:xfrm>
            <a:custGeom>
              <a:avLst/>
              <a:gdLst>
                <a:gd name="T0" fmla="*/ 239 w 239"/>
                <a:gd name="T1" fmla="*/ 173 h 173"/>
                <a:gd name="T2" fmla="*/ 213 w 239"/>
                <a:gd name="T3" fmla="*/ 0 h 173"/>
                <a:gd name="T4" fmla="*/ 213 w 239"/>
                <a:gd name="T5" fmla="*/ 36 h 173"/>
                <a:gd name="T6" fmla="*/ 192 w 239"/>
                <a:gd name="T7" fmla="*/ 64 h 173"/>
                <a:gd name="T8" fmla="*/ 213 w 239"/>
                <a:gd name="T9" fmla="*/ 95 h 173"/>
                <a:gd name="T10" fmla="*/ 192 w 239"/>
                <a:gd name="T11" fmla="*/ 95 h 173"/>
                <a:gd name="T12" fmla="*/ 213 w 239"/>
                <a:gd name="T13" fmla="*/ 116 h 173"/>
                <a:gd name="T14" fmla="*/ 213 w 239"/>
                <a:gd name="T15" fmla="*/ 147 h 173"/>
                <a:gd name="T16" fmla="*/ 192 w 239"/>
                <a:gd name="T17" fmla="*/ 173 h 173"/>
                <a:gd name="T18" fmla="*/ 192 w 239"/>
                <a:gd name="T19" fmla="*/ 173 h 173"/>
                <a:gd name="T20" fmla="*/ 168 w 239"/>
                <a:gd name="T21" fmla="*/ 147 h 173"/>
                <a:gd name="T22" fmla="*/ 192 w 239"/>
                <a:gd name="T23" fmla="*/ 116 h 173"/>
                <a:gd name="T24" fmla="*/ 168 w 239"/>
                <a:gd name="T25" fmla="*/ 95 h 173"/>
                <a:gd name="T26" fmla="*/ 192 w 239"/>
                <a:gd name="T27" fmla="*/ 64 h 173"/>
                <a:gd name="T28" fmla="*/ 121 w 239"/>
                <a:gd name="T29" fmla="*/ 36 h 173"/>
                <a:gd name="T30" fmla="*/ 142 w 239"/>
                <a:gd name="T31" fmla="*/ 64 h 173"/>
                <a:gd name="T32" fmla="*/ 142 w 239"/>
                <a:gd name="T33" fmla="*/ 95 h 173"/>
                <a:gd name="T34" fmla="*/ 121 w 239"/>
                <a:gd name="T35" fmla="*/ 116 h 173"/>
                <a:gd name="T36" fmla="*/ 142 w 239"/>
                <a:gd name="T37" fmla="*/ 147 h 173"/>
                <a:gd name="T38" fmla="*/ 121 w 239"/>
                <a:gd name="T39" fmla="*/ 147 h 173"/>
                <a:gd name="T40" fmla="*/ 48 w 239"/>
                <a:gd name="T41" fmla="*/ 173 h 173"/>
                <a:gd name="T42" fmla="*/ 121 w 239"/>
                <a:gd name="T43" fmla="*/ 147 h 173"/>
                <a:gd name="T44" fmla="*/ 97 w 239"/>
                <a:gd name="T45" fmla="*/ 116 h 173"/>
                <a:gd name="T46" fmla="*/ 121 w 239"/>
                <a:gd name="T47" fmla="*/ 95 h 173"/>
                <a:gd name="T48" fmla="*/ 97 w 239"/>
                <a:gd name="T49" fmla="*/ 64 h 173"/>
                <a:gd name="T50" fmla="*/ 121 w 239"/>
                <a:gd name="T51" fmla="*/ 36 h 173"/>
                <a:gd name="T52" fmla="*/ 48 w 239"/>
                <a:gd name="T53" fmla="*/ 64 h 173"/>
                <a:gd name="T54" fmla="*/ 71 w 239"/>
                <a:gd name="T55" fmla="*/ 95 h 173"/>
                <a:gd name="T56" fmla="*/ 48 w 239"/>
                <a:gd name="T57" fmla="*/ 95 h 173"/>
                <a:gd name="T58" fmla="*/ 71 w 239"/>
                <a:gd name="T59" fmla="*/ 116 h 173"/>
                <a:gd name="T60" fmla="*/ 71 w 239"/>
                <a:gd name="T61" fmla="*/ 147 h 173"/>
                <a:gd name="T62" fmla="*/ 48 w 239"/>
                <a:gd name="T63" fmla="*/ 173 h 173"/>
                <a:gd name="T64" fmla="*/ 0 w 239"/>
                <a:gd name="T65" fmla="*/ 173 h 173"/>
                <a:gd name="T66" fmla="*/ 48 w 239"/>
                <a:gd name="T67" fmla="*/ 147 h 173"/>
                <a:gd name="T68" fmla="*/ 26 w 239"/>
                <a:gd name="T69" fmla="*/ 116 h 173"/>
                <a:gd name="T70" fmla="*/ 48 w 239"/>
                <a:gd name="T71" fmla="*/ 95 h 173"/>
                <a:gd name="T72" fmla="*/ 26 w 239"/>
                <a:gd name="T73" fmla="*/ 64 h 173"/>
                <a:gd name="T74" fmla="*/ 48 w 239"/>
                <a:gd name="T75" fmla="*/ 36 h 173"/>
                <a:gd name="T76" fmla="*/ 26 w 239"/>
                <a:gd name="T7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9" h="173">
                  <a:moveTo>
                    <a:pt x="192" y="173"/>
                  </a:moveTo>
                  <a:lnTo>
                    <a:pt x="239" y="173"/>
                  </a:lnTo>
                  <a:lnTo>
                    <a:pt x="239" y="0"/>
                  </a:lnTo>
                  <a:lnTo>
                    <a:pt x="213" y="0"/>
                  </a:lnTo>
                  <a:lnTo>
                    <a:pt x="213" y="36"/>
                  </a:lnTo>
                  <a:lnTo>
                    <a:pt x="213" y="36"/>
                  </a:lnTo>
                  <a:lnTo>
                    <a:pt x="192" y="36"/>
                  </a:lnTo>
                  <a:lnTo>
                    <a:pt x="192" y="64"/>
                  </a:lnTo>
                  <a:lnTo>
                    <a:pt x="213" y="64"/>
                  </a:lnTo>
                  <a:lnTo>
                    <a:pt x="213" y="95"/>
                  </a:lnTo>
                  <a:lnTo>
                    <a:pt x="213" y="95"/>
                  </a:lnTo>
                  <a:lnTo>
                    <a:pt x="192" y="95"/>
                  </a:lnTo>
                  <a:lnTo>
                    <a:pt x="192" y="116"/>
                  </a:lnTo>
                  <a:lnTo>
                    <a:pt x="213" y="116"/>
                  </a:lnTo>
                  <a:lnTo>
                    <a:pt x="213" y="147"/>
                  </a:lnTo>
                  <a:lnTo>
                    <a:pt x="213" y="147"/>
                  </a:lnTo>
                  <a:lnTo>
                    <a:pt x="192" y="147"/>
                  </a:lnTo>
                  <a:lnTo>
                    <a:pt x="192" y="173"/>
                  </a:lnTo>
                  <a:close/>
                  <a:moveTo>
                    <a:pt x="121" y="173"/>
                  </a:moveTo>
                  <a:lnTo>
                    <a:pt x="192" y="173"/>
                  </a:lnTo>
                  <a:lnTo>
                    <a:pt x="192" y="147"/>
                  </a:lnTo>
                  <a:lnTo>
                    <a:pt x="168" y="147"/>
                  </a:lnTo>
                  <a:lnTo>
                    <a:pt x="168" y="116"/>
                  </a:lnTo>
                  <a:lnTo>
                    <a:pt x="192" y="116"/>
                  </a:lnTo>
                  <a:lnTo>
                    <a:pt x="192" y="95"/>
                  </a:lnTo>
                  <a:lnTo>
                    <a:pt x="168" y="95"/>
                  </a:lnTo>
                  <a:lnTo>
                    <a:pt x="168" y="64"/>
                  </a:lnTo>
                  <a:lnTo>
                    <a:pt x="192" y="64"/>
                  </a:lnTo>
                  <a:lnTo>
                    <a:pt x="192" y="36"/>
                  </a:lnTo>
                  <a:lnTo>
                    <a:pt x="121" y="36"/>
                  </a:lnTo>
                  <a:lnTo>
                    <a:pt x="121" y="64"/>
                  </a:lnTo>
                  <a:lnTo>
                    <a:pt x="142" y="64"/>
                  </a:lnTo>
                  <a:lnTo>
                    <a:pt x="142" y="95"/>
                  </a:lnTo>
                  <a:lnTo>
                    <a:pt x="142" y="95"/>
                  </a:lnTo>
                  <a:lnTo>
                    <a:pt x="121" y="95"/>
                  </a:lnTo>
                  <a:lnTo>
                    <a:pt x="121" y="116"/>
                  </a:lnTo>
                  <a:lnTo>
                    <a:pt x="142" y="116"/>
                  </a:lnTo>
                  <a:lnTo>
                    <a:pt x="142" y="147"/>
                  </a:lnTo>
                  <a:lnTo>
                    <a:pt x="142" y="147"/>
                  </a:lnTo>
                  <a:lnTo>
                    <a:pt x="121" y="147"/>
                  </a:lnTo>
                  <a:lnTo>
                    <a:pt x="121" y="173"/>
                  </a:lnTo>
                  <a:close/>
                  <a:moveTo>
                    <a:pt x="48" y="173"/>
                  </a:moveTo>
                  <a:lnTo>
                    <a:pt x="121" y="173"/>
                  </a:lnTo>
                  <a:lnTo>
                    <a:pt x="121" y="147"/>
                  </a:lnTo>
                  <a:lnTo>
                    <a:pt x="97" y="147"/>
                  </a:lnTo>
                  <a:lnTo>
                    <a:pt x="97" y="116"/>
                  </a:lnTo>
                  <a:lnTo>
                    <a:pt x="121" y="116"/>
                  </a:lnTo>
                  <a:lnTo>
                    <a:pt x="121" y="95"/>
                  </a:lnTo>
                  <a:lnTo>
                    <a:pt x="97" y="95"/>
                  </a:lnTo>
                  <a:lnTo>
                    <a:pt x="97" y="64"/>
                  </a:lnTo>
                  <a:lnTo>
                    <a:pt x="121" y="64"/>
                  </a:lnTo>
                  <a:lnTo>
                    <a:pt x="121" y="36"/>
                  </a:lnTo>
                  <a:lnTo>
                    <a:pt x="48" y="36"/>
                  </a:lnTo>
                  <a:lnTo>
                    <a:pt x="48" y="64"/>
                  </a:lnTo>
                  <a:lnTo>
                    <a:pt x="71" y="64"/>
                  </a:lnTo>
                  <a:lnTo>
                    <a:pt x="71" y="95"/>
                  </a:lnTo>
                  <a:lnTo>
                    <a:pt x="71" y="95"/>
                  </a:lnTo>
                  <a:lnTo>
                    <a:pt x="48" y="95"/>
                  </a:lnTo>
                  <a:lnTo>
                    <a:pt x="48" y="116"/>
                  </a:lnTo>
                  <a:lnTo>
                    <a:pt x="71" y="116"/>
                  </a:lnTo>
                  <a:lnTo>
                    <a:pt x="71" y="147"/>
                  </a:lnTo>
                  <a:lnTo>
                    <a:pt x="71" y="147"/>
                  </a:lnTo>
                  <a:lnTo>
                    <a:pt x="48" y="147"/>
                  </a:lnTo>
                  <a:lnTo>
                    <a:pt x="48" y="173"/>
                  </a:lnTo>
                  <a:close/>
                  <a:moveTo>
                    <a:pt x="0" y="0"/>
                  </a:moveTo>
                  <a:lnTo>
                    <a:pt x="0" y="173"/>
                  </a:lnTo>
                  <a:lnTo>
                    <a:pt x="48" y="173"/>
                  </a:lnTo>
                  <a:lnTo>
                    <a:pt x="48" y="147"/>
                  </a:lnTo>
                  <a:lnTo>
                    <a:pt x="26" y="147"/>
                  </a:lnTo>
                  <a:lnTo>
                    <a:pt x="26" y="116"/>
                  </a:lnTo>
                  <a:lnTo>
                    <a:pt x="48" y="116"/>
                  </a:lnTo>
                  <a:lnTo>
                    <a:pt x="48" y="95"/>
                  </a:lnTo>
                  <a:lnTo>
                    <a:pt x="26" y="95"/>
                  </a:lnTo>
                  <a:lnTo>
                    <a:pt x="26" y="64"/>
                  </a:lnTo>
                  <a:lnTo>
                    <a:pt x="48" y="64"/>
                  </a:lnTo>
                  <a:lnTo>
                    <a:pt x="48" y="36"/>
                  </a:lnTo>
                  <a:lnTo>
                    <a:pt x="26" y="36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85" name="Freeform 220"/>
            <p:cNvSpPr>
              <a:spLocks/>
            </p:cNvSpPr>
            <p:nvPr/>
          </p:nvSpPr>
          <p:spPr bwMode="auto">
            <a:xfrm>
              <a:off x="6246813" y="9525"/>
              <a:ext cx="374650" cy="192088"/>
            </a:xfrm>
            <a:custGeom>
              <a:avLst/>
              <a:gdLst>
                <a:gd name="T0" fmla="*/ 0 w 100"/>
                <a:gd name="T1" fmla="*/ 0 h 51"/>
                <a:gd name="T2" fmla="*/ 84 w 100"/>
                <a:gd name="T3" fmla="*/ 51 h 51"/>
                <a:gd name="T4" fmla="*/ 100 w 100"/>
                <a:gd name="T5" fmla="*/ 36 h 51"/>
                <a:gd name="T6" fmla="*/ 78 w 100"/>
                <a:gd name="T7" fmla="*/ 0 h 51"/>
                <a:gd name="T8" fmla="*/ 0 w 100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51">
                  <a:moveTo>
                    <a:pt x="0" y="0"/>
                  </a:moveTo>
                  <a:cubicBezTo>
                    <a:pt x="12" y="17"/>
                    <a:pt x="37" y="39"/>
                    <a:pt x="84" y="51"/>
                  </a:cubicBezTo>
                  <a:cubicBezTo>
                    <a:pt x="90" y="46"/>
                    <a:pt x="95" y="41"/>
                    <a:pt x="100" y="36"/>
                  </a:cubicBezTo>
                  <a:cubicBezTo>
                    <a:pt x="87" y="23"/>
                    <a:pt x="80" y="10"/>
                    <a:pt x="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86" name="Freeform 221"/>
            <p:cNvSpPr>
              <a:spLocks/>
            </p:cNvSpPr>
            <p:nvPr/>
          </p:nvSpPr>
          <p:spPr bwMode="auto">
            <a:xfrm>
              <a:off x="6557963" y="9525"/>
              <a:ext cx="303213" cy="150813"/>
            </a:xfrm>
            <a:custGeom>
              <a:avLst/>
              <a:gdLst>
                <a:gd name="T0" fmla="*/ 0 w 81"/>
                <a:gd name="T1" fmla="*/ 0 h 40"/>
                <a:gd name="T2" fmla="*/ 20 w 81"/>
                <a:gd name="T3" fmla="*/ 33 h 40"/>
                <a:gd name="T4" fmla="*/ 28 w 81"/>
                <a:gd name="T5" fmla="*/ 40 h 40"/>
                <a:gd name="T6" fmla="*/ 81 w 81"/>
                <a:gd name="T7" fmla="*/ 0 h 40"/>
                <a:gd name="T8" fmla="*/ 0 w 81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40">
                  <a:moveTo>
                    <a:pt x="0" y="0"/>
                  </a:moveTo>
                  <a:cubicBezTo>
                    <a:pt x="2" y="9"/>
                    <a:pt x="8" y="21"/>
                    <a:pt x="20" y="33"/>
                  </a:cubicBezTo>
                  <a:cubicBezTo>
                    <a:pt x="23" y="35"/>
                    <a:pt x="25" y="37"/>
                    <a:pt x="28" y="40"/>
                  </a:cubicBezTo>
                  <a:cubicBezTo>
                    <a:pt x="67" y="30"/>
                    <a:pt x="78" y="9"/>
                    <a:pt x="8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87" name="Freeform 222"/>
            <p:cNvSpPr>
              <a:spLocks/>
            </p:cNvSpPr>
            <p:nvPr/>
          </p:nvSpPr>
          <p:spPr bwMode="auto">
            <a:xfrm>
              <a:off x="1925638" y="4818063"/>
              <a:ext cx="404813" cy="458788"/>
            </a:xfrm>
            <a:custGeom>
              <a:avLst/>
              <a:gdLst>
                <a:gd name="T0" fmla="*/ 13 w 108"/>
                <a:gd name="T1" fmla="*/ 4 h 122"/>
                <a:gd name="T2" fmla="*/ 39 w 108"/>
                <a:gd name="T3" fmla="*/ 18 h 122"/>
                <a:gd name="T4" fmla="*/ 49 w 108"/>
                <a:gd name="T5" fmla="*/ 34 h 122"/>
                <a:gd name="T6" fmla="*/ 98 w 108"/>
                <a:gd name="T7" fmla="*/ 24 h 122"/>
                <a:gd name="T8" fmla="*/ 105 w 108"/>
                <a:gd name="T9" fmla="*/ 35 h 122"/>
                <a:gd name="T10" fmla="*/ 62 w 108"/>
                <a:gd name="T11" fmla="*/ 53 h 122"/>
                <a:gd name="T12" fmla="*/ 76 w 108"/>
                <a:gd name="T13" fmla="*/ 74 h 122"/>
                <a:gd name="T14" fmla="*/ 101 w 108"/>
                <a:gd name="T15" fmla="*/ 75 h 122"/>
                <a:gd name="T16" fmla="*/ 108 w 108"/>
                <a:gd name="T17" fmla="*/ 86 h 122"/>
                <a:gd name="T18" fmla="*/ 74 w 108"/>
                <a:gd name="T19" fmla="*/ 95 h 122"/>
                <a:gd name="T20" fmla="*/ 54 w 108"/>
                <a:gd name="T21" fmla="*/ 122 h 122"/>
                <a:gd name="T22" fmla="*/ 47 w 108"/>
                <a:gd name="T23" fmla="*/ 111 h 122"/>
                <a:gd name="T24" fmla="*/ 55 w 108"/>
                <a:gd name="T25" fmla="*/ 89 h 122"/>
                <a:gd name="T26" fmla="*/ 40 w 108"/>
                <a:gd name="T27" fmla="*/ 68 h 122"/>
                <a:gd name="T28" fmla="*/ 8 w 108"/>
                <a:gd name="T29" fmla="*/ 100 h 122"/>
                <a:gd name="T30" fmla="*/ 0 w 108"/>
                <a:gd name="T31" fmla="*/ 89 h 122"/>
                <a:gd name="T32" fmla="*/ 27 w 108"/>
                <a:gd name="T33" fmla="*/ 48 h 122"/>
                <a:gd name="T34" fmla="*/ 17 w 108"/>
                <a:gd name="T35" fmla="*/ 33 h 122"/>
                <a:gd name="T36" fmla="*/ 13 w 108"/>
                <a:gd name="T37" fmla="*/ 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8" h="122">
                  <a:moveTo>
                    <a:pt x="13" y="4"/>
                  </a:moveTo>
                  <a:cubicBezTo>
                    <a:pt x="19" y="0"/>
                    <a:pt x="35" y="12"/>
                    <a:pt x="39" y="18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62" y="53"/>
                    <a:pt x="62" y="53"/>
                    <a:pt x="62" y="53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8" y="86"/>
                    <a:pt x="108" y="86"/>
                    <a:pt x="108" y="86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54" y="122"/>
                    <a:pt x="54" y="122"/>
                    <a:pt x="54" y="122"/>
                  </a:cubicBezTo>
                  <a:cubicBezTo>
                    <a:pt x="47" y="111"/>
                    <a:pt x="47" y="111"/>
                    <a:pt x="47" y="111"/>
                  </a:cubicBezTo>
                  <a:cubicBezTo>
                    <a:pt x="55" y="89"/>
                    <a:pt x="55" y="89"/>
                    <a:pt x="55" y="89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8" y="100"/>
                    <a:pt x="8" y="100"/>
                    <a:pt x="8" y="100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3" y="27"/>
                    <a:pt x="7" y="8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88" name="Freeform 224"/>
            <p:cNvSpPr>
              <a:spLocks noEditPoints="1"/>
            </p:cNvSpPr>
            <p:nvPr/>
          </p:nvSpPr>
          <p:spPr bwMode="auto">
            <a:xfrm>
              <a:off x="9820275" y="9525"/>
              <a:ext cx="473075" cy="198438"/>
            </a:xfrm>
            <a:custGeom>
              <a:avLst/>
              <a:gdLst>
                <a:gd name="T0" fmla="*/ 115 w 126"/>
                <a:gd name="T1" fmla="*/ 15 h 53"/>
                <a:gd name="T2" fmla="*/ 118 w 126"/>
                <a:gd name="T3" fmla="*/ 22 h 53"/>
                <a:gd name="T4" fmla="*/ 115 w 126"/>
                <a:gd name="T5" fmla="*/ 3 h 53"/>
                <a:gd name="T6" fmla="*/ 123 w 126"/>
                <a:gd name="T7" fmla="*/ 0 h 53"/>
                <a:gd name="T8" fmla="*/ 121 w 126"/>
                <a:gd name="T9" fmla="*/ 8 h 53"/>
                <a:gd name="T10" fmla="*/ 115 w 126"/>
                <a:gd name="T11" fmla="*/ 0 h 53"/>
                <a:gd name="T12" fmla="*/ 113 w 126"/>
                <a:gd name="T13" fmla="*/ 0 h 53"/>
                <a:gd name="T14" fmla="*/ 115 w 126"/>
                <a:gd name="T15" fmla="*/ 15 h 53"/>
                <a:gd name="T16" fmla="*/ 102 w 126"/>
                <a:gd name="T17" fmla="*/ 22 h 53"/>
                <a:gd name="T18" fmla="*/ 106 w 126"/>
                <a:gd name="T19" fmla="*/ 37 h 53"/>
                <a:gd name="T20" fmla="*/ 99 w 126"/>
                <a:gd name="T21" fmla="*/ 15 h 53"/>
                <a:gd name="T22" fmla="*/ 99 w 126"/>
                <a:gd name="T23" fmla="*/ 1 h 53"/>
                <a:gd name="T24" fmla="*/ 100 w 126"/>
                <a:gd name="T25" fmla="*/ 0 h 53"/>
                <a:gd name="T26" fmla="*/ 99 w 126"/>
                <a:gd name="T27" fmla="*/ 0 h 53"/>
                <a:gd name="T28" fmla="*/ 98 w 126"/>
                <a:gd name="T29" fmla="*/ 0 h 53"/>
                <a:gd name="T30" fmla="*/ 99 w 126"/>
                <a:gd name="T31" fmla="*/ 15 h 53"/>
                <a:gd name="T32" fmla="*/ 92 w 126"/>
                <a:gd name="T33" fmla="*/ 12 h 53"/>
                <a:gd name="T34" fmla="*/ 98 w 126"/>
                <a:gd name="T35" fmla="*/ 5 h 53"/>
                <a:gd name="T36" fmla="*/ 80 w 126"/>
                <a:gd name="T37" fmla="*/ 0 h 53"/>
                <a:gd name="T38" fmla="*/ 41 w 126"/>
                <a:gd name="T39" fmla="*/ 5 h 53"/>
                <a:gd name="T40" fmla="*/ 28 w 126"/>
                <a:gd name="T41" fmla="*/ 12 h 53"/>
                <a:gd name="T42" fmla="*/ 31 w 126"/>
                <a:gd name="T43" fmla="*/ 15 h 53"/>
                <a:gd name="T44" fmla="*/ 27 w 126"/>
                <a:gd name="T45" fmla="*/ 29 h 53"/>
                <a:gd name="T46" fmla="*/ 29 w 126"/>
                <a:gd name="T47" fmla="*/ 43 h 53"/>
                <a:gd name="T48" fmla="*/ 36 w 126"/>
                <a:gd name="T49" fmla="*/ 20 h 53"/>
                <a:gd name="T50" fmla="*/ 39 w 126"/>
                <a:gd name="T51" fmla="*/ 23 h 53"/>
                <a:gd name="T52" fmla="*/ 46 w 126"/>
                <a:gd name="T53" fmla="*/ 10 h 53"/>
                <a:gd name="T54" fmla="*/ 59 w 126"/>
                <a:gd name="T55" fmla="*/ 8 h 53"/>
                <a:gd name="T56" fmla="*/ 50 w 126"/>
                <a:gd name="T57" fmla="*/ 24 h 53"/>
                <a:gd name="T58" fmla="*/ 59 w 126"/>
                <a:gd name="T59" fmla="*/ 25 h 53"/>
                <a:gd name="T60" fmla="*/ 43 w 126"/>
                <a:gd name="T61" fmla="*/ 46 h 53"/>
                <a:gd name="T62" fmla="*/ 59 w 126"/>
                <a:gd name="T63" fmla="*/ 40 h 53"/>
                <a:gd name="T64" fmla="*/ 66 w 126"/>
                <a:gd name="T65" fmla="*/ 53 h 53"/>
                <a:gd name="T66" fmla="*/ 78 w 126"/>
                <a:gd name="T67" fmla="*/ 51 h 53"/>
                <a:gd name="T68" fmla="*/ 66 w 126"/>
                <a:gd name="T69" fmla="*/ 30 h 53"/>
                <a:gd name="T70" fmla="*/ 71 w 126"/>
                <a:gd name="T71" fmla="*/ 29 h 53"/>
                <a:gd name="T72" fmla="*/ 66 w 126"/>
                <a:gd name="T73" fmla="*/ 15 h 53"/>
                <a:gd name="T74" fmla="*/ 74 w 126"/>
                <a:gd name="T75" fmla="*/ 5 h 53"/>
                <a:gd name="T76" fmla="*/ 79 w 126"/>
                <a:gd name="T77" fmla="*/ 23 h 53"/>
                <a:gd name="T78" fmla="*/ 86 w 126"/>
                <a:gd name="T79" fmla="*/ 17 h 53"/>
                <a:gd name="T80" fmla="*/ 90 w 126"/>
                <a:gd name="T81" fmla="*/ 43 h 53"/>
                <a:gd name="T82" fmla="*/ 97 w 126"/>
                <a:gd name="T83" fmla="*/ 27 h 53"/>
                <a:gd name="T84" fmla="*/ 99 w 126"/>
                <a:gd name="T85" fmla="*/ 15 h 53"/>
                <a:gd name="T86" fmla="*/ 27 w 126"/>
                <a:gd name="T87" fmla="*/ 0 h 53"/>
                <a:gd name="T88" fmla="*/ 27 w 126"/>
                <a:gd name="T89" fmla="*/ 1 h 53"/>
                <a:gd name="T90" fmla="*/ 13 w 126"/>
                <a:gd name="T91" fmla="*/ 0 h 53"/>
                <a:gd name="T92" fmla="*/ 10 w 126"/>
                <a:gd name="T93" fmla="*/ 3 h 53"/>
                <a:gd name="T94" fmla="*/ 27 w 126"/>
                <a:gd name="T95" fmla="*/ 1 h 53"/>
                <a:gd name="T96" fmla="*/ 27 w 126"/>
                <a:gd name="T97" fmla="*/ 0 h 53"/>
                <a:gd name="T98" fmla="*/ 27 w 126"/>
                <a:gd name="T99" fmla="*/ 29 h 53"/>
                <a:gd name="T100" fmla="*/ 14 w 126"/>
                <a:gd name="T101" fmla="*/ 32 h 53"/>
                <a:gd name="T102" fmla="*/ 10 w 126"/>
                <a:gd name="T103" fmla="*/ 22 h 53"/>
                <a:gd name="T104" fmla="*/ 27 w 126"/>
                <a:gd name="T105" fmla="*/ 15 h 53"/>
                <a:gd name="T106" fmla="*/ 0 w 126"/>
                <a:gd name="T107" fmla="*/ 3 h 53"/>
                <a:gd name="T108" fmla="*/ 10 w 126"/>
                <a:gd name="T109" fmla="*/ 3 h 53"/>
                <a:gd name="T110" fmla="*/ 3 w 126"/>
                <a:gd name="T111" fmla="*/ 0 h 53"/>
                <a:gd name="T112" fmla="*/ 10 w 126"/>
                <a:gd name="T113" fmla="*/ 22 h 53"/>
                <a:gd name="T114" fmla="*/ 7 w 126"/>
                <a:gd name="T115" fmla="*/ 1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6" h="53">
                  <a:moveTo>
                    <a:pt x="115" y="22"/>
                  </a:moveTo>
                  <a:cubicBezTo>
                    <a:pt x="115" y="15"/>
                    <a:pt x="115" y="15"/>
                    <a:pt x="115" y="15"/>
                  </a:cubicBezTo>
                  <a:cubicBezTo>
                    <a:pt x="118" y="15"/>
                    <a:pt x="118" y="15"/>
                    <a:pt x="118" y="15"/>
                  </a:cubicBezTo>
                  <a:cubicBezTo>
                    <a:pt x="118" y="22"/>
                    <a:pt x="118" y="22"/>
                    <a:pt x="118" y="22"/>
                  </a:cubicBezTo>
                  <a:cubicBezTo>
                    <a:pt x="115" y="22"/>
                    <a:pt x="115" y="22"/>
                    <a:pt x="115" y="22"/>
                  </a:cubicBezTo>
                  <a:close/>
                  <a:moveTo>
                    <a:pt x="115" y="3"/>
                  </a:moveTo>
                  <a:cubicBezTo>
                    <a:pt x="115" y="0"/>
                    <a:pt x="115" y="0"/>
                    <a:pt x="115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6" y="3"/>
                    <a:pt x="126" y="3"/>
                    <a:pt x="126" y="3"/>
                  </a:cubicBezTo>
                  <a:cubicBezTo>
                    <a:pt x="121" y="8"/>
                    <a:pt x="121" y="8"/>
                    <a:pt x="121" y="8"/>
                  </a:cubicBezTo>
                  <a:lnTo>
                    <a:pt x="115" y="3"/>
                  </a:lnTo>
                  <a:close/>
                  <a:moveTo>
                    <a:pt x="115" y="0"/>
                  </a:moveTo>
                  <a:cubicBezTo>
                    <a:pt x="115" y="3"/>
                    <a:pt x="115" y="3"/>
                    <a:pt x="115" y="3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5" y="0"/>
                    <a:pt x="115" y="0"/>
                    <a:pt x="115" y="0"/>
                  </a:cubicBezTo>
                  <a:close/>
                  <a:moveTo>
                    <a:pt x="115" y="15"/>
                  </a:moveTo>
                  <a:cubicBezTo>
                    <a:pt x="115" y="22"/>
                    <a:pt x="115" y="22"/>
                    <a:pt x="115" y="2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115" y="15"/>
                    <a:pt x="115" y="15"/>
                    <a:pt x="115" y="15"/>
                  </a:cubicBezTo>
                  <a:close/>
                  <a:moveTo>
                    <a:pt x="99" y="1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100" y="0"/>
                    <a:pt x="100" y="0"/>
                    <a:pt x="100" y="0"/>
                  </a:cubicBezTo>
                  <a:lnTo>
                    <a:pt x="99" y="1"/>
                  </a:lnTo>
                  <a:close/>
                  <a:moveTo>
                    <a:pt x="99" y="0"/>
                  </a:moveTo>
                  <a:cubicBezTo>
                    <a:pt x="99" y="1"/>
                    <a:pt x="99" y="1"/>
                    <a:pt x="99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9" y="0"/>
                    <a:pt x="99" y="0"/>
                    <a:pt x="99" y="0"/>
                  </a:cubicBezTo>
                  <a:close/>
                  <a:moveTo>
                    <a:pt x="99" y="15"/>
                  </a:moveTo>
                  <a:cubicBezTo>
                    <a:pt x="95" y="15"/>
                    <a:pt x="95" y="15"/>
                    <a:pt x="95" y="15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4" y="6"/>
                    <a:pt x="56" y="7"/>
                    <a:pt x="59" y="8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53"/>
                    <a:pt x="59" y="53"/>
                    <a:pt x="59" y="53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71" y="29"/>
                    <a:pt x="71" y="29"/>
                    <a:pt x="71" y="29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69" y="7"/>
                    <a:pt x="72" y="6"/>
                    <a:pt x="74" y="5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15"/>
                    <a:pt x="99" y="15"/>
                    <a:pt x="99" y="15"/>
                  </a:cubicBezTo>
                  <a:close/>
                  <a:moveTo>
                    <a:pt x="27" y="1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1"/>
                    <a:pt x="27" y="1"/>
                    <a:pt x="27" y="1"/>
                  </a:cubicBezTo>
                  <a:close/>
                  <a:moveTo>
                    <a:pt x="10" y="3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3"/>
                    <a:pt x="10" y="3"/>
                    <a:pt x="10" y="3"/>
                  </a:cubicBezTo>
                  <a:close/>
                  <a:moveTo>
                    <a:pt x="27" y="0"/>
                  </a:moveTo>
                  <a:cubicBezTo>
                    <a:pt x="27" y="1"/>
                    <a:pt x="27" y="1"/>
                    <a:pt x="27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7" y="0"/>
                    <a:pt x="27" y="0"/>
                  </a:cubicBezTo>
                  <a:close/>
                  <a:moveTo>
                    <a:pt x="27" y="15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15"/>
                    <a:pt x="10" y="15"/>
                    <a:pt x="10" y="15"/>
                  </a:cubicBezTo>
                  <a:lnTo>
                    <a:pt x="27" y="15"/>
                  </a:lnTo>
                  <a:close/>
                  <a:moveTo>
                    <a:pt x="3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0"/>
                    <a:pt x="3" y="0"/>
                    <a:pt x="3" y="0"/>
                  </a:cubicBezTo>
                  <a:close/>
                  <a:moveTo>
                    <a:pt x="10" y="15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15"/>
                    <a:pt x="7" y="15"/>
                    <a:pt x="7" y="15"/>
                  </a:cubicBezTo>
                  <a:lnTo>
                    <a:pt x="1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89" name="Freeform 225"/>
            <p:cNvSpPr>
              <a:spLocks/>
            </p:cNvSpPr>
            <p:nvPr/>
          </p:nvSpPr>
          <p:spPr bwMode="auto">
            <a:xfrm>
              <a:off x="8682038" y="2805113"/>
              <a:ext cx="203200" cy="123825"/>
            </a:xfrm>
            <a:custGeom>
              <a:avLst/>
              <a:gdLst>
                <a:gd name="T0" fmla="*/ 128 w 128"/>
                <a:gd name="T1" fmla="*/ 0 h 78"/>
                <a:gd name="T2" fmla="*/ 10 w 128"/>
                <a:gd name="T3" fmla="*/ 0 h 78"/>
                <a:gd name="T4" fmla="*/ 10 w 128"/>
                <a:gd name="T5" fmla="*/ 23 h 78"/>
                <a:gd name="T6" fmla="*/ 0 w 128"/>
                <a:gd name="T7" fmla="*/ 23 h 78"/>
                <a:gd name="T8" fmla="*/ 0 w 128"/>
                <a:gd name="T9" fmla="*/ 56 h 78"/>
                <a:gd name="T10" fmla="*/ 10 w 128"/>
                <a:gd name="T11" fmla="*/ 56 h 78"/>
                <a:gd name="T12" fmla="*/ 10 w 128"/>
                <a:gd name="T13" fmla="*/ 78 h 78"/>
                <a:gd name="T14" fmla="*/ 128 w 128"/>
                <a:gd name="T15" fmla="*/ 78 h 78"/>
                <a:gd name="T16" fmla="*/ 128 w 128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78">
                  <a:moveTo>
                    <a:pt x="128" y="0"/>
                  </a:moveTo>
                  <a:lnTo>
                    <a:pt x="10" y="0"/>
                  </a:lnTo>
                  <a:lnTo>
                    <a:pt x="10" y="23"/>
                  </a:lnTo>
                  <a:lnTo>
                    <a:pt x="0" y="23"/>
                  </a:lnTo>
                  <a:lnTo>
                    <a:pt x="0" y="56"/>
                  </a:lnTo>
                  <a:lnTo>
                    <a:pt x="10" y="56"/>
                  </a:lnTo>
                  <a:lnTo>
                    <a:pt x="10" y="78"/>
                  </a:lnTo>
                  <a:lnTo>
                    <a:pt x="128" y="78"/>
                  </a:lnTo>
                  <a:lnTo>
                    <a:pt x="1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90" name="Rectangle 226"/>
            <p:cNvSpPr>
              <a:spLocks noChangeArrowheads="1"/>
            </p:cNvSpPr>
            <p:nvPr/>
          </p:nvSpPr>
          <p:spPr bwMode="auto">
            <a:xfrm>
              <a:off x="8521700" y="2751138"/>
              <a:ext cx="28575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91" name="Oval 227"/>
            <p:cNvSpPr>
              <a:spLocks noChangeArrowheads="1"/>
            </p:cNvSpPr>
            <p:nvPr/>
          </p:nvSpPr>
          <p:spPr bwMode="auto">
            <a:xfrm>
              <a:off x="8555038" y="2830513"/>
              <a:ext cx="63500" cy="63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92" name="Freeform 228"/>
            <p:cNvSpPr>
              <a:spLocks noEditPoints="1"/>
            </p:cNvSpPr>
            <p:nvPr/>
          </p:nvSpPr>
          <p:spPr bwMode="auto">
            <a:xfrm>
              <a:off x="8497888" y="2778125"/>
              <a:ext cx="173038" cy="330200"/>
            </a:xfrm>
            <a:custGeom>
              <a:avLst/>
              <a:gdLst>
                <a:gd name="T0" fmla="*/ 24 w 46"/>
                <a:gd name="T1" fmla="*/ 88 h 88"/>
                <a:gd name="T2" fmla="*/ 46 w 46"/>
                <a:gd name="T3" fmla="*/ 88 h 88"/>
                <a:gd name="T4" fmla="*/ 46 w 46"/>
                <a:gd name="T5" fmla="*/ 31 h 88"/>
                <a:gd name="T6" fmla="*/ 46 w 46"/>
                <a:gd name="T7" fmla="*/ 17 h 88"/>
                <a:gd name="T8" fmla="*/ 46 w 46"/>
                <a:gd name="T9" fmla="*/ 0 h 88"/>
                <a:gd name="T10" fmla="*/ 24 w 46"/>
                <a:gd name="T11" fmla="*/ 0 h 88"/>
                <a:gd name="T12" fmla="*/ 24 w 46"/>
                <a:gd name="T13" fmla="*/ 5 h 88"/>
                <a:gd name="T14" fmla="*/ 24 w 46"/>
                <a:gd name="T15" fmla="*/ 5 h 88"/>
                <a:gd name="T16" fmla="*/ 24 w 46"/>
                <a:gd name="T17" fmla="*/ 5 h 88"/>
                <a:gd name="T18" fmla="*/ 41 w 46"/>
                <a:gd name="T19" fmla="*/ 22 h 88"/>
                <a:gd name="T20" fmla="*/ 24 w 46"/>
                <a:gd name="T21" fmla="*/ 40 h 88"/>
                <a:gd name="T22" fmla="*/ 24 w 46"/>
                <a:gd name="T23" fmla="*/ 40 h 88"/>
                <a:gd name="T24" fmla="*/ 24 w 46"/>
                <a:gd name="T25" fmla="*/ 88 h 88"/>
                <a:gd name="T26" fmla="*/ 0 w 46"/>
                <a:gd name="T27" fmla="*/ 88 h 88"/>
                <a:gd name="T28" fmla="*/ 24 w 46"/>
                <a:gd name="T29" fmla="*/ 88 h 88"/>
                <a:gd name="T30" fmla="*/ 24 w 46"/>
                <a:gd name="T31" fmla="*/ 40 h 88"/>
                <a:gd name="T32" fmla="*/ 6 w 46"/>
                <a:gd name="T33" fmla="*/ 22 h 88"/>
                <a:gd name="T34" fmla="*/ 24 w 46"/>
                <a:gd name="T35" fmla="*/ 5 h 88"/>
                <a:gd name="T36" fmla="*/ 24 w 46"/>
                <a:gd name="T37" fmla="*/ 0 h 88"/>
                <a:gd name="T38" fmla="*/ 0 w 46"/>
                <a:gd name="T39" fmla="*/ 0 h 88"/>
                <a:gd name="T40" fmla="*/ 0 w 46"/>
                <a:gd name="T41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88">
                  <a:moveTo>
                    <a:pt x="24" y="88"/>
                  </a:moveTo>
                  <a:cubicBezTo>
                    <a:pt x="46" y="88"/>
                    <a:pt x="46" y="88"/>
                    <a:pt x="46" y="88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33" y="5"/>
                    <a:pt x="41" y="13"/>
                    <a:pt x="41" y="22"/>
                  </a:cubicBezTo>
                  <a:cubicBezTo>
                    <a:pt x="41" y="32"/>
                    <a:pt x="33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lnTo>
                    <a:pt x="24" y="88"/>
                  </a:lnTo>
                  <a:close/>
                  <a:moveTo>
                    <a:pt x="0" y="88"/>
                  </a:moveTo>
                  <a:cubicBezTo>
                    <a:pt x="24" y="88"/>
                    <a:pt x="24" y="88"/>
                    <a:pt x="24" y="88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14" y="40"/>
                    <a:pt x="6" y="32"/>
                    <a:pt x="6" y="22"/>
                  </a:cubicBezTo>
                  <a:cubicBezTo>
                    <a:pt x="6" y="13"/>
                    <a:pt x="14" y="5"/>
                    <a:pt x="24" y="5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93" name="Freeform 229"/>
            <p:cNvSpPr>
              <a:spLocks noEditPoints="1"/>
            </p:cNvSpPr>
            <p:nvPr/>
          </p:nvSpPr>
          <p:spPr bwMode="auto">
            <a:xfrm>
              <a:off x="8326438" y="2470150"/>
              <a:ext cx="423863" cy="198438"/>
            </a:xfrm>
            <a:custGeom>
              <a:avLst/>
              <a:gdLst>
                <a:gd name="T0" fmla="*/ 238 w 267"/>
                <a:gd name="T1" fmla="*/ 0 h 125"/>
                <a:gd name="T2" fmla="*/ 238 w 267"/>
                <a:gd name="T3" fmla="*/ 40 h 125"/>
                <a:gd name="T4" fmla="*/ 238 w 267"/>
                <a:gd name="T5" fmla="*/ 40 h 125"/>
                <a:gd name="T6" fmla="*/ 238 w 267"/>
                <a:gd name="T7" fmla="*/ 17 h 125"/>
                <a:gd name="T8" fmla="*/ 231 w 267"/>
                <a:gd name="T9" fmla="*/ 52 h 125"/>
                <a:gd name="T10" fmla="*/ 219 w 267"/>
                <a:gd name="T11" fmla="*/ 90 h 125"/>
                <a:gd name="T12" fmla="*/ 219 w 267"/>
                <a:gd name="T13" fmla="*/ 114 h 125"/>
                <a:gd name="T14" fmla="*/ 219 w 267"/>
                <a:gd name="T15" fmla="*/ 114 h 125"/>
                <a:gd name="T16" fmla="*/ 219 w 267"/>
                <a:gd name="T17" fmla="*/ 0 h 125"/>
                <a:gd name="T18" fmla="*/ 215 w 267"/>
                <a:gd name="T19" fmla="*/ 40 h 125"/>
                <a:gd name="T20" fmla="*/ 219 w 267"/>
                <a:gd name="T21" fmla="*/ 76 h 125"/>
                <a:gd name="T22" fmla="*/ 219 w 267"/>
                <a:gd name="T23" fmla="*/ 0 h 125"/>
                <a:gd name="T24" fmla="*/ 184 w 267"/>
                <a:gd name="T25" fmla="*/ 114 h 125"/>
                <a:gd name="T26" fmla="*/ 184 w 267"/>
                <a:gd name="T27" fmla="*/ 0 h 125"/>
                <a:gd name="T28" fmla="*/ 184 w 267"/>
                <a:gd name="T29" fmla="*/ 76 h 125"/>
                <a:gd name="T30" fmla="*/ 191 w 267"/>
                <a:gd name="T31" fmla="*/ 40 h 125"/>
                <a:gd name="T32" fmla="*/ 203 w 267"/>
                <a:gd name="T33" fmla="*/ 0 h 125"/>
                <a:gd name="T34" fmla="*/ 167 w 267"/>
                <a:gd name="T35" fmla="*/ 114 h 125"/>
                <a:gd name="T36" fmla="*/ 167 w 267"/>
                <a:gd name="T37" fmla="*/ 0 h 125"/>
                <a:gd name="T38" fmla="*/ 167 w 267"/>
                <a:gd name="T39" fmla="*/ 40 h 125"/>
                <a:gd name="T40" fmla="*/ 172 w 267"/>
                <a:gd name="T41" fmla="*/ 76 h 125"/>
                <a:gd name="T42" fmla="*/ 184 w 267"/>
                <a:gd name="T43" fmla="*/ 0 h 125"/>
                <a:gd name="T44" fmla="*/ 149 w 267"/>
                <a:gd name="T45" fmla="*/ 114 h 125"/>
                <a:gd name="T46" fmla="*/ 149 w 267"/>
                <a:gd name="T47" fmla="*/ 0 h 125"/>
                <a:gd name="T48" fmla="*/ 149 w 267"/>
                <a:gd name="T49" fmla="*/ 76 h 125"/>
                <a:gd name="T50" fmla="*/ 156 w 267"/>
                <a:gd name="T51" fmla="*/ 40 h 125"/>
                <a:gd name="T52" fmla="*/ 167 w 267"/>
                <a:gd name="T53" fmla="*/ 0 h 125"/>
                <a:gd name="T54" fmla="*/ 132 w 267"/>
                <a:gd name="T55" fmla="*/ 114 h 125"/>
                <a:gd name="T56" fmla="*/ 132 w 267"/>
                <a:gd name="T57" fmla="*/ 0 h 125"/>
                <a:gd name="T58" fmla="*/ 132 w 267"/>
                <a:gd name="T59" fmla="*/ 40 h 125"/>
                <a:gd name="T60" fmla="*/ 139 w 267"/>
                <a:gd name="T61" fmla="*/ 76 h 125"/>
                <a:gd name="T62" fmla="*/ 149 w 267"/>
                <a:gd name="T63" fmla="*/ 0 h 125"/>
                <a:gd name="T64" fmla="*/ 115 w 267"/>
                <a:gd name="T65" fmla="*/ 114 h 125"/>
                <a:gd name="T66" fmla="*/ 115 w 267"/>
                <a:gd name="T67" fmla="*/ 0 h 125"/>
                <a:gd name="T68" fmla="*/ 115 w 267"/>
                <a:gd name="T69" fmla="*/ 76 h 125"/>
                <a:gd name="T70" fmla="*/ 120 w 267"/>
                <a:gd name="T71" fmla="*/ 40 h 125"/>
                <a:gd name="T72" fmla="*/ 132 w 267"/>
                <a:gd name="T73" fmla="*/ 0 h 125"/>
                <a:gd name="T74" fmla="*/ 97 w 267"/>
                <a:gd name="T75" fmla="*/ 114 h 125"/>
                <a:gd name="T76" fmla="*/ 97 w 267"/>
                <a:gd name="T77" fmla="*/ 0 h 125"/>
                <a:gd name="T78" fmla="*/ 97 w 267"/>
                <a:gd name="T79" fmla="*/ 40 h 125"/>
                <a:gd name="T80" fmla="*/ 104 w 267"/>
                <a:gd name="T81" fmla="*/ 76 h 125"/>
                <a:gd name="T82" fmla="*/ 115 w 267"/>
                <a:gd name="T83" fmla="*/ 0 h 125"/>
                <a:gd name="T84" fmla="*/ 80 w 267"/>
                <a:gd name="T85" fmla="*/ 114 h 125"/>
                <a:gd name="T86" fmla="*/ 80 w 267"/>
                <a:gd name="T87" fmla="*/ 0 h 125"/>
                <a:gd name="T88" fmla="*/ 80 w 267"/>
                <a:gd name="T89" fmla="*/ 76 h 125"/>
                <a:gd name="T90" fmla="*/ 85 w 267"/>
                <a:gd name="T91" fmla="*/ 40 h 125"/>
                <a:gd name="T92" fmla="*/ 97 w 267"/>
                <a:gd name="T93" fmla="*/ 0 h 125"/>
                <a:gd name="T94" fmla="*/ 61 w 267"/>
                <a:gd name="T95" fmla="*/ 114 h 125"/>
                <a:gd name="T96" fmla="*/ 61 w 267"/>
                <a:gd name="T97" fmla="*/ 0 h 125"/>
                <a:gd name="T98" fmla="*/ 61 w 267"/>
                <a:gd name="T99" fmla="*/ 40 h 125"/>
                <a:gd name="T100" fmla="*/ 68 w 267"/>
                <a:gd name="T101" fmla="*/ 76 h 125"/>
                <a:gd name="T102" fmla="*/ 80 w 267"/>
                <a:gd name="T103" fmla="*/ 0 h 125"/>
                <a:gd name="T104" fmla="*/ 45 w 267"/>
                <a:gd name="T105" fmla="*/ 114 h 125"/>
                <a:gd name="T106" fmla="*/ 45 w 267"/>
                <a:gd name="T107" fmla="*/ 0 h 125"/>
                <a:gd name="T108" fmla="*/ 45 w 267"/>
                <a:gd name="T109" fmla="*/ 76 h 125"/>
                <a:gd name="T110" fmla="*/ 49 w 267"/>
                <a:gd name="T111" fmla="*/ 40 h 125"/>
                <a:gd name="T112" fmla="*/ 61 w 267"/>
                <a:gd name="T113" fmla="*/ 0 h 125"/>
                <a:gd name="T114" fmla="*/ 45 w 267"/>
                <a:gd name="T115" fmla="*/ 90 h 125"/>
                <a:gd name="T116" fmla="*/ 33 w 267"/>
                <a:gd name="T117" fmla="*/ 52 h 125"/>
                <a:gd name="T118" fmla="*/ 26 w 267"/>
                <a:gd name="T119" fmla="*/ 17 h 125"/>
                <a:gd name="T120" fmla="*/ 26 w 267"/>
                <a:gd name="T121" fmla="*/ 125 h 125"/>
                <a:gd name="T122" fmla="*/ 14 w 267"/>
                <a:gd name="T123" fmla="*/ 40 h 125"/>
                <a:gd name="T124" fmla="*/ 26 w 267"/>
                <a:gd name="T12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7" h="125">
                  <a:moveTo>
                    <a:pt x="238" y="125"/>
                  </a:moveTo>
                  <a:lnTo>
                    <a:pt x="267" y="125"/>
                  </a:lnTo>
                  <a:lnTo>
                    <a:pt x="267" y="0"/>
                  </a:lnTo>
                  <a:lnTo>
                    <a:pt x="238" y="0"/>
                  </a:lnTo>
                  <a:lnTo>
                    <a:pt x="238" y="17"/>
                  </a:lnTo>
                  <a:lnTo>
                    <a:pt x="250" y="17"/>
                  </a:lnTo>
                  <a:lnTo>
                    <a:pt x="250" y="40"/>
                  </a:lnTo>
                  <a:lnTo>
                    <a:pt x="238" y="40"/>
                  </a:lnTo>
                  <a:lnTo>
                    <a:pt x="238" y="125"/>
                  </a:lnTo>
                  <a:close/>
                  <a:moveTo>
                    <a:pt x="219" y="125"/>
                  </a:moveTo>
                  <a:lnTo>
                    <a:pt x="238" y="125"/>
                  </a:lnTo>
                  <a:lnTo>
                    <a:pt x="238" y="40"/>
                  </a:lnTo>
                  <a:lnTo>
                    <a:pt x="227" y="40"/>
                  </a:lnTo>
                  <a:lnTo>
                    <a:pt x="227" y="17"/>
                  </a:lnTo>
                  <a:lnTo>
                    <a:pt x="227" y="17"/>
                  </a:lnTo>
                  <a:lnTo>
                    <a:pt x="238" y="17"/>
                  </a:lnTo>
                  <a:lnTo>
                    <a:pt x="238" y="0"/>
                  </a:lnTo>
                  <a:lnTo>
                    <a:pt x="219" y="0"/>
                  </a:lnTo>
                  <a:lnTo>
                    <a:pt x="219" y="52"/>
                  </a:lnTo>
                  <a:lnTo>
                    <a:pt x="231" y="52"/>
                  </a:lnTo>
                  <a:lnTo>
                    <a:pt x="231" y="76"/>
                  </a:lnTo>
                  <a:lnTo>
                    <a:pt x="231" y="76"/>
                  </a:lnTo>
                  <a:lnTo>
                    <a:pt x="219" y="76"/>
                  </a:lnTo>
                  <a:lnTo>
                    <a:pt x="219" y="90"/>
                  </a:lnTo>
                  <a:lnTo>
                    <a:pt x="219" y="90"/>
                  </a:lnTo>
                  <a:lnTo>
                    <a:pt x="219" y="114"/>
                  </a:lnTo>
                  <a:lnTo>
                    <a:pt x="219" y="114"/>
                  </a:lnTo>
                  <a:lnTo>
                    <a:pt x="219" y="114"/>
                  </a:lnTo>
                  <a:lnTo>
                    <a:pt x="219" y="125"/>
                  </a:lnTo>
                  <a:close/>
                  <a:moveTo>
                    <a:pt x="203" y="125"/>
                  </a:moveTo>
                  <a:lnTo>
                    <a:pt x="219" y="125"/>
                  </a:lnTo>
                  <a:lnTo>
                    <a:pt x="219" y="114"/>
                  </a:lnTo>
                  <a:lnTo>
                    <a:pt x="203" y="114"/>
                  </a:lnTo>
                  <a:lnTo>
                    <a:pt x="203" y="125"/>
                  </a:lnTo>
                  <a:lnTo>
                    <a:pt x="203" y="125"/>
                  </a:lnTo>
                  <a:close/>
                  <a:moveTo>
                    <a:pt x="219" y="0"/>
                  </a:moveTo>
                  <a:lnTo>
                    <a:pt x="203" y="0"/>
                  </a:lnTo>
                  <a:lnTo>
                    <a:pt x="203" y="17"/>
                  </a:lnTo>
                  <a:lnTo>
                    <a:pt x="215" y="17"/>
                  </a:lnTo>
                  <a:lnTo>
                    <a:pt x="215" y="40"/>
                  </a:lnTo>
                  <a:lnTo>
                    <a:pt x="203" y="40"/>
                  </a:lnTo>
                  <a:lnTo>
                    <a:pt x="203" y="90"/>
                  </a:lnTo>
                  <a:lnTo>
                    <a:pt x="219" y="90"/>
                  </a:lnTo>
                  <a:lnTo>
                    <a:pt x="219" y="76"/>
                  </a:lnTo>
                  <a:lnTo>
                    <a:pt x="208" y="76"/>
                  </a:lnTo>
                  <a:lnTo>
                    <a:pt x="208" y="52"/>
                  </a:lnTo>
                  <a:lnTo>
                    <a:pt x="219" y="52"/>
                  </a:lnTo>
                  <a:lnTo>
                    <a:pt x="219" y="0"/>
                  </a:lnTo>
                  <a:close/>
                  <a:moveTo>
                    <a:pt x="184" y="125"/>
                  </a:moveTo>
                  <a:lnTo>
                    <a:pt x="203" y="125"/>
                  </a:lnTo>
                  <a:lnTo>
                    <a:pt x="203" y="114"/>
                  </a:lnTo>
                  <a:lnTo>
                    <a:pt x="184" y="114"/>
                  </a:lnTo>
                  <a:lnTo>
                    <a:pt x="184" y="125"/>
                  </a:lnTo>
                  <a:lnTo>
                    <a:pt x="184" y="125"/>
                  </a:lnTo>
                  <a:close/>
                  <a:moveTo>
                    <a:pt x="203" y="0"/>
                  </a:moveTo>
                  <a:lnTo>
                    <a:pt x="184" y="0"/>
                  </a:lnTo>
                  <a:lnTo>
                    <a:pt x="184" y="52"/>
                  </a:lnTo>
                  <a:lnTo>
                    <a:pt x="196" y="52"/>
                  </a:lnTo>
                  <a:lnTo>
                    <a:pt x="196" y="76"/>
                  </a:lnTo>
                  <a:lnTo>
                    <a:pt x="184" y="76"/>
                  </a:lnTo>
                  <a:lnTo>
                    <a:pt x="184" y="90"/>
                  </a:lnTo>
                  <a:lnTo>
                    <a:pt x="203" y="90"/>
                  </a:lnTo>
                  <a:lnTo>
                    <a:pt x="203" y="40"/>
                  </a:lnTo>
                  <a:lnTo>
                    <a:pt x="191" y="40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203" y="17"/>
                  </a:lnTo>
                  <a:lnTo>
                    <a:pt x="203" y="0"/>
                  </a:lnTo>
                  <a:close/>
                  <a:moveTo>
                    <a:pt x="167" y="125"/>
                  </a:moveTo>
                  <a:lnTo>
                    <a:pt x="184" y="125"/>
                  </a:lnTo>
                  <a:lnTo>
                    <a:pt x="184" y="114"/>
                  </a:lnTo>
                  <a:lnTo>
                    <a:pt x="167" y="114"/>
                  </a:lnTo>
                  <a:lnTo>
                    <a:pt x="167" y="125"/>
                  </a:lnTo>
                  <a:lnTo>
                    <a:pt x="167" y="125"/>
                  </a:lnTo>
                  <a:close/>
                  <a:moveTo>
                    <a:pt x="184" y="0"/>
                  </a:moveTo>
                  <a:lnTo>
                    <a:pt x="167" y="0"/>
                  </a:lnTo>
                  <a:lnTo>
                    <a:pt x="167" y="17"/>
                  </a:lnTo>
                  <a:lnTo>
                    <a:pt x="179" y="17"/>
                  </a:lnTo>
                  <a:lnTo>
                    <a:pt x="179" y="40"/>
                  </a:lnTo>
                  <a:lnTo>
                    <a:pt x="167" y="40"/>
                  </a:lnTo>
                  <a:lnTo>
                    <a:pt x="167" y="90"/>
                  </a:lnTo>
                  <a:lnTo>
                    <a:pt x="184" y="90"/>
                  </a:lnTo>
                  <a:lnTo>
                    <a:pt x="184" y="76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72" y="52"/>
                  </a:lnTo>
                  <a:lnTo>
                    <a:pt x="184" y="52"/>
                  </a:lnTo>
                  <a:lnTo>
                    <a:pt x="184" y="0"/>
                  </a:lnTo>
                  <a:close/>
                  <a:moveTo>
                    <a:pt x="149" y="125"/>
                  </a:moveTo>
                  <a:lnTo>
                    <a:pt x="167" y="125"/>
                  </a:lnTo>
                  <a:lnTo>
                    <a:pt x="167" y="114"/>
                  </a:lnTo>
                  <a:lnTo>
                    <a:pt x="149" y="114"/>
                  </a:lnTo>
                  <a:lnTo>
                    <a:pt x="149" y="125"/>
                  </a:lnTo>
                  <a:lnTo>
                    <a:pt x="149" y="125"/>
                  </a:lnTo>
                  <a:close/>
                  <a:moveTo>
                    <a:pt x="167" y="0"/>
                  </a:moveTo>
                  <a:lnTo>
                    <a:pt x="149" y="0"/>
                  </a:lnTo>
                  <a:lnTo>
                    <a:pt x="149" y="52"/>
                  </a:lnTo>
                  <a:lnTo>
                    <a:pt x="160" y="52"/>
                  </a:lnTo>
                  <a:lnTo>
                    <a:pt x="160" y="76"/>
                  </a:lnTo>
                  <a:lnTo>
                    <a:pt x="149" y="76"/>
                  </a:lnTo>
                  <a:lnTo>
                    <a:pt x="149" y="90"/>
                  </a:lnTo>
                  <a:lnTo>
                    <a:pt x="167" y="90"/>
                  </a:lnTo>
                  <a:lnTo>
                    <a:pt x="167" y="40"/>
                  </a:lnTo>
                  <a:lnTo>
                    <a:pt x="156" y="40"/>
                  </a:lnTo>
                  <a:lnTo>
                    <a:pt x="156" y="17"/>
                  </a:lnTo>
                  <a:lnTo>
                    <a:pt x="156" y="17"/>
                  </a:lnTo>
                  <a:lnTo>
                    <a:pt x="167" y="17"/>
                  </a:lnTo>
                  <a:lnTo>
                    <a:pt x="167" y="0"/>
                  </a:lnTo>
                  <a:close/>
                  <a:moveTo>
                    <a:pt x="132" y="125"/>
                  </a:moveTo>
                  <a:lnTo>
                    <a:pt x="149" y="125"/>
                  </a:lnTo>
                  <a:lnTo>
                    <a:pt x="149" y="114"/>
                  </a:lnTo>
                  <a:lnTo>
                    <a:pt x="132" y="114"/>
                  </a:lnTo>
                  <a:lnTo>
                    <a:pt x="132" y="125"/>
                  </a:lnTo>
                  <a:lnTo>
                    <a:pt x="132" y="125"/>
                  </a:lnTo>
                  <a:close/>
                  <a:moveTo>
                    <a:pt x="149" y="0"/>
                  </a:moveTo>
                  <a:lnTo>
                    <a:pt x="132" y="0"/>
                  </a:lnTo>
                  <a:lnTo>
                    <a:pt x="132" y="17"/>
                  </a:lnTo>
                  <a:lnTo>
                    <a:pt x="144" y="17"/>
                  </a:lnTo>
                  <a:lnTo>
                    <a:pt x="144" y="40"/>
                  </a:lnTo>
                  <a:lnTo>
                    <a:pt x="132" y="40"/>
                  </a:lnTo>
                  <a:lnTo>
                    <a:pt x="132" y="90"/>
                  </a:lnTo>
                  <a:lnTo>
                    <a:pt x="149" y="90"/>
                  </a:lnTo>
                  <a:lnTo>
                    <a:pt x="149" y="76"/>
                  </a:lnTo>
                  <a:lnTo>
                    <a:pt x="139" y="76"/>
                  </a:lnTo>
                  <a:lnTo>
                    <a:pt x="139" y="76"/>
                  </a:lnTo>
                  <a:lnTo>
                    <a:pt x="139" y="52"/>
                  </a:lnTo>
                  <a:lnTo>
                    <a:pt x="149" y="52"/>
                  </a:lnTo>
                  <a:lnTo>
                    <a:pt x="149" y="0"/>
                  </a:lnTo>
                  <a:close/>
                  <a:moveTo>
                    <a:pt x="115" y="125"/>
                  </a:moveTo>
                  <a:lnTo>
                    <a:pt x="132" y="125"/>
                  </a:lnTo>
                  <a:lnTo>
                    <a:pt x="132" y="114"/>
                  </a:lnTo>
                  <a:lnTo>
                    <a:pt x="115" y="114"/>
                  </a:lnTo>
                  <a:lnTo>
                    <a:pt x="115" y="125"/>
                  </a:lnTo>
                  <a:lnTo>
                    <a:pt x="115" y="125"/>
                  </a:lnTo>
                  <a:close/>
                  <a:moveTo>
                    <a:pt x="132" y="0"/>
                  </a:moveTo>
                  <a:lnTo>
                    <a:pt x="115" y="0"/>
                  </a:lnTo>
                  <a:lnTo>
                    <a:pt x="115" y="52"/>
                  </a:lnTo>
                  <a:lnTo>
                    <a:pt x="127" y="52"/>
                  </a:lnTo>
                  <a:lnTo>
                    <a:pt x="127" y="76"/>
                  </a:lnTo>
                  <a:lnTo>
                    <a:pt x="115" y="76"/>
                  </a:lnTo>
                  <a:lnTo>
                    <a:pt x="115" y="90"/>
                  </a:lnTo>
                  <a:lnTo>
                    <a:pt x="132" y="90"/>
                  </a:lnTo>
                  <a:lnTo>
                    <a:pt x="132" y="40"/>
                  </a:lnTo>
                  <a:lnTo>
                    <a:pt x="120" y="40"/>
                  </a:lnTo>
                  <a:lnTo>
                    <a:pt x="120" y="17"/>
                  </a:lnTo>
                  <a:lnTo>
                    <a:pt x="120" y="17"/>
                  </a:lnTo>
                  <a:lnTo>
                    <a:pt x="132" y="17"/>
                  </a:lnTo>
                  <a:lnTo>
                    <a:pt x="132" y="0"/>
                  </a:lnTo>
                  <a:close/>
                  <a:moveTo>
                    <a:pt x="97" y="125"/>
                  </a:moveTo>
                  <a:lnTo>
                    <a:pt x="115" y="125"/>
                  </a:lnTo>
                  <a:lnTo>
                    <a:pt x="115" y="114"/>
                  </a:lnTo>
                  <a:lnTo>
                    <a:pt x="97" y="114"/>
                  </a:lnTo>
                  <a:lnTo>
                    <a:pt x="97" y="125"/>
                  </a:lnTo>
                  <a:lnTo>
                    <a:pt x="97" y="125"/>
                  </a:lnTo>
                  <a:close/>
                  <a:moveTo>
                    <a:pt x="115" y="0"/>
                  </a:moveTo>
                  <a:lnTo>
                    <a:pt x="97" y="0"/>
                  </a:lnTo>
                  <a:lnTo>
                    <a:pt x="97" y="17"/>
                  </a:lnTo>
                  <a:lnTo>
                    <a:pt x="108" y="17"/>
                  </a:lnTo>
                  <a:lnTo>
                    <a:pt x="108" y="40"/>
                  </a:lnTo>
                  <a:lnTo>
                    <a:pt x="97" y="40"/>
                  </a:lnTo>
                  <a:lnTo>
                    <a:pt x="97" y="90"/>
                  </a:lnTo>
                  <a:lnTo>
                    <a:pt x="115" y="90"/>
                  </a:lnTo>
                  <a:lnTo>
                    <a:pt x="115" y="76"/>
                  </a:lnTo>
                  <a:lnTo>
                    <a:pt x="104" y="76"/>
                  </a:lnTo>
                  <a:lnTo>
                    <a:pt x="104" y="76"/>
                  </a:lnTo>
                  <a:lnTo>
                    <a:pt x="104" y="52"/>
                  </a:lnTo>
                  <a:lnTo>
                    <a:pt x="115" y="52"/>
                  </a:lnTo>
                  <a:lnTo>
                    <a:pt x="115" y="0"/>
                  </a:lnTo>
                  <a:close/>
                  <a:moveTo>
                    <a:pt x="80" y="125"/>
                  </a:moveTo>
                  <a:lnTo>
                    <a:pt x="97" y="125"/>
                  </a:lnTo>
                  <a:lnTo>
                    <a:pt x="97" y="114"/>
                  </a:lnTo>
                  <a:lnTo>
                    <a:pt x="80" y="114"/>
                  </a:lnTo>
                  <a:lnTo>
                    <a:pt x="80" y="125"/>
                  </a:lnTo>
                  <a:lnTo>
                    <a:pt x="80" y="125"/>
                  </a:lnTo>
                  <a:close/>
                  <a:moveTo>
                    <a:pt x="97" y="0"/>
                  </a:moveTo>
                  <a:lnTo>
                    <a:pt x="80" y="0"/>
                  </a:lnTo>
                  <a:lnTo>
                    <a:pt x="80" y="52"/>
                  </a:lnTo>
                  <a:lnTo>
                    <a:pt x="92" y="52"/>
                  </a:lnTo>
                  <a:lnTo>
                    <a:pt x="92" y="76"/>
                  </a:lnTo>
                  <a:lnTo>
                    <a:pt x="80" y="76"/>
                  </a:lnTo>
                  <a:lnTo>
                    <a:pt x="80" y="90"/>
                  </a:lnTo>
                  <a:lnTo>
                    <a:pt x="97" y="90"/>
                  </a:lnTo>
                  <a:lnTo>
                    <a:pt x="97" y="40"/>
                  </a:lnTo>
                  <a:lnTo>
                    <a:pt x="85" y="40"/>
                  </a:lnTo>
                  <a:lnTo>
                    <a:pt x="85" y="17"/>
                  </a:lnTo>
                  <a:lnTo>
                    <a:pt x="85" y="17"/>
                  </a:lnTo>
                  <a:lnTo>
                    <a:pt x="97" y="17"/>
                  </a:lnTo>
                  <a:lnTo>
                    <a:pt x="97" y="0"/>
                  </a:lnTo>
                  <a:close/>
                  <a:moveTo>
                    <a:pt x="61" y="125"/>
                  </a:moveTo>
                  <a:lnTo>
                    <a:pt x="80" y="125"/>
                  </a:lnTo>
                  <a:lnTo>
                    <a:pt x="80" y="114"/>
                  </a:lnTo>
                  <a:lnTo>
                    <a:pt x="61" y="114"/>
                  </a:lnTo>
                  <a:lnTo>
                    <a:pt x="61" y="125"/>
                  </a:lnTo>
                  <a:lnTo>
                    <a:pt x="61" y="125"/>
                  </a:lnTo>
                  <a:close/>
                  <a:moveTo>
                    <a:pt x="80" y="0"/>
                  </a:moveTo>
                  <a:lnTo>
                    <a:pt x="61" y="0"/>
                  </a:lnTo>
                  <a:lnTo>
                    <a:pt x="61" y="17"/>
                  </a:lnTo>
                  <a:lnTo>
                    <a:pt x="73" y="17"/>
                  </a:lnTo>
                  <a:lnTo>
                    <a:pt x="73" y="40"/>
                  </a:lnTo>
                  <a:lnTo>
                    <a:pt x="61" y="40"/>
                  </a:lnTo>
                  <a:lnTo>
                    <a:pt x="61" y="90"/>
                  </a:lnTo>
                  <a:lnTo>
                    <a:pt x="80" y="90"/>
                  </a:lnTo>
                  <a:lnTo>
                    <a:pt x="80" y="76"/>
                  </a:lnTo>
                  <a:lnTo>
                    <a:pt x="68" y="76"/>
                  </a:lnTo>
                  <a:lnTo>
                    <a:pt x="68" y="76"/>
                  </a:lnTo>
                  <a:lnTo>
                    <a:pt x="68" y="52"/>
                  </a:lnTo>
                  <a:lnTo>
                    <a:pt x="80" y="52"/>
                  </a:lnTo>
                  <a:lnTo>
                    <a:pt x="80" y="0"/>
                  </a:lnTo>
                  <a:close/>
                  <a:moveTo>
                    <a:pt x="45" y="125"/>
                  </a:moveTo>
                  <a:lnTo>
                    <a:pt x="61" y="125"/>
                  </a:lnTo>
                  <a:lnTo>
                    <a:pt x="61" y="114"/>
                  </a:lnTo>
                  <a:lnTo>
                    <a:pt x="45" y="114"/>
                  </a:lnTo>
                  <a:lnTo>
                    <a:pt x="45" y="125"/>
                  </a:lnTo>
                  <a:lnTo>
                    <a:pt x="45" y="125"/>
                  </a:lnTo>
                  <a:close/>
                  <a:moveTo>
                    <a:pt x="61" y="0"/>
                  </a:moveTo>
                  <a:lnTo>
                    <a:pt x="45" y="0"/>
                  </a:lnTo>
                  <a:lnTo>
                    <a:pt x="45" y="52"/>
                  </a:lnTo>
                  <a:lnTo>
                    <a:pt x="56" y="52"/>
                  </a:lnTo>
                  <a:lnTo>
                    <a:pt x="56" y="76"/>
                  </a:lnTo>
                  <a:lnTo>
                    <a:pt x="45" y="76"/>
                  </a:lnTo>
                  <a:lnTo>
                    <a:pt x="45" y="90"/>
                  </a:lnTo>
                  <a:lnTo>
                    <a:pt x="61" y="90"/>
                  </a:lnTo>
                  <a:lnTo>
                    <a:pt x="61" y="40"/>
                  </a:lnTo>
                  <a:lnTo>
                    <a:pt x="49" y="40"/>
                  </a:lnTo>
                  <a:lnTo>
                    <a:pt x="49" y="17"/>
                  </a:lnTo>
                  <a:lnTo>
                    <a:pt x="49" y="17"/>
                  </a:lnTo>
                  <a:lnTo>
                    <a:pt x="61" y="17"/>
                  </a:lnTo>
                  <a:lnTo>
                    <a:pt x="61" y="0"/>
                  </a:lnTo>
                  <a:close/>
                  <a:moveTo>
                    <a:pt x="26" y="125"/>
                  </a:moveTo>
                  <a:lnTo>
                    <a:pt x="45" y="125"/>
                  </a:lnTo>
                  <a:lnTo>
                    <a:pt x="45" y="114"/>
                  </a:lnTo>
                  <a:lnTo>
                    <a:pt x="45" y="90"/>
                  </a:lnTo>
                  <a:lnTo>
                    <a:pt x="45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52"/>
                  </a:lnTo>
                  <a:lnTo>
                    <a:pt x="45" y="52"/>
                  </a:lnTo>
                  <a:lnTo>
                    <a:pt x="45" y="0"/>
                  </a:lnTo>
                  <a:lnTo>
                    <a:pt x="26" y="0"/>
                  </a:lnTo>
                  <a:lnTo>
                    <a:pt x="26" y="17"/>
                  </a:lnTo>
                  <a:lnTo>
                    <a:pt x="37" y="17"/>
                  </a:lnTo>
                  <a:lnTo>
                    <a:pt x="37" y="40"/>
                  </a:lnTo>
                  <a:lnTo>
                    <a:pt x="26" y="40"/>
                  </a:lnTo>
                  <a:lnTo>
                    <a:pt x="26" y="125"/>
                  </a:lnTo>
                  <a:close/>
                  <a:moveTo>
                    <a:pt x="0" y="125"/>
                  </a:moveTo>
                  <a:lnTo>
                    <a:pt x="26" y="125"/>
                  </a:lnTo>
                  <a:lnTo>
                    <a:pt x="26" y="40"/>
                  </a:lnTo>
                  <a:lnTo>
                    <a:pt x="14" y="40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26" y="17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94" name="Freeform 230"/>
            <p:cNvSpPr>
              <a:spLocks/>
            </p:cNvSpPr>
            <p:nvPr/>
          </p:nvSpPr>
          <p:spPr bwMode="auto">
            <a:xfrm>
              <a:off x="8404225" y="2379663"/>
              <a:ext cx="244475" cy="60325"/>
            </a:xfrm>
            <a:custGeom>
              <a:avLst/>
              <a:gdLst>
                <a:gd name="T0" fmla="*/ 0 w 65"/>
                <a:gd name="T1" fmla="*/ 8 h 16"/>
                <a:gd name="T2" fmla="*/ 4 w 65"/>
                <a:gd name="T3" fmla="*/ 16 h 16"/>
                <a:gd name="T4" fmla="*/ 33 w 65"/>
                <a:gd name="T5" fmla="*/ 9 h 16"/>
                <a:gd name="T6" fmla="*/ 61 w 65"/>
                <a:gd name="T7" fmla="*/ 16 h 16"/>
                <a:gd name="T8" fmla="*/ 65 w 65"/>
                <a:gd name="T9" fmla="*/ 8 h 16"/>
                <a:gd name="T10" fmla="*/ 33 w 65"/>
                <a:gd name="T11" fmla="*/ 0 h 16"/>
                <a:gd name="T12" fmla="*/ 0 w 65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16">
                  <a:moveTo>
                    <a:pt x="0" y="8"/>
                  </a:moveTo>
                  <a:cubicBezTo>
                    <a:pt x="4" y="16"/>
                    <a:pt x="4" y="16"/>
                    <a:pt x="4" y="16"/>
                  </a:cubicBezTo>
                  <a:cubicBezTo>
                    <a:pt x="12" y="11"/>
                    <a:pt x="22" y="9"/>
                    <a:pt x="33" y="9"/>
                  </a:cubicBezTo>
                  <a:cubicBezTo>
                    <a:pt x="43" y="9"/>
                    <a:pt x="53" y="11"/>
                    <a:pt x="61" y="16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56" y="3"/>
                    <a:pt x="44" y="0"/>
                    <a:pt x="33" y="0"/>
                  </a:cubicBezTo>
                  <a:cubicBezTo>
                    <a:pt x="21" y="0"/>
                    <a:pt x="9" y="3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95" name="Freeform 231"/>
            <p:cNvSpPr>
              <a:spLocks/>
            </p:cNvSpPr>
            <p:nvPr/>
          </p:nvSpPr>
          <p:spPr bwMode="auto">
            <a:xfrm>
              <a:off x="8362950" y="2312988"/>
              <a:ext cx="327025" cy="71438"/>
            </a:xfrm>
            <a:custGeom>
              <a:avLst/>
              <a:gdLst>
                <a:gd name="T0" fmla="*/ 87 w 87"/>
                <a:gd name="T1" fmla="*/ 11 h 19"/>
                <a:gd name="T2" fmla="*/ 44 w 87"/>
                <a:gd name="T3" fmla="*/ 0 h 19"/>
                <a:gd name="T4" fmla="*/ 0 w 87"/>
                <a:gd name="T5" fmla="*/ 11 h 19"/>
                <a:gd name="T6" fmla="*/ 4 w 87"/>
                <a:gd name="T7" fmla="*/ 19 h 19"/>
                <a:gd name="T8" fmla="*/ 44 w 87"/>
                <a:gd name="T9" fmla="*/ 9 h 19"/>
                <a:gd name="T10" fmla="*/ 83 w 87"/>
                <a:gd name="T11" fmla="*/ 19 h 19"/>
                <a:gd name="T12" fmla="*/ 87 w 87"/>
                <a:gd name="T13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19">
                  <a:moveTo>
                    <a:pt x="87" y="11"/>
                  </a:moveTo>
                  <a:cubicBezTo>
                    <a:pt x="75" y="4"/>
                    <a:pt x="59" y="0"/>
                    <a:pt x="44" y="0"/>
                  </a:cubicBezTo>
                  <a:cubicBezTo>
                    <a:pt x="28" y="0"/>
                    <a:pt x="12" y="4"/>
                    <a:pt x="0" y="11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15" y="13"/>
                    <a:pt x="29" y="9"/>
                    <a:pt x="44" y="9"/>
                  </a:cubicBezTo>
                  <a:cubicBezTo>
                    <a:pt x="58" y="9"/>
                    <a:pt x="72" y="13"/>
                    <a:pt x="83" y="19"/>
                  </a:cubicBezTo>
                  <a:lnTo>
                    <a:pt x="87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96" name="Freeform 232"/>
            <p:cNvSpPr>
              <a:spLocks/>
            </p:cNvSpPr>
            <p:nvPr/>
          </p:nvSpPr>
          <p:spPr bwMode="auto">
            <a:xfrm>
              <a:off x="5529263" y="9525"/>
              <a:ext cx="333375" cy="169863"/>
            </a:xfrm>
            <a:custGeom>
              <a:avLst/>
              <a:gdLst>
                <a:gd name="T0" fmla="*/ 0 w 89"/>
                <a:gd name="T1" fmla="*/ 0 h 45"/>
                <a:gd name="T2" fmla="*/ 0 w 89"/>
                <a:gd name="T3" fmla="*/ 2 h 45"/>
                <a:gd name="T4" fmla="*/ 3 w 89"/>
                <a:gd name="T5" fmla="*/ 17 h 45"/>
                <a:gd name="T6" fmla="*/ 13 w 89"/>
                <a:gd name="T7" fmla="*/ 35 h 45"/>
                <a:gd name="T8" fmla="*/ 13 w 89"/>
                <a:gd name="T9" fmla="*/ 35 h 45"/>
                <a:gd name="T10" fmla="*/ 19 w 89"/>
                <a:gd name="T11" fmla="*/ 42 h 45"/>
                <a:gd name="T12" fmla="*/ 21 w 89"/>
                <a:gd name="T13" fmla="*/ 43 h 45"/>
                <a:gd name="T14" fmla="*/ 31 w 89"/>
                <a:gd name="T15" fmla="*/ 44 h 45"/>
                <a:gd name="T16" fmla="*/ 31 w 89"/>
                <a:gd name="T17" fmla="*/ 44 h 45"/>
                <a:gd name="T18" fmla="*/ 36 w 89"/>
                <a:gd name="T19" fmla="*/ 42 h 45"/>
                <a:gd name="T20" fmla="*/ 39 w 89"/>
                <a:gd name="T21" fmla="*/ 41 h 45"/>
                <a:gd name="T22" fmla="*/ 44 w 89"/>
                <a:gd name="T23" fmla="*/ 40 h 45"/>
                <a:gd name="T24" fmla="*/ 45 w 89"/>
                <a:gd name="T25" fmla="*/ 40 h 45"/>
                <a:gd name="T26" fmla="*/ 50 w 89"/>
                <a:gd name="T27" fmla="*/ 41 h 45"/>
                <a:gd name="T28" fmla="*/ 53 w 89"/>
                <a:gd name="T29" fmla="*/ 42 h 45"/>
                <a:gd name="T30" fmla="*/ 58 w 89"/>
                <a:gd name="T31" fmla="*/ 44 h 45"/>
                <a:gd name="T32" fmla="*/ 58 w 89"/>
                <a:gd name="T33" fmla="*/ 44 h 45"/>
                <a:gd name="T34" fmla="*/ 68 w 89"/>
                <a:gd name="T35" fmla="*/ 43 h 45"/>
                <a:gd name="T36" fmla="*/ 70 w 89"/>
                <a:gd name="T37" fmla="*/ 42 h 45"/>
                <a:gd name="T38" fmla="*/ 76 w 89"/>
                <a:gd name="T39" fmla="*/ 35 h 45"/>
                <a:gd name="T40" fmla="*/ 76 w 89"/>
                <a:gd name="T41" fmla="*/ 35 h 45"/>
                <a:gd name="T42" fmla="*/ 86 w 89"/>
                <a:gd name="T43" fmla="*/ 17 h 45"/>
                <a:gd name="T44" fmla="*/ 89 w 89"/>
                <a:gd name="T45" fmla="*/ 2 h 45"/>
                <a:gd name="T46" fmla="*/ 89 w 89"/>
                <a:gd name="T47" fmla="*/ 0 h 45"/>
                <a:gd name="T48" fmla="*/ 0 w 89"/>
                <a:gd name="T4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9" h="45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7"/>
                    <a:pt x="2" y="12"/>
                    <a:pt x="3" y="17"/>
                  </a:cubicBezTo>
                  <a:cubicBezTo>
                    <a:pt x="5" y="23"/>
                    <a:pt x="9" y="29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5" y="38"/>
                    <a:pt x="17" y="40"/>
                    <a:pt x="19" y="42"/>
                  </a:cubicBezTo>
                  <a:cubicBezTo>
                    <a:pt x="20" y="42"/>
                    <a:pt x="20" y="42"/>
                    <a:pt x="21" y="43"/>
                  </a:cubicBezTo>
                  <a:cubicBezTo>
                    <a:pt x="24" y="45"/>
                    <a:pt x="27" y="45"/>
                    <a:pt x="31" y="44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3" y="44"/>
                    <a:pt x="34" y="43"/>
                    <a:pt x="36" y="42"/>
                  </a:cubicBezTo>
                  <a:cubicBezTo>
                    <a:pt x="37" y="42"/>
                    <a:pt x="38" y="42"/>
                    <a:pt x="39" y="41"/>
                  </a:cubicBezTo>
                  <a:cubicBezTo>
                    <a:pt x="41" y="41"/>
                    <a:pt x="44" y="40"/>
                    <a:pt x="44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7" y="40"/>
                    <a:pt x="48" y="41"/>
                    <a:pt x="50" y="41"/>
                  </a:cubicBezTo>
                  <a:cubicBezTo>
                    <a:pt x="51" y="42"/>
                    <a:pt x="52" y="42"/>
                    <a:pt x="53" y="42"/>
                  </a:cubicBezTo>
                  <a:cubicBezTo>
                    <a:pt x="55" y="43"/>
                    <a:pt x="56" y="44"/>
                    <a:pt x="58" y="44"/>
                  </a:cubicBezTo>
                  <a:cubicBezTo>
                    <a:pt x="58" y="44"/>
                    <a:pt x="58" y="44"/>
                    <a:pt x="58" y="44"/>
                  </a:cubicBezTo>
                  <a:cubicBezTo>
                    <a:pt x="62" y="45"/>
                    <a:pt x="65" y="45"/>
                    <a:pt x="68" y="43"/>
                  </a:cubicBezTo>
                  <a:cubicBezTo>
                    <a:pt x="69" y="42"/>
                    <a:pt x="69" y="42"/>
                    <a:pt x="70" y="42"/>
                  </a:cubicBezTo>
                  <a:cubicBezTo>
                    <a:pt x="72" y="40"/>
                    <a:pt x="74" y="38"/>
                    <a:pt x="76" y="35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80" y="29"/>
                    <a:pt x="83" y="23"/>
                    <a:pt x="86" y="17"/>
                  </a:cubicBezTo>
                  <a:cubicBezTo>
                    <a:pt x="87" y="12"/>
                    <a:pt x="89" y="7"/>
                    <a:pt x="89" y="2"/>
                  </a:cubicBezTo>
                  <a:cubicBezTo>
                    <a:pt x="89" y="0"/>
                    <a:pt x="89" y="0"/>
                    <a:pt x="8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97" name="Freeform 233"/>
            <p:cNvSpPr>
              <a:spLocks/>
            </p:cNvSpPr>
            <p:nvPr/>
          </p:nvSpPr>
          <p:spPr bwMode="auto">
            <a:xfrm>
              <a:off x="4129088" y="5675313"/>
              <a:ext cx="258763" cy="292100"/>
            </a:xfrm>
            <a:custGeom>
              <a:avLst/>
              <a:gdLst>
                <a:gd name="T0" fmla="*/ 8 w 69"/>
                <a:gd name="T1" fmla="*/ 2 h 78"/>
                <a:gd name="T2" fmla="*/ 25 w 69"/>
                <a:gd name="T3" fmla="*/ 12 h 78"/>
                <a:gd name="T4" fmla="*/ 31 w 69"/>
                <a:gd name="T5" fmla="*/ 21 h 78"/>
                <a:gd name="T6" fmla="*/ 63 w 69"/>
                <a:gd name="T7" fmla="*/ 15 h 78"/>
                <a:gd name="T8" fmla="*/ 67 w 69"/>
                <a:gd name="T9" fmla="*/ 22 h 78"/>
                <a:gd name="T10" fmla="*/ 40 w 69"/>
                <a:gd name="T11" fmla="*/ 34 h 78"/>
                <a:gd name="T12" fmla="*/ 49 w 69"/>
                <a:gd name="T13" fmla="*/ 47 h 78"/>
                <a:gd name="T14" fmla="*/ 64 w 69"/>
                <a:gd name="T15" fmla="*/ 48 h 78"/>
                <a:gd name="T16" fmla="*/ 69 w 69"/>
                <a:gd name="T17" fmla="*/ 55 h 78"/>
                <a:gd name="T18" fmla="*/ 47 w 69"/>
                <a:gd name="T19" fmla="*/ 61 h 78"/>
                <a:gd name="T20" fmla="*/ 34 w 69"/>
                <a:gd name="T21" fmla="*/ 78 h 78"/>
                <a:gd name="T22" fmla="*/ 30 w 69"/>
                <a:gd name="T23" fmla="*/ 71 h 78"/>
                <a:gd name="T24" fmla="*/ 35 w 69"/>
                <a:gd name="T25" fmla="*/ 57 h 78"/>
                <a:gd name="T26" fmla="*/ 26 w 69"/>
                <a:gd name="T27" fmla="*/ 43 h 78"/>
                <a:gd name="T28" fmla="*/ 5 w 69"/>
                <a:gd name="T29" fmla="*/ 64 h 78"/>
                <a:gd name="T30" fmla="*/ 0 w 69"/>
                <a:gd name="T31" fmla="*/ 57 h 78"/>
                <a:gd name="T32" fmla="*/ 17 w 69"/>
                <a:gd name="T33" fmla="*/ 31 h 78"/>
                <a:gd name="T34" fmla="*/ 11 w 69"/>
                <a:gd name="T35" fmla="*/ 21 h 78"/>
                <a:gd name="T36" fmla="*/ 8 w 69"/>
                <a:gd name="T37" fmla="*/ 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9" h="78">
                  <a:moveTo>
                    <a:pt x="8" y="2"/>
                  </a:moveTo>
                  <a:cubicBezTo>
                    <a:pt x="12" y="0"/>
                    <a:pt x="22" y="8"/>
                    <a:pt x="25" y="12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17"/>
                    <a:pt x="5" y="5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98" name="Freeform 234"/>
            <p:cNvSpPr>
              <a:spLocks/>
            </p:cNvSpPr>
            <p:nvPr/>
          </p:nvSpPr>
          <p:spPr bwMode="auto">
            <a:xfrm>
              <a:off x="3213100" y="5527675"/>
              <a:ext cx="115888" cy="338138"/>
            </a:xfrm>
            <a:custGeom>
              <a:avLst/>
              <a:gdLst>
                <a:gd name="T0" fmla="*/ 4 w 31"/>
                <a:gd name="T1" fmla="*/ 10 h 90"/>
                <a:gd name="T2" fmla="*/ 1 w 31"/>
                <a:gd name="T3" fmla="*/ 21 h 90"/>
                <a:gd name="T4" fmla="*/ 3 w 31"/>
                <a:gd name="T5" fmla="*/ 31 h 90"/>
                <a:gd name="T6" fmla="*/ 11 w 31"/>
                <a:gd name="T7" fmla="*/ 41 h 90"/>
                <a:gd name="T8" fmla="*/ 11 w 31"/>
                <a:gd name="T9" fmla="*/ 90 h 90"/>
                <a:gd name="T10" fmla="*/ 20 w 31"/>
                <a:gd name="T11" fmla="*/ 90 h 90"/>
                <a:gd name="T12" fmla="*/ 20 w 31"/>
                <a:gd name="T13" fmla="*/ 41 h 90"/>
                <a:gd name="T14" fmla="*/ 29 w 31"/>
                <a:gd name="T15" fmla="*/ 31 h 90"/>
                <a:gd name="T16" fmla="*/ 31 w 31"/>
                <a:gd name="T17" fmla="*/ 21 h 90"/>
                <a:gd name="T18" fmla="*/ 28 w 31"/>
                <a:gd name="T19" fmla="*/ 10 h 90"/>
                <a:gd name="T20" fmla="*/ 21 w 31"/>
                <a:gd name="T21" fmla="*/ 0 h 90"/>
                <a:gd name="T22" fmla="*/ 23 w 31"/>
                <a:gd name="T23" fmla="*/ 21 h 90"/>
                <a:gd name="T24" fmla="*/ 20 w 31"/>
                <a:gd name="T25" fmla="*/ 21 h 90"/>
                <a:gd name="T26" fmla="*/ 18 w 31"/>
                <a:gd name="T27" fmla="*/ 0 h 90"/>
                <a:gd name="T28" fmla="*/ 16 w 31"/>
                <a:gd name="T29" fmla="*/ 0 h 90"/>
                <a:gd name="T30" fmla="*/ 14 w 31"/>
                <a:gd name="T31" fmla="*/ 0 h 90"/>
                <a:gd name="T32" fmla="*/ 11 w 31"/>
                <a:gd name="T33" fmla="*/ 21 h 90"/>
                <a:gd name="T34" fmla="*/ 8 w 31"/>
                <a:gd name="T35" fmla="*/ 21 h 90"/>
                <a:gd name="T36" fmla="*/ 11 w 31"/>
                <a:gd name="T37" fmla="*/ 0 h 90"/>
                <a:gd name="T38" fmla="*/ 4 w 31"/>
                <a:gd name="T39" fmla="*/ 1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90">
                  <a:moveTo>
                    <a:pt x="4" y="10"/>
                  </a:moveTo>
                  <a:cubicBezTo>
                    <a:pt x="3" y="14"/>
                    <a:pt x="1" y="18"/>
                    <a:pt x="1" y="21"/>
                  </a:cubicBezTo>
                  <a:cubicBezTo>
                    <a:pt x="0" y="25"/>
                    <a:pt x="1" y="28"/>
                    <a:pt x="3" y="31"/>
                  </a:cubicBezTo>
                  <a:cubicBezTo>
                    <a:pt x="5" y="34"/>
                    <a:pt x="8" y="39"/>
                    <a:pt x="11" y="41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4" y="39"/>
                    <a:pt x="27" y="34"/>
                    <a:pt x="29" y="31"/>
                  </a:cubicBezTo>
                  <a:cubicBezTo>
                    <a:pt x="31" y="28"/>
                    <a:pt x="31" y="25"/>
                    <a:pt x="31" y="21"/>
                  </a:cubicBezTo>
                  <a:cubicBezTo>
                    <a:pt x="31" y="18"/>
                    <a:pt x="29" y="14"/>
                    <a:pt x="28" y="10"/>
                  </a:cubicBezTo>
                  <a:cubicBezTo>
                    <a:pt x="27" y="7"/>
                    <a:pt x="25" y="0"/>
                    <a:pt x="21" y="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5" y="7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99" name="Freeform 235"/>
            <p:cNvSpPr>
              <a:spLocks/>
            </p:cNvSpPr>
            <p:nvPr/>
          </p:nvSpPr>
          <p:spPr bwMode="auto">
            <a:xfrm>
              <a:off x="3367088" y="5521325"/>
              <a:ext cx="123825" cy="344488"/>
            </a:xfrm>
            <a:custGeom>
              <a:avLst/>
              <a:gdLst>
                <a:gd name="T0" fmla="*/ 21 w 33"/>
                <a:gd name="T1" fmla="*/ 92 h 92"/>
                <a:gd name="T2" fmla="*/ 21 w 33"/>
                <a:gd name="T3" fmla="*/ 44 h 92"/>
                <a:gd name="T4" fmla="*/ 33 w 33"/>
                <a:gd name="T5" fmla="*/ 24 h 92"/>
                <a:gd name="T6" fmla="*/ 17 w 33"/>
                <a:gd name="T7" fmla="*/ 0 h 92"/>
                <a:gd name="T8" fmla="*/ 0 w 33"/>
                <a:gd name="T9" fmla="*/ 24 h 92"/>
                <a:gd name="T10" fmla="*/ 12 w 33"/>
                <a:gd name="T11" fmla="*/ 44 h 92"/>
                <a:gd name="T12" fmla="*/ 12 w 33"/>
                <a:gd name="T13" fmla="*/ 92 h 92"/>
                <a:gd name="T14" fmla="*/ 21 w 33"/>
                <a:gd name="T1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92">
                  <a:moveTo>
                    <a:pt x="21" y="92"/>
                  </a:moveTo>
                  <a:cubicBezTo>
                    <a:pt x="21" y="44"/>
                    <a:pt x="21" y="44"/>
                    <a:pt x="21" y="44"/>
                  </a:cubicBezTo>
                  <a:cubicBezTo>
                    <a:pt x="28" y="41"/>
                    <a:pt x="33" y="34"/>
                    <a:pt x="33" y="24"/>
                  </a:cubicBezTo>
                  <a:cubicBezTo>
                    <a:pt x="33" y="13"/>
                    <a:pt x="26" y="0"/>
                    <a:pt x="17" y="0"/>
                  </a:cubicBezTo>
                  <a:cubicBezTo>
                    <a:pt x="7" y="0"/>
                    <a:pt x="0" y="13"/>
                    <a:pt x="0" y="24"/>
                  </a:cubicBezTo>
                  <a:cubicBezTo>
                    <a:pt x="0" y="33"/>
                    <a:pt x="5" y="41"/>
                    <a:pt x="12" y="44"/>
                  </a:cubicBezTo>
                  <a:cubicBezTo>
                    <a:pt x="12" y="92"/>
                    <a:pt x="12" y="92"/>
                    <a:pt x="12" y="92"/>
                  </a:cubicBezTo>
                  <a:lnTo>
                    <a:pt x="21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00" name="Oval 236"/>
            <p:cNvSpPr>
              <a:spLocks noChangeArrowheads="1"/>
            </p:cNvSpPr>
            <p:nvPr/>
          </p:nvSpPr>
          <p:spPr bwMode="auto">
            <a:xfrm>
              <a:off x="3724275" y="6403975"/>
              <a:ext cx="168275" cy="168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01" name="Rectangle 237"/>
            <p:cNvSpPr>
              <a:spLocks noChangeArrowheads="1"/>
            </p:cNvSpPr>
            <p:nvPr/>
          </p:nvSpPr>
          <p:spPr bwMode="auto">
            <a:xfrm>
              <a:off x="3798888" y="6362700"/>
              <a:ext cx="19050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02" name="Rectangle 239"/>
            <p:cNvSpPr>
              <a:spLocks noChangeArrowheads="1"/>
            </p:cNvSpPr>
            <p:nvPr/>
          </p:nvSpPr>
          <p:spPr bwMode="auto">
            <a:xfrm>
              <a:off x="3903663" y="6478588"/>
              <a:ext cx="3016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03" name="Rectangle 240"/>
            <p:cNvSpPr>
              <a:spLocks noChangeArrowheads="1"/>
            </p:cNvSpPr>
            <p:nvPr/>
          </p:nvSpPr>
          <p:spPr bwMode="auto">
            <a:xfrm>
              <a:off x="3798888" y="6583363"/>
              <a:ext cx="19050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04" name="Rectangle 241"/>
            <p:cNvSpPr>
              <a:spLocks noChangeArrowheads="1"/>
            </p:cNvSpPr>
            <p:nvPr/>
          </p:nvSpPr>
          <p:spPr bwMode="auto">
            <a:xfrm>
              <a:off x="3683000" y="6478588"/>
              <a:ext cx="3016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05" name="Freeform 242"/>
            <p:cNvSpPr>
              <a:spLocks/>
            </p:cNvSpPr>
            <p:nvPr/>
          </p:nvSpPr>
          <p:spPr bwMode="auto">
            <a:xfrm>
              <a:off x="3870325" y="6392863"/>
              <a:ext cx="33338" cy="33338"/>
            </a:xfrm>
            <a:custGeom>
              <a:avLst/>
              <a:gdLst>
                <a:gd name="T0" fmla="*/ 21 w 21"/>
                <a:gd name="T1" fmla="*/ 9 h 21"/>
                <a:gd name="T2" fmla="*/ 9 w 21"/>
                <a:gd name="T3" fmla="*/ 21 h 21"/>
                <a:gd name="T4" fmla="*/ 0 w 21"/>
                <a:gd name="T5" fmla="*/ 11 h 21"/>
                <a:gd name="T6" fmla="*/ 12 w 21"/>
                <a:gd name="T7" fmla="*/ 0 h 21"/>
                <a:gd name="T8" fmla="*/ 21 w 21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21" y="9"/>
                  </a:moveTo>
                  <a:lnTo>
                    <a:pt x="9" y="21"/>
                  </a:lnTo>
                  <a:lnTo>
                    <a:pt x="0" y="11"/>
                  </a:lnTo>
                  <a:lnTo>
                    <a:pt x="12" y="0"/>
                  </a:lnTo>
                  <a:lnTo>
                    <a:pt x="21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06" name="Freeform 243"/>
            <p:cNvSpPr>
              <a:spLocks/>
            </p:cNvSpPr>
            <p:nvPr/>
          </p:nvSpPr>
          <p:spPr bwMode="auto">
            <a:xfrm>
              <a:off x="3870325" y="6550025"/>
              <a:ext cx="33338" cy="33338"/>
            </a:xfrm>
            <a:custGeom>
              <a:avLst/>
              <a:gdLst>
                <a:gd name="T0" fmla="*/ 9 w 21"/>
                <a:gd name="T1" fmla="*/ 0 h 21"/>
                <a:gd name="T2" fmla="*/ 21 w 21"/>
                <a:gd name="T3" fmla="*/ 12 h 21"/>
                <a:gd name="T4" fmla="*/ 12 w 21"/>
                <a:gd name="T5" fmla="*/ 21 h 21"/>
                <a:gd name="T6" fmla="*/ 0 w 21"/>
                <a:gd name="T7" fmla="*/ 9 h 21"/>
                <a:gd name="T8" fmla="*/ 9 w 21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9" y="0"/>
                  </a:moveTo>
                  <a:lnTo>
                    <a:pt x="21" y="12"/>
                  </a:lnTo>
                  <a:lnTo>
                    <a:pt x="12" y="21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07" name="Freeform 244"/>
            <p:cNvSpPr>
              <a:spLocks/>
            </p:cNvSpPr>
            <p:nvPr/>
          </p:nvSpPr>
          <p:spPr bwMode="auto">
            <a:xfrm>
              <a:off x="3713163" y="6550025"/>
              <a:ext cx="33338" cy="33338"/>
            </a:xfrm>
            <a:custGeom>
              <a:avLst/>
              <a:gdLst>
                <a:gd name="T0" fmla="*/ 11 w 21"/>
                <a:gd name="T1" fmla="*/ 0 h 21"/>
                <a:gd name="T2" fmla="*/ 21 w 21"/>
                <a:gd name="T3" fmla="*/ 9 h 21"/>
                <a:gd name="T4" fmla="*/ 9 w 21"/>
                <a:gd name="T5" fmla="*/ 21 h 21"/>
                <a:gd name="T6" fmla="*/ 0 w 21"/>
                <a:gd name="T7" fmla="*/ 12 h 21"/>
                <a:gd name="T8" fmla="*/ 11 w 21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11" y="0"/>
                  </a:moveTo>
                  <a:lnTo>
                    <a:pt x="21" y="9"/>
                  </a:lnTo>
                  <a:lnTo>
                    <a:pt x="9" y="21"/>
                  </a:lnTo>
                  <a:lnTo>
                    <a:pt x="0" y="12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08" name="Freeform 245"/>
            <p:cNvSpPr>
              <a:spLocks/>
            </p:cNvSpPr>
            <p:nvPr/>
          </p:nvSpPr>
          <p:spPr bwMode="auto">
            <a:xfrm>
              <a:off x="3713163" y="6392863"/>
              <a:ext cx="33338" cy="33338"/>
            </a:xfrm>
            <a:custGeom>
              <a:avLst/>
              <a:gdLst>
                <a:gd name="T0" fmla="*/ 21 w 21"/>
                <a:gd name="T1" fmla="*/ 11 h 21"/>
                <a:gd name="T2" fmla="*/ 11 w 21"/>
                <a:gd name="T3" fmla="*/ 21 h 21"/>
                <a:gd name="T4" fmla="*/ 0 w 21"/>
                <a:gd name="T5" fmla="*/ 9 h 21"/>
                <a:gd name="T6" fmla="*/ 9 w 21"/>
                <a:gd name="T7" fmla="*/ 0 h 21"/>
                <a:gd name="T8" fmla="*/ 21 w 21"/>
                <a:gd name="T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21" y="11"/>
                  </a:moveTo>
                  <a:lnTo>
                    <a:pt x="11" y="21"/>
                  </a:lnTo>
                  <a:lnTo>
                    <a:pt x="0" y="9"/>
                  </a:lnTo>
                  <a:lnTo>
                    <a:pt x="9" y="0"/>
                  </a:lnTo>
                  <a:lnTo>
                    <a:pt x="21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09" name="Freeform 246"/>
            <p:cNvSpPr>
              <a:spLocks/>
            </p:cNvSpPr>
            <p:nvPr/>
          </p:nvSpPr>
          <p:spPr bwMode="auto">
            <a:xfrm>
              <a:off x="3836988" y="6365875"/>
              <a:ext cx="28575" cy="38100"/>
            </a:xfrm>
            <a:custGeom>
              <a:avLst/>
              <a:gdLst>
                <a:gd name="T0" fmla="*/ 18 w 18"/>
                <a:gd name="T1" fmla="*/ 5 h 24"/>
                <a:gd name="T2" fmla="*/ 11 w 18"/>
                <a:gd name="T3" fmla="*/ 24 h 24"/>
                <a:gd name="T4" fmla="*/ 0 w 18"/>
                <a:gd name="T5" fmla="*/ 19 h 24"/>
                <a:gd name="T6" fmla="*/ 7 w 18"/>
                <a:gd name="T7" fmla="*/ 0 h 24"/>
                <a:gd name="T8" fmla="*/ 18 w 18"/>
                <a:gd name="T9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8" y="5"/>
                  </a:moveTo>
                  <a:lnTo>
                    <a:pt x="11" y="24"/>
                  </a:lnTo>
                  <a:lnTo>
                    <a:pt x="0" y="19"/>
                  </a:lnTo>
                  <a:lnTo>
                    <a:pt x="7" y="0"/>
                  </a:lnTo>
                  <a:lnTo>
                    <a:pt x="1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10" name="Freeform 247"/>
            <p:cNvSpPr>
              <a:spLocks/>
            </p:cNvSpPr>
            <p:nvPr/>
          </p:nvSpPr>
          <p:spPr bwMode="auto">
            <a:xfrm>
              <a:off x="3892550" y="6516688"/>
              <a:ext cx="38100" cy="30163"/>
            </a:xfrm>
            <a:custGeom>
              <a:avLst/>
              <a:gdLst>
                <a:gd name="T0" fmla="*/ 5 w 24"/>
                <a:gd name="T1" fmla="*/ 0 h 19"/>
                <a:gd name="T2" fmla="*/ 24 w 24"/>
                <a:gd name="T3" fmla="*/ 7 h 19"/>
                <a:gd name="T4" fmla="*/ 19 w 24"/>
                <a:gd name="T5" fmla="*/ 19 h 19"/>
                <a:gd name="T6" fmla="*/ 0 w 24"/>
                <a:gd name="T7" fmla="*/ 11 h 19"/>
                <a:gd name="T8" fmla="*/ 5 w 24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9">
                  <a:moveTo>
                    <a:pt x="5" y="0"/>
                  </a:moveTo>
                  <a:lnTo>
                    <a:pt x="24" y="7"/>
                  </a:lnTo>
                  <a:lnTo>
                    <a:pt x="19" y="19"/>
                  </a:lnTo>
                  <a:lnTo>
                    <a:pt x="0" y="11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11" name="Freeform 248"/>
            <p:cNvSpPr>
              <a:spLocks/>
            </p:cNvSpPr>
            <p:nvPr/>
          </p:nvSpPr>
          <p:spPr bwMode="auto">
            <a:xfrm>
              <a:off x="3749675" y="6572250"/>
              <a:ext cx="33338" cy="38100"/>
            </a:xfrm>
            <a:custGeom>
              <a:avLst/>
              <a:gdLst>
                <a:gd name="T0" fmla="*/ 21 w 21"/>
                <a:gd name="T1" fmla="*/ 5 h 24"/>
                <a:gd name="T2" fmla="*/ 12 w 21"/>
                <a:gd name="T3" fmla="*/ 24 h 24"/>
                <a:gd name="T4" fmla="*/ 0 w 21"/>
                <a:gd name="T5" fmla="*/ 19 h 24"/>
                <a:gd name="T6" fmla="*/ 7 w 21"/>
                <a:gd name="T7" fmla="*/ 0 h 24"/>
                <a:gd name="T8" fmla="*/ 21 w 21"/>
                <a:gd name="T9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4">
                  <a:moveTo>
                    <a:pt x="21" y="5"/>
                  </a:moveTo>
                  <a:lnTo>
                    <a:pt x="12" y="24"/>
                  </a:lnTo>
                  <a:lnTo>
                    <a:pt x="0" y="19"/>
                  </a:lnTo>
                  <a:lnTo>
                    <a:pt x="7" y="0"/>
                  </a:lnTo>
                  <a:lnTo>
                    <a:pt x="2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12" name="Freeform 249"/>
            <p:cNvSpPr>
              <a:spLocks/>
            </p:cNvSpPr>
            <p:nvPr/>
          </p:nvSpPr>
          <p:spPr bwMode="auto">
            <a:xfrm>
              <a:off x="3686175" y="6429375"/>
              <a:ext cx="38100" cy="30163"/>
            </a:xfrm>
            <a:custGeom>
              <a:avLst/>
              <a:gdLst>
                <a:gd name="T0" fmla="*/ 19 w 24"/>
                <a:gd name="T1" fmla="*/ 19 h 19"/>
                <a:gd name="T2" fmla="*/ 0 w 24"/>
                <a:gd name="T3" fmla="*/ 12 h 19"/>
                <a:gd name="T4" fmla="*/ 7 w 24"/>
                <a:gd name="T5" fmla="*/ 0 h 19"/>
                <a:gd name="T6" fmla="*/ 24 w 24"/>
                <a:gd name="T7" fmla="*/ 7 h 19"/>
                <a:gd name="T8" fmla="*/ 19 w 2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9">
                  <a:moveTo>
                    <a:pt x="19" y="19"/>
                  </a:moveTo>
                  <a:lnTo>
                    <a:pt x="0" y="12"/>
                  </a:lnTo>
                  <a:lnTo>
                    <a:pt x="7" y="0"/>
                  </a:lnTo>
                  <a:lnTo>
                    <a:pt x="24" y="7"/>
                  </a:lnTo>
                  <a:lnTo>
                    <a:pt x="1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13" name="Freeform 250"/>
            <p:cNvSpPr>
              <a:spLocks/>
            </p:cNvSpPr>
            <p:nvPr/>
          </p:nvSpPr>
          <p:spPr bwMode="auto">
            <a:xfrm>
              <a:off x="3892550" y="6429375"/>
              <a:ext cx="38100" cy="30163"/>
            </a:xfrm>
            <a:custGeom>
              <a:avLst/>
              <a:gdLst>
                <a:gd name="T0" fmla="*/ 0 w 24"/>
                <a:gd name="T1" fmla="*/ 7 h 19"/>
                <a:gd name="T2" fmla="*/ 19 w 24"/>
                <a:gd name="T3" fmla="*/ 0 h 19"/>
                <a:gd name="T4" fmla="*/ 24 w 24"/>
                <a:gd name="T5" fmla="*/ 12 h 19"/>
                <a:gd name="T6" fmla="*/ 5 w 24"/>
                <a:gd name="T7" fmla="*/ 19 h 19"/>
                <a:gd name="T8" fmla="*/ 0 w 24"/>
                <a:gd name="T9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9">
                  <a:moveTo>
                    <a:pt x="0" y="7"/>
                  </a:moveTo>
                  <a:lnTo>
                    <a:pt x="19" y="0"/>
                  </a:lnTo>
                  <a:lnTo>
                    <a:pt x="24" y="12"/>
                  </a:lnTo>
                  <a:lnTo>
                    <a:pt x="5" y="19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14" name="Freeform 251"/>
            <p:cNvSpPr>
              <a:spLocks/>
            </p:cNvSpPr>
            <p:nvPr/>
          </p:nvSpPr>
          <p:spPr bwMode="auto">
            <a:xfrm>
              <a:off x="3836988" y="6572250"/>
              <a:ext cx="28575" cy="38100"/>
            </a:xfrm>
            <a:custGeom>
              <a:avLst/>
              <a:gdLst>
                <a:gd name="T0" fmla="*/ 18 w 18"/>
                <a:gd name="T1" fmla="*/ 17 h 24"/>
                <a:gd name="T2" fmla="*/ 7 w 18"/>
                <a:gd name="T3" fmla="*/ 24 h 24"/>
                <a:gd name="T4" fmla="*/ 0 w 18"/>
                <a:gd name="T5" fmla="*/ 5 h 24"/>
                <a:gd name="T6" fmla="*/ 11 w 18"/>
                <a:gd name="T7" fmla="*/ 0 h 24"/>
                <a:gd name="T8" fmla="*/ 18 w 18"/>
                <a:gd name="T9" fmla="*/ 1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8" y="17"/>
                  </a:moveTo>
                  <a:lnTo>
                    <a:pt x="7" y="24"/>
                  </a:lnTo>
                  <a:lnTo>
                    <a:pt x="0" y="5"/>
                  </a:lnTo>
                  <a:lnTo>
                    <a:pt x="11" y="0"/>
                  </a:lnTo>
                  <a:lnTo>
                    <a:pt x="18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15" name="Freeform 252"/>
            <p:cNvSpPr>
              <a:spLocks/>
            </p:cNvSpPr>
            <p:nvPr/>
          </p:nvSpPr>
          <p:spPr bwMode="auto">
            <a:xfrm>
              <a:off x="3686175" y="6516688"/>
              <a:ext cx="38100" cy="30163"/>
            </a:xfrm>
            <a:custGeom>
              <a:avLst/>
              <a:gdLst>
                <a:gd name="T0" fmla="*/ 24 w 24"/>
                <a:gd name="T1" fmla="*/ 11 h 19"/>
                <a:gd name="T2" fmla="*/ 7 w 24"/>
                <a:gd name="T3" fmla="*/ 19 h 19"/>
                <a:gd name="T4" fmla="*/ 0 w 24"/>
                <a:gd name="T5" fmla="*/ 7 h 19"/>
                <a:gd name="T6" fmla="*/ 19 w 24"/>
                <a:gd name="T7" fmla="*/ 0 h 19"/>
                <a:gd name="T8" fmla="*/ 24 w 24"/>
                <a:gd name="T9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9">
                  <a:moveTo>
                    <a:pt x="24" y="11"/>
                  </a:moveTo>
                  <a:lnTo>
                    <a:pt x="7" y="19"/>
                  </a:lnTo>
                  <a:lnTo>
                    <a:pt x="0" y="7"/>
                  </a:lnTo>
                  <a:lnTo>
                    <a:pt x="19" y="0"/>
                  </a:lnTo>
                  <a:lnTo>
                    <a:pt x="24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16" name="Freeform 253"/>
            <p:cNvSpPr>
              <a:spLocks/>
            </p:cNvSpPr>
            <p:nvPr/>
          </p:nvSpPr>
          <p:spPr bwMode="auto">
            <a:xfrm>
              <a:off x="3749675" y="6365875"/>
              <a:ext cx="30163" cy="38100"/>
            </a:xfrm>
            <a:custGeom>
              <a:avLst/>
              <a:gdLst>
                <a:gd name="T0" fmla="*/ 19 w 19"/>
                <a:gd name="T1" fmla="*/ 19 h 24"/>
                <a:gd name="T2" fmla="*/ 7 w 19"/>
                <a:gd name="T3" fmla="*/ 24 h 24"/>
                <a:gd name="T4" fmla="*/ 0 w 19"/>
                <a:gd name="T5" fmla="*/ 7 h 24"/>
                <a:gd name="T6" fmla="*/ 12 w 19"/>
                <a:gd name="T7" fmla="*/ 0 h 24"/>
                <a:gd name="T8" fmla="*/ 19 w 19"/>
                <a:gd name="T9" fmla="*/ 1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4">
                  <a:moveTo>
                    <a:pt x="19" y="19"/>
                  </a:moveTo>
                  <a:lnTo>
                    <a:pt x="7" y="24"/>
                  </a:lnTo>
                  <a:lnTo>
                    <a:pt x="0" y="7"/>
                  </a:lnTo>
                  <a:lnTo>
                    <a:pt x="12" y="0"/>
                  </a:lnTo>
                  <a:lnTo>
                    <a:pt x="1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217" name="Group 19"/>
          <p:cNvGrpSpPr/>
          <p:nvPr/>
        </p:nvGrpSpPr>
        <p:grpSpPr>
          <a:xfrm>
            <a:off x="-25474" y="-25465"/>
            <a:ext cx="7492786" cy="3953571"/>
            <a:chOff x="-17463" y="12700"/>
            <a:chExt cx="11753852" cy="6546851"/>
          </a:xfrm>
          <a:solidFill>
            <a:srgbClr val="0083E6"/>
          </a:solidFill>
        </p:grpSpPr>
        <p:sp>
          <p:nvSpPr>
            <p:cNvPr id="218" name="Freeform 319"/>
            <p:cNvSpPr>
              <a:spLocks/>
            </p:cNvSpPr>
            <p:nvPr/>
          </p:nvSpPr>
          <p:spPr bwMode="auto">
            <a:xfrm>
              <a:off x="4257675" y="2344738"/>
              <a:ext cx="484188" cy="436563"/>
            </a:xfrm>
            <a:custGeom>
              <a:avLst/>
              <a:gdLst>
                <a:gd name="T0" fmla="*/ 13 w 129"/>
                <a:gd name="T1" fmla="*/ 12 h 116"/>
                <a:gd name="T2" fmla="*/ 1 w 129"/>
                <a:gd name="T3" fmla="*/ 35 h 116"/>
                <a:gd name="T4" fmla="*/ 0 w 129"/>
                <a:gd name="T5" fmla="*/ 42 h 116"/>
                <a:gd name="T6" fmla="*/ 0 w 129"/>
                <a:gd name="T7" fmla="*/ 43 h 116"/>
                <a:gd name="T8" fmla="*/ 0 w 129"/>
                <a:gd name="T9" fmla="*/ 50 h 116"/>
                <a:gd name="T10" fmla="*/ 1 w 129"/>
                <a:gd name="T11" fmla="*/ 54 h 116"/>
                <a:gd name="T12" fmla="*/ 6 w 129"/>
                <a:gd name="T13" fmla="*/ 76 h 116"/>
                <a:gd name="T14" fmla="*/ 19 w 129"/>
                <a:gd name="T15" fmla="*/ 101 h 116"/>
                <a:gd name="T16" fmla="*/ 20 w 129"/>
                <a:gd name="T17" fmla="*/ 102 h 116"/>
                <a:gd name="T18" fmla="*/ 29 w 129"/>
                <a:gd name="T19" fmla="*/ 111 h 116"/>
                <a:gd name="T20" fmla="*/ 31 w 129"/>
                <a:gd name="T21" fmla="*/ 113 h 116"/>
                <a:gd name="T22" fmla="*/ 45 w 129"/>
                <a:gd name="T23" fmla="*/ 115 h 116"/>
                <a:gd name="T24" fmla="*/ 45 w 129"/>
                <a:gd name="T25" fmla="*/ 115 h 116"/>
                <a:gd name="T26" fmla="*/ 52 w 129"/>
                <a:gd name="T27" fmla="*/ 112 h 116"/>
                <a:gd name="T28" fmla="*/ 56 w 129"/>
                <a:gd name="T29" fmla="*/ 111 h 116"/>
                <a:gd name="T30" fmla="*/ 65 w 129"/>
                <a:gd name="T31" fmla="*/ 109 h 116"/>
                <a:gd name="T32" fmla="*/ 65 w 129"/>
                <a:gd name="T33" fmla="*/ 109 h 116"/>
                <a:gd name="T34" fmla="*/ 73 w 129"/>
                <a:gd name="T35" fmla="*/ 111 h 116"/>
                <a:gd name="T36" fmla="*/ 77 w 129"/>
                <a:gd name="T37" fmla="*/ 112 h 116"/>
                <a:gd name="T38" fmla="*/ 84 w 129"/>
                <a:gd name="T39" fmla="*/ 115 h 116"/>
                <a:gd name="T40" fmla="*/ 84 w 129"/>
                <a:gd name="T41" fmla="*/ 115 h 116"/>
                <a:gd name="T42" fmla="*/ 98 w 129"/>
                <a:gd name="T43" fmla="*/ 113 h 116"/>
                <a:gd name="T44" fmla="*/ 101 w 129"/>
                <a:gd name="T45" fmla="*/ 111 h 116"/>
                <a:gd name="T46" fmla="*/ 109 w 129"/>
                <a:gd name="T47" fmla="*/ 102 h 116"/>
                <a:gd name="T48" fmla="*/ 110 w 129"/>
                <a:gd name="T49" fmla="*/ 101 h 116"/>
                <a:gd name="T50" fmla="*/ 124 w 129"/>
                <a:gd name="T51" fmla="*/ 76 h 116"/>
                <a:gd name="T52" fmla="*/ 129 w 129"/>
                <a:gd name="T53" fmla="*/ 54 h 116"/>
                <a:gd name="T54" fmla="*/ 129 w 129"/>
                <a:gd name="T55" fmla="*/ 50 h 116"/>
                <a:gd name="T56" fmla="*/ 129 w 129"/>
                <a:gd name="T57" fmla="*/ 43 h 116"/>
                <a:gd name="T58" fmla="*/ 129 w 129"/>
                <a:gd name="T59" fmla="*/ 42 h 116"/>
                <a:gd name="T60" fmla="*/ 128 w 129"/>
                <a:gd name="T61" fmla="*/ 35 h 116"/>
                <a:gd name="T62" fmla="*/ 116 w 129"/>
                <a:gd name="T63" fmla="*/ 12 h 116"/>
                <a:gd name="T64" fmla="*/ 113 w 129"/>
                <a:gd name="T65" fmla="*/ 9 h 116"/>
                <a:gd name="T66" fmla="*/ 95 w 129"/>
                <a:gd name="T67" fmla="*/ 1 h 116"/>
                <a:gd name="T68" fmla="*/ 75 w 129"/>
                <a:gd name="T69" fmla="*/ 4 h 116"/>
                <a:gd name="T70" fmla="*/ 65 w 129"/>
                <a:gd name="T71" fmla="*/ 8 h 116"/>
                <a:gd name="T72" fmla="*/ 54 w 129"/>
                <a:gd name="T73" fmla="*/ 4 h 116"/>
                <a:gd name="T74" fmla="*/ 34 w 129"/>
                <a:gd name="T75" fmla="*/ 1 h 116"/>
                <a:gd name="T76" fmla="*/ 16 w 129"/>
                <a:gd name="T77" fmla="*/ 9 h 116"/>
                <a:gd name="T78" fmla="*/ 13 w 129"/>
                <a:gd name="T79" fmla="*/ 1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9" h="116">
                  <a:moveTo>
                    <a:pt x="13" y="12"/>
                  </a:moveTo>
                  <a:cubicBezTo>
                    <a:pt x="7" y="18"/>
                    <a:pt x="3" y="26"/>
                    <a:pt x="1" y="35"/>
                  </a:cubicBezTo>
                  <a:cubicBezTo>
                    <a:pt x="1" y="38"/>
                    <a:pt x="1" y="40"/>
                    <a:pt x="0" y="42"/>
                  </a:cubicBezTo>
                  <a:cubicBezTo>
                    <a:pt x="0" y="42"/>
                    <a:pt x="0" y="43"/>
                    <a:pt x="0" y="43"/>
                  </a:cubicBezTo>
                  <a:cubicBezTo>
                    <a:pt x="0" y="45"/>
                    <a:pt x="0" y="47"/>
                    <a:pt x="0" y="50"/>
                  </a:cubicBezTo>
                  <a:cubicBezTo>
                    <a:pt x="0" y="51"/>
                    <a:pt x="0" y="53"/>
                    <a:pt x="1" y="54"/>
                  </a:cubicBezTo>
                  <a:cubicBezTo>
                    <a:pt x="1" y="62"/>
                    <a:pt x="3" y="69"/>
                    <a:pt x="6" y="76"/>
                  </a:cubicBezTo>
                  <a:cubicBezTo>
                    <a:pt x="9" y="85"/>
                    <a:pt x="13" y="93"/>
                    <a:pt x="19" y="101"/>
                  </a:cubicBezTo>
                  <a:cubicBezTo>
                    <a:pt x="20" y="101"/>
                    <a:pt x="20" y="102"/>
                    <a:pt x="20" y="102"/>
                  </a:cubicBezTo>
                  <a:cubicBezTo>
                    <a:pt x="23" y="105"/>
                    <a:pt x="25" y="109"/>
                    <a:pt x="29" y="111"/>
                  </a:cubicBezTo>
                  <a:cubicBezTo>
                    <a:pt x="29" y="112"/>
                    <a:pt x="30" y="112"/>
                    <a:pt x="31" y="113"/>
                  </a:cubicBezTo>
                  <a:cubicBezTo>
                    <a:pt x="35" y="116"/>
                    <a:pt x="40" y="116"/>
                    <a:pt x="45" y="115"/>
                  </a:cubicBezTo>
                  <a:cubicBezTo>
                    <a:pt x="45" y="115"/>
                    <a:pt x="45" y="115"/>
                    <a:pt x="45" y="115"/>
                  </a:cubicBezTo>
                  <a:cubicBezTo>
                    <a:pt x="48" y="114"/>
                    <a:pt x="50" y="113"/>
                    <a:pt x="52" y="112"/>
                  </a:cubicBezTo>
                  <a:cubicBezTo>
                    <a:pt x="53" y="112"/>
                    <a:pt x="55" y="111"/>
                    <a:pt x="56" y="111"/>
                  </a:cubicBezTo>
                  <a:cubicBezTo>
                    <a:pt x="59" y="110"/>
                    <a:pt x="64" y="109"/>
                    <a:pt x="65" y="109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8" y="109"/>
                    <a:pt x="70" y="110"/>
                    <a:pt x="73" y="111"/>
                  </a:cubicBezTo>
                  <a:cubicBezTo>
                    <a:pt x="74" y="111"/>
                    <a:pt x="76" y="112"/>
                    <a:pt x="77" y="112"/>
                  </a:cubicBezTo>
                  <a:cubicBezTo>
                    <a:pt x="79" y="113"/>
                    <a:pt x="82" y="114"/>
                    <a:pt x="84" y="115"/>
                  </a:cubicBezTo>
                  <a:cubicBezTo>
                    <a:pt x="84" y="115"/>
                    <a:pt x="84" y="115"/>
                    <a:pt x="84" y="115"/>
                  </a:cubicBezTo>
                  <a:cubicBezTo>
                    <a:pt x="89" y="116"/>
                    <a:pt x="94" y="116"/>
                    <a:pt x="98" y="113"/>
                  </a:cubicBezTo>
                  <a:cubicBezTo>
                    <a:pt x="99" y="112"/>
                    <a:pt x="100" y="112"/>
                    <a:pt x="101" y="111"/>
                  </a:cubicBezTo>
                  <a:cubicBezTo>
                    <a:pt x="104" y="109"/>
                    <a:pt x="107" y="105"/>
                    <a:pt x="109" y="102"/>
                  </a:cubicBezTo>
                  <a:cubicBezTo>
                    <a:pt x="109" y="102"/>
                    <a:pt x="110" y="101"/>
                    <a:pt x="110" y="101"/>
                  </a:cubicBezTo>
                  <a:cubicBezTo>
                    <a:pt x="116" y="93"/>
                    <a:pt x="120" y="85"/>
                    <a:pt x="124" y="76"/>
                  </a:cubicBezTo>
                  <a:cubicBezTo>
                    <a:pt x="126" y="69"/>
                    <a:pt x="128" y="62"/>
                    <a:pt x="129" y="54"/>
                  </a:cubicBezTo>
                  <a:cubicBezTo>
                    <a:pt x="129" y="53"/>
                    <a:pt x="129" y="51"/>
                    <a:pt x="129" y="50"/>
                  </a:cubicBezTo>
                  <a:cubicBezTo>
                    <a:pt x="129" y="47"/>
                    <a:pt x="129" y="45"/>
                    <a:pt x="129" y="43"/>
                  </a:cubicBezTo>
                  <a:cubicBezTo>
                    <a:pt x="129" y="43"/>
                    <a:pt x="129" y="42"/>
                    <a:pt x="129" y="42"/>
                  </a:cubicBezTo>
                  <a:cubicBezTo>
                    <a:pt x="129" y="40"/>
                    <a:pt x="129" y="38"/>
                    <a:pt x="128" y="35"/>
                  </a:cubicBezTo>
                  <a:cubicBezTo>
                    <a:pt x="126" y="26"/>
                    <a:pt x="123" y="18"/>
                    <a:pt x="116" y="12"/>
                  </a:cubicBezTo>
                  <a:cubicBezTo>
                    <a:pt x="115" y="11"/>
                    <a:pt x="114" y="10"/>
                    <a:pt x="113" y="9"/>
                  </a:cubicBezTo>
                  <a:cubicBezTo>
                    <a:pt x="108" y="5"/>
                    <a:pt x="102" y="2"/>
                    <a:pt x="95" y="1"/>
                  </a:cubicBezTo>
                  <a:cubicBezTo>
                    <a:pt x="88" y="0"/>
                    <a:pt x="81" y="2"/>
                    <a:pt x="75" y="4"/>
                  </a:cubicBezTo>
                  <a:cubicBezTo>
                    <a:pt x="72" y="5"/>
                    <a:pt x="65" y="8"/>
                    <a:pt x="65" y="8"/>
                  </a:cubicBezTo>
                  <a:cubicBezTo>
                    <a:pt x="64" y="8"/>
                    <a:pt x="57" y="5"/>
                    <a:pt x="54" y="4"/>
                  </a:cubicBezTo>
                  <a:cubicBezTo>
                    <a:pt x="48" y="2"/>
                    <a:pt x="41" y="0"/>
                    <a:pt x="34" y="1"/>
                  </a:cubicBezTo>
                  <a:cubicBezTo>
                    <a:pt x="27" y="2"/>
                    <a:pt x="21" y="5"/>
                    <a:pt x="16" y="9"/>
                  </a:cubicBezTo>
                  <a:cubicBezTo>
                    <a:pt x="15" y="10"/>
                    <a:pt x="14" y="11"/>
                    <a:pt x="1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19" name="Freeform 320"/>
            <p:cNvSpPr>
              <a:spLocks/>
            </p:cNvSpPr>
            <p:nvPr/>
          </p:nvSpPr>
          <p:spPr bwMode="auto">
            <a:xfrm>
              <a:off x="4384675" y="2209800"/>
              <a:ext cx="115888" cy="131763"/>
            </a:xfrm>
            <a:custGeom>
              <a:avLst/>
              <a:gdLst>
                <a:gd name="T0" fmla="*/ 10 w 31"/>
                <a:gd name="T1" fmla="*/ 26 h 35"/>
                <a:gd name="T2" fmla="*/ 22 w 31"/>
                <a:gd name="T3" fmla="*/ 35 h 35"/>
                <a:gd name="T4" fmla="*/ 30 w 31"/>
                <a:gd name="T5" fmla="*/ 35 h 35"/>
                <a:gd name="T6" fmla="*/ 31 w 31"/>
                <a:gd name="T7" fmla="*/ 35 h 35"/>
                <a:gd name="T8" fmla="*/ 24 w 31"/>
                <a:gd name="T9" fmla="*/ 14 h 35"/>
                <a:gd name="T10" fmla="*/ 3 w 31"/>
                <a:gd name="T11" fmla="*/ 1 h 35"/>
                <a:gd name="T12" fmla="*/ 1 w 31"/>
                <a:gd name="T13" fmla="*/ 0 h 35"/>
                <a:gd name="T14" fmla="*/ 0 w 31"/>
                <a:gd name="T15" fmla="*/ 0 h 35"/>
                <a:gd name="T16" fmla="*/ 1 w 31"/>
                <a:gd name="T17" fmla="*/ 9 h 35"/>
                <a:gd name="T18" fmla="*/ 10 w 31"/>
                <a:gd name="T19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5">
                  <a:moveTo>
                    <a:pt x="10" y="26"/>
                  </a:moveTo>
                  <a:cubicBezTo>
                    <a:pt x="13" y="30"/>
                    <a:pt x="17" y="33"/>
                    <a:pt x="22" y="35"/>
                  </a:cubicBezTo>
                  <a:cubicBezTo>
                    <a:pt x="25" y="35"/>
                    <a:pt x="27" y="35"/>
                    <a:pt x="30" y="35"/>
                  </a:cubicBezTo>
                  <a:cubicBezTo>
                    <a:pt x="30" y="35"/>
                    <a:pt x="30" y="35"/>
                    <a:pt x="31" y="35"/>
                  </a:cubicBezTo>
                  <a:cubicBezTo>
                    <a:pt x="31" y="27"/>
                    <a:pt x="29" y="20"/>
                    <a:pt x="24" y="14"/>
                  </a:cubicBezTo>
                  <a:cubicBezTo>
                    <a:pt x="19" y="7"/>
                    <a:pt x="11" y="2"/>
                    <a:pt x="3" y="1"/>
                  </a:cubicBezTo>
                  <a:cubicBezTo>
                    <a:pt x="2" y="1"/>
                    <a:pt x="2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3"/>
                    <a:pt x="0" y="6"/>
                    <a:pt x="1" y="9"/>
                  </a:cubicBezTo>
                  <a:cubicBezTo>
                    <a:pt x="2" y="16"/>
                    <a:pt x="5" y="22"/>
                    <a:pt x="1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20" name="Freeform 321"/>
            <p:cNvSpPr>
              <a:spLocks/>
            </p:cNvSpPr>
            <p:nvPr/>
          </p:nvSpPr>
          <p:spPr bwMode="auto">
            <a:xfrm>
              <a:off x="3473450" y="3798888"/>
              <a:ext cx="520700" cy="123825"/>
            </a:xfrm>
            <a:custGeom>
              <a:avLst/>
              <a:gdLst>
                <a:gd name="T0" fmla="*/ 328 w 328"/>
                <a:gd name="T1" fmla="*/ 0 h 78"/>
                <a:gd name="T2" fmla="*/ 298 w 328"/>
                <a:gd name="T3" fmla="*/ 0 h 78"/>
                <a:gd name="T4" fmla="*/ 298 w 328"/>
                <a:gd name="T5" fmla="*/ 47 h 78"/>
                <a:gd name="T6" fmla="*/ 28 w 328"/>
                <a:gd name="T7" fmla="*/ 47 h 78"/>
                <a:gd name="T8" fmla="*/ 28 w 328"/>
                <a:gd name="T9" fmla="*/ 0 h 78"/>
                <a:gd name="T10" fmla="*/ 0 w 328"/>
                <a:gd name="T11" fmla="*/ 0 h 78"/>
                <a:gd name="T12" fmla="*/ 0 w 328"/>
                <a:gd name="T13" fmla="*/ 78 h 78"/>
                <a:gd name="T14" fmla="*/ 328 w 328"/>
                <a:gd name="T15" fmla="*/ 78 h 78"/>
                <a:gd name="T16" fmla="*/ 328 w 328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8" h="78">
                  <a:moveTo>
                    <a:pt x="328" y="0"/>
                  </a:moveTo>
                  <a:lnTo>
                    <a:pt x="298" y="0"/>
                  </a:lnTo>
                  <a:lnTo>
                    <a:pt x="298" y="47"/>
                  </a:lnTo>
                  <a:lnTo>
                    <a:pt x="28" y="47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78"/>
                  </a:lnTo>
                  <a:lnTo>
                    <a:pt x="328" y="78"/>
                  </a:lnTo>
                  <a:lnTo>
                    <a:pt x="3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21" name="Freeform 322"/>
            <p:cNvSpPr>
              <a:spLocks/>
            </p:cNvSpPr>
            <p:nvPr/>
          </p:nvSpPr>
          <p:spPr bwMode="auto">
            <a:xfrm>
              <a:off x="3544887" y="3427413"/>
              <a:ext cx="385763" cy="412750"/>
            </a:xfrm>
            <a:custGeom>
              <a:avLst/>
              <a:gdLst>
                <a:gd name="T0" fmla="*/ 42 w 243"/>
                <a:gd name="T1" fmla="*/ 109 h 260"/>
                <a:gd name="T2" fmla="*/ 0 w 243"/>
                <a:gd name="T3" fmla="*/ 109 h 260"/>
                <a:gd name="T4" fmla="*/ 120 w 243"/>
                <a:gd name="T5" fmla="*/ 260 h 260"/>
                <a:gd name="T6" fmla="*/ 243 w 243"/>
                <a:gd name="T7" fmla="*/ 109 h 260"/>
                <a:gd name="T8" fmla="*/ 201 w 243"/>
                <a:gd name="T9" fmla="*/ 109 h 260"/>
                <a:gd name="T10" fmla="*/ 201 w 243"/>
                <a:gd name="T11" fmla="*/ 0 h 260"/>
                <a:gd name="T12" fmla="*/ 42 w 243"/>
                <a:gd name="T13" fmla="*/ 0 h 260"/>
                <a:gd name="T14" fmla="*/ 42 w 243"/>
                <a:gd name="T15" fmla="*/ 109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3" h="260">
                  <a:moveTo>
                    <a:pt x="42" y="109"/>
                  </a:moveTo>
                  <a:lnTo>
                    <a:pt x="0" y="109"/>
                  </a:lnTo>
                  <a:lnTo>
                    <a:pt x="120" y="260"/>
                  </a:lnTo>
                  <a:lnTo>
                    <a:pt x="243" y="109"/>
                  </a:lnTo>
                  <a:lnTo>
                    <a:pt x="201" y="109"/>
                  </a:lnTo>
                  <a:lnTo>
                    <a:pt x="201" y="0"/>
                  </a:lnTo>
                  <a:lnTo>
                    <a:pt x="42" y="0"/>
                  </a:lnTo>
                  <a:lnTo>
                    <a:pt x="42" y="1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22" name="Freeform 323"/>
            <p:cNvSpPr>
              <a:spLocks noEditPoints="1"/>
            </p:cNvSpPr>
            <p:nvPr/>
          </p:nvSpPr>
          <p:spPr bwMode="auto">
            <a:xfrm>
              <a:off x="2932112" y="3430588"/>
              <a:ext cx="608013" cy="747713"/>
            </a:xfrm>
            <a:custGeom>
              <a:avLst/>
              <a:gdLst>
                <a:gd name="T0" fmla="*/ 113 w 162"/>
                <a:gd name="T1" fmla="*/ 183 h 199"/>
                <a:gd name="T2" fmla="*/ 162 w 162"/>
                <a:gd name="T3" fmla="*/ 199 h 199"/>
                <a:gd name="T4" fmla="*/ 113 w 162"/>
                <a:gd name="T5" fmla="*/ 114 h 199"/>
                <a:gd name="T6" fmla="*/ 102 w 162"/>
                <a:gd name="T7" fmla="*/ 97 h 199"/>
                <a:gd name="T8" fmla="*/ 93 w 162"/>
                <a:gd name="T9" fmla="*/ 138 h 199"/>
                <a:gd name="T10" fmla="*/ 97 w 162"/>
                <a:gd name="T11" fmla="*/ 151 h 199"/>
                <a:gd name="T12" fmla="*/ 93 w 162"/>
                <a:gd name="T13" fmla="*/ 147 h 199"/>
                <a:gd name="T14" fmla="*/ 100 w 162"/>
                <a:gd name="T15" fmla="*/ 169 h 199"/>
                <a:gd name="T16" fmla="*/ 93 w 162"/>
                <a:gd name="T17" fmla="*/ 183 h 199"/>
                <a:gd name="T18" fmla="*/ 93 w 162"/>
                <a:gd name="T19" fmla="*/ 183 h 199"/>
                <a:gd name="T20" fmla="*/ 81 w 162"/>
                <a:gd name="T21" fmla="*/ 169 h 199"/>
                <a:gd name="T22" fmla="*/ 93 w 162"/>
                <a:gd name="T23" fmla="*/ 53 h 199"/>
                <a:gd name="T24" fmla="*/ 86 w 162"/>
                <a:gd name="T25" fmla="*/ 30 h 199"/>
                <a:gd name="T26" fmla="*/ 81 w 162"/>
                <a:gd name="T27" fmla="*/ 59 h 199"/>
                <a:gd name="T28" fmla="*/ 81 w 162"/>
                <a:gd name="T29" fmla="*/ 97 h 199"/>
                <a:gd name="T30" fmla="*/ 88 w 162"/>
                <a:gd name="T31" fmla="*/ 114 h 199"/>
                <a:gd name="T32" fmla="*/ 81 w 162"/>
                <a:gd name="T33" fmla="*/ 135 h 199"/>
                <a:gd name="T34" fmla="*/ 93 w 162"/>
                <a:gd name="T35" fmla="*/ 161 h 199"/>
                <a:gd name="T36" fmla="*/ 88 w 162"/>
                <a:gd name="T37" fmla="*/ 142 h 199"/>
                <a:gd name="T38" fmla="*/ 93 w 162"/>
                <a:gd name="T39" fmla="*/ 53 h 199"/>
                <a:gd name="T40" fmla="*/ 81 w 162"/>
                <a:gd name="T41" fmla="*/ 183 h 199"/>
                <a:gd name="T42" fmla="*/ 81 w 162"/>
                <a:gd name="T43" fmla="*/ 169 h 199"/>
                <a:gd name="T44" fmla="*/ 81 w 162"/>
                <a:gd name="T45" fmla="*/ 169 h 199"/>
                <a:gd name="T46" fmla="*/ 69 w 162"/>
                <a:gd name="T47" fmla="*/ 183 h 199"/>
                <a:gd name="T48" fmla="*/ 81 w 162"/>
                <a:gd name="T49" fmla="*/ 0 h 199"/>
                <a:gd name="T50" fmla="*/ 73 w 162"/>
                <a:gd name="T51" fmla="*/ 30 h 199"/>
                <a:gd name="T52" fmla="*/ 69 w 162"/>
                <a:gd name="T53" fmla="*/ 138 h 199"/>
                <a:gd name="T54" fmla="*/ 69 w 162"/>
                <a:gd name="T55" fmla="*/ 147 h 199"/>
                <a:gd name="T56" fmla="*/ 81 w 162"/>
                <a:gd name="T57" fmla="*/ 150 h 199"/>
                <a:gd name="T58" fmla="*/ 81 w 162"/>
                <a:gd name="T59" fmla="*/ 135 h 199"/>
                <a:gd name="T60" fmla="*/ 71 w 162"/>
                <a:gd name="T61" fmla="*/ 125 h 199"/>
                <a:gd name="T62" fmla="*/ 81 w 162"/>
                <a:gd name="T63" fmla="*/ 114 h 199"/>
                <a:gd name="T64" fmla="*/ 81 w 162"/>
                <a:gd name="T65" fmla="*/ 114 h 199"/>
                <a:gd name="T66" fmla="*/ 81 w 162"/>
                <a:gd name="T67" fmla="*/ 97 h 199"/>
                <a:gd name="T68" fmla="*/ 81 w 162"/>
                <a:gd name="T69" fmla="*/ 59 h 199"/>
                <a:gd name="T70" fmla="*/ 81 w 162"/>
                <a:gd name="T71" fmla="*/ 59 h 199"/>
                <a:gd name="T72" fmla="*/ 0 w 162"/>
                <a:gd name="T73" fmla="*/ 199 h 199"/>
                <a:gd name="T74" fmla="*/ 49 w 162"/>
                <a:gd name="T75" fmla="*/ 183 h 199"/>
                <a:gd name="T76" fmla="*/ 69 w 162"/>
                <a:gd name="T77" fmla="*/ 169 h 199"/>
                <a:gd name="T78" fmla="*/ 69 w 162"/>
                <a:gd name="T79" fmla="*/ 161 h 199"/>
                <a:gd name="T80" fmla="*/ 65 w 162"/>
                <a:gd name="T81" fmla="*/ 151 h 199"/>
                <a:gd name="T82" fmla="*/ 69 w 162"/>
                <a:gd name="T83" fmla="*/ 137 h 199"/>
                <a:gd name="T84" fmla="*/ 69 w 162"/>
                <a:gd name="T85" fmla="*/ 53 h 199"/>
                <a:gd name="T86" fmla="*/ 49 w 162"/>
                <a:gd name="T87" fmla="*/ 97 h 199"/>
                <a:gd name="T88" fmla="*/ 55 w 162"/>
                <a:gd name="T89" fmla="*/ 114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2" h="199">
                  <a:moveTo>
                    <a:pt x="93" y="183"/>
                  </a:moveTo>
                  <a:cubicBezTo>
                    <a:pt x="113" y="183"/>
                    <a:pt x="113" y="183"/>
                    <a:pt x="113" y="183"/>
                  </a:cubicBezTo>
                  <a:cubicBezTo>
                    <a:pt x="129" y="199"/>
                    <a:pt x="129" y="199"/>
                    <a:pt x="129" y="199"/>
                  </a:cubicBezTo>
                  <a:cubicBezTo>
                    <a:pt x="162" y="199"/>
                    <a:pt x="162" y="199"/>
                    <a:pt x="162" y="199"/>
                  </a:cubicBezTo>
                  <a:cubicBezTo>
                    <a:pt x="136" y="185"/>
                    <a:pt x="119" y="149"/>
                    <a:pt x="107" y="114"/>
                  </a:cubicBezTo>
                  <a:cubicBezTo>
                    <a:pt x="113" y="114"/>
                    <a:pt x="113" y="114"/>
                    <a:pt x="113" y="114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98" y="80"/>
                    <a:pt x="95" y="65"/>
                    <a:pt x="93" y="53"/>
                  </a:cubicBezTo>
                  <a:cubicBezTo>
                    <a:pt x="93" y="138"/>
                    <a:pt x="93" y="138"/>
                    <a:pt x="93" y="138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4" y="142"/>
                    <a:pt x="96" y="146"/>
                    <a:pt x="97" y="151"/>
                  </a:cubicBezTo>
                  <a:cubicBezTo>
                    <a:pt x="97" y="151"/>
                    <a:pt x="97" y="151"/>
                    <a:pt x="97" y="151"/>
                  </a:cubicBezTo>
                  <a:cubicBezTo>
                    <a:pt x="93" y="147"/>
                    <a:pt x="93" y="147"/>
                    <a:pt x="93" y="147"/>
                  </a:cubicBezTo>
                  <a:cubicBezTo>
                    <a:pt x="93" y="161"/>
                    <a:pt x="93" y="161"/>
                    <a:pt x="93" y="161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93" y="169"/>
                    <a:pt x="93" y="169"/>
                    <a:pt x="93" y="169"/>
                  </a:cubicBezTo>
                  <a:lnTo>
                    <a:pt x="93" y="183"/>
                  </a:lnTo>
                  <a:close/>
                  <a:moveTo>
                    <a:pt x="81" y="183"/>
                  </a:moveTo>
                  <a:cubicBezTo>
                    <a:pt x="93" y="183"/>
                    <a:pt x="93" y="183"/>
                    <a:pt x="93" y="183"/>
                  </a:cubicBezTo>
                  <a:cubicBezTo>
                    <a:pt x="93" y="169"/>
                    <a:pt x="93" y="169"/>
                    <a:pt x="93" y="169"/>
                  </a:cubicBezTo>
                  <a:cubicBezTo>
                    <a:pt x="81" y="169"/>
                    <a:pt x="81" y="169"/>
                    <a:pt x="81" y="169"/>
                  </a:cubicBezTo>
                  <a:cubicBezTo>
                    <a:pt x="81" y="183"/>
                    <a:pt x="81" y="183"/>
                    <a:pt x="81" y="183"/>
                  </a:cubicBezTo>
                  <a:close/>
                  <a:moveTo>
                    <a:pt x="93" y="53"/>
                  </a:moveTo>
                  <a:cubicBezTo>
                    <a:pt x="90" y="39"/>
                    <a:pt x="89" y="30"/>
                    <a:pt x="89" y="30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61"/>
                    <a:pt x="83" y="88"/>
                    <a:pt x="84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9" y="118"/>
                    <a:pt x="91" y="125"/>
                  </a:cubicBezTo>
                  <a:cubicBezTo>
                    <a:pt x="81" y="135"/>
                    <a:pt x="81" y="135"/>
                    <a:pt x="81" y="135"/>
                  </a:cubicBezTo>
                  <a:cubicBezTo>
                    <a:pt x="81" y="150"/>
                    <a:pt x="81" y="150"/>
                    <a:pt x="81" y="150"/>
                  </a:cubicBezTo>
                  <a:cubicBezTo>
                    <a:pt x="93" y="161"/>
                    <a:pt x="93" y="161"/>
                    <a:pt x="93" y="161"/>
                  </a:cubicBezTo>
                  <a:cubicBezTo>
                    <a:pt x="93" y="147"/>
                    <a:pt x="93" y="147"/>
                    <a:pt x="93" y="147"/>
                  </a:cubicBezTo>
                  <a:cubicBezTo>
                    <a:pt x="88" y="142"/>
                    <a:pt x="88" y="142"/>
                    <a:pt x="88" y="142"/>
                  </a:cubicBezTo>
                  <a:cubicBezTo>
                    <a:pt x="93" y="138"/>
                    <a:pt x="93" y="138"/>
                    <a:pt x="93" y="138"/>
                  </a:cubicBezTo>
                  <a:lnTo>
                    <a:pt x="93" y="53"/>
                  </a:lnTo>
                  <a:close/>
                  <a:moveTo>
                    <a:pt x="69" y="183"/>
                  </a:moveTo>
                  <a:cubicBezTo>
                    <a:pt x="81" y="183"/>
                    <a:pt x="81" y="183"/>
                    <a:pt x="81" y="183"/>
                  </a:cubicBezTo>
                  <a:cubicBezTo>
                    <a:pt x="81" y="183"/>
                    <a:pt x="81" y="183"/>
                    <a:pt x="81" y="183"/>
                  </a:cubicBezTo>
                  <a:cubicBezTo>
                    <a:pt x="81" y="169"/>
                    <a:pt x="81" y="169"/>
                    <a:pt x="81" y="169"/>
                  </a:cubicBezTo>
                  <a:cubicBezTo>
                    <a:pt x="81" y="169"/>
                    <a:pt x="81" y="169"/>
                    <a:pt x="81" y="169"/>
                  </a:cubicBezTo>
                  <a:cubicBezTo>
                    <a:pt x="81" y="169"/>
                    <a:pt x="81" y="169"/>
                    <a:pt x="81" y="169"/>
                  </a:cubicBezTo>
                  <a:cubicBezTo>
                    <a:pt x="69" y="169"/>
                    <a:pt x="69" y="169"/>
                    <a:pt x="69" y="169"/>
                  </a:cubicBezTo>
                  <a:cubicBezTo>
                    <a:pt x="69" y="183"/>
                    <a:pt x="69" y="183"/>
                    <a:pt x="69" y="183"/>
                  </a:cubicBezTo>
                  <a:close/>
                  <a:moveTo>
                    <a:pt x="81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3" y="30"/>
                    <a:pt x="72" y="39"/>
                    <a:pt x="69" y="53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74" y="142"/>
                    <a:pt x="74" y="142"/>
                    <a:pt x="74" y="142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9" y="161"/>
                    <a:pt x="69" y="161"/>
                    <a:pt x="69" y="161"/>
                  </a:cubicBezTo>
                  <a:cubicBezTo>
                    <a:pt x="81" y="150"/>
                    <a:pt x="81" y="150"/>
                    <a:pt x="81" y="150"/>
                  </a:cubicBezTo>
                  <a:cubicBezTo>
                    <a:pt x="81" y="150"/>
                    <a:pt x="81" y="150"/>
                    <a:pt x="81" y="150"/>
                  </a:cubicBezTo>
                  <a:cubicBezTo>
                    <a:pt x="81" y="135"/>
                    <a:pt x="81" y="135"/>
                    <a:pt x="81" y="135"/>
                  </a:cubicBezTo>
                  <a:cubicBezTo>
                    <a:pt x="81" y="135"/>
                    <a:pt x="81" y="135"/>
                    <a:pt x="81" y="135"/>
                  </a:cubicBezTo>
                  <a:cubicBezTo>
                    <a:pt x="71" y="125"/>
                    <a:pt x="71" y="125"/>
                    <a:pt x="71" y="125"/>
                  </a:cubicBezTo>
                  <a:cubicBezTo>
                    <a:pt x="73" y="118"/>
                    <a:pt x="73" y="114"/>
                    <a:pt x="73" y="114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9" y="88"/>
                    <a:pt x="81" y="59"/>
                    <a:pt x="81" y="59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59"/>
                    <a:pt x="81" y="59"/>
                    <a:pt x="81" y="59"/>
                  </a:cubicBezTo>
                  <a:lnTo>
                    <a:pt x="81" y="0"/>
                  </a:lnTo>
                  <a:close/>
                  <a:moveTo>
                    <a:pt x="0" y="199"/>
                  </a:moveTo>
                  <a:cubicBezTo>
                    <a:pt x="32" y="199"/>
                    <a:pt x="32" y="199"/>
                    <a:pt x="32" y="199"/>
                  </a:cubicBezTo>
                  <a:cubicBezTo>
                    <a:pt x="49" y="183"/>
                    <a:pt x="49" y="183"/>
                    <a:pt x="49" y="183"/>
                  </a:cubicBezTo>
                  <a:cubicBezTo>
                    <a:pt x="69" y="183"/>
                    <a:pt x="69" y="183"/>
                    <a:pt x="69" y="183"/>
                  </a:cubicBezTo>
                  <a:cubicBezTo>
                    <a:pt x="69" y="169"/>
                    <a:pt x="69" y="169"/>
                    <a:pt x="69" y="169"/>
                  </a:cubicBezTo>
                  <a:cubicBezTo>
                    <a:pt x="62" y="169"/>
                    <a:pt x="62" y="169"/>
                    <a:pt x="62" y="169"/>
                  </a:cubicBezTo>
                  <a:cubicBezTo>
                    <a:pt x="69" y="161"/>
                    <a:pt x="69" y="161"/>
                    <a:pt x="69" y="161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5" y="151"/>
                    <a:pt x="65" y="151"/>
                    <a:pt x="65" y="151"/>
                  </a:cubicBezTo>
                  <a:cubicBezTo>
                    <a:pt x="66" y="146"/>
                    <a:pt x="67" y="142"/>
                    <a:pt x="69" y="137"/>
                  </a:cubicBezTo>
                  <a:cubicBezTo>
                    <a:pt x="69" y="137"/>
                    <a:pt x="69" y="137"/>
                    <a:pt x="69" y="137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67" y="65"/>
                    <a:pt x="64" y="80"/>
                    <a:pt x="5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43" y="149"/>
                    <a:pt x="26" y="185"/>
                    <a:pt x="0" y="1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23" name="Freeform 324"/>
            <p:cNvSpPr>
              <a:spLocks noEditPoints="1"/>
            </p:cNvSpPr>
            <p:nvPr/>
          </p:nvSpPr>
          <p:spPr bwMode="auto">
            <a:xfrm>
              <a:off x="3498850" y="1793875"/>
              <a:ext cx="736600" cy="735013"/>
            </a:xfrm>
            <a:custGeom>
              <a:avLst/>
              <a:gdLst>
                <a:gd name="T0" fmla="*/ 98 w 196"/>
                <a:gd name="T1" fmla="*/ 196 h 196"/>
                <a:gd name="T2" fmla="*/ 196 w 196"/>
                <a:gd name="T3" fmla="*/ 98 h 196"/>
                <a:gd name="T4" fmla="*/ 98 w 196"/>
                <a:gd name="T5" fmla="*/ 0 h 196"/>
                <a:gd name="T6" fmla="*/ 98 w 196"/>
                <a:gd name="T7" fmla="*/ 69 h 196"/>
                <a:gd name="T8" fmla="*/ 127 w 196"/>
                <a:gd name="T9" fmla="*/ 98 h 196"/>
                <a:gd name="T10" fmla="*/ 98 w 196"/>
                <a:gd name="T11" fmla="*/ 126 h 196"/>
                <a:gd name="T12" fmla="*/ 98 w 196"/>
                <a:gd name="T13" fmla="*/ 196 h 196"/>
                <a:gd name="T14" fmla="*/ 98 w 196"/>
                <a:gd name="T15" fmla="*/ 0 h 196"/>
                <a:gd name="T16" fmla="*/ 0 w 196"/>
                <a:gd name="T17" fmla="*/ 98 h 196"/>
                <a:gd name="T18" fmla="*/ 98 w 196"/>
                <a:gd name="T19" fmla="*/ 196 h 196"/>
                <a:gd name="T20" fmla="*/ 98 w 196"/>
                <a:gd name="T21" fmla="*/ 196 h 196"/>
                <a:gd name="T22" fmla="*/ 98 w 196"/>
                <a:gd name="T23" fmla="*/ 126 h 196"/>
                <a:gd name="T24" fmla="*/ 98 w 196"/>
                <a:gd name="T25" fmla="*/ 126 h 196"/>
                <a:gd name="T26" fmla="*/ 98 w 196"/>
                <a:gd name="T27" fmla="*/ 126 h 196"/>
                <a:gd name="T28" fmla="*/ 70 w 196"/>
                <a:gd name="T29" fmla="*/ 98 h 196"/>
                <a:gd name="T30" fmla="*/ 98 w 196"/>
                <a:gd name="T31" fmla="*/ 69 h 196"/>
                <a:gd name="T32" fmla="*/ 98 w 196"/>
                <a:gd name="T33" fmla="*/ 69 h 196"/>
                <a:gd name="T34" fmla="*/ 98 w 196"/>
                <a:gd name="T3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6" h="196">
                  <a:moveTo>
                    <a:pt x="98" y="196"/>
                  </a:moveTo>
                  <a:cubicBezTo>
                    <a:pt x="152" y="196"/>
                    <a:pt x="196" y="152"/>
                    <a:pt x="196" y="98"/>
                  </a:cubicBezTo>
                  <a:cubicBezTo>
                    <a:pt x="196" y="44"/>
                    <a:pt x="152" y="0"/>
                    <a:pt x="98" y="0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114" y="69"/>
                    <a:pt x="127" y="82"/>
                    <a:pt x="127" y="98"/>
                  </a:cubicBezTo>
                  <a:cubicBezTo>
                    <a:pt x="127" y="113"/>
                    <a:pt x="114" y="126"/>
                    <a:pt x="98" y="126"/>
                  </a:cubicBezTo>
                  <a:lnTo>
                    <a:pt x="98" y="196"/>
                  </a:lnTo>
                  <a:close/>
                  <a:moveTo>
                    <a:pt x="98" y="0"/>
                  </a:moveTo>
                  <a:cubicBezTo>
                    <a:pt x="44" y="0"/>
                    <a:pt x="0" y="44"/>
                    <a:pt x="0" y="98"/>
                  </a:cubicBezTo>
                  <a:cubicBezTo>
                    <a:pt x="0" y="152"/>
                    <a:pt x="44" y="196"/>
                    <a:pt x="98" y="196"/>
                  </a:cubicBezTo>
                  <a:cubicBezTo>
                    <a:pt x="98" y="196"/>
                    <a:pt x="98" y="196"/>
                    <a:pt x="98" y="196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83" y="126"/>
                    <a:pt x="70" y="113"/>
                    <a:pt x="70" y="98"/>
                  </a:cubicBezTo>
                  <a:cubicBezTo>
                    <a:pt x="70" y="82"/>
                    <a:pt x="83" y="69"/>
                    <a:pt x="98" y="69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8" y="0"/>
                    <a:pt x="98" y="0"/>
                    <a:pt x="9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24" name="Freeform 325"/>
            <p:cNvSpPr>
              <a:spLocks noEditPoints="1"/>
            </p:cNvSpPr>
            <p:nvPr/>
          </p:nvSpPr>
          <p:spPr bwMode="auto">
            <a:xfrm>
              <a:off x="3781425" y="2074863"/>
              <a:ext cx="171450" cy="173038"/>
            </a:xfrm>
            <a:custGeom>
              <a:avLst/>
              <a:gdLst>
                <a:gd name="T0" fmla="*/ 23 w 46"/>
                <a:gd name="T1" fmla="*/ 46 h 46"/>
                <a:gd name="T2" fmla="*/ 46 w 46"/>
                <a:gd name="T3" fmla="*/ 23 h 46"/>
                <a:gd name="T4" fmla="*/ 23 w 46"/>
                <a:gd name="T5" fmla="*/ 0 h 46"/>
                <a:gd name="T6" fmla="*/ 23 w 46"/>
                <a:gd name="T7" fmla="*/ 7 h 46"/>
                <a:gd name="T8" fmla="*/ 39 w 46"/>
                <a:gd name="T9" fmla="*/ 23 h 46"/>
                <a:gd name="T10" fmla="*/ 23 w 46"/>
                <a:gd name="T11" fmla="*/ 39 h 46"/>
                <a:gd name="T12" fmla="*/ 23 w 46"/>
                <a:gd name="T13" fmla="*/ 46 h 46"/>
                <a:gd name="T14" fmla="*/ 23 w 46"/>
                <a:gd name="T15" fmla="*/ 0 h 46"/>
                <a:gd name="T16" fmla="*/ 0 w 46"/>
                <a:gd name="T17" fmla="*/ 23 h 46"/>
                <a:gd name="T18" fmla="*/ 23 w 46"/>
                <a:gd name="T19" fmla="*/ 46 h 46"/>
                <a:gd name="T20" fmla="*/ 23 w 46"/>
                <a:gd name="T21" fmla="*/ 46 h 46"/>
                <a:gd name="T22" fmla="*/ 23 w 46"/>
                <a:gd name="T23" fmla="*/ 39 h 46"/>
                <a:gd name="T24" fmla="*/ 23 w 46"/>
                <a:gd name="T25" fmla="*/ 39 h 46"/>
                <a:gd name="T26" fmla="*/ 23 w 46"/>
                <a:gd name="T27" fmla="*/ 39 h 46"/>
                <a:gd name="T28" fmla="*/ 7 w 46"/>
                <a:gd name="T29" fmla="*/ 23 h 46"/>
                <a:gd name="T30" fmla="*/ 23 w 46"/>
                <a:gd name="T31" fmla="*/ 7 h 46"/>
                <a:gd name="T32" fmla="*/ 23 w 46"/>
                <a:gd name="T33" fmla="*/ 7 h 46"/>
                <a:gd name="T34" fmla="*/ 23 w 46"/>
                <a:gd name="T3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36" y="46"/>
                    <a:pt x="46" y="35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32" y="7"/>
                    <a:pt x="39" y="14"/>
                    <a:pt x="39" y="23"/>
                  </a:cubicBezTo>
                  <a:cubicBezTo>
                    <a:pt x="39" y="32"/>
                    <a:pt x="32" y="39"/>
                    <a:pt x="23" y="39"/>
                  </a:cubicBezTo>
                  <a:lnTo>
                    <a:pt x="23" y="46"/>
                  </a:lnTo>
                  <a:close/>
                  <a:moveTo>
                    <a:pt x="23" y="0"/>
                  </a:moveTo>
                  <a:cubicBezTo>
                    <a:pt x="11" y="0"/>
                    <a:pt x="0" y="10"/>
                    <a:pt x="0" y="23"/>
                  </a:cubicBezTo>
                  <a:cubicBezTo>
                    <a:pt x="0" y="35"/>
                    <a:pt x="11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14" y="39"/>
                    <a:pt x="7" y="32"/>
                    <a:pt x="7" y="23"/>
                  </a:cubicBezTo>
                  <a:cubicBezTo>
                    <a:pt x="7" y="14"/>
                    <a:pt x="14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25" name="Freeform 326"/>
            <p:cNvSpPr>
              <a:spLocks noEditPoints="1"/>
            </p:cNvSpPr>
            <p:nvPr/>
          </p:nvSpPr>
          <p:spPr bwMode="auto">
            <a:xfrm>
              <a:off x="7597775" y="2435225"/>
              <a:ext cx="266700" cy="555625"/>
            </a:xfrm>
            <a:custGeom>
              <a:avLst/>
              <a:gdLst>
                <a:gd name="T0" fmla="*/ 36 w 71"/>
                <a:gd name="T1" fmla="*/ 127 h 148"/>
                <a:gd name="T2" fmla="*/ 71 w 71"/>
                <a:gd name="T3" fmla="*/ 143 h 148"/>
                <a:gd name="T4" fmla="*/ 69 w 71"/>
                <a:gd name="T5" fmla="*/ 15 h 148"/>
                <a:gd name="T6" fmla="*/ 36 w 71"/>
                <a:gd name="T7" fmla="*/ 0 h 148"/>
                <a:gd name="T8" fmla="*/ 36 w 71"/>
                <a:gd name="T9" fmla="*/ 20 h 148"/>
                <a:gd name="T10" fmla="*/ 61 w 71"/>
                <a:gd name="T11" fmla="*/ 27 h 148"/>
                <a:gd name="T12" fmla="*/ 58 w 71"/>
                <a:gd name="T13" fmla="*/ 28 h 148"/>
                <a:gd name="T14" fmla="*/ 36 w 71"/>
                <a:gd name="T15" fmla="*/ 24 h 148"/>
                <a:gd name="T16" fmla="*/ 36 w 71"/>
                <a:gd name="T17" fmla="*/ 40 h 148"/>
                <a:gd name="T18" fmla="*/ 60 w 71"/>
                <a:gd name="T19" fmla="*/ 44 h 148"/>
                <a:gd name="T20" fmla="*/ 59 w 71"/>
                <a:gd name="T21" fmla="*/ 48 h 148"/>
                <a:gd name="T22" fmla="*/ 53 w 71"/>
                <a:gd name="T23" fmla="*/ 46 h 148"/>
                <a:gd name="T24" fmla="*/ 36 w 71"/>
                <a:gd name="T25" fmla="*/ 44 h 148"/>
                <a:gd name="T26" fmla="*/ 36 w 71"/>
                <a:gd name="T27" fmla="*/ 60 h 148"/>
                <a:gd name="T28" fmla="*/ 61 w 71"/>
                <a:gd name="T29" fmla="*/ 67 h 148"/>
                <a:gd name="T30" fmla="*/ 58 w 71"/>
                <a:gd name="T31" fmla="*/ 68 h 148"/>
                <a:gd name="T32" fmla="*/ 36 w 71"/>
                <a:gd name="T33" fmla="*/ 64 h 148"/>
                <a:gd name="T34" fmla="*/ 36 w 71"/>
                <a:gd name="T35" fmla="*/ 127 h 148"/>
                <a:gd name="T36" fmla="*/ 36 w 71"/>
                <a:gd name="T37" fmla="*/ 127 h 148"/>
                <a:gd name="T38" fmla="*/ 18 w 71"/>
                <a:gd name="T39" fmla="*/ 66 h 148"/>
                <a:gd name="T40" fmla="*/ 11 w 71"/>
                <a:gd name="T41" fmla="*/ 67 h 148"/>
                <a:gd name="T42" fmla="*/ 12 w 71"/>
                <a:gd name="T43" fmla="*/ 64 h 148"/>
                <a:gd name="T44" fmla="*/ 36 w 71"/>
                <a:gd name="T45" fmla="*/ 44 h 148"/>
                <a:gd name="T46" fmla="*/ 13 w 71"/>
                <a:gd name="T47" fmla="*/ 48 h 148"/>
                <a:gd name="T48" fmla="*/ 12 w 71"/>
                <a:gd name="T49" fmla="*/ 44 h 148"/>
                <a:gd name="T50" fmla="*/ 36 w 71"/>
                <a:gd name="T51" fmla="*/ 40 h 148"/>
                <a:gd name="T52" fmla="*/ 18 w 71"/>
                <a:gd name="T53" fmla="*/ 26 h 148"/>
                <a:gd name="T54" fmla="*/ 11 w 71"/>
                <a:gd name="T55" fmla="*/ 27 h 148"/>
                <a:gd name="T56" fmla="*/ 12 w 71"/>
                <a:gd name="T57" fmla="*/ 24 h 148"/>
                <a:gd name="T58" fmla="*/ 36 w 71"/>
                <a:gd name="T59" fmla="*/ 0 h 148"/>
                <a:gd name="T60" fmla="*/ 1 w 71"/>
                <a:gd name="T61" fmla="*/ 32 h 148"/>
                <a:gd name="T62" fmla="*/ 2 w 71"/>
                <a:gd name="T63" fmla="*/ 143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1" h="148">
                  <a:moveTo>
                    <a:pt x="36" y="127"/>
                  </a:moveTo>
                  <a:cubicBezTo>
                    <a:pt x="36" y="127"/>
                    <a:pt x="36" y="127"/>
                    <a:pt x="36" y="127"/>
                  </a:cubicBezTo>
                  <a:cubicBezTo>
                    <a:pt x="52" y="127"/>
                    <a:pt x="66" y="131"/>
                    <a:pt x="70" y="143"/>
                  </a:cubicBezTo>
                  <a:cubicBezTo>
                    <a:pt x="71" y="148"/>
                    <a:pt x="71" y="148"/>
                    <a:pt x="71" y="143"/>
                  </a:cubicBezTo>
                  <a:cubicBezTo>
                    <a:pt x="71" y="120"/>
                    <a:pt x="71" y="55"/>
                    <a:pt x="71" y="32"/>
                  </a:cubicBezTo>
                  <a:cubicBezTo>
                    <a:pt x="71" y="27"/>
                    <a:pt x="71" y="20"/>
                    <a:pt x="69" y="15"/>
                  </a:cubicBezTo>
                  <a:cubicBezTo>
                    <a:pt x="65" y="3"/>
                    <a:pt x="52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46" y="20"/>
                    <a:pt x="54" y="21"/>
                    <a:pt x="60" y="24"/>
                  </a:cubicBezTo>
                  <a:cubicBezTo>
                    <a:pt x="61" y="25"/>
                    <a:pt x="61" y="26"/>
                    <a:pt x="61" y="27"/>
                  </a:cubicBezTo>
                  <a:cubicBezTo>
                    <a:pt x="60" y="28"/>
                    <a:pt x="60" y="28"/>
                    <a:pt x="59" y="28"/>
                  </a:cubicBezTo>
                  <a:cubicBezTo>
                    <a:pt x="59" y="28"/>
                    <a:pt x="58" y="28"/>
                    <a:pt x="58" y="28"/>
                  </a:cubicBezTo>
                  <a:cubicBezTo>
                    <a:pt x="57" y="27"/>
                    <a:pt x="55" y="26"/>
                    <a:pt x="53" y="26"/>
                  </a:cubicBezTo>
                  <a:cubicBezTo>
                    <a:pt x="49" y="25"/>
                    <a:pt x="43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46" y="40"/>
                    <a:pt x="54" y="41"/>
                    <a:pt x="60" y="44"/>
                  </a:cubicBezTo>
                  <a:cubicBezTo>
                    <a:pt x="61" y="45"/>
                    <a:pt x="61" y="46"/>
                    <a:pt x="61" y="47"/>
                  </a:cubicBezTo>
                  <a:cubicBezTo>
                    <a:pt x="60" y="47"/>
                    <a:pt x="60" y="48"/>
                    <a:pt x="59" y="48"/>
                  </a:cubicBezTo>
                  <a:cubicBezTo>
                    <a:pt x="59" y="48"/>
                    <a:pt x="58" y="48"/>
                    <a:pt x="58" y="48"/>
                  </a:cubicBezTo>
                  <a:cubicBezTo>
                    <a:pt x="57" y="47"/>
                    <a:pt x="55" y="46"/>
                    <a:pt x="53" y="46"/>
                  </a:cubicBezTo>
                  <a:cubicBezTo>
                    <a:pt x="49" y="44"/>
                    <a:pt x="43" y="44"/>
                    <a:pt x="36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46" y="60"/>
                    <a:pt x="54" y="61"/>
                    <a:pt x="60" y="64"/>
                  </a:cubicBezTo>
                  <a:cubicBezTo>
                    <a:pt x="61" y="64"/>
                    <a:pt x="61" y="66"/>
                    <a:pt x="61" y="67"/>
                  </a:cubicBezTo>
                  <a:cubicBezTo>
                    <a:pt x="60" y="67"/>
                    <a:pt x="60" y="68"/>
                    <a:pt x="59" y="68"/>
                  </a:cubicBezTo>
                  <a:cubicBezTo>
                    <a:pt x="59" y="68"/>
                    <a:pt x="58" y="68"/>
                    <a:pt x="58" y="68"/>
                  </a:cubicBezTo>
                  <a:cubicBezTo>
                    <a:pt x="57" y="67"/>
                    <a:pt x="55" y="66"/>
                    <a:pt x="53" y="66"/>
                  </a:cubicBezTo>
                  <a:cubicBezTo>
                    <a:pt x="49" y="64"/>
                    <a:pt x="43" y="64"/>
                    <a:pt x="36" y="64"/>
                  </a:cubicBezTo>
                  <a:cubicBezTo>
                    <a:pt x="36" y="64"/>
                    <a:pt x="36" y="64"/>
                    <a:pt x="36" y="64"/>
                  </a:cubicBezTo>
                  <a:lnTo>
                    <a:pt x="36" y="127"/>
                  </a:lnTo>
                  <a:close/>
                  <a:moveTo>
                    <a:pt x="2" y="143"/>
                  </a:moveTo>
                  <a:cubicBezTo>
                    <a:pt x="6" y="131"/>
                    <a:pt x="19" y="127"/>
                    <a:pt x="36" y="127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29" y="64"/>
                    <a:pt x="23" y="64"/>
                    <a:pt x="18" y="66"/>
                  </a:cubicBezTo>
                  <a:cubicBezTo>
                    <a:pt x="16" y="66"/>
                    <a:pt x="15" y="67"/>
                    <a:pt x="13" y="68"/>
                  </a:cubicBezTo>
                  <a:cubicBezTo>
                    <a:pt x="12" y="68"/>
                    <a:pt x="11" y="68"/>
                    <a:pt x="11" y="67"/>
                  </a:cubicBezTo>
                  <a:cubicBezTo>
                    <a:pt x="10" y="66"/>
                    <a:pt x="11" y="64"/>
                    <a:pt x="12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8" y="61"/>
                    <a:pt x="25" y="60"/>
                    <a:pt x="36" y="60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29" y="44"/>
                    <a:pt x="23" y="44"/>
                    <a:pt x="18" y="46"/>
                  </a:cubicBezTo>
                  <a:cubicBezTo>
                    <a:pt x="16" y="46"/>
                    <a:pt x="15" y="47"/>
                    <a:pt x="13" y="48"/>
                  </a:cubicBezTo>
                  <a:cubicBezTo>
                    <a:pt x="12" y="48"/>
                    <a:pt x="11" y="48"/>
                    <a:pt x="11" y="47"/>
                  </a:cubicBezTo>
                  <a:cubicBezTo>
                    <a:pt x="10" y="46"/>
                    <a:pt x="11" y="45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8" y="41"/>
                    <a:pt x="25" y="40"/>
                    <a:pt x="36" y="40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29" y="24"/>
                    <a:pt x="23" y="25"/>
                    <a:pt x="18" y="26"/>
                  </a:cubicBezTo>
                  <a:cubicBezTo>
                    <a:pt x="16" y="26"/>
                    <a:pt x="15" y="27"/>
                    <a:pt x="13" y="28"/>
                  </a:cubicBezTo>
                  <a:cubicBezTo>
                    <a:pt x="12" y="28"/>
                    <a:pt x="11" y="28"/>
                    <a:pt x="11" y="27"/>
                  </a:cubicBezTo>
                  <a:cubicBezTo>
                    <a:pt x="10" y="26"/>
                    <a:pt x="11" y="25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8" y="21"/>
                    <a:pt x="25" y="20"/>
                    <a:pt x="36" y="2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0" y="0"/>
                    <a:pt x="6" y="3"/>
                    <a:pt x="2" y="15"/>
                  </a:cubicBezTo>
                  <a:cubicBezTo>
                    <a:pt x="1" y="20"/>
                    <a:pt x="1" y="27"/>
                    <a:pt x="1" y="32"/>
                  </a:cubicBezTo>
                  <a:cubicBezTo>
                    <a:pt x="1" y="55"/>
                    <a:pt x="1" y="120"/>
                    <a:pt x="1" y="143"/>
                  </a:cubicBezTo>
                  <a:cubicBezTo>
                    <a:pt x="1" y="148"/>
                    <a:pt x="0" y="148"/>
                    <a:pt x="2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26" name="Freeform 327"/>
            <p:cNvSpPr>
              <a:spLocks noEditPoints="1"/>
            </p:cNvSpPr>
            <p:nvPr/>
          </p:nvSpPr>
          <p:spPr bwMode="auto">
            <a:xfrm>
              <a:off x="7886700" y="2435225"/>
              <a:ext cx="261938" cy="555625"/>
            </a:xfrm>
            <a:custGeom>
              <a:avLst/>
              <a:gdLst>
                <a:gd name="T0" fmla="*/ 70 w 70"/>
                <a:gd name="T1" fmla="*/ 143 h 148"/>
                <a:gd name="T2" fmla="*/ 69 w 70"/>
                <a:gd name="T3" fmla="*/ 15 h 148"/>
                <a:gd name="T4" fmla="*/ 35 w 70"/>
                <a:gd name="T5" fmla="*/ 20 h 148"/>
                <a:gd name="T6" fmla="*/ 60 w 70"/>
                <a:gd name="T7" fmla="*/ 27 h 148"/>
                <a:gd name="T8" fmla="*/ 58 w 70"/>
                <a:gd name="T9" fmla="*/ 28 h 148"/>
                <a:gd name="T10" fmla="*/ 53 w 70"/>
                <a:gd name="T11" fmla="*/ 26 h 148"/>
                <a:gd name="T12" fmla="*/ 35 w 70"/>
                <a:gd name="T13" fmla="*/ 40 h 148"/>
                <a:gd name="T14" fmla="*/ 60 w 70"/>
                <a:gd name="T15" fmla="*/ 47 h 148"/>
                <a:gd name="T16" fmla="*/ 58 w 70"/>
                <a:gd name="T17" fmla="*/ 48 h 148"/>
                <a:gd name="T18" fmla="*/ 53 w 70"/>
                <a:gd name="T19" fmla="*/ 46 h 148"/>
                <a:gd name="T20" fmla="*/ 35 w 70"/>
                <a:gd name="T21" fmla="*/ 60 h 148"/>
                <a:gd name="T22" fmla="*/ 60 w 70"/>
                <a:gd name="T23" fmla="*/ 67 h 148"/>
                <a:gd name="T24" fmla="*/ 58 w 70"/>
                <a:gd name="T25" fmla="*/ 68 h 148"/>
                <a:gd name="T26" fmla="*/ 53 w 70"/>
                <a:gd name="T27" fmla="*/ 66 h 148"/>
                <a:gd name="T28" fmla="*/ 35 w 70"/>
                <a:gd name="T29" fmla="*/ 127 h 148"/>
                <a:gd name="T30" fmla="*/ 69 w 70"/>
                <a:gd name="T31" fmla="*/ 143 h 148"/>
                <a:gd name="T32" fmla="*/ 35 w 70"/>
                <a:gd name="T33" fmla="*/ 0 h 148"/>
                <a:gd name="T34" fmla="*/ 0 w 70"/>
                <a:gd name="T35" fmla="*/ 32 h 148"/>
                <a:gd name="T36" fmla="*/ 1 w 70"/>
                <a:gd name="T37" fmla="*/ 143 h 148"/>
                <a:gd name="T38" fmla="*/ 35 w 70"/>
                <a:gd name="T39" fmla="*/ 64 h 148"/>
                <a:gd name="T40" fmla="*/ 18 w 70"/>
                <a:gd name="T41" fmla="*/ 66 h 148"/>
                <a:gd name="T42" fmla="*/ 10 w 70"/>
                <a:gd name="T43" fmla="*/ 67 h 148"/>
                <a:gd name="T44" fmla="*/ 35 w 70"/>
                <a:gd name="T45" fmla="*/ 60 h 148"/>
                <a:gd name="T46" fmla="*/ 35 w 70"/>
                <a:gd name="T47" fmla="*/ 44 h 148"/>
                <a:gd name="T48" fmla="*/ 18 w 70"/>
                <a:gd name="T49" fmla="*/ 46 h 148"/>
                <a:gd name="T50" fmla="*/ 10 w 70"/>
                <a:gd name="T51" fmla="*/ 47 h 148"/>
                <a:gd name="T52" fmla="*/ 35 w 70"/>
                <a:gd name="T53" fmla="*/ 40 h 148"/>
                <a:gd name="T54" fmla="*/ 35 w 70"/>
                <a:gd name="T55" fmla="*/ 24 h 148"/>
                <a:gd name="T56" fmla="*/ 18 w 70"/>
                <a:gd name="T57" fmla="*/ 26 h 148"/>
                <a:gd name="T58" fmla="*/ 10 w 70"/>
                <a:gd name="T59" fmla="*/ 27 h 148"/>
                <a:gd name="T60" fmla="*/ 35 w 70"/>
                <a:gd name="T61" fmla="*/ 20 h 148"/>
                <a:gd name="T62" fmla="*/ 35 w 70"/>
                <a:gd name="T6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0" h="148">
                  <a:moveTo>
                    <a:pt x="69" y="143"/>
                  </a:moveTo>
                  <a:cubicBezTo>
                    <a:pt x="70" y="148"/>
                    <a:pt x="70" y="148"/>
                    <a:pt x="70" y="143"/>
                  </a:cubicBezTo>
                  <a:cubicBezTo>
                    <a:pt x="70" y="120"/>
                    <a:pt x="70" y="55"/>
                    <a:pt x="70" y="32"/>
                  </a:cubicBezTo>
                  <a:cubicBezTo>
                    <a:pt x="70" y="27"/>
                    <a:pt x="70" y="20"/>
                    <a:pt x="69" y="15"/>
                  </a:cubicBezTo>
                  <a:cubicBezTo>
                    <a:pt x="65" y="3"/>
                    <a:pt x="51" y="0"/>
                    <a:pt x="35" y="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46" y="20"/>
                    <a:pt x="53" y="21"/>
                    <a:pt x="59" y="24"/>
                  </a:cubicBezTo>
                  <a:cubicBezTo>
                    <a:pt x="60" y="25"/>
                    <a:pt x="61" y="26"/>
                    <a:pt x="60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28"/>
                    <a:pt x="59" y="28"/>
                    <a:pt x="58" y="28"/>
                  </a:cubicBezTo>
                  <a:cubicBezTo>
                    <a:pt x="58" y="28"/>
                    <a:pt x="58" y="28"/>
                    <a:pt x="57" y="28"/>
                  </a:cubicBezTo>
                  <a:cubicBezTo>
                    <a:pt x="56" y="27"/>
                    <a:pt x="54" y="26"/>
                    <a:pt x="53" y="26"/>
                  </a:cubicBezTo>
                  <a:cubicBezTo>
                    <a:pt x="48" y="25"/>
                    <a:pt x="42" y="24"/>
                    <a:pt x="35" y="24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46" y="40"/>
                    <a:pt x="53" y="41"/>
                    <a:pt x="59" y="44"/>
                  </a:cubicBezTo>
                  <a:cubicBezTo>
                    <a:pt x="60" y="45"/>
                    <a:pt x="61" y="46"/>
                    <a:pt x="60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0" y="47"/>
                    <a:pt x="59" y="48"/>
                    <a:pt x="58" y="48"/>
                  </a:cubicBezTo>
                  <a:cubicBezTo>
                    <a:pt x="58" y="48"/>
                    <a:pt x="58" y="48"/>
                    <a:pt x="57" y="48"/>
                  </a:cubicBezTo>
                  <a:cubicBezTo>
                    <a:pt x="56" y="47"/>
                    <a:pt x="54" y="46"/>
                    <a:pt x="53" y="46"/>
                  </a:cubicBezTo>
                  <a:cubicBezTo>
                    <a:pt x="48" y="44"/>
                    <a:pt x="42" y="44"/>
                    <a:pt x="35" y="44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46" y="60"/>
                    <a:pt x="53" y="61"/>
                    <a:pt x="59" y="64"/>
                  </a:cubicBezTo>
                  <a:cubicBezTo>
                    <a:pt x="60" y="64"/>
                    <a:pt x="61" y="66"/>
                    <a:pt x="60" y="67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60" y="67"/>
                    <a:pt x="59" y="68"/>
                    <a:pt x="58" y="68"/>
                  </a:cubicBezTo>
                  <a:cubicBezTo>
                    <a:pt x="58" y="68"/>
                    <a:pt x="58" y="68"/>
                    <a:pt x="57" y="68"/>
                  </a:cubicBezTo>
                  <a:cubicBezTo>
                    <a:pt x="56" y="67"/>
                    <a:pt x="54" y="66"/>
                    <a:pt x="53" y="66"/>
                  </a:cubicBezTo>
                  <a:cubicBezTo>
                    <a:pt x="48" y="64"/>
                    <a:pt x="42" y="64"/>
                    <a:pt x="35" y="64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52" y="127"/>
                    <a:pt x="65" y="131"/>
                    <a:pt x="69" y="143"/>
                  </a:cubicBezTo>
                  <a:close/>
                  <a:moveTo>
                    <a:pt x="35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19" y="0"/>
                    <a:pt x="6" y="3"/>
                    <a:pt x="2" y="15"/>
                  </a:cubicBezTo>
                  <a:cubicBezTo>
                    <a:pt x="0" y="20"/>
                    <a:pt x="0" y="27"/>
                    <a:pt x="0" y="32"/>
                  </a:cubicBezTo>
                  <a:cubicBezTo>
                    <a:pt x="0" y="55"/>
                    <a:pt x="0" y="120"/>
                    <a:pt x="0" y="143"/>
                  </a:cubicBezTo>
                  <a:cubicBezTo>
                    <a:pt x="0" y="148"/>
                    <a:pt x="0" y="148"/>
                    <a:pt x="1" y="143"/>
                  </a:cubicBezTo>
                  <a:cubicBezTo>
                    <a:pt x="5" y="131"/>
                    <a:pt x="19" y="127"/>
                    <a:pt x="35" y="127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28" y="64"/>
                    <a:pt x="22" y="64"/>
                    <a:pt x="18" y="66"/>
                  </a:cubicBezTo>
                  <a:cubicBezTo>
                    <a:pt x="16" y="66"/>
                    <a:pt x="14" y="67"/>
                    <a:pt x="13" y="68"/>
                  </a:cubicBezTo>
                  <a:cubicBezTo>
                    <a:pt x="12" y="68"/>
                    <a:pt x="11" y="68"/>
                    <a:pt x="10" y="67"/>
                  </a:cubicBezTo>
                  <a:cubicBezTo>
                    <a:pt x="10" y="66"/>
                    <a:pt x="10" y="64"/>
                    <a:pt x="11" y="64"/>
                  </a:cubicBezTo>
                  <a:cubicBezTo>
                    <a:pt x="17" y="61"/>
                    <a:pt x="25" y="60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28" y="44"/>
                    <a:pt x="22" y="44"/>
                    <a:pt x="18" y="46"/>
                  </a:cubicBezTo>
                  <a:cubicBezTo>
                    <a:pt x="16" y="46"/>
                    <a:pt x="14" y="47"/>
                    <a:pt x="13" y="48"/>
                  </a:cubicBezTo>
                  <a:cubicBezTo>
                    <a:pt x="12" y="48"/>
                    <a:pt x="11" y="48"/>
                    <a:pt x="10" y="47"/>
                  </a:cubicBezTo>
                  <a:cubicBezTo>
                    <a:pt x="10" y="46"/>
                    <a:pt x="10" y="45"/>
                    <a:pt x="11" y="44"/>
                  </a:cubicBezTo>
                  <a:cubicBezTo>
                    <a:pt x="17" y="41"/>
                    <a:pt x="25" y="40"/>
                    <a:pt x="35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28" y="24"/>
                    <a:pt x="22" y="25"/>
                    <a:pt x="18" y="26"/>
                  </a:cubicBezTo>
                  <a:cubicBezTo>
                    <a:pt x="16" y="26"/>
                    <a:pt x="14" y="27"/>
                    <a:pt x="13" y="28"/>
                  </a:cubicBezTo>
                  <a:cubicBezTo>
                    <a:pt x="12" y="28"/>
                    <a:pt x="11" y="28"/>
                    <a:pt x="10" y="27"/>
                  </a:cubicBezTo>
                  <a:cubicBezTo>
                    <a:pt x="10" y="26"/>
                    <a:pt x="10" y="25"/>
                    <a:pt x="11" y="24"/>
                  </a:cubicBezTo>
                  <a:cubicBezTo>
                    <a:pt x="17" y="21"/>
                    <a:pt x="2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lnTo>
                    <a:pt x="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27" name="Freeform 328"/>
            <p:cNvSpPr>
              <a:spLocks/>
            </p:cNvSpPr>
            <p:nvPr/>
          </p:nvSpPr>
          <p:spPr bwMode="auto">
            <a:xfrm>
              <a:off x="57150" y="2638425"/>
              <a:ext cx="390525" cy="93663"/>
            </a:xfrm>
            <a:custGeom>
              <a:avLst/>
              <a:gdLst>
                <a:gd name="T0" fmla="*/ 104 w 104"/>
                <a:gd name="T1" fmla="*/ 4 h 25"/>
                <a:gd name="T2" fmla="*/ 94 w 104"/>
                <a:gd name="T3" fmla="*/ 7 h 25"/>
                <a:gd name="T4" fmla="*/ 80 w 104"/>
                <a:gd name="T5" fmla="*/ 0 h 25"/>
                <a:gd name="T6" fmla="*/ 66 w 104"/>
                <a:gd name="T7" fmla="*/ 7 h 25"/>
                <a:gd name="T8" fmla="*/ 52 w 104"/>
                <a:gd name="T9" fmla="*/ 0 h 25"/>
                <a:gd name="T10" fmla="*/ 38 w 104"/>
                <a:gd name="T11" fmla="*/ 7 h 25"/>
                <a:gd name="T12" fmla="*/ 24 w 104"/>
                <a:gd name="T13" fmla="*/ 0 h 25"/>
                <a:gd name="T14" fmla="*/ 10 w 104"/>
                <a:gd name="T15" fmla="*/ 7 h 25"/>
                <a:gd name="T16" fmla="*/ 0 w 104"/>
                <a:gd name="T17" fmla="*/ 4 h 25"/>
                <a:gd name="T18" fmla="*/ 0 w 104"/>
                <a:gd name="T19" fmla="*/ 18 h 25"/>
                <a:gd name="T20" fmla="*/ 7 w 104"/>
                <a:gd name="T21" fmla="*/ 16 h 25"/>
                <a:gd name="T22" fmla="*/ 24 w 104"/>
                <a:gd name="T23" fmla="*/ 20 h 25"/>
                <a:gd name="T24" fmla="*/ 32 w 104"/>
                <a:gd name="T25" fmla="*/ 23 h 25"/>
                <a:gd name="T26" fmla="*/ 39 w 104"/>
                <a:gd name="T27" fmla="*/ 21 h 25"/>
                <a:gd name="T28" fmla="*/ 54 w 104"/>
                <a:gd name="T29" fmla="*/ 16 h 25"/>
                <a:gd name="T30" fmla="*/ 70 w 104"/>
                <a:gd name="T31" fmla="*/ 21 h 25"/>
                <a:gd name="T32" fmla="*/ 84 w 104"/>
                <a:gd name="T33" fmla="*/ 23 h 25"/>
                <a:gd name="T34" fmla="*/ 101 w 104"/>
                <a:gd name="T35" fmla="*/ 15 h 25"/>
                <a:gd name="T36" fmla="*/ 104 w 104"/>
                <a:gd name="T37" fmla="*/ 15 h 25"/>
                <a:gd name="T38" fmla="*/ 104 w 104"/>
                <a:gd name="T39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4" h="25">
                  <a:moveTo>
                    <a:pt x="104" y="4"/>
                  </a:moveTo>
                  <a:cubicBezTo>
                    <a:pt x="102" y="6"/>
                    <a:pt x="98" y="7"/>
                    <a:pt x="94" y="7"/>
                  </a:cubicBezTo>
                  <a:cubicBezTo>
                    <a:pt x="89" y="7"/>
                    <a:pt x="84" y="5"/>
                    <a:pt x="80" y="0"/>
                  </a:cubicBezTo>
                  <a:cubicBezTo>
                    <a:pt x="77" y="5"/>
                    <a:pt x="72" y="7"/>
                    <a:pt x="66" y="7"/>
                  </a:cubicBezTo>
                  <a:cubicBezTo>
                    <a:pt x="61" y="7"/>
                    <a:pt x="55" y="5"/>
                    <a:pt x="52" y="0"/>
                  </a:cubicBezTo>
                  <a:cubicBezTo>
                    <a:pt x="49" y="5"/>
                    <a:pt x="44" y="7"/>
                    <a:pt x="38" y="7"/>
                  </a:cubicBezTo>
                  <a:cubicBezTo>
                    <a:pt x="32" y="7"/>
                    <a:pt x="27" y="5"/>
                    <a:pt x="24" y="0"/>
                  </a:cubicBezTo>
                  <a:cubicBezTo>
                    <a:pt x="21" y="5"/>
                    <a:pt x="16" y="7"/>
                    <a:pt x="10" y="7"/>
                  </a:cubicBezTo>
                  <a:cubicBezTo>
                    <a:pt x="6" y="7"/>
                    <a:pt x="3" y="6"/>
                    <a:pt x="0" y="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" y="17"/>
                    <a:pt x="4" y="17"/>
                    <a:pt x="7" y="16"/>
                  </a:cubicBezTo>
                  <a:cubicBezTo>
                    <a:pt x="13" y="16"/>
                    <a:pt x="18" y="17"/>
                    <a:pt x="24" y="20"/>
                  </a:cubicBezTo>
                  <a:cubicBezTo>
                    <a:pt x="26" y="21"/>
                    <a:pt x="29" y="23"/>
                    <a:pt x="32" y="23"/>
                  </a:cubicBezTo>
                  <a:cubicBezTo>
                    <a:pt x="34" y="23"/>
                    <a:pt x="37" y="22"/>
                    <a:pt x="39" y="21"/>
                  </a:cubicBezTo>
                  <a:cubicBezTo>
                    <a:pt x="44" y="18"/>
                    <a:pt x="49" y="16"/>
                    <a:pt x="54" y="16"/>
                  </a:cubicBezTo>
                  <a:cubicBezTo>
                    <a:pt x="60" y="16"/>
                    <a:pt x="65" y="18"/>
                    <a:pt x="70" y="21"/>
                  </a:cubicBezTo>
                  <a:cubicBezTo>
                    <a:pt x="74" y="23"/>
                    <a:pt x="79" y="25"/>
                    <a:pt x="84" y="23"/>
                  </a:cubicBezTo>
                  <a:cubicBezTo>
                    <a:pt x="89" y="20"/>
                    <a:pt x="94" y="16"/>
                    <a:pt x="101" y="15"/>
                  </a:cubicBezTo>
                  <a:cubicBezTo>
                    <a:pt x="102" y="15"/>
                    <a:pt x="103" y="15"/>
                    <a:pt x="104" y="15"/>
                  </a:cubicBezTo>
                  <a:lnTo>
                    <a:pt x="10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28" name="Freeform 329"/>
            <p:cNvSpPr>
              <a:spLocks/>
            </p:cNvSpPr>
            <p:nvPr/>
          </p:nvSpPr>
          <p:spPr bwMode="auto">
            <a:xfrm>
              <a:off x="57150" y="2732088"/>
              <a:ext cx="390525" cy="63500"/>
            </a:xfrm>
            <a:custGeom>
              <a:avLst/>
              <a:gdLst>
                <a:gd name="T0" fmla="*/ 95 w 104"/>
                <a:gd name="T1" fmla="*/ 3 h 17"/>
                <a:gd name="T2" fmla="*/ 80 w 104"/>
                <a:gd name="T3" fmla="*/ 9 h 17"/>
                <a:gd name="T4" fmla="*/ 66 w 104"/>
                <a:gd name="T5" fmla="*/ 6 h 17"/>
                <a:gd name="T6" fmla="*/ 54 w 104"/>
                <a:gd name="T7" fmla="*/ 1 h 17"/>
                <a:gd name="T8" fmla="*/ 40 w 104"/>
                <a:gd name="T9" fmla="*/ 7 h 17"/>
                <a:gd name="T10" fmla="*/ 25 w 104"/>
                <a:gd name="T11" fmla="*/ 7 h 17"/>
                <a:gd name="T12" fmla="*/ 11 w 104"/>
                <a:gd name="T13" fmla="*/ 2 h 17"/>
                <a:gd name="T14" fmla="*/ 0 w 104"/>
                <a:gd name="T15" fmla="*/ 7 h 17"/>
                <a:gd name="T16" fmla="*/ 0 w 104"/>
                <a:gd name="T17" fmla="*/ 17 h 17"/>
                <a:gd name="T18" fmla="*/ 104 w 104"/>
                <a:gd name="T19" fmla="*/ 17 h 17"/>
                <a:gd name="T20" fmla="*/ 104 w 104"/>
                <a:gd name="T21" fmla="*/ 0 h 17"/>
                <a:gd name="T22" fmla="*/ 95 w 104"/>
                <a:gd name="T23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4" h="17">
                  <a:moveTo>
                    <a:pt x="95" y="3"/>
                  </a:moveTo>
                  <a:cubicBezTo>
                    <a:pt x="90" y="6"/>
                    <a:pt x="86" y="9"/>
                    <a:pt x="80" y="9"/>
                  </a:cubicBezTo>
                  <a:cubicBezTo>
                    <a:pt x="75" y="10"/>
                    <a:pt x="70" y="8"/>
                    <a:pt x="66" y="6"/>
                  </a:cubicBezTo>
                  <a:cubicBezTo>
                    <a:pt x="62" y="4"/>
                    <a:pt x="58" y="1"/>
                    <a:pt x="54" y="1"/>
                  </a:cubicBezTo>
                  <a:cubicBezTo>
                    <a:pt x="49" y="2"/>
                    <a:pt x="44" y="5"/>
                    <a:pt x="40" y="7"/>
                  </a:cubicBezTo>
                  <a:cubicBezTo>
                    <a:pt x="35" y="8"/>
                    <a:pt x="30" y="9"/>
                    <a:pt x="25" y="7"/>
                  </a:cubicBezTo>
                  <a:cubicBezTo>
                    <a:pt x="20" y="5"/>
                    <a:pt x="16" y="2"/>
                    <a:pt x="11" y="2"/>
                  </a:cubicBezTo>
                  <a:cubicBezTo>
                    <a:pt x="6" y="2"/>
                    <a:pt x="3" y="3"/>
                    <a:pt x="0" y="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1" y="0"/>
                    <a:pt x="98" y="2"/>
                    <a:pt x="9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29" name="Freeform 330"/>
            <p:cNvSpPr>
              <a:spLocks/>
            </p:cNvSpPr>
            <p:nvPr/>
          </p:nvSpPr>
          <p:spPr bwMode="auto">
            <a:xfrm>
              <a:off x="42862" y="2465388"/>
              <a:ext cx="420688" cy="187325"/>
            </a:xfrm>
            <a:custGeom>
              <a:avLst/>
              <a:gdLst>
                <a:gd name="T0" fmla="*/ 109 w 112"/>
                <a:gd name="T1" fmla="*/ 45 h 50"/>
                <a:gd name="T2" fmla="*/ 109 w 112"/>
                <a:gd name="T3" fmla="*/ 45 h 50"/>
                <a:gd name="T4" fmla="*/ 112 w 112"/>
                <a:gd name="T5" fmla="*/ 36 h 50"/>
                <a:gd name="T6" fmla="*/ 112 w 112"/>
                <a:gd name="T7" fmla="*/ 12 h 50"/>
                <a:gd name="T8" fmla="*/ 62 w 112"/>
                <a:gd name="T9" fmla="*/ 12 h 50"/>
                <a:gd name="T10" fmla="*/ 62 w 112"/>
                <a:gd name="T11" fmla="*/ 11 h 50"/>
                <a:gd name="T12" fmla="*/ 62 w 112"/>
                <a:gd name="T13" fmla="*/ 9 h 50"/>
                <a:gd name="T14" fmla="*/ 62 w 112"/>
                <a:gd name="T15" fmla="*/ 0 h 50"/>
                <a:gd name="T16" fmla="*/ 56 w 112"/>
                <a:gd name="T17" fmla="*/ 1 h 50"/>
                <a:gd name="T18" fmla="*/ 51 w 112"/>
                <a:gd name="T19" fmla="*/ 0 h 50"/>
                <a:gd name="T20" fmla="*/ 51 w 112"/>
                <a:gd name="T21" fmla="*/ 9 h 50"/>
                <a:gd name="T22" fmla="*/ 51 w 112"/>
                <a:gd name="T23" fmla="*/ 11 h 50"/>
                <a:gd name="T24" fmla="*/ 51 w 112"/>
                <a:gd name="T25" fmla="*/ 12 h 50"/>
                <a:gd name="T26" fmla="*/ 0 w 112"/>
                <a:gd name="T27" fmla="*/ 12 h 50"/>
                <a:gd name="T28" fmla="*/ 0 w 112"/>
                <a:gd name="T29" fmla="*/ 36 h 50"/>
                <a:gd name="T30" fmla="*/ 3 w 112"/>
                <a:gd name="T31" fmla="*/ 45 h 50"/>
                <a:gd name="T32" fmla="*/ 4 w 112"/>
                <a:gd name="T33" fmla="*/ 45 h 50"/>
                <a:gd name="T34" fmla="*/ 4 w 112"/>
                <a:gd name="T35" fmla="*/ 46 h 50"/>
                <a:gd name="T36" fmla="*/ 14 w 112"/>
                <a:gd name="T37" fmla="*/ 50 h 50"/>
                <a:gd name="T38" fmla="*/ 28 w 112"/>
                <a:gd name="T39" fmla="*/ 36 h 50"/>
                <a:gd name="T40" fmla="*/ 42 w 112"/>
                <a:gd name="T41" fmla="*/ 50 h 50"/>
                <a:gd name="T42" fmla="*/ 56 w 112"/>
                <a:gd name="T43" fmla="*/ 36 h 50"/>
                <a:gd name="T44" fmla="*/ 70 w 112"/>
                <a:gd name="T45" fmla="*/ 50 h 50"/>
                <a:gd name="T46" fmla="*/ 84 w 112"/>
                <a:gd name="T47" fmla="*/ 36 h 50"/>
                <a:gd name="T48" fmla="*/ 98 w 112"/>
                <a:gd name="T49" fmla="*/ 50 h 50"/>
                <a:gd name="T50" fmla="*/ 108 w 112"/>
                <a:gd name="T51" fmla="*/ 46 h 50"/>
                <a:gd name="T52" fmla="*/ 109 w 112"/>
                <a:gd name="T53" fmla="*/ 4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2" h="50">
                  <a:moveTo>
                    <a:pt x="109" y="45"/>
                  </a:moveTo>
                  <a:cubicBezTo>
                    <a:pt x="109" y="45"/>
                    <a:pt x="109" y="45"/>
                    <a:pt x="109" y="45"/>
                  </a:cubicBezTo>
                  <a:cubicBezTo>
                    <a:pt x="111" y="42"/>
                    <a:pt x="112" y="39"/>
                    <a:pt x="112" y="36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0" y="1"/>
                    <a:pt x="58" y="1"/>
                    <a:pt x="56" y="1"/>
                  </a:cubicBezTo>
                  <a:cubicBezTo>
                    <a:pt x="54" y="1"/>
                    <a:pt x="52" y="1"/>
                    <a:pt x="51" y="0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9"/>
                    <a:pt x="1" y="42"/>
                    <a:pt x="3" y="45"/>
                  </a:cubicBezTo>
                  <a:cubicBezTo>
                    <a:pt x="3" y="45"/>
                    <a:pt x="4" y="45"/>
                    <a:pt x="4" y="45"/>
                  </a:cubicBezTo>
                  <a:cubicBezTo>
                    <a:pt x="4" y="45"/>
                    <a:pt x="4" y="46"/>
                    <a:pt x="4" y="46"/>
                  </a:cubicBezTo>
                  <a:cubicBezTo>
                    <a:pt x="7" y="48"/>
                    <a:pt x="10" y="50"/>
                    <a:pt x="14" y="50"/>
                  </a:cubicBezTo>
                  <a:cubicBezTo>
                    <a:pt x="22" y="50"/>
                    <a:pt x="28" y="44"/>
                    <a:pt x="28" y="36"/>
                  </a:cubicBezTo>
                  <a:cubicBezTo>
                    <a:pt x="28" y="44"/>
                    <a:pt x="34" y="50"/>
                    <a:pt x="42" y="50"/>
                  </a:cubicBezTo>
                  <a:cubicBezTo>
                    <a:pt x="50" y="50"/>
                    <a:pt x="56" y="44"/>
                    <a:pt x="56" y="36"/>
                  </a:cubicBezTo>
                  <a:cubicBezTo>
                    <a:pt x="56" y="44"/>
                    <a:pt x="63" y="50"/>
                    <a:pt x="70" y="50"/>
                  </a:cubicBezTo>
                  <a:cubicBezTo>
                    <a:pt x="78" y="50"/>
                    <a:pt x="84" y="44"/>
                    <a:pt x="84" y="36"/>
                  </a:cubicBezTo>
                  <a:cubicBezTo>
                    <a:pt x="84" y="44"/>
                    <a:pt x="91" y="50"/>
                    <a:pt x="98" y="50"/>
                  </a:cubicBezTo>
                  <a:cubicBezTo>
                    <a:pt x="102" y="50"/>
                    <a:pt x="106" y="48"/>
                    <a:pt x="108" y="46"/>
                  </a:cubicBezTo>
                  <a:cubicBezTo>
                    <a:pt x="109" y="46"/>
                    <a:pt x="109" y="45"/>
                    <a:pt x="109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30" name="Freeform 331"/>
            <p:cNvSpPr>
              <a:spLocks/>
            </p:cNvSpPr>
            <p:nvPr/>
          </p:nvSpPr>
          <p:spPr bwMode="auto">
            <a:xfrm>
              <a:off x="15875" y="2806700"/>
              <a:ext cx="473075" cy="57150"/>
            </a:xfrm>
            <a:custGeom>
              <a:avLst/>
              <a:gdLst>
                <a:gd name="T0" fmla="*/ 63 w 126"/>
                <a:gd name="T1" fmla="*/ 15 h 15"/>
                <a:gd name="T2" fmla="*/ 126 w 126"/>
                <a:gd name="T3" fmla="*/ 0 h 15"/>
                <a:gd name="T4" fmla="*/ 116 w 126"/>
                <a:gd name="T5" fmla="*/ 0 h 15"/>
                <a:gd name="T6" fmla="*/ 116 w 126"/>
                <a:gd name="T7" fmla="*/ 0 h 15"/>
                <a:gd name="T8" fmla="*/ 115 w 126"/>
                <a:gd name="T9" fmla="*/ 0 h 15"/>
                <a:gd name="T10" fmla="*/ 11 w 126"/>
                <a:gd name="T11" fmla="*/ 0 h 15"/>
                <a:gd name="T12" fmla="*/ 11 w 126"/>
                <a:gd name="T13" fmla="*/ 0 h 15"/>
                <a:gd name="T14" fmla="*/ 10 w 126"/>
                <a:gd name="T15" fmla="*/ 0 h 15"/>
                <a:gd name="T16" fmla="*/ 0 w 126"/>
                <a:gd name="T17" fmla="*/ 0 h 15"/>
                <a:gd name="T18" fmla="*/ 63 w 126"/>
                <a:gd name="T1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" h="15">
                  <a:moveTo>
                    <a:pt x="63" y="15"/>
                  </a:moveTo>
                  <a:cubicBezTo>
                    <a:pt x="98" y="15"/>
                    <a:pt x="126" y="8"/>
                    <a:pt x="126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29" y="15"/>
                    <a:pt x="6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31" name="Freeform 332"/>
            <p:cNvSpPr>
              <a:spLocks/>
            </p:cNvSpPr>
            <p:nvPr/>
          </p:nvSpPr>
          <p:spPr bwMode="auto">
            <a:xfrm>
              <a:off x="222250" y="2360613"/>
              <a:ext cx="60325" cy="96838"/>
            </a:xfrm>
            <a:custGeom>
              <a:avLst/>
              <a:gdLst>
                <a:gd name="T0" fmla="*/ 5 w 16"/>
                <a:gd name="T1" fmla="*/ 25 h 26"/>
                <a:gd name="T2" fmla="*/ 8 w 16"/>
                <a:gd name="T3" fmla="*/ 26 h 26"/>
                <a:gd name="T4" fmla="*/ 12 w 16"/>
                <a:gd name="T5" fmla="*/ 25 h 26"/>
                <a:gd name="T6" fmla="*/ 16 w 16"/>
                <a:gd name="T7" fmla="*/ 17 h 26"/>
                <a:gd name="T8" fmla="*/ 8 w 16"/>
                <a:gd name="T9" fmla="*/ 0 h 26"/>
                <a:gd name="T10" fmla="*/ 8 w 16"/>
                <a:gd name="T11" fmla="*/ 0 h 26"/>
                <a:gd name="T12" fmla="*/ 0 w 16"/>
                <a:gd name="T13" fmla="*/ 17 h 26"/>
                <a:gd name="T14" fmla="*/ 5 w 16"/>
                <a:gd name="T1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6">
                  <a:moveTo>
                    <a:pt x="5" y="25"/>
                  </a:moveTo>
                  <a:cubicBezTo>
                    <a:pt x="6" y="25"/>
                    <a:pt x="7" y="26"/>
                    <a:pt x="8" y="26"/>
                  </a:cubicBezTo>
                  <a:cubicBezTo>
                    <a:pt x="10" y="26"/>
                    <a:pt x="11" y="25"/>
                    <a:pt x="12" y="25"/>
                  </a:cubicBezTo>
                  <a:cubicBezTo>
                    <a:pt x="14" y="23"/>
                    <a:pt x="16" y="20"/>
                    <a:pt x="16" y="17"/>
                  </a:cubicBezTo>
                  <a:cubicBezTo>
                    <a:pt x="16" y="14"/>
                    <a:pt x="12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4"/>
                    <a:pt x="0" y="17"/>
                  </a:cubicBezTo>
                  <a:cubicBezTo>
                    <a:pt x="0" y="20"/>
                    <a:pt x="2" y="23"/>
                    <a:pt x="5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32" name="Freeform 333"/>
            <p:cNvSpPr>
              <a:spLocks/>
            </p:cNvSpPr>
            <p:nvPr/>
          </p:nvSpPr>
          <p:spPr bwMode="auto">
            <a:xfrm>
              <a:off x="1314450" y="1609725"/>
              <a:ext cx="323850" cy="322263"/>
            </a:xfrm>
            <a:custGeom>
              <a:avLst/>
              <a:gdLst>
                <a:gd name="T0" fmla="*/ 41 w 86"/>
                <a:gd name="T1" fmla="*/ 86 h 86"/>
                <a:gd name="T2" fmla="*/ 43 w 86"/>
                <a:gd name="T3" fmla="*/ 86 h 86"/>
                <a:gd name="T4" fmla="*/ 86 w 86"/>
                <a:gd name="T5" fmla="*/ 43 h 86"/>
                <a:gd name="T6" fmla="*/ 43 w 86"/>
                <a:gd name="T7" fmla="*/ 0 h 86"/>
                <a:gd name="T8" fmla="*/ 0 w 86"/>
                <a:gd name="T9" fmla="*/ 42 h 86"/>
                <a:gd name="T10" fmla="*/ 24 w 86"/>
                <a:gd name="T11" fmla="*/ 57 h 86"/>
                <a:gd name="T12" fmla="*/ 41 w 86"/>
                <a:gd name="T13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86">
                  <a:moveTo>
                    <a:pt x="41" y="86"/>
                  </a:moveTo>
                  <a:cubicBezTo>
                    <a:pt x="42" y="86"/>
                    <a:pt x="43" y="86"/>
                    <a:pt x="43" y="86"/>
                  </a:cubicBezTo>
                  <a:cubicBezTo>
                    <a:pt x="67" y="86"/>
                    <a:pt x="86" y="67"/>
                    <a:pt x="86" y="43"/>
                  </a:cubicBezTo>
                  <a:cubicBezTo>
                    <a:pt x="86" y="19"/>
                    <a:pt x="67" y="0"/>
                    <a:pt x="43" y="0"/>
                  </a:cubicBezTo>
                  <a:cubicBezTo>
                    <a:pt x="20" y="0"/>
                    <a:pt x="1" y="19"/>
                    <a:pt x="0" y="42"/>
                  </a:cubicBezTo>
                  <a:cubicBezTo>
                    <a:pt x="9" y="45"/>
                    <a:pt x="17" y="50"/>
                    <a:pt x="24" y="57"/>
                  </a:cubicBezTo>
                  <a:cubicBezTo>
                    <a:pt x="32" y="65"/>
                    <a:pt x="38" y="75"/>
                    <a:pt x="41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33" name="Freeform 334"/>
            <p:cNvSpPr>
              <a:spLocks/>
            </p:cNvSpPr>
            <p:nvPr/>
          </p:nvSpPr>
          <p:spPr bwMode="auto">
            <a:xfrm>
              <a:off x="1431925" y="1514475"/>
              <a:ext cx="88900" cy="71438"/>
            </a:xfrm>
            <a:custGeom>
              <a:avLst/>
              <a:gdLst>
                <a:gd name="T0" fmla="*/ 56 w 56"/>
                <a:gd name="T1" fmla="*/ 45 h 45"/>
                <a:gd name="T2" fmla="*/ 28 w 56"/>
                <a:gd name="T3" fmla="*/ 0 h 45"/>
                <a:gd name="T4" fmla="*/ 0 w 56"/>
                <a:gd name="T5" fmla="*/ 45 h 45"/>
                <a:gd name="T6" fmla="*/ 56 w 56"/>
                <a:gd name="T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56" y="45"/>
                  </a:moveTo>
                  <a:lnTo>
                    <a:pt x="28" y="0"/>
                  </a:lnTo>
                  <a:lnTo>
                    <a:pt x="0" y="45"/>
                  </a:lnTo>
                  <a:lnTo>
                    <a:pt x="56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34" name="Freeform 335"/>
            <p:cNvSpPr>
              <a:spLocks/>
            </p:cNvSpPr>
            <p:nvPr/>
          </p:nvSpPr>
          <p:spPr bwMode="auto">
            <a:xfrm>
              <a:off x="1660525" y="1725613"/>
              <a:ext cx="71438" cy="90488"/>
            </a:xfrm>
            <a:custGeom>
              <a:avLst/>
              <a:gdLst>
                <a:gd name="T0" fmla="*/ 0 w 45"/>
                <a:gd name="T1" fmla="*/ 57 h 57"/>
                <a:gd name="T2" fmla="*/ 45 w 45"/>
                <a:gd name="T3" fmla="*/ 28 h 57"/>
                <a:gd name="T4" fmla="*/ 0 w 45"/>
                <a:gd name="T5" fmla="*/ 0 h 57"/>
                <a:gd name="T6" fmla="*/ 0 w 45"/>
                <a:gd name="T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57">
                  <a:moveTo>
                    <a:pt x="0" y="57"/>
                  </a:moveTo>
                  <a:lnTo>
                    <a:pt x="45" y="28"/>
                  </a:lnTo>
                  <a:lnTo>
                    <a:pt x="0" y="0"/>
                  </a:lnTo>
                  <a:lnTo>
                    <a:pt x="0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35" name="Freeform 336"/>
            <p:cNvSpPr>
              <a:spLocks/>
            </p:cNvSpPr>
            <p:nvPr/>
          </p:nvSpPr>
          <p:spPr bwMode="auto">
            <a:xfrm>
              <a:off x="1250950" y="1725613"/>
              <a:ext cx="44450" cy="33338"/>
            </a:xfrm>
            <a:custGeom>
              <a:avLst/>
              <a:gdLst>
                <a:gd name="T0" fmla="*/ 12 w 12"/>
                <a:gd name="T1" fmla="*/ 0 h 9"/>
                <a:gd name="T2" fmla="*/ 0 w 12"/>
                <a:gd name="T3" fmla="*/ 7 h 9"/>
                <a:gd name="T4" fmla="*/ 12 w 12"/>
                <a:gd name="T5" fmla="*/ 9 h 9"/>
                <a:gd name="T6" fmla="*/ 12 w 12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9">
                  <a:moveTo>
                    <a:pt x="12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4" y="8"/>
                    <a:pt x="8" y="8"/>
                    <a:pt x="12" y="9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36" name="Freeform 337"/>
            <p:cNvSpPr>
              <a:spLocks/>
            </p:cNvSpPr>
            <p:nvPr/>
          </p:nvSpPr>
          <p:spPr bwMode="auto">
            <a:xfrm>
              <a:off x="1573212" y="1590675"/>
              <a:ext cx="82550" cy="82550"/>
            </a:xfrm>
            <a:custGeom>
              <a:avLst/>
              <a:gdLst>
                <a:gd name="T0" fmla="*/ 0 w 52"/>
                <a:gd name="T1" fmla="*/ 12 h 52"/>
                <a:gd name="T2" fmla="*/ 41 w 52"/>
                <a:gd name="T3" fmla="*/ 52 h 52"/>
                <a:gd name="T4" fmla="*/ 52 w 52"/>
                <a:gd name="T5" fmla="*/ 0 h 52"/>
                <a:gd name="T6" fmla="*/ 0 w 52"/>
                <a:gd name="T7" fmla="*/ 1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2">
                  <a:moveTo>
                    <a:pt x="0" y="12"/>
                  </a:moveTo>
                  <a:lnTo>
                    <a:pt x="41" y="52"/>
                  </a:lnTo>
                  <a:lnTo>
                    <a:pt x="52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37" name="Freeform 338"/>
            <p:cNvSpPr>
              <a:spLocks/>
            </p:cNvSpPr>
            <p:nvPr/>
          </p:nvSpPr>
          <p:spPr bwMode="auto">
            <a:xfrm>
              <a:off x="1573212" y="1868488"/>
              <a:ext cx="82550" cy="82550"/>
            </a:xfrm>
            <a:custGeom>
              <a:avLst/>
              <a:gdLst>
                <a:gd name="T0" fmla="*/ 41 w 52"/>
                <a:gd name="T1" fmla="*/ 0 h 52"/>
                <a:gd name="T2" fmla="*/ 0 w 52"/>
                <a:gd name="T3" fmla="*/ 40 h 52"/>
                <a:gd name="T4" fmla="*/ 52 w 52"/>
                <a:gd name="T5" fmla="*/ 52 h 52"/>
                <a:gd name="T6" fmla="*/ 41 w 52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2">
                  <a:moveTo>
                    <a:pt x="41" y="0"/>
                  </a:moveTo>
                  <a:lnTo>
                    <a:pt x="0" y="40"/>
                  </a:lnTo>
                  <a:lnTo>
                    <a:pt x="52" y="52"/>
                  </a:lnTo>
                  <a:lnTo>
                    <a:pt x="4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38" name="Freeform 339"/>
            <p:cNvSpPr>
              <a:spLocks/>
            </p:cNvSpPr>
            <p:nvPr/>
          </p:nvSpPr>
          <p:spPr bwMode="auto">
            <a:xfrm>
              <a:off x="1295400" y="1590675"/>
              <a:ext cx="82550" cy="82550"/>
            </a:xfrm>
            <a:custGeom>
              <a:avLst/>
              <a:gdLst>
                <a:gd name="T0" fmla="*/ 12 w 52"/>
                <a:gd name="T1" fmla="*/ 52 h 52"/>
                <a:gd name="T2" fmla="*/ 52 w 52"/>
                <a:gd name="T3" fmla="*/ 12 h 52"/>
                <a:gd name="T4" fmla="*/ 0 w 52"/>
                <a:gd name="T5" fmla="*/ 0 h 52"/>
                <a:gd name="T6" fmla="*/ 12 w 52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2">
                  <a:moveTo>
                    <a:pt x="12" y="52"/>
                  </a:moveTo>
                  <a:lnTo>
                    <a:pt x="52" y="12"/>
                  </a:lnTo>
                  <a:lnTo>
                    <a:pt x="0" y="0"/>
                  </a:lnTo>
                  <a:lnTo>
                    <a:pt x="12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39" name="Freeform 340"/>
            <p:cNvSpPr>
              <a:spLocks/>
            </p:cNvSpPr>
            <p:nvPr/>
          </p:nvSpPr>
          <p:spPr bwMode="auto">
            <a:xfrm>
              <a:off x="954087" y="1774825"/>
              <a:ext cx="709613" cy="434975"/>
            </a:xfrm>
            <a:custGeom>
              <a:avLst/>
              <a:gdLst>
                <a:gd name="T0" fmla="*/ 155 w 189"/>
                <a:gd name="T1" fmla="*/ 49 h 116"/>
                <a:gd name="T2" fmla="*/ 150 w 189"/>
                <a:gd name="T3" fmla="*/ 49 h 116"/>
                <a:gd name="T4" fmla="*/ 134 w 189"/>
                <a:gd name="T5" fmla="*/ 57 h 116"/>
                <a:gd name="T6" fmla="*/ 133 w 189"/>
                <a:gd name="T7" fmla="*/ 48 h 116"/>
                <a:gd name="T8" fmla="*/ 131 w 189"/>
                <a:gd name="T9" fmla="*/ 41 h 116"/>
                <a:gd name="T10" fmla="*/ 96 w 189"/>
                <a:gd name="T11" fmla="*/ 4 h 116"/>
                <a:gd name="T12" fmla="*/ 91 w 189"/>
                <a:gd name="T13" fmla="*/ 2 h 116"/>
                <a:gd name="T14" fmla="*/ 76 w 189"/>
                <a:gd name="T15" fmla="*/ 0 h 116"/>
                <a:gd name="T16" fmla="*/ 73 w 189"/>
                <a:gd name="T17" fmla="*/ 0 h 116"/>
                <a:gd name="T18" fmla="*/ 17 w 189"/>
                <a:gd name="T19" fmla="*/ 58 h 116"/>
                <a:gd name="T20" fmla="*/ 20 w 189"/>
                <a:gd name="T21" fmla="*/ 75 h 116"/>
                <a:gd name="T22" fmla="*/ 0 w 189"/>
                <a:gd name="T23" fmla="*/ 95 h 116"/>
                <a:gd name="T24" fmla="*/ 21 w 189"/>
                <a:gd name="T25" fmla="*/ 116 h 116"/>
                <a:gd name="T26" fmla="*/ 76 w 189"/>
                <a:gd name="T27" fmla="*/ 116 h 116"/>
                <a:gd name="T28" fmla="*/ 78 w 189"/>
                <a:gd name="T29" fmla="*/ 116 h 116"/>
                <a:gd name="T30" fmla="*/ 155 w 189"/>
                <a:gd name="T31" fmla="*/ 116 h 116"/>
                <a:gd name="T32" fmla="*/ 189 w 189"/>
                <a:gd name="T33" fmla="*/ 82 h 116"/>
                <a:gd name="T34" fmla="*/ 155 w 189"/>
                <a:gd name="T35" fmla="*/ 4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9" h="116">
                  <a:moveTo>
                    <a:pt x="155" y="49"/>
                  </a:moveTo>
                  <a:cubicBezTo>
                    <a:pt x="154" y="49"/>
                    <a:pt x="152" y="49"/>
                    <a:pt x="150" y="49"/>
                  </a:cubicBezTo>
                  <a:cubicBezTo>
                    <a:pt x="144" y="50"/>
                    <a:pt x="138" y="53"/>
                    <a:pt x="134" y="57"/>
                  </a:cubicBezTo>
                  <a:cubicBezTo>
                    <a:pt x="134" y="54"/>
                    <a:pt x="133" y="51"/>
                    <a:pt x="133" y="48"/>
                  </a:cubicBezTo>
                  <a:cubicBezTo>
                    <a:pt x="132" y="45"/>
                    <a:pt x="132" y="43"/>
                    <a:pt x="131" y="41"/>
                  </a:cubicBezTo>
                  <a:cubicBezTo>
                    <a:pt x="126" y="24"/>
                    <a:pt x="113" y="10"/>
                    <a:pt x="96" y="4"/>
                  </a:cubicBezTo>
                  <a:cubicBezTo>
                    <a:pt x="95" y="3"/>
                    <a:pt x="93" y="2"/>
                    <a:pt x="91" y="2"/>
                  </a:cubicBezTo>
                  <a:cubicBezTo>
                    <a:pt x="86" y="1"/>
                    <a:pt x="81" y="0"/>
                    <a:pt x="76" y="0"/>
                  </a:cubicBezTo>
                  <a:cubicBezTo>
                    <a:pt x="75" y="0"/>
                    <a:pt x="74" y="0"/>
                    <a:pt x="73" y="0"/>
                  </a:cubicBezTo>
                  <a:cubicBezTo>
                    <a:pt x="42" y="1"/>
                    <a:pt x="17" y="27"/>
                    <a:pt x="17" y="58"/>
                  </a:cubicBezTo>
                  <a:cubicBezTo>
                    <a:pt x="17" y="64"/>
                    <a:pt x="18" y="70"/>
                    <a:pt x="20" y="75"/>
                  </a:cubicBezTo>
                  <a:cubicBezTo>
                    <a:pt x="9" y="75"/>
                    <a:pt x="0" y="84"/>
                    <a:pt x="0" y="95"/>
                  </a:cubicBezTo>
                  <a:cubicBezTo>
                    <a:pt x="0" y="107"/>
                    <a:pt x="9" y="116"/>
                    <a:pt x="21" y="116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155" y="116"/>
                    <a:pt x="155" y="116"/>
                    <a:pt x="155" y="116"/>
                  </a:cubicBezTo>
                  <a:cubicBezTo>
                    <a:pt x="174" y="116"/>
                    <a:pt x="189" y="101"/>
                    <a:pt x="189" y="82"/>
                  </a:cubicBezTo>
                  <a:cubicBezTo>
                    <a:pt x="189" y="64"/>
                    <a:pt x="174" y="49"/>
                    <a:pt x="155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40" name="Rectangle 341"/>
            <p:cNvSpPr>
              <a:spLocks noChangeArrowheads="1"/>
            </p:cNvSpPr>
            <p:nvPr/>
          </p:nvSpPr>
          <p:spPr bwMode="auto">
            <a:xfrm>
              <a:off x="673100" y="169863"/>
              <a:ext cx="698500" cy="447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41" name="Freeform 342"/>
            <p:cNvSpPr>
              <a:spLocks/>
            </p:cNvSpPr>
            <p:nvPr/>
          </p:nvSpPr>
          <p:spPr bwMode="auto">
            <a:xfrm>
              <a:off x="728662" y="681038"/>
              <a:ext cx="109538" cy="71438"/>
            </a:xfrm>
            <a:custGeom>
              <a:avLst/>
              <a:gdLst>
                <a:gd name="T0" fmla="*/ 2 w 29"/>
                <a:gd name="T1" fmla="*/ 18 h 19"/>
                <a:gd name="T2" fmla="*/ 3 w 29"/>
                <a:gd name="T3" fmla="*/ 19 h 19"/>
                <a:gd name="T4" fmla="*/ 26 w 29"/>
                <a:gd name="T5" fmla="*/ 19 h 19"/>
                <a:gd name="T6" fmla="*/ 27 w 29"/>
                <a:gd name="T7" fmla="*/ 18 h 19"/>
                <a:gd name="T8" fmla="*/ 29 w 29"/>
                <a:gd name="T9" fmla="*/ 16 h 19"/>
                <a:gd name="T10" fmla="*/ 29 w 29"/>
                <a:gd name="T11" fmla="*/ 14 h 19"/>
                <a:gd name="T12" fmla="*/ 14 w 29"/>
                <a:gd name="T13" fmla="*/ 0 h 19"/>
                <a:gd name="T14" fmla="*/ 0 w 29"/>
                <a:gd name="T15" fmla="*/ 14 h 19"/>
                <a:gd name="T16" fmla="*/ 0 w 29"/>
                <a:gd name="T17" fmla="*/ 16 h 19"/>
                <a:gd name="T18" fmla="*/ 2 w 29"/>
                <a:gd name="T19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19">
                  <a:moveTo>
                    <a:pt x="2" y="18"/>
                  </a:moveTo>
                  <a:cubicBezTo>
                    <a:pt x="2" y="19"/>
                    <a:pt x="2" y="19"/>
                    <a:pt x="3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19"/>
                    <a:pt x="27" y="19"/>
                    <a:pt x="27" y="18"/>
                  </a:cubicBezTo>
                  <a:cubicBezTo>
                    <a:pt x="28" y="18"/>
                    <a:pt x="28" y="17"/>
                    <a:pt x="29" y="16"/>
                  </a:cubicBezTo>
                  <a:cubicBezTo>
                    <a:pt x="29" y="16"/>
                    <a:pt x="29" y="15"/>
                    <a:pt x="29" y="14"/>
                  </a:cubicBezTo>
                  <a:cubicBezTo>
                    <a:pt x="29" y="6"/>
                    <a:pt x="23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42" name="Freeform 343"/>
            <p:cNvSpPr>
              <a:spLocks/>
            </p:cNvSpPr>
            <p:nvPr/>
          </p:nvSpPr>
          <p:spPr bwMode="auto">
            <a:xfrm>
              <a:off x="965200" y="681038"/>
              <a:ext cx="112713" cy="71438"/>
            </a:xfrm>
            <a:custGeom>
              <a:avLst/>
              <a:gdLst>
                <a:gd name="T0" fmla="*/ 2 w 30"/>
                <a:gd name="T1" fmla="*/ 18 h 19"/>
                <a:gd name="T2" fmla="*/ 3 w 30"/>
                <a:gd name="T3" fmla="*/ 19 h 19"/>
                <a:gd name="T4" fmla="*/ 27 w 30"/>
                <a:gd name="T5" fmla="*/ 19 h 19"/>
                <a:gd name="T6" fmla="*/ 27 w 30"/>
                <a:gd name="T7" fmla="*/ 18 h 19"/>
                <a:gd name="T8" fmla="*/ 30 w 30"/>
                <a:gd name="T9" fmla="*/ 16 h 19"/>
                <a:gd name="T10" fmla="*/ 30 w 30"/>
                <a:gd name="T11" fmla="*/ 14 h 19"/>
                <a:gd name="T12" fmla="*/ 15 w 30"/>
                <a:gd name="T13" fmla="*/ 0 h 19"/>
                <a:gd name="T14" fmla="*/ 0 w 30"/>
                <a:gd name="T15" fmla="*/ 14 h 19"/>
                <a:gd name="T16" fmla="*/ 0 w 30"/>
                <a:gd name="T17" fmla="*/ 16 h 19"/>
                <a:gd name="T18" fmla="*/ 2 w 30"/>
                <a:gd name="T19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9">
                  <a:moveTo>
                    <a:pt x="2" y="18"/>
                  </a:moveTo>
                  <a:cubicBezTo>
                    <a:pt x="2" y="19"/>
                    <a:pt x="3" y="19"/>
                    <a:pt x="3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8"/>
                  </a:cubicBezTo>
                  <a:cubicBezTo>
                    <a:pt x="28" y="18"/>
                    <a:pt x="29" y="17"/>
                    <a:pt x="30" y="16"/>
                  </a:cubicBezTo>
                  <a:cubicBezTo>
                    <a:pt x="30" y="16"/>
                    <a:pt x="30" y="15"/>
                    <a:pt x="30" y="14"/>
                  </a:cubicBez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1" y="17"/>
                    <a:pt x="2" y="18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43" name="Freeform 344"/>
            <p:cNvSpPr>
              <a:spLocks/>
            </p:cNvSpPr>
            <p:nvPr/>
          </p:nvSpPr>
          <p:spPr bwMode="auto">
            <a:xfrm>
              <a:off x="1206500" y="681038"/>
              <a:ext cx="112713" cy="71438"/>
            </a:xfrm>
            <a:custGeom>
              <a:avLst/>
              <a:gdLst>
                <a:gd name="T0" fmla="*/ 2 w 30"/>
                <a:gd name="T1" fmla="*/ 19 h 19"/>
                <a:gd name="T2" fmla="*/ 26 w 30"/>
                <a:gd name="T3" fmla="*/ 19 h 19"/>
                <a:gd name="T4" fmla="*/ 27 w 30"/>
                <a:gd name="T5" fmla="*/ 18 h 19"/>
                <a:gd name="T6" fmla="*/ 30 w 30"/>
                <a:gd name="T7" fmla="*/ 16 h 19"/>
                <a:gd name="T8" fmla="*/ 30 w 30"/>
                <a:gd name="T9" fmla="*/ 14 h 19"/>
                <a:gd name="T10" fmla="*/ 15 w 30"/>
                <a:gd name="T11" fmla="*/ 0 h 19"/>
                <a:gd name="T12" fmla="*/ 0 w 30"/>
                <a:gd name="T13" fmla="*/ 14 h 19"/>
                <a:gd name="T14" fmla="*/ 1 w 30"/>
                <a:gd name="T15" fmla="*/ 17 h 19"/>
                <a:gd name="T16" fmla="*/ 2 w 30"/>
                <a:gd name="T17" fmla="*/ 18 h 19"/>
                <a:gd name="T18" fmla="*/ 2 w 30"/>
                <a:gd name="T1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9">
                  <a:moveTo>
                    <a:pt x="2" y="19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7" y="19"/>
                    <a:pt x="27" y="18"/>
                  </a:cubicBezTo>
                  <a:cubicBezTo>
                    <a:pt x="28" y="17"/>
                    <a:pt x="29" y="16"/>
                    <a:pt x="30" y="16"/>
                  </a:cubicBezTo>
                  <a:cubicBezTo>
                    <a:pt x="30" y="15"/>
                    <a:pt x="30" y="15"/>
                    <a:pt x="30" y="14"/>
                  </a:cubicBez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1" y="18"/>
                    <a:pt x="1" y="18"/>
                    <a:pt x="2" y="18"/>
                  </a:cubicBezTo>
                  <a:cubicBezTo>
                    <a:pt x="2" y="19"/>
                    <a:pt x="2" y="19"/>
                    <a:pt x="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44" name="Freeform 345"/>
            <p:cNvSpPr>
              <a:spLocks/>
            </p:cNvSpPr>
            <p:nvPr/>
          </p:nvSpPr>
          <p:spPr bwMode="auto">
            <a:xfrm>
              <a:off x="669925" y="749300"/>
              <a:ext cx="228600" cy="74613"/>
            </a:xfrm>
            <a:custGeom>
              <a:avLst/>
              <a:gdLst>
                <a:gd name="T0" fmla="*/ 9 w 61"/>
                <a:gd name="T1" fmla="*/ 0 h 20"/>
                <a:gd name="T2" fmla="*/ 4 w 61"/>
                <a:gd name="T3" fmla="*/ 2 h 20"/>
                <a:gd name="T4" fmla="*/ 3 w 61"/>
                <a:gd name="T5" fmla="*/ 13 h 20"/>
                <a:gd name="T6" fmla="*/ 19 w 61"/>
                <a:gd name="T7" fmla="*/ 20 h 20"/>
                <a:gd name="T8" fmla="*/ 42 w 61"/>
                <a:gd name="T9" fmla="*/ 20 h 20"/>
                <a:gd name="T10" fmla="*/ 58 w 61"/>
                <a:gd name="T11" fmla="*/ 13 h 20"/>
                <a:gd name="T12" fmla="*/ 57 w 61"/>
                <a:gd name="T13" fmla="*/ 2 h 20"/>
                <a:gd name="T14" fmla="*/ 52 w 61"/>
                <a:gd name="T15" fmla="*/ 0 h 20"/>
                <a:gd name="T16" fmla="*/ 46 w 61"/>
                <a:gd name="T17" fmla="*/ 3 h 20"/>
                <a:gd name="T18" fmla="*/ 43 w 61"/>
                <a:gd name="T19" fmla="*/ 5 h 20"/>
                <a:gd name="T20" fmla="*/ 42 w 61"/>
                <a:gd name="T21" fmla="*/ 5 h 20"/>
                <a:gd name="T22" fmla="*/ 19 w 61"/>
                <a:gd name="T23" fmla="*/ 5 h 20"/>
                <a:gd name="T24" fmla="*/ 18 w 61"/>
                <a:gd name="T25" fmla="*/ 5 h 20"/>
                <a:gd name="T26" fmla="*/ 15 w 61"/>
                <a:gd name="T27" fmla="*/ 3 h 20"/>
                <a:gd name="T28" fmla="*/ 9 w 61"/>
                <a:gd name="T2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20">
                  <a:moveTo>
                    <a:pt x="9" y="0"/>
                  </a:moveTo>
                  <a:cubicBezTo>
                    <a:pt x="7" y="0"/>
                    <a:pt x="5" y="1"/>
                    <a:pt x="4" y="2"/>
                  </a:cubicBezTo>
                  <a:cubicBezTo>
                    <a:pt x="1" y="5"/>
                    <a:pt x="0" y="10"/>
                    <a:pt x="3" y="13"/>
                  </a:cubicBezTo>
                  <a:cubicBezTo>
                    <a:pt x="7" y="18"/>
                    <a:pt x="13" y="20"/>
                    <a:pt x="19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8" y="20"/>
                    <a:pt x="54" y="18"/>
                    <a:pt x="58" y="13"/>
                  </a:cubicBezTo>
                  <a:cubicBezTo>
                    <a:pt x="61" y="10"/>
                    <a:pt x="60" y="5"/>
                    <a:pt x="57" y="2"/>
                  </a:cubicBezTo>
                  <a:cubicBezTo>
                    <a:pt x="56" y="1"/>
                    <a:pt x="54" y="0"/>
                    <a:pt x="52" y="0"/>
                  </a:cubicBezTo>
                  <a:cubicBezTo>
                    <a:pt x="50" y="0"/>
                    <a:pt x="48" y="1"/>
                    <a:pt x="46" y="3"/>
                  </a:cubicBezTo>
                  <a:cubicBezTo>
                    <a:pt x="45" y="4"/>
                    <a:pt x="44" y="5"/>
                    <a:pt x="43" y="5"/>
                  </a:cubicBezTo>
                  <a:cubicBezTo>
                    <a:pt x="43" y="5"/>
                    <a:pt x="42" y="5"/>
                    <a:pt x="42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5"/>
                    <a:pt x="16" y="4"/>
                    <a:pt x="15" y="3"/>
                  </a:cubicBezTo>
                  <a:cubicBezTo>
                    <a:pt x="13" y="1"/>
                    <a:pt x="11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45" name="Freeform 346"/>
            <p:cNvSpPr>
              <a:spLocks/>
            </p:cNvSpPr>
            <p:nvPr/>
          </p:nvSpPr>
          <p:spPr bwMode="auto">
            <a:xfrm>
              <a:off x="909637" y="749300"/>
              <a:ext cx="225425" cy="74613"/>
            </a:xfrm>
            <a:custGeom>
              <a:avLst/>
              <a:gdLst>
                <a:gd name="T0" fmla="*/ 14 w 60"/>
                <a:gd name="T1" fmla="*/ 2 h 20"/>
                <a:gd name="T2" fmla="*/ 13 w 60"/>
                <a:gd name="T3" fmla="*/ 2 h 20"/>
                <a:gd name="T4" fmla="*/ 13 w 60"/>
                <a:gd name="T5" fmla="*/ 2 h 20"/>
                <a:gd name="T6" fmla="*/ 13 w 60"/>
                <a:gd name="T7" fmla="*/ 2 h 20"/>
                <a:gd name="T8" fmla="*/ 12 w 60"/>
                <a:gd name="T9" fmla="*/ 1 h 20"/>
                <a:gd name="T10" fmla="*/ 12 w 60"/>
                <a:gd name="T11" fmla="*/ 1 h 20"/>
                <a:gd name="T12" fmla="*/ 12 w 60"/>
                <a:gd name="T13" fmla="*/ 1 h 20"/>
                <a:gd name="T14" fmla="*/ 11 w 60"/>
                <a:gd name="T15" fmla="*/ 1 h 20"/>
                <a:gd name="T16" fmla="*/ 11 w 60"/>
                <a:gd name="T17" fmla="*/ 1 h 20"/>
                <a:gd name="T18" fmla="*/ 10 w 60"/>
                <a:gd name="T19" fmla="*/ 1 h 20"/>
                <a:gd name="T20" fmla="*/ 10 w 60"/>
                <a:gd name="T21" fmla="*/ 0 h 20"/>
                <a:gd name="T22" fmla="*/ 10 w 60"/>
                <a:gd name="T23" fmla="*/ 0 h 20"/>
                <a:gd name="T24" fmla="*/ 9 w 60"/>
                <a:gd name="T25" fmla="*/ 0 h 20"/>
                <a:gd name="T26" fmla="*/ 9 w 60"/>
                <a:gd name="T27" fmla="*/ 0 h 20"/>
                <a:gd name="T28" fmla="*/ 8 w 60"/>
                <a:gd name="T29" fmla="*/ 0 h 20"/>
                <a:gd name="T30" fmla="*/ 8 w 60"/>
                <a:gd name="T31" fmla="*/ 0 h 20"/>
                <a:gd name="T32" fmla="*/ 8 w 60"/>
                <a:gd name="T33" fmla="*/ 0 h 20"/>
                <a:gd name="T34" fmla="*/ 7 w 60"/>
                <a:gd name="T35" fmla="*/ 0 h 20"/>
                <a:gd name="T36" fmla="*/ 7 w 60"/>
                <a:gd name="T37" fmla="*/ 0 h 20"/>
                <a:gd name="T38" fmla="*/ 6 w 60"/>
                <a:gd name="T39" fmla="*/ 1 h 20"/>
                <a:gd name="T40" fmla="*/ 6 w 60"/>
                <a:gd name="T41" fmla="*/ 1 h 20"/>
                <a:gd name="T42" fmla="*/ 4 w 60"/>
                <a:gd name="T43" fmla="*/ 1 h 20"/>
                <a:gd name="T44" fmla="*/ 4 w 60"/>
                <a:gd name="T45" fmla="*/ 1 h 20"/>
                <a:gd name="T46" fmla="*/ 3 w 60"/>
                <a:gd name="T47" fmla="*/ 2 h 20"/>
                <a:gd name="T48" fmla="*/ 2 w 60"/>
                <a:gd name="T49" fmla="*/ 13 h 20"/>
                <a:gd name="T50" fmla="*/ 18 w 60"/>
                <a:gd name="T51" fmla="*/ 20 h 20"/>
                <a:gd name="T52" fmla="*/ 42 w 60"/>
                <a:gd name="T53" fmla="*/ 20 h 20"/>
                <a:gd name="T54" fmla="*/ 57 w 60"/>
                <a:gd name="T55" fmla="*/ 13 h 20"/>
                <a:gd name="T56" fmla="*/ 56 w 60"/>
                <a:gd name="T57" fmla="*/ 2 h 20"/>
                <a:gd name="T58" fmla="*/ 55 w 60"/>
                <a:gd name="T59" fmla="*/ 1 h 20"/>
                <a:gd name="T60" fmla="*/ 55 w 60"/>
                <a:gd name="T61" fmla="*/ 1 h 20"/>
                <a:gd name="T62" fmla="*/ 54 w 60"/>
                <a:gd name="T63" fmla="*/ 1 h 20"/>
                <a:gd name="T64" fmla="*/ 54 w 60"/>
                <a:gd name="T65" fmla="*/ 1 h 20"/>
                <a:gd name="T66" fmla="*/ 53 w 60"/>
                <a:gd name="T67" fmla="*/ 0 h 20"/>
                <a:gd name="T68" fmla="*/ 53 w 60"/>
                <a:gd name="T69" fmla="*/ 0 h 20"/>
                <a:gd name="T70" fmla="*/ 51 w 60"/>
                <a:gd name="T71" fmla="*/ 0 h 20"/>
                <a:gd name="T72" fmla="*/ 51 w 60"/>
                <a:gd name="T73" fmla="*/ 0 h 20"/>
                <a:gd name="T74" fmla="*/ 51 w 60"/>
                <a:gd name="T75" fmla="*/ 0 h 20"/>
                <a:gd name="T76" fmla="*/ 51 w 60"/>
                <a:gd name="T77" fmla="*/ 0 h 20"/>
                <a:gd name="T78" fmla="*/ 50 w 60"/>
                <a:gd name="T79" fmla="*/ 0 h 20"/>
                <a:gd name="T80" fmla="*/ 50 w 60"/>
                <a:gd name="T81" fmla="*/ 0 h 20"/>
                <a:gd name="T82" fmla="*/ 50 w 60"/>
                <a:gd name="T83" fmla="*/ 0 h 20"/>
                <a:gd name="T84" fmla="*/ 49 w 60"/>
                <a:gd name="T85" fmla="*/ 1 h 20"/>
                <a:gd name="T86" fmla="*/ 49 w 60"/>
                <a:gd name="T87" fmla="*/ 1 h 20"/>
                <a:gd name="T88" fmla="*/ 48 w 60"/>
                <a:gd name="T89" fmla="*/ 1 h 20"/>
                <a:gd name="T90" fmla="*/ 48 w 60"/>
                <a:gd name="T91" fmla="*/ 1 h 20"/>
                <a:gd name="T92" fmla="*/ 48 w 60"/>
                <a:gd name="T93" fmla="*/ 1 h 20"/>
                <a:gd name="T94" fmla="*/ 47 w 60"/>
                <a:gd name="T95" fmla="*/ 1 h 20"/>
                <a:gd name="T96" fmla="*/ 47 w 60"/>
                <a:gd name="T97" fmla="*/ 2 h 20"/>
                <a:gd name="T98" fmla="*/ 47 w 60"/>
                <a:gd name="T99" fmla="*/ 2 h 20"/>
                <a:gd name="T100" fmla="*/ 46 w 60"/>
                <a:gd name="T101" fmla="*/ 2 h 20"/>
                <a:gd name="T102" fmla="*/ 46 w 60"/>
                <a:gd name="T103" fmla="*/ 2 h 20"/>
                <a:gd name="T104" fmla="*/ 46 w 60"/>
                <a:gd name="T105" fmla="*/ 3 h 20"/>
                <a:gd name="T106" fmla="*/ 42 w 60"/>
                <a:gd name="T107" fmla="*/ 5 h 20"/>
                <a:gd name="T108" fmla="*/ 42 w 60"/>
                <a:gd name="T109" fmla="*/ 5 h 20"/>
                <a:gd name="T110" fmla="*/ 18 w 60"/>
                <a:gd name="T111" fmla="*/ 5 h 20"/>
                <a:gd name="T112" fmla="*/ 18 w 60"/>
                <a:gd name="T113" fmla="*/ 5 h 20"/>
                <a:gd name="T114" fmla="*/ 14 w 60"/>
                <a:gd name="T115" fmla="*/ 3 h 20"/>
                <a:gd name="T116" fmla="*/ 14 w 60"/>
                <a:gd name="T11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0" h="20">
                  <a:moveTo>
                    <a:pt x="14" y="2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1"/>
                    <a:pt x="10" y="1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0" y="5"/>
                    <a:pt x="0" y="10"/>
                    <a:pt x="2" y="13"/>
                  </a:cubicBezTo>
                  <a:cubicBezTo>
                    <a:pt x="6" y="18"/>
                    <a:pt x="12" y="20"/>
                    <a:pt x="18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8" y="20"/>
                    <a:pt x="53" y="18"/>
                    <a:pt x="57" y="13"/>
                  </a:cubicBezTo>
                  <a:cubicBezTo>
                    <a:pt x="60" y="10"/>
                    <a:pt x="60" y="5"/>
                    <a:pt x="56" y="2"/>
                  </a:cubicBezTo>
                  <a:cubicBezTo>
                    <a:pt x="56" y="2"/>
                    <a:pt x="56" y="2"/>
                    <a:pt x="55" y="1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5" y="1"/>
                    <a:pt x="54" y="1"/>
                    <a:pt x="54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4" y="1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2" y="0"/>
                    <a:pt x="52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49" y="1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1"/>
                    <a:pt x="47" y="1"/>
                    <a:pt x="47" y="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6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5" y="4"/>
                    <a:pt x="43" y="5"/>
                    <a:pt x="42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6" y="5"/>
                    <a:pt x="15" y="4"/>
                    <a:pt x="14" y="3"/>
                  </a:cubicBezTo>
                  <a:cubicBezTo>
                    <a:pt x="14" y="3"/>
                    <a:pt x="14" y="3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46" name="Freeform 347"/>
            <p:cNvSpPr>
              <a:spLocks/>
            </p:cNvSpPr>
            <p:nvPr/>
          </p:nvSpPr>
          <p:spPr bwMode="auto">
            <a:xfrm>
              <a:off x="1146175" y="749300"/>
              <a:ext cx="225425" cy="74613"/>
            </a:xfrm>
            <a:custGeom>
              <a:avLst/>
              <a:gdLst>
                <a:gd name="T0" fmla="*/ 14 w 60"/>
                <a:gd name="T1" fmla="*/ 3 h 20"/>
                <a:gd name="T2" fmla="*/ 9 w 60"/>
                <a:gd name="T3" fmla="*/ 0 h 20"/>
                <a:gd name="T4" fmla="*/ 4 w 60"/>
                <a:gd name="T5" fmla="*/ 2 h 20"/>
                <a:gd name="T6" fmla="*/ 3 w 60"/>
                <a:gd name="T7" fmla="*/ 13 h 20"/>
                <a:gd name="T8" fmla="*/ 18 w 60"/>
                <a:gd name="T9" fmla="*/ 20 h 20"/>
                <a:gd name="T10" fmla="*/ 42 w 60"/>
                <a:gd name="T11" fmla="*/ 20 h 20"/>
                <a:gd name="T12" fmla="*/ 58 w 60"/>
                <a:gd name="T13" fmla="*/ 13 h 20"/>
                <a:gd name="T14" fmla="*/ 57 w 60"/>
                <a:gd name="T15" fmla="*/ 2 h 20"/>
                <a:gd name="T16" fmla="*/ 52 w 60"/>
                <a:gd name="T17" fmla="*/ 0 h 20"/>
                <a:gd name="T18" fmla="*/ 46 w 60"/>
                <a:gd name="T19" fmla="*/ 3 h 20"/>
                <a:gd name="T20" fmla="*/ 44 w 60"/>
                <a:gd name="T21" fmla="*/ 5 h 20"/>
                <a:gd name="T22" fmla="*/ 42 w 60"/>
                <a:gd name="T23" fmla="*/ 5 h 20"/>
                <a:gd name="T24" fmla="*/ 19 w 60"/>
                <a:gd name="T25" fmla="*/ 5 h 20"/>
                <a:gd name="T26" fmla="*/ 18 w 60"/>
                <a:gd name="T27" fmla="*/ 5 h 20"/>
                <a:gd name="T28" fmla="*/ 14 w 60"/>
                <a:gd name="T29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20">
                  <a:moveTo>
                    <a:pt x="14" y="3"/>
                  </a:moveTo>
                  <a:cubicBezTo>
                    <a:pt x="13" y="1"/>
                    <a:pt x="11" y="0"/>
                    <a:pt x="9" y="0"/>
                  </a:cubicBezTo>
                  <a:cubicBezTo>
                    <a:pt x="7" y="0"/>
                    <a:pt x="5" y="1"/>
                    <a:pt x="4" y="2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7" y="18"/>
                    <a:pt x="12" y="20"/>
                    <a:pt x="18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8" y="20"/>
                    <a:pt x="54" y="18"/>
                    <a:pt x="58" y="13"/>
                  </a:cubicBezTo>
                  <a:cubicBezTo>
                    <a:pt x="60" y="10"/>
                    <a:pt x="60" y="5"/>
                    <a:pt x="57" y="2"/>
                  </a:cubicBezTo>
                  <a:cubicBezTo>
                    <a:pt x="55" y="1"/>
                    <a:pt x="54" y="0"/>
                    <a:pt x="52" y="0"/>
                  </a:cubicBezTo>
                  <a:cubicBezTo>
                    <a:pt x="50" y="0"/>
                    <a:pt x="47" y="1"/>
                    <a:pt x="46" y="3"/>
                  </a:cubicBezTo>
                  <a:cubicBezTo>
                    <a:pt x="45" y="4"/>
                    <a:pt x="44" y="4"/>
                    <a:pt x="44" y="5"/>
                  </a:cubicBezTo>
                  <a:cubicBezTo>
                    <a:pt x="43" y="5"/>
                    <a:pt x="43" y="5"/>
                    <a:pt x="42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5"/>
                    <a:pt x="15" y="4"/>
                    <a:pt x="1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47" name="Freeform 348"/>
            <p:cNvSpPr>
              <a:spLocks/>
            </p:cNvSpPr>
            <p:nvPr/>
          </p:nvSpPr>
          <p:spPr bwMode="auto">
            <a:xfrm>
              <a:off x="7935912" y="3009900"/>
              <a:ext cx="484188" cy="398463"/>
            </a:xfrm>
            <a:custGeom>
              <a:avLst/>
              <a:gdLst>
                <a:gd name="T0" fmla="*/ 250 w 305"/>
                <a:gd name="T1" fmla="*/ 0 h 251"/>
                <a:gd name="T2" fmla="*/ 108 w 305"/>
                <a:gd name="T3" fmla="*/ 140 h 251"/>
                <a:gd name="T4" fmla="*/ 54 w 305"/>
                <a:gd name="T5" fmla="*/ 88 h 251"/>
                <a:gd name="T6" fmla="*/ 0 w 305"/>
                <a:gd name="T7" fmla="*/ 142 h 251"/>
                <a:gd name="T8" fmla="*/ 54 w 305"/>
                <a:gd name="T9" fmla="*/ 196 h 251"/>
                <a:gd name="T10" fmla="*/ 108 w 305"/>
                <a:gd name="T11" fmla="*/ 251 h 251"/>
                <a:gd name="T12" fmla="*/ 163 w 305"/>
                <a:gd name="T13" fmla="*/ 196 h 251"/>
                <a:gd name="T14" fmla="*/ 305 w 305"/>
                <a:gd name="T15" fmla="*/ 55 h 251"/>
                <a:gd name="T16" fmla="*/ 250 w 305"/>
                <a:gd name="T17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5" h="251">
                  <a:moveTo>
                    <a:pt x="250" y="0"/>
                  </a:moveTo>
                  <a:lnTo>
                    <a:pt x="108" y="140"/>
                  </a:lnTo>
                  <a:lnTo>
                    <a:pt x="54" y="88"/>
                  </a:lnTo>
                  <a:lnTo>
                    <a:pt x="0" y="142"/>
                  </a:lnTo>
                  <a:lnTo>
                    <a:pt x="54" y="196"/>
                  </a:lnTo>
                  <a:lnTo>
                    <a:pt x="108" y="251"/>
                  </a:lnTo>
                  <a:lnTo>
                    <a:pt x="163" y="196"/>
                  </a:lnTo>
                  <a:lnTo>
                    <a:pt x="305" y="55"/>
                  </a:lnTo>
                  <a:lnTo>
                    <a:pt x="25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48" name="Freeform 349"/>
            <p:cNvSpPr>
              <a:spLocks noEditPoints="1"/>
            </p:cNvSpPr>
            <p:nvPr/>
          </p:nvSpPr>
          <p:spPr bwMode="auto">
            <a:xfrm>
              <a:off x="11031537" y="1439863"/>
              <a:ext cx="461963" cy="461963"/>
            </a:xfrm>
            <a:custGeom>
              <a:avLst/>
              <a:gdLst>
                <a:gd name="T0" fmla="*/ 62 w 123"/>
                <a:gd name="T1" fmla="*/ 123 h 123"/>
                <a:gd name="T2" fmla="*/ 71 w 123"/>
                <a:gd name="T3" fmla="*/ 123 h 123"/>
                <a:gd name="T4" fmla="*/ 71 w 123"/>
                <a:gd name="T5" fmla="*/ 114 h 123"/>
                <a:gd name="T6" fmla="*/ 92 w 123"/>
                <a:gd name="T7" fmla="*/ 106 h 123"/>
                <a:gd name="T8" fmla="*/ 98 w 123"/>
                <a:gd name="T9" fmla="*/ 112 h 123"/>
                <a:gd name="T10" fmla="*/ 112 w 123"/>
                <a:gd name="T11" fmla="*/ 98 h 123"/>
                <a:gd name="T12" fmla="*/ 106 w 123"/>
                <a:gd name="T13" fmla="*/ 92 h 123"/>
                <a:gd name="T14" fmla="*/ 114 w 123"/>
                <a:gd name="T15" fmla="*/ 71 h 123"/>
                <a:gd name="T16" fmla="*/ 123 w 123"/>
                <a:gd name="T17" fmla="*/ 71 h 123"/>
                <a:gd name="T18" fmla="*/ 123 w 123"/>
                <a:gd name="T19" fmla="*/ 52 h 123"/>
                <a:gd name="T20" fmla="*/ 114 w 123"/>
                <a:gd name="T21" fmla="*/ 52 h 123"/>
                <a:gd name="T22" fmla="*/ 106 w 123"/>
                <a:gd name="T23" fmla="*/ 31 h 123"/>
                <a:gd name="T24" fmla="*/ 112 w 123"/>
                <a:gd name="T25" fmla="*/ 25 h 123"/>
                <a:gd name="T26" fmla="*/ 98 w 123"/>
                <a:gd name="T27" fmla="*/ 11 h 123"/>
                <a:gd name="T28" fmla="*/ 92 w 123"/>
                <a:gd name="T29" fmla="*/ 18 h 123"/>
                <a:gd name="T30" fmla="*/ 71 w 123"/>
                <a:gd name="T31" fmla="*/ 9 h 123"/>
                <a:gd name="T32" fmla="*/ 71 w 123"/>
                <a:gd name="T33" fmla="*/ 0 h 123"/>
                <a:gd name="T34" fmla="*/ 62 w 123"/>
                <a:gd name="T35" fmla="*/ 0 h 123"/>
                <a:gd name="T36" fmla="*/ 62 w 123"/>
                <a:gd name="T37" fmla="*/ 22 h 123"/>
                <a:gd name="T38" fmla="*/ 62 w 123"/>
                <a:gd name="T39" fmla="*/ 22 h 123"/>
                <a:gd name="T40" fmla="*/ 101 w 123"/>
                <a:gd name="T41" fmla="*/ 62 h 123"/>
                <a:gd name="T42" fmla="*/ 62 w 123"/>
                <a:gd name="T43" fmla="*/ 101 h 123"/>
                <a:gd name="T44" fmla="*/ 62 w 123"/>
                <a:gd name="T45" fmla="*/ 123 h 123"/>
                <a:gd name="T46" fmla="*/ 18 w 123"/>
                <a:gd name="T47" fmla="*/ 92 h 123"/>
                <a:gd name="T48" fmla="*/ 11 w 123"/>
                <a:gd name="T49" fmla="*/ 98 h 123"/>
                <a:gd name="T50" fmla="*/ 25 w 123"/>
                <a:gd name="T51" fmla="*/ 112 h 123"/>
                <a:gd name="T52" fmla="*/ 31 w 123"/>
                <a:gd name="T53" fmla="*/ 106 h 123"/>
                <a:gd name="T54" fmla="*/ 52 w 123"/>
                <a:gd name="T55" fmla="*/ 114 h 123"/>
                <a:gd name="T56" fmla="*/ 52 w 123"/>
                <a:gd name="T57" fmla="*/ 123 h 123"/>
                <a:gd name="T58" fmla="*/ 62 w 123"/>
                <a:gd name="T59" fmla="*/ 123 h 123"/>
                <a:gd name="T60" fmla="*/ 62 w 123"/>
                <a:gd name="T61" fmla="*/ 101 h 123"/>
                <a:gd name="T62" fmla="*/ 22 w 123"/>
                <a:gd name="T63" fmla="*/ 62 h 123"/>
                <a:gd name="T64" fmla="*/ 62 w 123"/>
                <a:gd name="T65" fmla="*/ 22 h 123"/>
                <a:gd name="T66" fmla="*/ 62 w 123"/>
                <a:gd name="T67" fmla="*/ 0 h 123"/>
                <a:gd name="T68" fmla="*/ 52 w 123"/>
                <a:gd name="T69" fmla="*/ 0 h 123"/>
                <a:gd name="T70" fmla="*/ 52 w 123"/>
                <a:gd name="T71" fmla="*/ 9 h 123"/>
                <a:gd name="T72" fmla="*/ 31 w 123"/>
                <a:gd name="T73" fmla="*/ 18 h 123"/>
                <a:gd name="T74" fmla="*/ 25 w 123"/>
                <a:gd name="T75" fmla="*/ 11 h 123"/>
                <a:gd name="T76" fmla="*/ 11 w 123"/>
                <a:gd name="T77" fmla="*/ 25 h 123"/>
                <a:gd name="T78" fmla="*/ 18 w 123"/>
                <a:gd name="T79" fmla="*/ 31 h 123"/>
                <a:gd name="T80" fmla="*/ 9 w 123"/>
                <a:gd name="T81" fmla="*/ 52 h 123"/>
                <a:gd name="T82" fmla="*/ 0 w 123"/>
                <a:gd name="T83" fmla="*/ 52 h 123"/>
                <a:gd name="T84" fmla="*/ 0 w 123"/>
                <a:gd name="T85" fmla="*/ 71 h 123"/>
                <a:gd name="T86" fmla="*/ 9 w 123"/>
                <a:gd name="T87" fmla="*/ 71 h 123"/>
                <a:gd name="T88" fmla="*/ 18 w 123"/>
                <a:gd name="T89" fmla="*/ 92 h 123"/>
                <a:gd name="T90" fmla="*/ 62 w 123"/>
                <a:gd name="T91" fmla="*/ 22 h 123"/>
                <a:gd name="T92" fmla="*/ 62 w 123"/>
                <a:gd name="T93" fmla="*/ 2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3" h="123">
                  <a:moveTo>
                    <a:pt x="62" y="123"/>
                  </a:moveTo>
                  <a:cubicBezTo>
                    <a:pt x="71" y="123"/>
                    <a:pt x="71" y="123"/>
                    <a:pt x="71" y="123"/>
                  </a:cubicBezTo>
                  <a:cubicBezTo>
                    <a:pt x="71" y="114"/>
                    <a:pt x="71" y="114"/>
                    <a:pt x="71" y="114"/>
                  </a:cubicBezTo>
                  <a:cubicBezTo>
                    <a:pt x="79" y="113"/>
                    <a:pt x="86" y="110"/>
                    <a:pt x="92" y="106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112" y="98"/>
                    <a:pt x="112" y="98"/>
                    <a:pt x="112" y="98"/>
                  </a:cubicBezTo>
                  <a:cubicBezTo>
                    <a:pt x="106" y="92"/>
                    <a:pt x="106" y="92"/>
                    <a:pt x="106" y="92"/>
                  </a:cubicBezTo>
                  <a:cubicBezTo>
                    <a:pt x="110" y="86"/>
                    <a:pt x="113" y="79"/>
                    <a:pt x="114" y="71"/>
                  </a:cubicBezTo>
                  <a:cubicBezTo>
                    <a:pt x="123" y="71"/>
                    <a:pt x="123" y="71"/>
                    <a:pt x="123" y="71"/>
                  </a:cubicBezTo>
                  <a:cubicBezTo>
                    <a:pt x="123" y="52"/>
                    <a:pt x="123" y="52"/>
                    <a:pt x="123" y="52"/>
                  </a:cubicBezTo>
                  <a:cubicBezTo>
                    <a:pt x="114" y="52"/>
                    <a:pt x="114" y="52"/>
                    <a:pt x="114" y="52"/>
                  </a:cubicBezTo>
                  <a:cubicBezTo>
                    <a:pt x="113" y="44"/>
                    <a:pt x="110" y="37"/>
                    <a:pt x="106" y="31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98" y="11"/>
                    <a:pt x="98" y="11"/>
                    <a:pt x="98" y="11"/>
                  </a:cubicBezTo>
                  <a:cubicBezTo>
                    <a:pt x="92" y="18"/>
                    <a:pt x="92" y="18"/>
                    <a:pt x="92" y="18"/>
                  </a:cubicBezTo>
                  <a:cubicBezTo>
                    <a:pt x="86" y="13"/>
                    <a:pt x="79" y="11"/>
                    <a:pt x="71" y="9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83" y="22"/>
                    <a:pt x="101" y="40"/>
                    <a:pt x="101" y="62"/>
                  </a:cubicBezTo>
                  <a:cubicBezTo>
                    <a:pt x="101" y="83"/>
                    <a:pt x="83" y="101"/>
                    <a:pt x="62" y="101"/>
                  </a:cubicBezTo>
                  <a:lnTo>
                    <a:pt x="62" y="123"/>
                  </a:lnTo>
                  <a:close/>
                  <a:moveTo>
                    <a:pt x="18" y="92"/>
                  </a:moveTo>
                  <a:cubicBezTo>
                    <a:pt x="11" y="98"/>
                    <a:pt x="11" y="98"/>
                    <a:pt x="11" y="98"/>
                  </a:cubicBezTo>
                  <a:cubicBezTo>
                    <a:pt x="25" y="112"/>
                    <a:pt x="25" y="112"/>
                    <a:pt x="25" y="112"/>
                  </a:cubicBezTo>
                  <a:cubicBezTo>
                    <a:pt x="31" y="106"/>
                    <a:pt x="31" y="106"/>
                    <a:pt x="31" y="106"/>
                  </a:cubicBezTo>
                  <a:cubicBezTo>
                    <a:pt x="37" y="110"/>
                    <a:pt x="44" y="113"/>
                    <a:pt x="52" y="114"/>
                  </a:cubicBezTo>
                  <a:cubicBezTo>
                    <a:pt x="52" y="123"/>
                    <a:pt x="52" y="123"/>
                    <a:pt x="52" y="123"/>
                  </a:cubicBezTo>
                  <a:cubicBezTo>
                    <a:pt x="62" y="123"/>
                    <a:pt x="62" y="123"/>
                    <a:pt x="62" y="12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40" y="101"/>
                    <a:pt x="22" y="83"/>
                    <a:pt x="22" y="62"/>
                  </a:cubicBezTo>
                  <a:cubicBezTo>
                    <a:pt x="22" y="40"/>
                    <a:pt x="40" y="22"/>
                    <a:pt x="62" y="22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4" y="11"/>
                    <a:pt x="37" y="13"/>
                    <a:pt x="31" y="18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3" y="37"/>
                    <a:pt x="10" y="44"/>
                    <a:pt x="9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0" y="79"/>
                    <a:pt x="13" y="86"/>
                    <a:pt x="18" y="92"/>
                  </a:cubicBezTo>
                  <a:close/>
                  <a:moveTo>
                    <a:pt x="62" y="22"/>
                  </a:moveTo>
                  <a:cubicBezTo>
                    <a:pt x="62" y="22"/>
                    <a:pt x="62" y="22"/>
                    <a:pt x="62" y="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49" name="Freeform 350"/>
            <p:cNvSpPr>
              <a:spLocks noEditPoints="1"/>
            </p:cNvSpPr>
            <p:nvPr/>
          </p:nvSpPr>
          <p:spPr bwMode="auto">
            <a:xfrm>
              <a:off x="11425239" y="1195680"/>
              <a:ext cx="311150" cy="314325"/>
            </a:xfrm>
            <a:custGeom>
              <a:avLst/>
              <a:gdLst>
                <a:gd name="T0" fmla="*/ 77 w 83"/>
                <a:gd name="T1" fmla="*/ 35 h 84"/>
                <a:gd name="T2" fmla="*/ 83 w 83"/>
                <a:gd name="T3" fmla="*/ 33 h 84"/>
                <a:gd name="T4" fmla="*/ 77 w 83"/>
                <a:gd name="T5" fmla="*/ 18 h 84"/>
                <a:gd name="T6" fmla="*/ 71 w 83"/>
                <a:gd name="T7" fmla="*/ 21 h 84"/>
                <a:gd name="T8" fmla="*/ 62 w 83"/>
                <a:gd name="T9" fmla="*/ 12 h 84"/>
                <a:gd name="T10" fmla="*/ 64 w 83"/>
                <a:gd name="T11" fmla="*/ 6 h 84"/>
                <a:gd name="T12" fmla="*/ 50 w 83"/>
                <a:gd name="T13" fmla="*/ 0 h 84"/>
                <a:gd name="T14" fmla="*/ 47 w 83"/>
                <a:gd name="T15" fmla="*/ 6 h 84"/>
                <a:gd name="T16" fmla="*/ 41 w 83"/>
                <a:gd name="T17" fmla="*/ 5 h 84"/>
                <a:gd name="T18" fmla="*/ 41 w 83"/>
                <a:gd name="T19" fmla="*/ 17 h 84"/>
                <a:gd name="T20" fmla="*/ 64 w 83"/>
                <a:gd name="T21" fmla="*/ 32 h 84"/>
                <a:gd name="T22" fmla="*/ 51 w 83"/>
                <a:gd name="T23" fmla="*/ 64 h 84"/>
                <a:gd name="T24" fmla="*/ 51 w 83"/>
                <a:gd name="T25" fmla="*/ 64 h 84"/>
                <a:gd name="T26" fmla="*/ 41 w 83"/>
                <a:gd name="T27" fmla="*/ 66 h 84"/>
                <a:gd name="T28" fmla="*/ 41 w 83"/>
                <a:gd name="T29" fmla="*/ 66 h 84"/>
                <a:gd name="T30" fmla="*/ 41 w 83"/>
                <a:gd name="T31" fmla="*/ 78 h 84"/>
                <a:gd name="T32" fmla="*/ 48 w 83"/>
                <a:gd name="T33" fmla="*/ 78 h 84"/>
                <a:gd name="T34" fmla="*/ 51 w 83"/>
                <a:gd name="T35" fmla="*/ 84 h 84"/>
                <a:gd name="T36" fmla="*/ 65 w 83"/>
                <a:gd name="T37" fmla="*/ 77 h 84"/>
                <a:gd name="T38" fmla="*/ 63 w 83"/>
                <a:gd name="T39" fmla="*/ 72 h 84"/>
                <a:gd name="T40" fmla="*/ 72 w 83"/>
                <a:gd name="T41" fmla="*/ 62 h 84"/>
                <a:gd name="T42" fmla="*/ 77 w 83"/>
                <a:gd name="T43" fmla="*/ 65 h 84"/>
                <a:gd name="T44" fmla="*/ 83 w 83"/>
                <a:gd name="T45" fmla="*/ 50 h 84"/>
                <a:gd name="T46" fmla="*/ 77 w 83"/>
                <a:gd name="T47" fmla="*/ 48 h 84"/>
                <a:gd name="T48" fmla="*/ 77 w 83"/>
                <a:gd name="T49" fmla="*/ 35 h 84"/>
                <a:gd name="T50" fmla="*/ 41 w 83"/>
                <a:gd name="T51" fmla="*/ 5 h 84"/>
                <a:gd name="T52" fmla="*/ 35 w 83"/>
                <a:gd name="T53" fmla="*/ 6 h 84"/>
                <a:gd name="T54" fmla="*/ 32 w 83"/>
                <a:gd name="T55" fmla="*/ 0 h 84"/>
                <a:gd name="T56" fmla="*/ 18 w 83"/>
                <a:gd name="T57" fmla="*/ 6 h 84"/>
                <a:gd name="T58" fmla="*/ 20 w 83"/>
                <a:gd name="T59" fmla="*/ 12 h 84"/>
                <a:gd name="T60" fmla="*/ 11 w 83"/>
                <a:gd name="T61" fmla="*/ 21 h 84"/>
                <a:gd name="T62" fmla="*/ 5 w 83"/>
                <a:gd name="T63" fmla="*/ 19 h 84"/>
                <a:gd name="T64" fmla="*/ 0 w 83"/>
                <a:gd name="T65" fmla="*/ 34 h 84"/>
                <a:gd name="T66" fmla="*/ 5 w 83"/>
                <a:gd name="T67" fmla="*/ 36 h 84"/>
                <a:gd name="T68" fmla="*/ 6 w 83"/>
                <a:gd name="T69" fmla="*/ 49 h 84"/>
                <a:gd name="T70" fmla="*/ 0 w 83"/>
                <a:gd name="T71" fmla="*/ 51 h 84"/>
                <a:gd name="T72" fmla="*/ 6 w 83"/>
                <a:gd name="T73" fmla="*/ 66 h 84"/>
                <a:gd name="T74" fmla="*/ 12 w 83"/>
                <a:gd name="T75" fmla="*/ 63 h 84"/>
                <a:gd name="T76" fmla="*/ 21 w 83"/>
                <a:gd name="T77" fmla="*/ 72 h 84"/>
                <a:gd name="T78" fmla="*/ 19 w 83"/>
                <a:gd name="T79" fmla="*/ 78 h 84"/>
                <a:gd name="T80" fmla="*/ 33 w 83"/>
                <a:gd name="T81" fmla="*/ 84 h 84"/>
                <a:gd name="T82" fmla="*/ 35 w 83"/>
                <a:gd name="T83" fmla="*/ 78 h 84"/>
                <a:gd name="T84" fmla="*/ 41 w 83"/>
                <a:gd name="T85" fmla="*/ 78 h 84"/>
                <a:gd name="T86" fmla="*/ 41 w 83"/>
                <a:gd name="T87" fmla="*/ 66 h 84"/>
                <a:gd name="T88" fmla="*/ 19 w 83"/>
                <a:gd name="T89" fmla="*/ 51 h 84"/>
                <a:gd name="T90" fmla="*/ 32 w 83"/>
                <a:gd name="T91" fmla="*/ 19 h 84"/>
                <a:gd name="T92" fmla="*/ 41 w 83"/>
                <a:gd name="T93" fmla="*/ 17 h 84"/>
                <a:gd name="T94" fmla="*/ 41 w 83"/>
                <a:gd name="T95" fmla="*/ 17 h 84"/>
                <a:gd name="T96" fmla="*/ 41 w 83"/>
                <a:gd name="T97" fmla="*/ 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3" h="84">
                  <a:moveTo>
                    <a:pt x="77" y="35"/>
                  </a:moveTo>
                  <a:cubicBezTo>
                    <a:pt x="83" y="33"/>
                    <a:pt x="83" y="33"/>
                    <a:pt x="83" y="33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9" y="17"/>
                    <a:pt x="65" y="14"/>
                    <a:pt x="62" y="12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5" y="6"/>
                    <a:pt x="43" y="5"/>
                    <a:pt x="41" y="5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51" y="17"/>
                    <a:pt x="60" y="23"/>
                    <a:pt x="64" y="32"/>
                  </a:cubicBezTo>
                  <a:cubicBezTo>
                    <a:pt x="69" y="45"/>
                    <a:pt x="63" y="59"/>
                    <a:pt x="51" y="64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48" y="66"/>
                    <a:pt x="45" y="66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4" y="78"/>
                    <a:pt x="46" y="78"/>
                    <a:pt x="48" y="78"/>
                  </a:cubicBezTo>
                  <a:cubicBezTo>
                    <a:pt x="51" y="84"/>
                    <a:pt x="51" y="84"/>
                    <a:pt x="51" y="84"/>
                  </a:cubicBezTo>
                  <a:cubicBezTo>
                    <a:pt x="65" y="77"/>
                    <a:pt x="65" y="77"/>
                    <a:pt x="65" y="77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6" y="69"/>
                    <a:pt x="69" y="66"/>
                    <a:pt x="72" y="62"/>
                  </a:cubicBezTo>
                  <a:cubicBezTo>
                    <a:pt x="77" y="65"/>
                    <a:pt x="77" y="65"/>
                    <a:pt x="77" y="65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8" y="44"/>
                    <a:pt x="78" y="39"/>
                    <a:pt x="77" y="35"/>
                  </a:cubicBezTo>
                  <a:close/>
                  <a:moveTo>
                    <a:pt x="41" y="5"/>
                  </a:moveTo>
                  <a:cubicBezTo>
                    <a:pt x="39" y="5"/>
                    <a:pt x="37" y="6"/>
                    <a:pt x="35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7" y="15"/>
                    <a:pt x="14" y="18"/>
                    <a:pt x="11" y="21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40"/>
                    <a:pt x="5" y="44"/>
                    <a:pt x="6" y="49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4" y="67"/>
                    <a:pt x="17" y="70"/>
                    <a:pt x="21" y="72"/>
                  </a:cubicBezTo>
                  <a:cubicBezTo>
                    <a:pt x="19" y="78"/>
                    <a:pt x="19" y="78"/>
                    <a:pt x="19" y="78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7" y="78"/>
                    <a:pt x="39" y="78"/>
                    <a:pt x="41" y="78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32" y="66"/>
                    <a:pt x="23" y="61"/>
                    <a:pt x="19" y="51"/>
                  </a:cubicBezTo>
                  <a:cubicBezTo>
                    <a:pt x="14" y="39"/>
                    <a:pt x="19" y="25"/>
                    <a:pt x="32" y="19"/>
                  </a:cubicBezTo>
                  <a:cubicBezTo>
                    <a:pt x="35" y="18"/>
                    <a:pt x="38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lnTo>
                    <a:pt x="4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50" name="Freeform 351"/>
            <p:cNvSpPr>
              <a:spLocks/>
            </p:cNvSpPr>
            <p:nvPr/>
          </p:nvSpPr>
          <p:spPr bwMode="auto">
            <a:xfrm>
              <a:off x="3457575" y="6278563"/>
              <a:ext cx="161925" cy="201613"/>
            </a:xfrm>
            <a:custGeom>
              <a:avLst/>
              <a:gdLst>
                <a:gd name="T0" fmla="*/ 0 w 43"/>
                <a:gd name="T1" fmla="*/ 0 h 54"/>
                <a:gd name="T2" fmla="*/ 17 w 43"/>
                <a:gd name="T3" fmla="*/ 54 h 54"/>
                <a:gd name="T4" fmla="*/ 43 w 43"/>
                <a:gd name="T5" fmla="*/ 0 h 54"/>
                <a:gd name="T6" fmla="*/ 0 w 43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54">
                  <a:moveTo>
                    <a:pt x="0" y="0"/>
                  </a:moveTo>
                  <a:cubicBezTo>
                    <a:pt x="1" y="22"/>
                    <a:pt x="8" y="40"/>
                    <a:pt x="17" y="54"/>
                  </a:cubicBezTo>
                  <a:cubicBezTo>
                    <a:pt x="32" y="40"/>
                    <a:pt x="41" y="21"/>
                    <a:pt x="4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51" name="Freeform 352"/>
            <p:cNvSpPr>
              <a:spLocks/>
            </p:cNvSpPr>
            <p:nvPr/>
          </p:nvSpPr>
          <p:spPr bwMode="auto">
            <a:xfrm>
              <a:off x="3457575" y="6026150"/>
              <a:ext cx="161925" cy="198438"/>
            </a:xfrm>
            <a:custGeom>
              <a:avLst/>
              <a:gdLst>
                <a:gd name="T0" fmla="*/ 17 w 43"/>
                <a:gd name="T1" fmla="*/ 0 h 53"/>
                <a:gd name="T2" fmla="*/ 0 w 43"/>
                <a:gd name="T3" fmla="*/ 53 h 53"/>
                <a:gd name="T4" fmla="*/ 43 w 43"/>
                <a:gd name="T5" fmla="*/ 53 h 53"/>
                <a:gd name="T6" fmla="*/ 17 w 43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53">
                  <a:moveTo>
                    <a:pt x="17" y="0"/>
                  </a:moveTo>
                  <a:cubicBezTo>
                    <a:pt x="8" y="13"/>
                    <a:pt x="1" y="32"/>
                    <a:pt x="0" y="53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41" y="32"/>
                    <a:pt x="32" y="13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52" name="Freeform 353"/>
            <p:cNvSpPr>
              <a:spLocks/>
            </p:cNvSpPr>
            <p:nvPr/>
          </p:nvSpPr>
          <p:spPr bwMode="auto">
            <a:xfrm>
              <a:off x="3338512" y="5943600"/>
              <a:ext cx="141288" cy="280988"/>
            </a:xfrm>
            <a:custGeom>
              <a:avLst/>
              <a:gdLst>
                <a:gd name="T0" fmla="*/ 0 w 38"/>
                <a:gd name="T1" fmla="*/ 0 h 75"/>
                <a:gd name="T2" fmla="*/ 0 w 38"/>
                <a:gd name="T3" fmla="*/ 75 h 75"/>
                <a:gd name="T4" fmla="*/ 19 w 38"/>
                <a:gd name="T5" fmla="*/ 75 h 75"/>
                <a:gd name="T6" fmla="*/ 38 w 38"/>
                <a:gd name="T7" fmla="*/ 13 h 75"/>
                <a:gd name="T8" fmla="*/ 0 w 38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5">
                  <a:moveTo>
                    <a:pt x="0" y="0"/>
                  </a:moveTo>
                  <a:cubicBezTo>
                    <a:pt x="0" y="75"/>
                    <a:pt x="0" y="75"/>
                    <a:pt x="0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0" y="50"/>
                    <a:pt x="28" y="29"/>
                    <a:pt x="38" y="13"/>
                  </a:cubicBezTo>
                  <a:cubicBezTo>
                    <a:pt x="27" y="6"/>
                    <a:pt x="14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53" name="Freeform 354"/>
            <p:cNvSpPr>
              <a:spLocks/>
            </p:cNvSpPr>
            <p:nvPr/>
          </p:nvSpPr>
          <p:spPr bwMode="auto">
            <a:xfrm>
              <a:off x="3143250" y="6278563"/>
              <a:ext cx="141288" cy="280988"/>
            </a:xfrm>
            <a:custGeom>
              <a:avLst/>
              <a:gdLst>
                <a:gd name="T0" fmla="*/ 38 w 38"/>
                <a:gd name="T1" fmla="*/ 75 h 75"/>
                <a:gd name="T2" fmla="*/ 38 w 38"/>
                <a:gd name="T3" fmla="*/ 0 h 75"/>
                <a:gd name="T4" fmla="*/ 19 w 38"/>
                <a:gd name="T5" fmla="*/ 0 h 75"/>
                <a:gd name="T6" fmla="*/ 0 w 38"/>
                <a:gd name="T7" fmla="*/ 62 h 75"/>
                <a:gd name="T8" fmla="*/ 38 w 38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5">
                  <a:moveTo>
                    <a:pt x="38" y="75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25"/>
                    <a:pt x="10" y="46"/>
                    <a:pt x="0" y="62"/>
                  </a:cubicBezTo>
                  <a:cubicBezTo>
                    <a:pt x="11" y="69"/>
                    <a:pt x="24" y="74"/>
                    <a:pt x="38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54" name="Freeform 355"/>
            <p:cNvSpPr>
              <a:spLocks/>
            </p:cNvSpPr>
            <p:nvPr/>
          </p:nvSpPr>
          <p:spPr bwMode="auto">
            <a:xfrm>
              <a:off x="3143250" y="5943600"/>
              <a:ext cx="141288" cy="280988"/>
            </a:xfrm>
            <a:custGeom>
              <a:avLst/>
              <a:gdLst>
                <a:gd name="T0" fmla="*/ 19 w 38"/>
                <a:gd name="T1" fmla="*/ 75 h 75"/>
                <a:gd name="T2" fmla="*/ 38 w 38"/>
                <a:gd name="T3" fmla="*/ 75 h 75"/>
                <a:gd name="T4" fmla="*/ 38 w 38"/>
                <a:gd name="T5" fmla="*/ 0 h 75"/>
                <a:gd name="T6" fmla="*/ 0 w 38"/>
                <a:gd name="T7" fmla="*/ 14 h 75"/>
                <a:gd name="T8" fmla="*/ 19 w 38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5">
                  <a:moveTo>
                    <a:pt x="19" y="75"/>
                  </a:moveTo>
                  <a:cubicBezTo>
                    <a:pt x="38" y="75"/>
                    <a:pt x="38" y="75"/>
                    <a:pt x="38" y="75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4" y="1"/>
                    <a:pt x="11" y="6"/>
                    <a:pt x="0" y="14"/>
                  </a:cubicBezTo>
                  <a:cubicBezTo>
                    <a:pt x="10" y="29"/>
                    <a:pt x="18" y="51"/>
                    <a:pt x="19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55" name="Freeform 356"/>
            <p:cNvSpPr>
              <a:spLocks/>
            </p:cNvSpPr>
            <p:nvPr/>
          </p:nvSpPr>
          <p:spPr bwMode="auto">
            <a:xfrm>
              <a:off x="3003550" y="6278563"/>
              <a:ext cx="157163" cy="198438"/>
            </a:xfrm>
            <a:custGeom>
              <a:avLst/>
              <a:gdLst>
                <a:gd name="T0" fmla="*/ 26 w 42"/>
                <a:gd name="T1" fmla="*/ 53 h 53"/>
                <a:gd name="T2" fmla="*/ 42 w 42"/>
                <a:gd name="T3" fmla="*/ 0 h 53"/>
                <a:gd name="T4" fmla="*/ 0 w 42"/>
                <a:gd name="T5" fmla="*/ 0 h 53"/>
                <a:gd name="T6" fmla="*/ 26 w 42"/>
                <a:gd name="T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53">
                  <a:moveTo>
                    <a:pt x="26" y="53"/>
                  </a:moveTo>
                  <a:cubicBezTo>
                    <a:pt x="35" y="40"/>
                    <a:pt x="41" y="21"/>
                    <a:pt x="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21"/>
                    <a:pt x="12" y="40"/>
                    <a:pt x="26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56" name="Freeform 357"/>
            <p:cNvSpPr>
              <a:spLocks/>
            </p:cNvSpPr>
            <p:nvPr/>
          </p:nvSpPr>
          <p:spPr bwMode="auto">
            <a:xfrm>
              <a:off x="3003550" y="6026150"/>
              <a:ext cx="157163" cy="198438"/>
            </a:xfrm>
            <a:custGeom>
              <a:avLst/>
              <a:gdLst>
                <a:gd name="T0" fmla="*/ 26 w 42"/>
                <a:gd name="T1" fmla="*/ 0 h 53"/>
                <a:gd name="T2" fmla="*/ 0 w 42"/>
                <a:gd name="T3" fmla="*/ 53 h 53"/>
                <a:gd name="T4" fmla="*/ 42 w 42"/>
                <a:gd name="T5" fmla="*/ 53 h 53"/>
                <a:gd name="T6" fmla="*/ 26 w 42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53">
                  <a:moveTo>
                    <a:pt x="26" y="0"/>
                  </a:moveTo>
                  <a:cubicBezTo>
                    <a:pt x="12" y="14"/>
                    <a:pt x="2" y="32"/>
                    <a:pt x="0" y="53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41" y="32"/>
                    <a:pt x="35" y="13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57" name="Freeform 358"/>
            <p:cNvSpPr>
              <a:spLocks/>
            </p:cNvSpPr>
            <p:nvPr/>
          </p:nvSpPr>
          <p:spPr bwMode="auto">
            <a:xfrm>
              <a:off x="3338512" y="6278563"/>
              <a:ext cx="141288" cy="280988"/>
            </a:xfrm>
            <a:custGeom>
              <a:avLst/>
              <a:gdLst>
                <a:gd name="T0" fmla="*/ 0 w 38"/>
                <a:gd name="T1" fmla="*/ 75 h 75"/>
                <a:gd name="T2" fmla="*/ 38 w 38"/>
                <a:gd name="T3" fmla="*/ 62 h 75"/>
                <a:gd name="T4" fmla="*/ 19 w 38"/>
                <a:gd name="T5" fmla="*/ 0 h 75"/>
                <a:gd name="T6" fmla="*/ 0 w 38"/>
                <a:gd name="T7" fmla="*/ 0 h 75"/>
                <a:gd name="T8" fmla="*/ 0 w 38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5">
                  <a:moveTo>
                    <a:pt x="0" y="75"/>
                  </a:moveTo>
                  <a:cubicBezTo>
                    <a:pt x="14" y="74"/>
                    <a:pt x="27" y="69"/>
                    <a:pt x="38" y="62"/>
                  </a:cubicBezTo>
                  <a:cubicBezTo>
                    <a:pt x="28" y="47"/>
                    <a:pt x="20" y="25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58" name="Freeform 359"/>
            <p:cNvSpPr>
              <a:spLocks noEditPoints="1"/>
            </p:cNvSpPr>
            <p:nvPr/>
          </p:nvSpPr>
          <p:spPr bwMode="auto">
            <a:xfrm>
              <a:off x="2782887" y="1574800"/>
              <a:ext cx="561975" cy="447675"/>
            </a:xfrm>
            <a:custGeom>
              <a:avLst/>
              <a:gdLst>
                <a:gd name="T0" fmla="*/ 135 w 150"/>
                <a:gd name="T1" fmla="*/ 27 h 119"/>
                <a:gd name="T2" fmla="*/ 122 w 150"/>
                <a:gd name="T3" fmla="*/ 27 h 119"/>
                <a:gd name="T4" fmla="*/ 122 w 150"/>
                <a:gd name="T5" fmla="*/ 34 h 119"/>
                <a:gd name="T6" fmla="*/ 137 w 150"/>
                <a:gd name="T7" fmla="*/ 67 h 119"/>
                <a:gd name="T8" fmla="*/ 137 w 150"/>
                <a:gd name="T9" fmla="*/ 83 h 119"/>
                <a:gd name="T10" fmla="*/ 122 w 150"/>
                <a:gd name="T11" fmla="*/ 119 h 119"/>
                <a:gd name="T12" fmla="*/ 150 w 150"/>
                <a:gd name="T13" fmla="*/ 112 h 119"/>
                <a:gd name="T14" fmla="*/ 150 w 150"/>
                <a:gd name="T15" fmla="*/ 43 h 119"/>
                <a:gd name="T16" fmla="*/ 121 w 150"/>
                <a:gd name="T17" fmla="*/ 0 h 119"/>
                <a:gd name="T18" fmla="*/ 75 w 150"/>
                <a:gd name="T19" fmla="*/ 10 h 119"/>
                <a:gd name="T20" fmla="*/ 122 w 150"/>
                <a:gd name="T21" fmla="*/ 27 h 119"/>
                <a:gd name="T22" fmla="*/ 75 w 150"/>
                <a:gd name="T23" fmla="*/ 95 h 119"/>
                <a:gd name="T24" fmla="*/ 114 w 150"/>
                <a:gd name="T25" fmla="*/ 112 h 119"/>
                <a:gd name="T26" fmla="*/ 122 w 150"/>
                <a:gd name="T27" fmla="*/ 119 h 119"/>
                <a:gd name="T28" fmla="*/ 107 w 150"/>
                <a:gd name="T29" fmla="*/ 83 h 119"/>
                <a:gd name="T30" fmla="*/ 122 w 150"/>
                <a:gd name="T31" fmla="*/ 67 h 119"/>
                <a:gd name="T32" fmla="*/ 75 w 150"/>
                <a:gd name="T33" fmla="*/ 34 h 119"/>
                <a:gd name="T34" fmla="*/ 75 w 150"/>
                <a:gd name="T35" fmla="*/ 0 h 119"/>
                <a:gd name="T36" fmla="*/ 29 w 150"/>
                <a:gd name="T37" fmla="*/ 1 h 119"/>
                <a:gd name="T38" fmla="*/ 38 w 150"/>
                <a:gd name="T39" fmla="*/ 10 h 119"/>
                <a:gd name="T40" fmla="*/ 75 w 150"/>
                <a:gd name="T41" fmla="*/ 10 h 119"/>
                <a:gd name="T42" fmla="*/ 29 w 150"/>
                <a:gd name="T43" fmla="*/ 119 h 119"/>
                <a:gd name="T44" fmla="*/ 36 w 150"/>
                <a:gd name="T45" fmla="*/ 112 h 119"/>
                <a:gd name="T46" fmla="*/ 75 w 150"/>
                <a:gd name="T47" fmla="*/ 95 h 119"/>
                <a:gd name="T48" fmla="*/ 29 w 150"/>
                <a:gd name="T49" fmla="*/ 34 h 119"/>
                <a:gd name="T50" fmla="*/ 44 w 150"/>
                <a:gd name="T51" fmla="*/ 67 h 119"/>
                <a:gd name="T52" fmla="*/ 44 w 150"/>
                <a:gd name="T53" fmla="*/ 83 h 119"/>
                <a:gd name="T54" fmla="*/ 29 w 150"/>
                <a:gd name="T55" fmla="*/ 119 h 119"/>
                <a:gd name="T56" fmla="*/ 15 w 150"/>
                <a:gd name="T57" fmla="*/ 27 h 119"/>
                <a:gd name="T58" fmla="*/ 0 w 150"/>
                <a:gd name="T59" fmla="*/ 91 h 119"/>
                <a:gd name="T60" fmla="*/ 0 w 150"/>
                <a:gd name="T61" fmla="*/ 112 h 119"/>
                <a:gd name="T62" fmla="*/ 29 w 150"/>
                <a:gd name="T63" fmla="*/ 119 h 119"/>
                <a:gd name="T64" fmla="*/ 14 w 150"/>
                <a:gd name="T65" fmla="*/ 83 h 119"/>
                <a:gd name="T66" fmla="*/ 29 w 150"/>
                <a:gd name="T67" fmla="*/ 67 h 119"/>
                <a:gd name="T68" fmla="*/ 25 w 150"/>
                <a:gd name="T69" fmla="*/ 34 h 119"/>
                <a:gd name="T70" fmla="*/ 29 w 150"/>
                <a:gd name="T71" fmla="*/ 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0" h="119">
                  <a:moveTo>
                    <a:pt x="150" y="43"/>
                  </a:moveTo>
                  <a:cubicBezTo>
                    <a:pt x="135" y="27"/>
                    <a:pt x="135" y="27"/>
                    <a:pt x="135" y="27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37" y="67"/>
                    <a:pt x="137" y="67"/>
                    <a:pt x="137" y="67"/>
                  </a:cubicBezTo>
                  <a:cubicBezTo>
                    <a:pt x="137" y="83"/>
                    <a:pt x="137" y="83"/>
                    <a:pt x="137" y="83"/>
                  </a:cubicBezTo>
                  <a:cubicBezTo>
                    <a:pt x="137" y="83"/>
                    <a:pt x="137" y="83"/>
                    <a:pt x="137" y="83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22" y="119"/>
                    <a:pt x="122" y="119"/>
                    <a:pt x="122" y="119"/>
                  </a:cubicBezTo>
                  <a:cubicBezTo>
                    <a:pt x="143" y="119"/>
                    <a:pt x="143" y="119"/>
                    <a:pt x="143" y="119"/>
                  </a:cubicBezTo>
                  <a:cubicBezTo>
                    <a:pt x="147" y="119"/>
                    <a:pt x="150" y="116"/>
                    <a:pt x="150" y="112"/>
                  </a:cubicBezTo>
                  <a:cubicBezTo>
                    <a:pt x="150" y="95"/>
                    <a:pt x="150" y="95"/>
                    <a:pt x="150" y="95"/>
                  </a:cubicBezTo>
                  <a:lnTo>
                    <a:pt x="150" y="43"/>
                  </a:lnTo>
                  <a:close/>
                  <a:moveTo>
                    <a:pt x="122" y="1"/>
                  </a:moveTo>
                  <a:cubicBezTo>
                    <a:pt x="121" y="0"/>
                    <a:pt x="121" y="0"/>
                    <a:pt x="12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22" y="1"/>
                    <a:pt x="122" y="1"/>
                    <a:pt x="122" y="1"/>
                  </a:cubicBezTo>
                  <a:close/>
                  <a:moveTo>
                    <a:pt x="75" y="95"/>
                  </a:moveTo>
                  <a:cubicBezTo>
                    <a:pt x="114" y="95"/>
                    <a:pt x="114" y="95"/>
                    <a:pt x="114" y="95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4" y="116"/>
                    <a:pt x="117" y="119"/>
                    <a:pt x="121" y="119"/>
                  </a:cubicBezTo>
                  <a:cubicBezTo>
                    <a:pt x="122" y="119"/>
                    <a:pt x="122" y="119"/>
                    <a:pt x="122" y="119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07" y="83"/>
                    <a:pt x="107" y="83"/>
                    <a:pt x="107" y="83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75" y="34"/>
                    <a:pt x="75" y="34"/>
                    <a:pt x="75" y="34"/>
                  </a:cubicBezTo>
                  <a:lnTo>
                    <a:pt x="75" y="95"/>
                  </a:lnTo>
                  <a:close/>
                  <a:moveTo>
                    <a:pt x="75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0"/>
                    <a:pt x="75" y="0"/>
                    <a:pt x="75" y="0"/>
                  </a:cubicBezTo>
                  <a:close/>
                  <a:moveTo>
                    <a:pt x="29" y="119"/>
                  </a:moveTo>
                  <a:cubicBezTo>
                    <a:pt x="29" y="119"/>
                    <a:pt x="29" y="119"/>
                    <a:pt x="29" y="119"/>
                  </a:cubicBezTo>
                  <a:cubicBezTo>
                    <a:pt x="33" y="119"/>
                    <a:pt x="36" y="116"/>
                    <a:pt x="36" y="112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75" y="95"/>
                    <a:pt x="75" y="95"/>
                    <a:pt x="75" y="95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29" y="83"/>
                    <a:pt x="29" y="83"/>
                    <a:pt x="29" y="83"/>
                  </a:cubicBezTo>
                  <a:lnTo>
                    <a:pt x="29" y="119"/>
                  </a:lnTo>
                  <a:close/>
                  <a:moveTo>
                    <a:pt x="29" y="1"/>
                  </a:moveTo>
                  <a:cubicBezTo>
                    <a:pt x="15" y="27"/>
                    <a:pt x="15" y="27"/>
                    <a:pt x="15" y="2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16"/>
                    <a:pt x="3" y="119"/>
                    <a:pt x="7" y="119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9" y="27"/>
                    <a:pt x="29" y="27"/>
                    <a:pt x="29" y="27"/>
                  </a:cubicBezTo>
                  <a:lnTo>
                    <a:pt x="29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59" name="Freeform 360"/>
            <p:cNvSpPr>
              <a:spLocks/>
            </p:cNvSpPr>
            <p:nvPr/>
          </p:nvSpPr>
          <p:spPr bwMode="auto">
            <a:xfrm>
              <a:off x="4849812" y="5561013"/>
              <a:ext cx="236538" cy="242888"/>
            </a:xfrm>
            <a:custGeom>
              <a:avLst/>
              <a:gdLst>
                <a:gd name="T0" fmla="*/ 14 w 63"/>
                <a:gd name="T1" fmla="*/ 59 h 65"/>
                <a:gd name="T2" fmla="*/ 31 w 63"/>
                <a:gd name="T3" fmla="*/ 65 h 65"/>
                <a:gd name="T4" fmla="*/ 63 w 63"/>
                <a:gd name="T5" fmla="*/ 33 h 65"/>
                <a:gd name="T6" fmla="*/ 31 w 63"/>
                <a:gd name="T7" fmla="*/ 0 h 65"/>
                <a:gd name="T8" fmla="*/ 0 w 63"/>
                <a:gd name="T9" fmla="*/ 28 h 65"/>
                <a:gd name="T10" fmla="*/ 31 w 63"/>
                <a:gd name="T11" fmla="*/ 28 h 65"/>
                <a:gd name="T12" fmla="*/ 42 w 63"/>
                <a:gd name="T13" fmla="*/ 28 h 65"/>
                <a:gd name="T14" fmla="*/ 35 w 63"/>
                <a:gd name="T15" fmla="*/ 36 h 65"/>
                <a:gd name="T16" fmla="*/ 14 w 63"/>
                <a:gd name="T17" fmla="*/ 5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65">
                  <a:moveTo>
                    <a:pt x="14" y="59"/>
                  </a:moveTo>
                  <a:cubicBezTo>
                    <a:pt x="19" y="63"/>
                    <a:pt x="25" y="65"/>
                    <a:pt x="31" y="65"/>
                  </a:cubicBezTo>
                  <a:cubicBezTo>
                    <a:pt x="49" y="65"/>
                    <a:pt x="63" y="50"/>
                    <a:pt x="63" y="33"/>
                  </a:cubicBezTo>
                  <a:cubicBezTo>
                    <a:pt x="63" y="15"/>
                    <a:pt x="49" y="0"/>
                    <a:pt x="31" y="0"/>
                  </a:cubicBezTo>
                  <a:cubicBezTo>
                    <a:pt x="15" y="0"/>
                    <a:pt x="2" y="12"/>
                    <a:pt x="0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35" y="36"/>
                    <a:pt x="35" y="36"/>
                    <a:pt x="35" y="36"/>
                  </a:cubicBezTo>
                  <a:lnTo>
                    <a:pt x="14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60" name="Freeform 361"/>
            <p:cNvSpPr>
              <a:spLocks/>
            </p:cNvSpPr>
            <p:nvPr/>
          </p:nvSpPr>
          <p:spPr bwMode="auto">
            <a:xfrm>
              <a:off x="4471987" y="5684838"/>
              <a:ext cx="495300" cy="465138"/>
            </a:xfrm>
            <a:custGeom>
              <a:avLst/>
              <a:gdLst>
                <a:gd name="T0" fmla="*/ 59 w 132"/>
                <a:gd name="T1" fmla="*/ 66 h 124"/>
                <a:gd name="T2" fmla="*/ 59 w 132"/>
                <a:gd name="T3" fmla="*/ 70 h 124"/>
                <a:gd name="T4" fmla="*/ 59 w 132"/>
                <a:gd name="T5" fmla="*/ 73 h 124"/>
                <a:gd name="T6" fmla="*/ 59 w 132"/>
                <a:gd name="T7" fmla="*/ 113 h 124"/>
                <a:gd name="T8" fmla="*/ 44 w 132"/>
                <a:gd name="T9" fmla="*/ 124 h 124"/>
                <a:gd name="T10" fmla="*/ 87 w 132"/>
                <a:gd name="T11" fmla="*/ 124 h 124"/>
                <a:gd name="T12" fmla="*/ 73 w 132"/>
                <a:gd name="T13" fmla="*/ 113 h 124"/>
                <a:gd name="T14" fmla="*/ 73 w 132"/>
                <a:gd name="T15" fmla="*/ 73 h 124"/>
                <a:gd name="T16" fmla="*/ 73 w 132"/>
                <a:gd name="T17" fmla="*/ 70 h 124"/>
                <a:gd name="T18" fmla="*/ 73 w 132"/>
                <a:gd name="T19" fmla="*/ 66 h 124"/>
                <a:gd name="T20" fmla="*/ 111 w 132"/>
                <a:gd name="T21" fmla="*/ 24 h 124"/>
                <a:gd name="T22" fmla="*/ 132 w 132"/>
                <a:gd name="T23" fmla="*/ 0 h 124"/>
                <a:gd name="T24" fmla="*/ 100 w 132"/>
                <a:gd name="T25" fmla="*/ 0 h 124"/>
                <a:gd name="T26" fmla="*/ 0 w 132"/>
                <a:gd name="T27" fmla="*/ 0 h 124"/>
                <a:gd name="T28" fmla="*/ 59 w 132"/>
                <a:gd name="T29" fmla="*/ 66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2" h="124">
                  <a:moveTo>
                    <a:pt x="59" y="66"/>
                  </a:moveTo>
                  <a:cubicBezTo>
                    <a:pt x="59" y="70"/>
                    <a:pt x="59" y="70"/>
                    <a:pt x="59" y="70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113"/>
                    <a:pt x="59" y="113"/>
                    <a:pt x="59" y="113"/>
                  </a:cubicBezTo>
                  <a:cubicBezTo>
                    <a:pt x="50" y="114"/>
                    <a:pt x="44" y="119"/>
                    <a:pt x="44" y="124"/>
                  </a:cubicBezTo>
                  <a:cubicBezTo>
                    <a:pt x="87" y="124"/>
                    <a:pt x="87" y="124"/>
                    <a:pt x="87" y="124"/>
                  </a:cubicBezTo>
                  <a:cubicBezTo>
                    <a:pt x="87" y="119"/>
                    <a:pt x="81" y="115"/>
                    <a:pt x="73" y="113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3" y="70"/>
                    <a:pt x="73" y="70"/>
                    <a:pt x="73" y="70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61" name="Rectangle 362"/>
            <p:cNvSpPr>
              <a:spLocks noChangeArrowheads="1"/>
            </p:cNvSpPr>
            <p:nvPr/>
          </p:nvSpPr>
          <p:spPr bwMode="auto">
            <a:xfrm>
              <a:off x="4868862" y="174625"/>
              <a:ext cx="585788" cy="6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62" name="Freeform 363"/>
            <p:cNvSpPr>
              <a:spLocks noEditPoints="1"/>
            </p:cNvSpPr>
            <p:nvPr/>
          </p:nvSpPr>
          <p:spPr bwMode="auto">
            <a:xfrm>
              <a:off x="4868862" y="312738"/>
              <a:ext cx="585788" cy="236538"/>
            </a:xfrm>
            <a:custGeom>
              <a:avLst/>
              <a:gdLst>
                <a:gd name="T0" fmla="*/ 312 w 369"/>
                <a:gd name="T1" fmla="*/ 149 h 149"/>
                <a:gd name="T2" fmla="*/ 369 w 369"/>
                <a:gd name="T3" fmla="*/ 149 h 149"/>
                <a:gd name="T4" fmla="*/ 369 w 369"/>
                <a:gd name="T5" fmla="*/ 0 h 149"/>
                <a:gd name="T6" fmla="*/ 312 w 369"/>
                <a:gd name="T7" fmla="*/ 0 h 149"/>
                <a:gd name="T8" fmla="*/ 312 w 369"/>
                <a:gd name="T9" fmla="*/ 71 h 149"/>
                <a:gd name="T10" fmla="*/ 312 w 369"/>
                <a:gd name="T11" fmla="*/ 71 h 149"/>
                <a:gd name="T12" fmla="*/ 341 w 369"/>
                <a:gd name="T13" fmla="*/ 100 h 149"/>
                <a:gd name="T14" fmla="*/ 312 w 369"/>
                <a:gd name="T15" fmla="*/ 126 h 149"/>
                <a:gd name="T16" fmla="*/ 312 w 369"/>
                <a:gd name="T17" fmla="*/ 149 h 149"/>
                <a:gd name="T18" fmla="*/ 0 w 369"/>
                <a:gd name="T19" fmla="*/ 149 h 149"/>
                <a:gd name="T20" fmla="*/ 312 w 369"/>
                <a:gd name="T21" fmla="*/ 149 h 149"/>
                <a:gd name="T22" fmla="*/ 312 w 369"/>
                <a:gd name="T23" fmla="*/ 126 h 149"/>
                <a:gd name="T24" fmla="*/ 286 w 369"/>
                <a:gd name="T25" fmla="*/ 100 h 149"/>
                <a:gd name="T26" fmla="*/ 312 w 369"/>
                <a:gd name="T27" fmla="*/ 71 h 149"/>
                <a:gd name="T28" fmla="*/ 312 w 369"/>
                <a:gd name="T29" fmla="*/ 0 h 149"/>
                <a:gd name="T30" fmla="*/ 0 w 369"/>
                <a:gd name="T31" fmla="*/ 0 h 149"/>
                <a:gd name="T32" fmla="*/ 0 w 369"/>
                <a:gd name="T33" fmla="*/ 149 h 149"/>
                <a:gd name="T34" fmla="*/ 0 w 369"/>
                <a:gd name="T35" fmla="*/ 149 h 149"/>
                <a:gd name="T36" fmla="*/ 312 w 369"/>
                <a:gd name="T37" fmla="*/ 71 h 149"/>
                <a:gd name="T38" fmla="*/ 312 w 369"/>
                <a:gd name="T39" fmla="*/ 7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9" h="149">
                  <a:moveTo>
                    <a:pt x="312" y="149"/>
                  </a:moveTo>
                  <a:lnTo>
                    <a:pt x="369" y="149"/>
                  </a:lnTo>
                  <a:lnTo>
                    <a:pt x="369" y="0"/>
                  </a:lnTo>
                  <a:lnTo>
                    <a:pt x="312" y="0"/>
                  </a:lnTo>
                  <a:lnTo>
                    <a:pt x="312" y="71"/>
                  </a:lnTo>
                  <a:lnTo>
                    <a:pt x="312" y="71"/>
                  </a:lnTo>
                  <a:lnTo>
                    <a:pt x="341" y="100"/>
                  </a:lnTo>
                  <a:lnTo>
                    <a:pt x="312" y="126"/>
                  </a:lnTo>
                  <a:lnTo>
                    <a:pt x="312" y="149"/>
                  </a:lnTo>
                  <a:close/>
                  <a:moveTo>
                    <a:pt x="0" y="149"/>
                  </a:moveTo>
                  <a:lnTo>
                    <a:pt x="312" y="149"/>
                  </a:lnTo>
                  <a:lnTo>
                    <a:pt x="312" y="126"/>
                  </a:lnTo>
                  <a:lnTo>
                    <a:pt x="286" y="100"/>
                  </a:lnTo>
                  <a:lnTo>
                    <a:pt x="312" y="71"/>
                  </a:lnTo>
                  <a:lnTo>
                    <a:pt x="312" y="0"/>
                  </a:lnTo>
                  <a:lnTo>
                    <a:pt x="0" y="0"/>
                  </a:lnTo>
                  <a:lnTo>
                    <a:pt x="0" y="149"/>
                  </a:lnTo>
                  <a:lnTo>
                    <a:pt x="0" y="149"/>
                  </a:lnTo>
                  <a:close/>
                  <a:moveTo>
                    <a:pt x="312" y="71"/>
                  </a:moveTo>
                  <a:lnTo>
                    <a:pt x="312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63" name="Freeform 364"/>
            <p:cNvSpPr>
              <a:spLocks noEditPoints="1"/>
            </p:cNvSpPr>
            <p:nvPr/>
          </p:nvSpPr>
          <p:spPr bwMode="auto">
            <a:xfrm>
              <a:off x="4868862" y="312738"/>
              <a:ext cx="585788" cy="236538"/>
            </a:xfrm>
            <a:custGeom>
              <a:avLst/>
              <a:gdLst>
                <a:gd name="T0" fmla="*/ 312 w 369"/>
                <a:gd name="T1" fmla="*/ 149 h 149"/>
                <a:gd name="T2" fmla="*/ 369 w 369"/>
                <a:gd name="T3" fmla="*/ 149 h 149"/>
                <a:gd name="T4" fmla="*/ 369 w 369"/>
                <a:gd name="T5" fmla="*/ 0 h 149"/>
                <a:gd name="T6" fmla="*/ 312 w 369"/>
                <a:gd name="T7" fmla="*/ 0 h 149"/>
                <a:gd name="T8" fmla="*/ 312 w 369"/>
                <a:gd name="T9" fmla="*/ 71 h 149"/>
                <a:gd name="T10" fmla="*/ 312 w 369"/>
                <a:gd name="T11" fmla="*/ 71 h 149"/>
                <a:gd name="T12" fmla="*/ 341 w 369"/>
                <a:gd name="T13" fmla="*/ 100 h 149"/>
                <a:gd name="T14" fmla="*/ 312 w 369"/>
                <a:gd name="T15" fmla="*/ 126 h 149"/>
                <a:gd name="T16" fmla="*/ 312 w 369"/>
                <a:gd name="T17" fmla="*/ 149 h 149"/>
                <a:gd name="T18" fmla="*/ 0 w 369"/>
                <a:gd name="T19" fmla="*/ 149 h 149"/>
                <a:gd name="T20" fmla="*/ 312 w 369"/>
                <a:gd name="T21" fmla="*/ 149 h 149"/>
                <a:gd name="T22" fmla="*/ 312 w 369"/>
                <a:gd name="T23" fmla="*/ 126 h 149"/>
                <a:gd name="T24" fmla="*/ 286 w 369"/>
                <a:gd name="T25" fmla="*/ 100 h 149"/>
                <a:gd name="T26" fmla="*/ 312 w 369"/>
                <a:gd name="T27" fmla="*/ 71 h 149"/>
                <a:gd name="T28" fmla="*/ 312 w 369"/>
                <a:gd name="T29" fmla="*/ 0 h 149"/>
                <a:gd name="T30" fmla="*/ 0 w 369"/>
                <a:gd name="T31" fmla="*/ 0 h 149"/>
                <a:gd name="T32" fmla="*/ 0 w 369"/>
                <a:gd name="T33" fmla="*/ 149 h 149"/>
                <a:gd name="T34" fmla="*/ 0 w 369"/>
                <a:gd name="T35" fmla="*/ 149 h 149"/>
                <a:gd name="T36" fmla="*/ 312 w 369"/>
                <a:gd name="T37" fmla="*/ 71 h 149"/>
                <a:gd name="T38" fmla="*/ 312 w 369"/>
                <a:gd name="T39" fmla="*/ 7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9" h="149">
                  <a:moveTo>
                    <a:pt x="312" y="149"/>
                  </a:moveTo>
                  <a:lnTo>
                    <a:pt x="369" y="149"/>
                  </a:lnTo>
                  <a:lnTo>
                    <a:pt x="369" y="0"/>
                  </a:lnTo>
                  <a:lnTo>
                    <a:pt x="312" y="0"/>
                  </a:lnTo>
                  <a:lnTo>
                    <a:pt x="312" y="71"/>
                  </a:lnTo>
                  <a:lnTo>
                    <a:pt x="312" y="71"/>
                  </a:lnTo>
                  <a:lnTo>
                    <a:pt x="341" y="100"/>
                  </a:lnTo>
                  <a:lnTo>
                    <a:pt x="312" y="126"/>
                  </a:lnTo>
                  <a:lnTo>
                    <a:pt x="312" y="149"/>
                  </a:lnTo>
                  <a:moveTo>
                    <a:pt x="0" y="149"/>
                  </a:moveTo>
                  <a:lnTo>
                    <a:pt x="312" y="149"/>
                  </a:lnTo>
                  <a:lnTo>
                    <a:pt x="312" y="126"/>
                  </a:lnTo>
                  <a:lnTo>
                    <a:pt x="286" y="100"/>
                  </a:lnTo>
                  <a:lnTo>
                    <a:pt x="312" y="71"/>
                  </a:lnTo>
                  <a:lnTo>
                    <a:pt x="312" y="0"/>
                  </a:lnTo>
                  <a:lnTo>
                    <a:pt x="0" y="0"/>
                  </a:lnTo>
                  <a:lnTo>
                    <a:pt x="0" y="149"/>
                  </a:lnTo>
                  <a:lnTo>
                    <a:pt x="0" y="149"/>
                  </a:lnTo>
                  <a:moveTo>
                    <a:pt x="312" y="71"/>
                  </a:moveTo>
                  <a:lnTo>
                    <a:pt x="312" y="71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64" name="Freeform 365"/>
            <p:cNvSpPr>
              <a:spLocks/>
            </p:cNvSpPr>
            <p:nvPr/>
          </p:nvSpPr>
          <p:spPr bwMode="auto">
            <a:xfrm>
              <a:off x="7432675" y="1597025"/>
              <a:ext cx="404813" cy="365125"/>
            </a:xfrm>
            <a:custGeom>
              <a:avLst/>
              <a:gdLst>
                <a:gd name="T0" fmla="*/ 0 w 255"/>
                <a:gd name="T1" fmla="*/ 93 h 230"/>
                <a:gd name="T2" fmla="*/ 0 w 255"/>
                <a:gd name="T3" fmla="*/ 197 h 230"/>
                <a:gd name="T4" fmla="*/ 5 w 255"/>
                <a:gd name="T5" fmla="*/ 197 h 230"/>
                <a:gd name="T6" fmla="*/ 40 w 255"/>
                <a:gd name="T7" fmla="*/ 197 h 230"/>
                <a:gd name="T8" fmla="*/ 52 w 255"/>
                <a:gd name="T9" fmla="*/ 197 h 230"/>
                <a:gd name="T10" fmla="*/ 52 w 255"/>
                <a:gd name="T11" fmla="*/ 209 h 230"/>
                <a:gd name="T12" fmla="*/ 52 w 255"/>
                <a:gd name="T13" fmla="*/ 230 h 230"/>
                <a:gd name="T14" fmla="*/ 64 w 255"/>
                <a:gd name="T15" fmla="*/ 230 h 230"/>
                <a:gd name="T16" fmla="*/ 64 w 255"/>
                <a:gd name="T17" fmla="*/ 209 h 230"/>
                <a:gd name="T18" fmla="*/ 64 w 255"/>
                <a:gd name="T19" fmla="*/ 197 h 230"/>
                <a:gd name="T20" fmla="*/ 76 w 255"/>
                <a:gd name="T21" fmla="*/ 197 h 230"/>
                <a:gd name="T22" fmla="*/ 111 w 255"/>
                <a:gd name="T23" fmla="*/ 197 h 230"/>
                <a:gd name="T24" fmla="*/ 120 w 255"/>
                <a:gd name="T25" fmla="*/ 197 h 230"/>
                <a:gd name="T26" fmla="*/ 120 w 255"/>
                <a:gd name="T27" fmla="*/ 209 h 230"/>
                <a:gd name="T28" fmla="*/ 120 w 255"/>
                <a:gd name="T29" fmla="*/ 230 h 230"/>
                <a:gd name="T30" fmla="*/ 135 w 255"/>
                <a:gd name="T31" fmla="*/ 230 h 230"/>
                <a:gd name="T32" fmla="*/ 135 w 255"/>
                <a:gd name="T33" fmla="*/ 209 h 230"/>
                <a:gd name="T34" fmla="*/ 135 w 255"/>
                <a:gd name="T35" fmla="*/ 197 h 230"/>
                <a:gd name="T36" fmla="*/ 144 w 255"/>
                <a:gd name="T37" fmla="*/ 197 h 230"/>
                <a:gd name="T38" fmla="*/ 182 w 255"/>
                <a:gd name="T39" fmla="*/ 197 h 230"/>
                <a:gd name="T40" fmla="*/ 191 w 255"/>
                <a:gd name="T41" fmla="*/ 197 h 230"/>
                <a:gd name="T42" fmla="*/ 191 w 255"/>
                <a:gd name="T43" fmla="*/ 209 h 230"/>
                <a:gd name="T44" fmla="*/ 191 w 255"/>
                <a:gd name="T45" fmla="*/ 230 h 230"/>
                <a:gd name="T46" fmla="*/ 206 w 255"/>
                <a:gd name="T47" fmla="*/ 230 h 230"/>
                <a:gd name="T48" fmla="*/ 206 w 255"/>
                <a:gd name="T49" fmla="*/ 209 h 230"/>
                <a:gd name="T50" fmla="*/ 206 w 255"/>
                <a:gd name="T51" fmla="*/ 197 h 230"/>
                <a:gd name="T52" fmla="*/ 215 w 255"/>
                <a:gd name="T53" fmla="*/ 197 h 230"/>
                <a:gd name="T54" fmla="*/ 251 w 255"/>
                <a:gd name="T55" fmla="*/ 197 h 230"/>
                <a:gd name="T56" fmla="*/ 255 w 255"/>
                <a:gd name="T57" fmla="*/ 197 h 230"/>
                <a:gd name="T58" fmla="*/ 255 w 255"/>
                <a:gd name="T59" fmla="*/ 93 h 230"/>
                <a:gd name="T60" fmla="*/ 239 w 255"/>
                <a:gd name="T61" fmla="*/ 93 h 230"/>
                <a:gd name="T62" fmla="*/ 239 w 255"/>
                <a:gd name="T63" fmla="*/ 116 h 230"/>
                <a:gd name="T64" fmla="*/ 215 w 255"/>
                <a:gd name="T65" fmla="*/ 116 h 230"/>
                <a:gd name="T66" fmla="*/ 215 w 255"/>
                <a:gd name="T67" fmla="*/ 93 h 230"/>
                <a:gd name="T68" fmla="*/ 189 w 255"/>
                <a:gd name="T69" fmla="*/ 93 h 230"/>
                <a:gd name="T70" fmla="*/ 189 w 255"/>
                <a:gd name="T71" fmla="*/ 116 h 230"/>
                <a:gd name="T72" fmla="*/ 165 w 255"/>
                <a:gd name="T73" fmla="*/ 116 h 230"/>
                <a:gd name="T74" fmla="*/ 165 w 255"/>
                <a:gd name="T75" fmla="*/ 93 h 230"/>
                <a:gd name="T76" fmla="*/ 144 w 255"/>
                <a:gd name="T77" fmla="*/ 93 h 230"/>
                <a:gd name="T78" fmla="*/ 144 w 255"/>
                <a:gd name="T79" fmla="*/ 0 h 230"/>
                <a:gd name="T80" fmla="*/ 111 w 255"/>
                <a:gd name="T81" fmla="*/ 0 h 230"/>
                <a:gd name="T82" fmla="*/ 111 w 255"/>
                <a:gd name="T83" fmla="*/ 93 h 230"/>
                <a:gd name="T84" fmla="*/ 90 w 255"/>
                <a:gd name="T85" fmla="*/ 93 h 230"/>
                <a:gd name="T86" fmla="*/ 90 w 255"/>
                <a:gd name="T87" fmla="*/ 116 h 230"/>
                <a:gd name="T88" fmla="*/ 66 w 255"/>
                <a:gd name="T89" fmla="*/ 116 h 230"/>
                <a:gd name="T90" fmla="*/ 66 w 255"/>
                <a:gd name="T91" fmla="*/ 93 h 230"/>
                <a:gd name="T92" fmla="*/ 40 w 255"/>
                <a:gd name="T93" fmla="*/ 93 h 230"/>
                <a:gd name="T94" fmla="*/ 40 w 255"/>
                <a:gd name="T95" fmla="*/ 116 h 230"/>
                <a:gd name="T96" fmla="*/ 16 w 255"/>
                <a:gd name="T97" fmla="*/ 116 h 230"/>
                <a:gd name="T98" fmla="*/ 16 w 255"/>
                <a:gd name="T99" fmla="*/ 93 h 230"/>
                <a:gd name="T100" fmla="*/ 0 w 255"/>
                <a:gd name="T101" fmla="*/ 9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5" h="230">
                  <a:moveTo>
                    <a:pt x="0" y="93"/>
                  </a:moveTo>
                  <a:lnTo>
                    <a:pt x="0" y="197"/>
                  </a:lnTo>
                  <a:lnTo>
                    <a:pt x="5" y="197"/>
                  </a:lnTo>
                  <a:lnTo>
                    <a:pt x="40" y="197"/>
                  </a:lnTo>
                  <a:lnTo>
                    <a:pt x="52" y="197"/>
                  </a:lnTo>
                  <a:lnTo>
                    <a:pt x="52" y="209"/>
                  </a:lnTo>
                  <a:lnTo>
                    <a:pt x="52" y="230"/>
                  </a:lnTo>
                  <a:lnTo>
                    <a:pt x="64" y="230"/>
                  </a:lnTo>
                  <a:lnTo>
                    <a:pt x="64" y="209"/>
                  </a:lnTo>
                  <a:lnTo>
                    <a:pt x="64" y="197"/>
                  </a:lnTo>
                  <a:lnTo>
                    <a:pt x="76" y="197"/>
                  </a:lnTo>
                  <a:lnTo>
                    <a:pt x="111" y="197"/>
                  </a:lnTo>
                  <a:lnTo>
                    <a:pt x="120" y="197"/>
                  </a:lnTo>
                  <a:lnTo>
                    <a:pt x="120" y="209"/>
                  </a:lnTo>
                  <a:lnTo>
                    <a:pt x="120" y="230"/>
                  </a:lnTo>
                  <a:lnTo>
                    <a:pt x="135" y="230"/>
                  </a:lnTo>
                  <a:lnTo>
                    <a:pt x="135" y="209"/>
                  </a:lnTo>
                  <a:lnTo>
                    <a:pt x="135" y="197"/>
                  </a:lnTo>
                  <a:lnTo>
                    <a:pt x="144" y="197"/>
                  </a:lnTo>
                  <a:lnTo>
                    <a:pt x="182" y="197"/>
                  </a:lnTo>
                  <a:lnTo>
                    <a:pt x="191" y="197"/>
                  </a:lnTo>
                  <a:lnTo>
                    <a:pt x="191" y="209"/>
                  </a:lnTo>
                  <a:lnTo>
                    <a:pt x="191" y="230"/>
                  </a:lnTo>
                  <a:lnTo>
                    <a:pt x="206" y="230"/>
                  </a:lnTo>
                  <a:lnTo>
                    <a:pt x="206" y="209"/>
                  </a:lnTo>
                  <a:lnTo>
                    <a:pt x="206" y="197"/>
                  </a:lnTo>
                  <a:lnTo>
                    <a:pt x="215" y="197"/>
                  </a:lnTo>
                  <a:lnTo>
                    <a:pt x="251" y="197"/>
                  </a:lnTo>
                  <a:lnTo>
                    <a:pt x="255" y="197"/>
                  </a:lnTo>
                  <a:lnTo>
                    <a:pt x="255" y="93"/>
                  </a:lnTo>
                  <a:lnTo>
                    <a:pt x="239" y="93"/>
                  </a:lnTo>
                  <a:lnTo>
                    <a:pt x="239" y="116"/>
                  </a:lnTo>
                  <a:lnTo>
                    <a:pt x="215" y="116"/>
                  </a:lnTo>
                  <a:lnTo>
                    <a:pt x="215" y="93"/>
                  </a:lnTo>
                  <a:lnTo>
                    <a:pt x="189" y="93"/>
                  </a:lnTo>
                  <a:lnTo>
                    <a:pt x="189" y="116"/>
                  </a:lnTo>
                  <a:lnTo>
                    <a:pt x="165" y="116"/>
                  </a:lnTo>
                  <a:lnTo>
                    <a:pt x="165" y="93"/>
                  </a:lnTo>
                  <a:lnTo>
                    <a:pt x="144" y="93"/>
                  </a:lnTo>
                  <a:lnTo>
                    <a:pt x="144" y="0"/>
                  </a:lnTo>
                  <a:lnTo>
                    <a:pt x="111" y="0"/>
                  </a:lnTo>
                  <a:lnTo>
                    <a:pt x="111" y="93"/>
                  </a:lnTo>
                  <a:lnTo>
                    <a:pt x="90" y="93"/>
                  </a:lnTo>
                  <a:lnTo>
                    <a:pt x="90" y="116"/>
                  </a:lnTo>
                  <a:lnTo>
                    <a:pt x="66" y="116"/>
                  </a:lnTo>
                  <a:lnTo>
                    <a:pt x="66" y="93"/>
                  </a:lnTo>
                  <a:lnTo>
                    <a:pt x="40" y="93"/>
                  </a:lnTo>
                  <a:lnTo>
                    <a:pt x="40" y="116"/>
                  </a:lnTo>
                  <a:lnTo>
                    <a:pt x="16" y="116"/>
                  </a:lnTo>
                  <a:lnTo>
                    <a:pt x="16" y="93"/>
                  </a:lnTo>
                  <a:lnTo>
                    <a:pt x="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65" name="Freeform 366"/>
            <p:cNvSpPr>
              <a:spLocks/>
            </p:cNvSpPr>
            <p:nvPr/>
          </p:nvSpPr>
          <p:spPr bwMode="auto">
            <a:xfrm>
              <a:off x="7346950" y="1928813"/>
              <a:ext cx="577850" cy="296863"/>
            </a:xfrm>
            <a:custGeom>
              <a:avLst/>
              <a:gdLst>
                <a:gd name="T0" fmla="*/ 364 w 364"/>
                <a:gd name="T1" fmla="*/ 0 h 187"/>
                <a:gd name="T2" fmla="*/ 340 w 364"/>
                <a:gd name="T3" fmla="*/ 0 h 187"/>
                <a:gd name="T4" fmla="*/ 340 w 364"/>
                <a:gd name="T5" fmla="*/ 30 h 187"/>
                <a:gd name="T6" fmla="*/ 309 w 364"/>
                <a:gd name="T7" fmla="*/ 30 h 187"/>
                <a:gd name="T8" fmla="*/ 305 w 364"/>
                <a:gd name="T9" fmla="*/ 30 h 187"/>
                <a:gd name="T10" fmla="*/ 305 w 364"/>
                <a:gd name="T11" fmla="*/ 0 h 187"/>
                <a:gd name="T12" fmla="*/ 269 w 364"/>
                <a:gd name="T13" fmla="*/ 0 h 187"/>
                <a:gd name="T14" fmla="*/ 269 w 364"/>
                <a:gd name="T15" fmla="*/ 30 h 187"/>
                <a:gd name="T16" fmla="*/ 236 w 364"/>
                <a:gd name="T17" fmla="*/ 30 h 187"/>
                <a:gd name="T18" fmla="*/ 236 w 364"/>
                <a:gd name="T19" fmla="*/ 0 h 187"/>
                <a:gd name="T20" fmla="*/ 198 w 364"/>
                <a:gd name="T21" fmla="*/ 0 h 187"/>
                <a:gd name="T22" fmla="*/ 198 w 364"/>
                <a:gd name="T23" fmla="*/ 30 h 187"/>
                <a:gd name="T24" fmla="*/ 165 w 364"/>
                <a:gd name="T25" fmla="*/ 30 h 187"/>
                <a:gd name="T26" fmla="*/ 165 w 364"/>
                <a:gd name="T27" fmla="*/ 0 h 187"/>
                <a:gd name="T28" fmla="*/ 130 w 364"/>
                <a:gd name="T29" fmla="*/ 0 h 187"/>
                <a:gd name="T30" fmla="*/ 130 w 364"/>
                <a:gd name="T31" fmla="*/ 30 h 187"/>
                <a:gd name="T32" fmla="*/ 94 w 364"/>
                <a:gd name="T33" fmla="*/ 30 h 187"/>
                <a:gd name="T34" fmla="*/ 94 w 364"/>
                <a:gd name="T35" fmla="*/ 0 h 187"/>
                <a:gd name="T36" fmla="*/ 59 w 364"/>
                <a:gd name="T37" fmla="*/ 0 h 187"/>
                <a:gd name="T38" fmla="*/ 59 w 364"/>
                <a:gd name="T39" fmla="*/ 30 h 187"/>
                <a:gd name="T40" fmla="*/ 54 w 364"/>
                <a:gd name="T41" fmla="*/ 30 h 187"/>
                <a:gd name="T42" fmla="*/ 26 w 364"/>
                <a:gd name="T43" fmla="*/ 30 h 187"/>
                <a:gd name="T44" fmla="*/ 26 w 364"/>
                <a:gd name="T45" fmla="*/ 0 h 187"/>
                <a:gd name="T46" fmla="*/ 0 w 364"/>
                <a:gd name="T47" fmla="*/ 0 h 187"/>
                <a:gd name="T48" fmla="*/ 0 w 364"/>
                <a:gd name="T49" fmla="*/ 187 h 187"/>
                <a:gd name="T50" fmla="*/ 139 w 364"/>
                <a:gd name="T51" fmla="*/ 187 h 187"/>
                <a:gd name="T52" fmla="*/ 139 w 364"/>
                <a:gd name="T53" fmla="*/ 113 h 187"/>
                <a:gd name="T54" fmla="*/ 234 w 364"/>
                <a:gd name="T55" fmla="*/ 113 h 187"/>
                <a:gd name="T56" fmla="*/ 234 w 364"/>
                <a:gd name="T57" fmla="*/ 187 h 187"/>
                <a:gd name="T58" fmla="*/ 364 w 364"/>
                <a:gd name="T59" fmla="*/ 187 h 187"/>
                <a:gd name="T60" fmla="*/ 364 w 364"/>
                <a:gd name="T61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64" h="187">
                  <a:moveTo>
                    <a:pt x="364" y="0"/>
                  </a:moveTo>
                  <a:lnTo>
                    <a:pt x="340" y="0"/>
                  </a:lnTo>
                  <a:lnTo>
                    <a:pt x="340" y="30"/>
                  </a:lnTo>
                  <a:lnTo>
                    <a:pt x="309" y="30"/>
                  </a:lnTo>
                  <a:lnTo>
                    <a:pt x="305" y="30"/>
                  </a:lnTo>
                  <a:lnTo>
                    <a:pt x="305" y="0"/>
                  </a:lnTo>
                  <a:lnTo>
                    <a:pt x="269" y="0"/>
                  </a:lnTo>
                  <a:lnTo>
                    <a:pt x="269" y="30"/>
                  </a:lnTo>
                  <a:lnTo>
                    <a:pt x="236" y="30"/>
                  </a:lnTo>
                  <a:lnTo>
                    <a:pt x="236" y="0"/>
                  </a:lnTo>
                  <a:lnTo>
                    <a:pt x="198" y="0"/>
                  </a:lnTo>
                  <a:lnTo>
                    <a:pt x="198" y="30"/>
                  </a:lnTo>
                  <a:lnTo>
                    <a:pt x="165" y="30"/>
                  </a:lnTo>
                  <a:lnTo>
                    <a:pt x="165" y="0"/>
                  </a:lnTo>
                  <a:lnTo>
                    <a:pt x="130" y="0"/>
                  </a:lnTo>
                  <a:lnTo>
                    <a:pt x="130" y="30"/>
                  </a:lnTo>
                  <a:lnTo>
                    <a:pt x="94" y="30"/>
                  </a:lnTo>
                  <a:lnTo>
                    <a:pt x="94" y="0"/>
                  </a:lnTo>
                  <a:lnTo>
                    <a:pt x="59" y="0"/>
                  </a:lnTo>
                  <a:lnTo>
                    <a:pt x="59" y="30"/>
                  </a:lnTo>
                  <a:lnTo>
                    <a:pt x="54" y="30"/>
                  </a:lnTo>
                  <a:lnTo>
                    <a:pt x="26" y="3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87"/>
                  </a:lnTo>
                  <a:lnTo>
                    <a:pt x="139" y="187"/>
                  </a:lnTo>
                  <a:lnTo>
                    <a:pt x="139" y="113"/>
                  </a:lnTo>
                  <a:lnTo>
                    <a:pt x="234" y="113"/>
                  </a:lnTo>
                  <a:lnTo>
                    <a:pt x="234" y="187"/>
                  </a:lnTo>
                  <a:lnTo>
                    <a:pt x="364" y="187"/>
                  </a:lnTo>
                  <a:lnTo>
                    <a:pt x="3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66" name="Freeform 367"/>
            <p:cNvSpPr>
              <a:spLocks/>
            </p:cNvSpPr>
            <p:nvPr/>
          </p:nvSpPr>
          <p:spPr bwMode="auto">
            <a:xfrm>
              <a:off x="7688262" y="1612900"/>
              <a:ext cx="165100" cy="104775"/>
            </a:xfrm>
            <a:custGeom>
              <a:avLst/>
              <a:gdLst>
                <a:gd name="T0" fmla="*/ 0 w 104"/>
                <a:gd name="T1" fmla="*/ 0 h 66"/>
                <a:gd name="T2" fmla="*/ 0 w 104"/>
                <a:gd name="T3" fmla="*/ 66 h 66"/>
                <a:gd name="T4" fmla="*/ 104 w 104"/>
                <a:gd name="T5" fmla="*/ 33 h 66"/>
                <a:gd name="T6" fmla="*/ 0 w 104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66">
                  <a:moveTo>
                    <a:pt x="0" y="0"/>
                  </a:moveTo>
                  <a:lnTo>
                    <a:pt x="0" y="66"/>
                  </a:lnTo>
                  <a:lnTo>
                    <a:pt x="104" y="3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67" name="Freeform 368"/>
            <p:cNvSpPr>
              <a:spLocks/>
            </p:cNvSpPr>
            <p:nvPr/>
          </p:nvSpPr>
          <p:spPr bwMode="auto">
            <a:xfrm>
              <a:off x="6862762" y="1241425"/>
              <a:ext cx="592138" cy="157163"/>
            </a:xfrm>
            <a:custGeom>
              <a:avLst/>
              <a:gdLst>
                <a:gd name="T0" fmla="*/ 49 w 373"/>
                <a:gd name="T1" fmla="*/ 99 h 99"/>
                <a:gd name="T2" fmla="*/ 59 w 373"/>
                <a:gd name="T3" fmla="*/ 99 h 99"/>
                <a:gd name="T4" fmla="*/ 314 w 373"/>
                <a:gd name="T5" fmla="*/ 99 h 99"/>
                <a:gd name="T6" fmla="*/ 319 w 373"/>
                <a:gd name="T7" fmla="*/ 99 h 99"/>
                <a:gd name="T8" fmla="*/ 373 w 373"/>
                <a:gd name="T9" fmla="*/ 0 h 99"/>
                <a:gd name="T10" fmla="*/ 371 w 373"/>
                <a:gd name="T11" fmla="*/ 0 h 99"/>
                <a:gd name="T12" fmla="*/ 316 w 373"/>
                <a:gd name="T13" fmla="*/ 0 h 99"/>
                <a:gd name="T14" fmla="*/ 271 w 373"/>
                <a:gd name="T15" fmla="*/ 0 h 99"/>
                <a:gd name="T16" fmla="*/ 99 w 373"/>
                <a:gd name="T17" fmla="*/ 0 h 99"/>
                <a:gd name="T18" fmla="*/ 56 w 373"/>
                <a:gd name="T19" fmla="*/ 0 h 99"/>
                <a:gd name="T20" fmla="*/ 0 w 373"/>
                <a:gd name="T21" fmla="*/ 0 h 99"/>
                <a:gd name="T22" fmla="*/ 49 w 373"/>
                <a:gd name="T23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3" h="99">
                  <a:moveTo>
                    <a:pt x="49" y="99"/>
                  </a:moveTo>
                  <a:lnTo>
                    <a:pt x="59" y="99"/>
                  </a:lnTo>
                  <a:lnTo>
                    <a:pt x="314" y="99"/>
                  </a:lnTo>
                  <a:lnTo>
                    <a:pt x="319" y="99"/>
                  </a:lnTo>
                  <a:lnTo>
                    <a:pt x="373" y="0"/>
                  </a:lnTo>
                  <a:lnTo>
                    <a:pt x="371" y="0"/>
                  </a:lnTo>
                  <a:lnTo>
                    <a:pt x="316" y="0"/>
                  </a:lnTo>
                  <a:lnTo>
                    <a:pt x="271" y="0"/>
                  </a:lnTo>
                  <a:lnTo>
                    <a:pt x="99" y="0"/>
                  </a:lnTo>
                  <a:lnTo>
                    <a:pt x="56" y="0"/>
                  </a:lnTo>
                  <a:lnTo>
                    <a:pt x="0" y="0"/>
                  </a:lnTo>
                  <a:lnTo>
                    <a:pt x="49" y="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68" name="Freeform 369"/>
            <p:cNvSpPr>
              <a:spLocks/>
            </p:cNvSpPr>
            <p:nvPr/>
          </p:nvSpPr>
          <p:spPr bwMode="auto">
            <a:xfrm>
              <a:off x="6858000" y="1274763"/>
              <a:ext cx="593725" cy="280988"/>
            </a:xfrm>
            <a:custGeom>
              <a:avLst/>
              <a:gdLst>
                <a:gd name="T0" fmla="*/ 0 w 158"/>
                <a:gd name="T1" fmla="*/ 75 h 75"/>
                <a:gd name="T2" fmla="*/ 158 w 158"/>
                <a:gd name="T3" fmla="*/ 75 h 75"/>
                <a:gd name="T4" fmla="*/ 158 w 158"/>
                <a:gd name="T5" fmla="*/ 0 h 75"/>
                <a:gd name="T6" fmla="*/ 140 w 158"/>
                <a:gd name="T7" fmla="*/ 35 h 75"/>
                <a:gd name="T8" fmla="*/ 139 w 158"/>
                <a:gd name="T9" fmla="*/ 37 h 75"/>
                <a:gd name="T10" fmla="*/ 136 w 158"/>
                <a:gd name="T11" fmla="*/ 37 h 75"/>
                <a:gd name="T12" fmla="*/ 131 w 158"/>
                <a:gd name="T13" fmla="*/ 37 h 75"/>
                <a:gd name="T14" fmla="*/ 92 w 158"/>
                <a:gd name="T15" fmla="*/ 37 h 75"/>
                <a:gd name="T16" fmla="*/ 92 w 158"/>
                <a:gd name="T17" fmla="*/ 39 h 75"/>
                <a:gd name="T18" fmla="*/ 90 w 158"/>
                <a:gd name="T19" fmla="*/ 46 h 75"/>
                <a:gd name="T20" fmla="*/ 80 w 158"/>
                <a:gd name="T21" fmla="*/ 51 h 75"/>
                <a:gd name="T22" fmla="*/ 69 w 158"/>
                <a:gd name="T23" fmla="*/ 46 h 75"/>
                <a:gd name="T24" fmla="*/ 67 w 158"/>
                <a:gd name="T25" fmla="*/ 39 h 75"/>
                <a:gd name="T26" fmla="*/ 68 w 158"/>
                <a:gd name="T27" fmla="*/ 37 h 75"/>
                <a:gd name="T28" fmla="*/ 29 w 158"/>
                <a:gd name="T29" fmla="*/ 37 h 75"/>
                <a:gd name="T30" fmla="*/ 22 w 158"/>
                <a:gd name="T31" fmla="*/ 37 h 75"/>
                <a:gd name="T32" fmla="*/ 19 w 158"/>
                <a:gd name="T33" fmla="*/ 37 h 75"/>
                <a:gd name="T34" fmla="*/ 18 w 158"/>
                <a:gd name="T35" fmla="*/ 35 h 75"/>
                <a:gd name="T36" fmla="*/ 0 w 158"/>
                <a:gd name="T37" fmla="*/ 1 h 75"/>
                <a:gd name="T38" fmla="*/ 0 w 158"/>
                <a:gd name="T3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" h="75">
                  <a:moveTo>
                    <a:pt x="0" y="75"/>
                  </a:moveTo>
                  <a:cubicBezTo>
                    <a:pt x="158" y="75"/>
                    <a:pt x="158" y="75"/>
                    <a:pt x="158" y="75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0" y="35"/>
                    <a:pt x="140" y="35"/>
                    <a:pt x="140" y="35"/>
                  </a:cubicBezTo>
                  <a:cubicBezTo>
                    <a:pt x="139" y="37"/>
                    <a:pt x="139" y="37"/>
                    <a:pt x="139" y="37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1" y="37"/>
                    <a:pt x="131" y="37"/>
                    <a:pt x="131" y="37"/>
                  </a:cubicBezTo>
                  <a:cubicBezTo>
                    <a:pt x="92" y="37"/>
                    <a:pt x="92" y="37"/>
                    <a:pt x="92" y="37"/>
                  </a:cubicBezTo>
                  <a:cubicBezTo>
                    <a:pt x="92" y="38"/>
                    <a:pt x="92" y="38"/>
                    <a:pt x="92" y="39"/>
                  </a:cubicBezTo>
                  <a:cubicBezTo>
                    <a:pt x="92" y="42"/>
                    <a:pt x="91" y="44"/>
                    <a:pt x="90" y="46"/>
                  </a:cubicBezTo>
                  <a:cubicBezTo>
                    <a:pt x="88" y="50"/>
                    <a:pt x="84" y="51"/>
                    <a:pt x="80" y="51"/>
                  </a:cubicBezTo>
                  <a:cubicBezTo>
                    <a:pt x="75" y="51"/>
                    <a:pt x="72" y="50"/>
                    <a:pt x="69" y="46"/>
                  </a:cubicBezTo>
                  <a:cubicBezTo>
                    <a:pt x="68" y="44"/>
                    <a:pt x="67" y="42"/>
                    <a:pt x="67" y="39"/>
                  </a:cubicBezTo>
                  <a:cubicBezTo>
                    <a:pt x="67" y="38"/>
                    <a:pt x="68" y="38"/>
                    <a:pt x="68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69" name="Freeform 370"/>
            <p:cNvSpPr>
              <a:spLocks/>
            </p:cNvSpPr>
            <p:nvPr/>
          </p:nvSpPr>
          <p:spPr bwMode="auto">
            <a:xfrm>
              <a:off x="6951662" y="1027113"/>
              <a:ext cx="412750" cy="195263"/>
            </a:xfrm>
            <a:custGeom>
              <a:avLst/>
              <a:gdLst>
                <a:gd name="T0" fmla="*/ 110 w 110"/>
                <a:gd name="T1" fmla="*/ 52 h 52"/>
                <a:gd name="T2" fmla="*/ 110 w 110"/>
                <a:gd name="T3" fmla="*/ 23 h 52"/>
                <a:gd name="T4" fmla="*/ 89 w 110"/>
                <a:gd name="T5" fmla="*/ 0 h 52"/>
                <a:gd name="T6" fmla="*/ 21 w 110"/>
                <a:gd name="T7" fmla="*/ 0 h 52"/>
                <a:gd name="T8" fmla="*/ 0 w 110"/>
                <a:gd name="T9" fmla="*/ 23 h 52"/>
                <a:gd name="T10" fmla="*/ 0 w 110"/>
                <a:gd name="T11" fmla="*/ 52 h 52"/>
                <a:gd name="T12" fmla="*/ 18 w 110"/>
                <a:gd name="T13" fmla="*/ 52 h 52"/>
                <a:gd name="T14" fmla="*/ 18 w 110"/>
                <a:gd name="T15" fmla="*/ 23 h 52"/>
                <a:gd name="T16" fmla="*/ 21 w 110"/>
                <a:gd name="T17" fmla="*/ 19 h 52"/>
                <a:gd name="T18" fmla="*/ 89 w 110"/>
                <a:gd name="T19" fmla="*/ 19 h 52"/>
                <a:gd name="T20" fmla="*/ 91 w 110"/>
                <a:gd name="T21" fmla="*/ 23 h 52"/>
                <a:gd name="T22" fmla="*/ 91 w 110"/>
                <a:gd name="T23" fmla="*/ 52 h 52"/>
                <a:gd name="T24" fmla="*/ 110 w 110"/>
                <a:gd name="T2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" h="52">
                  <a:moveTo>
                    <a:pt x="110" y="52"/>
                  </a:moveTo>
                  <a:cubicBezTo>
                    <a:pt x="110" y="23"/>
                    <a:pt x="110" y="23"/>
                    <a:pt x="110" y="23"/>
                  </a:cubicBezTo>
                  <a:cubicBezTo>
                    <a:pt x="110" y="11"/>
                    <a:pt x="101" y="0"/>
                    <a:pt x="89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1"/>
                    <a:pt x="0" y="23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1"/>
                    <a:pt x="19" y="19"/>
                    <a:pt x="21" y="19"/>
                  </a:cubicBezTo>
                  <a:cubicBezTo>
                    <a:pt x="89" y="19"/>
                    <a:pt x="89" y="19"/>
                    <a:pt x="89" y="19"/>
                  </a:cubicBezTo>
                  <a:cubicBezTo>
                    <a:pt x="90" y="19"/>
                    <a:pt x="91" y="21"/>
                    <a:pt x="91" y="23"/>
                  </a:cubicBezTo>
                  <a:cubicBezTo>
                    <a:pt x="91" y="52"/>
                    <a:pt x="91" y="52"/>
                    <a:pt x="91" y="52"/>
                  </a:cubicBezTo>
                  <a:lnTo>
                    <a:pt x="11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70" name="Freeform 371"/>
            <p:cNvSpPr>
              <a:spLocks/>
            </p:cNvSpPr>
            <p:nvPr/>
          </p:nvSpPr>
          <p:spPr bwMode="auto">
            <a:xfrm>
              <a:off x="6711950" y="628650"/>
              <a:ext cx="198438" cy="217488"/>
            </a:xfrm>
            <a:custGeom>
              <a:avLst/>
              <a:gdLst>
                <a:gd name="T0" fmla="*/ 34 w 53"/>
                <a:gd name="T1" fmla="*/ 0 h 58"/>
                <a:gd name="T2" fmla="*/ 15 w 53"/>
                <a:gd name="T3" fmla="*/ 15 h 58"/>
                <a:gd name="T4" fmla="*/ 7 w 53"/>
                <a:gd name="T5" fmla="*/ 17 h 58"/>
                <a:gd name="T6" fmla="*/ 7 w 53"/>
                <a:gd name="T7" fmla="*/ 18 h 58"/>
                <a:gd name="T8" fmla="*/ 15 w 53"/>
                <a:gd name="T9" fmla="*/ 53 h 58"/>
                <a:gd name="T10" fmla="*/ 46 w 53"/>
                <a:gd name="T11" fmla="*/ 36 h 58"/>
                <a:gd name="T12" fmla="*/ 39 w 53"/>
                <a:gd name="T13" fmla="*/ 1 h 58"/>
                <a:gd name="T14" fmla="*/ 34 w 53"/>
                <a:gd name="T1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8">
                  <a:moveTo>
                    <a:pt x="34" y="0"/>
                  </a:moveTo>
                  <a:cubicBezTo>
                    <a:pt x="30" y="7"/>
                    <a:pt x="23" y="12"/>
                    <a:pt x="15" y="15"/>
                  </a:cubicBezTo>
                  <a:cubicBezTo>
                    <a:pt x="12" y="16"/>
                    <a:pt x="10" y="17"/>
                    <a:pt x="7" y="17"/>
                  </a:cubicBezTo>
                  <a:cubicBezTo>
                    <a:pt x="7" y="17"/>
                    <a:pt x="7" y="18"/>
                    <a:pt x="7" y="18"/>
                  </a:cubicBezTo>
                  <a:cubicBezTo>
                    <a:pt x="0" y="32"/>
                    <a:pt x="4" y="47"/>
                    <a:pt x="15" y="53"/>
                  </a:cubicBezTo>
                  <a:cubicBezTo>
                    <a:pt x="25" y="58"/>
                    <a:pt x="40" y="50"/>
                    <a:pt x="46" y="36"/>
                  </a:cubicBezTo>
                  <a:cubicBezTo>
                    <a:pt x="53" y="22"/>
                    <a:pt x="50" y="7"/>
                    <a:pt x="39" y="1"/>
                  </a:cubicBezTo>
                  <a:cubicBezTo>
                    <a:pt x="37" y="1"/>
                    <a:pt x="36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71" name="Freeform 372"/>
            <p:cNvSpPr>
              <a:spLocks/>
            </p:cNvSpPr>
            <p:nvPr/>
          </p:nvSpPr>
          <p:spPr bwMode="auto">
            <a:xfrm>
              <a:off x="6467475" y="369888"/>
              <a:ext cx="398463" cy="311150"/>
            </a:xfrm>
            <a:custGeom>
              <a:avLst/>
              <a:gdLst>
                <a:gd name="T0" fmla="*/ 37 w 106"/>
                <a:gd name="T1" fmla="*/ 76 h 83"/>
                <a:gd name="T2" fmla="*/ 76 w 106"/>
                <a:gd name="T3" fmla="*/ 80 h 83"/>
                <a:gd name="T4" fmla="*/ 78 w 106"/>
                <a:gd name="T5" fmla="*/ 79 h 83"/>
                <a:gd name="T6" fmla="*/ 93 w 106"/>
                <a:gd name="T7" fmla="*/ 69 h 83"/>
                <a:gd name="T8" fmla="*/ 97 w 106"/>
                <a:gd name="T9" fmla="*/ 63 h 83"/>
                <a:gd name="T10" fmla="*/ 69 w 106"/>
                <a:gd name="T11" fmla="*/ 8 h 83"/>
                <a:gd name="T12" fmla="*/ 27 w 106"/>
                <a:gd name="T13" fmla="*/ 5 h 83"/>
                <a:gd name="T14" fmla="*/ 8 w 106"/>
                <a:gd name="T15" fmla="*/ 21 h 83"/>
                <a:gd name="T16" fmla="*/ 37 w 106"/>
                <a:gd name="T17" fmla="*/ 7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83">
                  <a:moveTo>
                    <a:pt x="37" y="76"/>
                  </a:moveTo>
                  <a:cubicBezTo>
                    <a:pt x="50" y="82"/>
                    <a:pt x="65" y="83"/>
                    <a:pt x="76" y="80"/>
                  </a:cubicBezTo>
                  <a:cubicBezTo>
                    <a:pt x="77" y="80"/>
                    <a:pt x="77" y="79"/>
                    <a:pt x="78" y="79"/>
                  </a:cubicBezTo>
                  <a:cubicBezTo>
                    <a:pt x="84" y="77"/>
                    <a:pt x="89" y="74"/>
                    <a:pt x="93" y="69"/>
                  </a:cubicBezTo>
                  <a:cubicBezTo>
                    <a:pt x="94" y="67"/>
                    <a:pt x="96" y="65"/>
                    <a:pt x="97" y="63"/>
                  </a:cubicBezTo>
                  <a:cubicBezTo>
                    <a:pt x="106" y="44"/>
                    <a:pt x="93" y="19"/>
                    <a:pt x="69" y="8"/>
                  </a:cubicBezTo>
                  <a:cubicBezTo>
                    <a:pt x="54" y="1"/>
                    <a:pt x="39" y="0"/>
                    <a:pt x="27" y="5"/>
                  </a:cubicBezTo>
                  <a:cubicBezTo>
                    <a:pt x="19" y="8"/>
                    <a:pt x="12" y="13"/>
                    <a:pt x="8" y="21"/>
                  </a:cubicBezTo>
                  <a:cubicBezTo>
                    <a:pt x="0" y="40"/>
                    <a:pt x="12" y="65"/>
                    <a:pt x="37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72" name="Freeform 373"/>
            <p:cNvSpPr>
              <a:spLocks/>
            </p:cNvSpPr>
            <p:nvPr/>
          </p:nvSpPr>
          <p:spPr bwMode="auto">
            <a:xfrm>
              <a:off x="6956425" y="560388"/>
              <a:ext cx="231775" cy="173038"/>
            </a:xfrm>
            <a:custGeom>
              <a:avLst/>
              <a:gdLst>
                <a:gd name="T0" fmla="*/ 56 w 62"/>
                <a:gd name="T1" fmla="*/ 32 h 46"/>
                <a:gd name="T2" fmla="*/ 40 w 62"/>
                <a:gd name="T3" fmla="*/ 0 h 46"/>
                <a:gd name="T4" fmla="*/ 40 w 62"/>
                <a:gd name="T5" fmla="*/ 0 h 46"/>
                <a:gd name="T6" fmla="*/ 33 w 62"/>
                <a:gd name="T7" fmla="*/ 3 h 46"/>
                <a:gd name="T8" fmla="*/ 8 w 62"/>
                <a:gd name="T9" fmla="*/ 4 h 46"/>
                <a:gd name="T10" fmla="*/ 5 w 62"/>
                <a:gd name="T11" fmla="*/ 8 h 46"/>
                <a:gd name="T12" fmla="*/ 22 w 62"/>
                <a:gd name="T13" fmla="*/ 40 h 46"/>
                <a:gd name="T14" fmla="*/ 56 w 62"/>
                <a:gd name="T15" fmla="*/ 3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46">
                  <a:moveTo>
                    <a:pt x="56" y="32"/>
                  </a:moveTo>
                  <a:cubicBezTo>
                    <a:pt x="62" y="21"/>
                    <a:pt x="54" y="7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7" y="1"/>
                    <a:pt x="35" y="2"/>
                    <a:pt x="33" y="3"/>
                  </a:cubicBezTo>
                  <a:cubicBezTo>
                    <a:pt x="24" y="6"/>
                    <a:pt x="16" y="7"/>
                    <a:pt x="8" y="4"/>
                  </a:cubicBezTo>
                  <a:cubicBezTo>
                    <a:pt x="7" y="5"/>
                    <a:pt x="6" y="7"/>
                    <a:pt x="5" y="8"/>
                  </a:cubicBezTo>
                  <a:cubicBezTo>
                    <a:pt x="0" y="19"/>
                    <a:pt x="7" y="33"/>
                    <a:pt x="22" y="40"/>
                  </a:cubicBezTo>
                  <a:cubicBezTo>
                    <a:pt x="36" y="46"/>
                    <a:pt x="51" y="43"/>
                    <a:pt x="5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73" name="Freeform 374"/>
            <p:cNvSpPr>
              <a:spLocks/>
            </p:cNvSpPr>
            <p:nvPr/>
          </p:nvSpPr>
          <p:spPr bwMode="auto">
            <a:xfrm>
              <a:off x="6884987" y="207963"/>
              <a:ext cx="341313" cy="357188"/>
            </a:xfrm>
            <a:custGeom>
              <a:avLst/>
              <a:gdLst>
                <a:gd name="T0" fmla="*/ 66 w 91"/>
                <a:gd name="T1" fmla="*/ 3 h 95"/>
                <a:gd name="T2" fmla="*/ 41 w 91"/>
                <a:gd name="T3" fmla="*/ 3 h 95"/>
                <a:gd name="T4" fmla="*/ 11 w 91"/>
                <a:gd name="T5" fmla="*/ 31 h 95"/>
                <a:gd name="T6" fmla="*/ 25 w 91"/>
                <a:gd name="T7" fmla="*/ 92 h 95"/>
                <a:gd name="T8" fmla="*/ 32 w 91"/>
                <a:gd name="T9" fmla="*/ 94 h 95"/>
                <a:gd name="T10" fmla="*/ 50 w 91"/>
                <a:gd name="T11" fmla="*/ 92 h 95"/>
                <a:gd name="T12" fmla="*/ 51 w 91"/>
                <a:gd name="T13" fmla="*/ 92 h 95"/>
                <a:gd name="T14" fmla="*/ 80 w 91"/>
                <a:gd name="T15" fmla="*/ 64 h 95"/>
                <a:gd name="T16" fmla="*/ 66 w 91"/>
                <a:gd name="T17" fmla="*/ 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5">
                  <a:moveTo>
                    <a:pt x="66" y="3"/>
                  </a:moveTo>
                  <a:cubicBezTo>
                    <a:pt x="58" y="0"/>
                    <a:pt x="49" y="0"/>
                    <a:pt x="41" y="3"/>
                  </a:cubicBezTo>
                  <a:cubicBezTo>
                    <a:pt x="29" y="7"/>
                    <a:pt x="18" y="17"/>
                    <a:pt x="11" y="31"/>
                  </a:cubicBezTo>
                  <a:cubicBezTo>
                    <a:pt x="0" y="56"/>
                    <a:pt x="6" y="83"/>
                    <a:pt x="25" y="92"/>
                  </a:cubicBezTo>
                  <a:cubicBezTo>
                    <a:pt x="27" y="93"/>
                    <a:pt x="29" y="94"/>
                    <a:pt x="32" y="94"/>
                  </a:cubicBezTo>
                  <a:cubicBezTo>
                    <a:pt x="38" y="95"/>
                    <a:pt x="44" y="94"/>
                    <a:pt x="50" y="92"/>
                  </a:cubicBezTo>
                  <a:cubicBezTo>
                    <a:pt x="50" y="92"/>
                    <a:pt x="51" y="92"/>
                    <a:pt x="51" y="92"/>
                  </a:cubicBezTo>
                  <a:cubicBezTo>
                    <a:pt x="63" y="87"/>
                    <a:pt x="73" y="77"/>
                    <a:pt x="80" y="64"/>
                  </a:cubicBezTo>
                  <a:cubicBezTo>
                    <a:pt x="91" y="39"/>
                    <a:pt x="85" y="12"/>
                    <a:pt x="6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74" name="Freeform 375"/>
            <p:cNvSpPr>
              <a:spLocks/>
            </p:cNvSpPr>
            <p:nvPr/>
          </p:nvSpPr>
          <p:spPr bwMode="auto">
            <a:xfrm>
              <a:off x="6756400" y="309563"/>
              <a:ext cx="236538" cy="458788"/>
            </a:xfrm>
            <a:custGeom>
              <a:avLst/>
              <a:gdLst>
                <a:gd name="T0" fmla="*/ 31 w 63"/>
                <a:gd name="T1" fmla="*/ 5 h 122"/>
                <a:gd name="T2" fmla="*/ 26 w 63"/>
                <a:gd name="T3" fmla="*/ 3 h 122"/>
                <a:gd name="T4" fmla="*/ 22 w 63"/>
                <a:gd name="T5" fmla="*/ 17 h 122"/>
                <a:gd name="T6" fmla="*/ 20 w 63"/>
                <a:gd name="T7" fmla="*/ 17 h 122"/>
                <a:gd name="T8" fmla="*/ 17 w 63"/>
                <a:gd name="T9" fmla="*/ 19 h 122"/>
                <a:gd name="T10" fmla="*/ 5 w 63"/>
                <a:gd name="T11" fmla="*/ 10 h 122"/>
                <a:gd name="T12" fmla="*/ 3 w 63"/>
                <a:gd name="T13" fmla="*/ 15 h 122"/>
                <a:gd name="T14" fmla="*/ 15 w 63"/>
                <a:gd name="T15" fmla="*/ 23 h 122"/>
                <a:gd name="T16" fmla="*/ 15 w 63"/>
                <a:gd name="T17" fmla="*/ 27 h 122"/>
                <a:gd name="T18" fmla="*/ 21 w 63"/>
                <a:gd name="T19" fmla="*/ 42 h 122"/>
                <a:gd name="T20" fmla="*/ 28 w 63"/>
                <a:gd name="T21" fmla="*/ 61 h 122"/>
                <a:gd name="T22" fmla="*/ 47 w 63"/>
                <a:gd name="T23" fmla="*/ 116 h 122"/>
                <a:gd name="T24" fmla="*/ 57 w 63"/>
                <a:gd name="T25" fmla="*/ 120 h 122"/>
                <a:gd name="T26" fmla="*/ 61 w 63"/>
                <a:gd name="T27" fmla="*/ 111 h 122"/>
                <a:gd name="T28" fmla="*/ 42 w 63"/>
                <a:gd name="T29" fmla="*/ 56 h 122"/>
                <a:gd name="T30" fmla="*/ 35 w 63"/>
                <a:gd name="T31" fmla="*/ 37 h 122"/>
                <a:gd name="T32" fmla="*/ 29 w 63"/>
                <a:gd name="T33" fmla="*/ 22 h 122"/>
                <a:gd name="T34" fmla="*/ 27 w 63"/>
                <a:gd name="T35" fmla="*/ 19 h 122"/>
                <a:gd name="T36" fmla="*/ 31 w 63"/>
                <a:gd name="T37" fmla="*/ 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3" h="122">
                  <a:moveTo>
                    <a:pt x="31" y="5"/>
                  </a:moveTo>
                  <a:cubicBezTo>
                    <a:pt x="32" y="2"/>
                    <a:pt x="28" y="0"/>
                    <a:pt x="26" y="3"/>
                  </a:cubicBezTo>
                  <a:cubicBezTo>
                    <a:pt x="24" y="7"/>
                    <a:pt x="23" y="12"/>
                    <a:pt x="22" y="17"/>
                  </a:cubicBezTo>
                  <a:cubicBezTo>
                    <a:pt x="21" y="17"/>
                    <a:pt x="20" y="17"/>
                    <a:pt x="20" y="17"/>
                  </a:cubicBezTo>
                  <a:cubicBezTo>
                    <a:pt x="19" y="18"/>
                    <a:pt x="18" y="18"/>
                    <a:pt x="17" y="19"/>
                  </a:cubicBezTo>
                  <a:cubicBezTo>
                    <a:pt x="14" y="15"/>
                    <a:pt x="10" y="12"/>
                    <a:pt x="5" y="10"/>
                  </a:cubicBezTo>
                  <a:cubicBezTo>
                    <a:pt x="2" y="9"/>
                    <a:pt x="0" y="14"/>
                    <a:pt x="3" y="15"/>
                  </a:cubicBezTo>
                  <a:cubicBezTo>
                    <a:pt x="8" y="17"/>
                    <a:pt x="11" y="20"/>
                    <a:pt x="15" y="23"/>
                  </a:cubicBezTo>
                  <a:cubicBezTo>
                    <a:pt x="15" y="24"/>
                    <a:pt x="15" y="26"/>
                    <a:pt x="15" y="27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47" y="116"/>
                    <a:pt x="47" y="116"/>
                    <a:pt x="47" y="116"/>
                  </a:cubicBezTo>
                  <a:cubicBezTo>
                    <a:pt x="49" y="120"/>
                    <a:pt x="53" y="122"/>
                    <a:pt x="57" y="120"/>
                  </a:cubicBezTo>
                  <a:cubicBezTo>
                    <a:pt x="61" y="119"/>
                    <a:pt x="63" y="115"/>
                    <a:pt x="61" y="111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1"/>
                    <a:pt x="28" y="20"/>
                    <a:pt x="27" y="19"/>
                  </a:cubicBezTo>
                  <a:cubicBezTo>
                    <a:pt x="27" y="14"/>
                    <a:pt x="29" y="10"/>
                    <a:pt x="3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75" name="Freeform 376"/>
            <p:cNvSpPr>
              <a:spLocks noEditPoints="1"/>
            </p:cNvSpPr>
            <p:nvPr/>
          </p:nvSpPr>
          <p:spPr bwMode="auto">
            <a:xfrm>
              <a:off x="10986294" y="605630"/>
              <a:ext cx="601663" cy="436563"/>
            </a:xfrm>
            <a:custGeom>
              <a:avLst/>
              <a:gdLst>
                <a:gd name="T0" fmla="*/ 107 w 160"/>
                <a:gd name="T1" fmla="*/ 116 h 116"/>
                <a:gd name="T2" fmla="*/ 160 w 160"/>
                <a:gd name="T3" fmla="*/ 116 h 116"/>
                <a:gd name="T4" fmla="*/ 160 w 160"/>
                <a:gd name="T5" fmla="*/ 0 h 116"/>
                <a:gd name="T6" fmla="*/ 107 w 160"/>
                <a:gd name="T7" fmla="*/ 0 h 116"/>
                <a:gd name="T8" fmla="*/ 107 w 160"/>
                <a:gd name="T9" fmla="*/ 49 h 116"/>
                <a:gd name="T10" fmla="*/ 145 w 160"/>
                <a:gd name="T11" fmla="*/ 102 h 116"/>
                <a:gd name="T12" fmla="*/ 107 w 160"/>
                <a:gd name="T13" fmla="*/ 102 h 116"/>
                <a:gd name="T14" fmla="*/ 107 w 160"/>
                <a:gd name="T15" fmla="*/ 116 h 116"/>
                <a:gd name="T16" fmla="*/ 73 w 160"/>
                <a:gd name="T17" fmla="*/ 116 h 116"/>
                <a:gd name="T18" fmla="*/ 107 w 160"/>
                <a:gd name="T19" fmla="*/ 116 h 116"/>
                <a:gd name="T20" fmla="*/ 107 w 160"/>
                <a:gd name="T21" fmla="*/ 102 h 116"/>
                <a:gd name="T22" fmla="*/ 83 w 160"/>
                <a:gd name="T23" fmla="*/ 102 h 116"/>
                <a:gd name="T24" fmla="*/ 81 w 160"/>
                <a:gd name="T25" fmla="*/ 100 h 116"/>
                <a:gd name="T26" fmla="*/ 73 w 160"/>
                <a:gd name="T27" fmla="*/ 88 h 116"/>
                <a:gd name="T28" fmla="*/ 73 w 160"/>
                <a:gd name="T29" fmla="*/ 96 h 116"/>
                <a:gd name="T30" fmla="*/ 78 w 160"/>
                <a:gd name="T31" fmla="*/ 102 h 116"/>
                <a:gd name="T32" fmla="*/ 73 w 160"/>
                <a:gd name="T33" fmla="*/ 102 h 116"/>
                <a:gd name="T34" fmla="*/ 73 w 160"/>
                <a:gd name="T35" fmla="*/ 116 h 116"/>
                <a:gd name="T36" fmla="*/ 107 w 160"/>
                <a:gd name="T37" fmla="*/ 0 h 116"/>
                <a:gd name="T38" fmla="*/ 73 w 160"/>
                <a:gd name="T39" fmla="*/ 0 h 116"/>
                <a:gd name="T40" fmla="*/ 73 w 160"/>
                <a:gd name="T41" fmla="*/ 75 h 116"/>
                <a:gd name="T42" fmla="*/ 99 w 160"/>
                <a:gd name="T43" fmla="*/ 38 h 116"/>
                <a:gd name="T44" fmla="*/ 99 w 160"/>
                <a:gd name="T45" fmla="*/ 38 h 116"/>
                <a:gd name="T46" fmla="*/ 107 w 160"/>
                <a:gd name="T47" fmla="*/ 49 h 116"/>
                <a:gd name="T48" fmla="*/ 107 w 160"/>
                <a:gd name="T49" fmla="*/ 0 h 116"/>
                <a:gd name="T50" fmla="*/ 46 w 160"/>
                <a:gd name="T51" fmla="*/ 116 h 116"/>
                <a:gd name="T52" fmla="*/ 73 w 160"/>
                <a:gd name="T53" fmla="*/ 116 h 116"/>
                <a:gd name="T54" fmla="*/ 73 w 160"/>
                <a:gd name="T55" fmla="*/ 102 h 116"/>
                <a:gd name="T56" fmla="*/ 53 w 160"/>
                <a:gd name="T57" fmla="*/ 102 h 116"/>
                <a:gd name="T58" fmla="*/ 46 w 160"/>
                <a:gd name="T59" fmla="*/ 102 h 116"/>
                <a:gd name="T60" fmla="*/ 46 w 160"/>
                <a:gd name="T61" fmla="*/ 116 h 116"/>
                <a:gd name="T62" fmla="*/ 73 w 160"/>
                <a:gd name="T63" fmla="*/ 0 h 116"/>
                <a:gd name="T64" fmla="*/ 46 w 160"/>
                <a:gd name="T65" fmla="*/ 0 h 116"/>
                <a:gd name="T66" fmla="*/ 46 w 160"/>
                <a:gd name="T67" fmla="*/ 20 h 116"/>
                <a:gd name="T68" fmla="*/ 48 w 160"/>
                <a:gd name="T69" fmla="*/ 28 h 116"/>
                <a:gd name="T70" fmla="*/ 46 w 160"/>
                <a:gd name="T71" fmla="*/ 36 h 116"/>
                <a:gd name="T72" fmla="*/ 46 w 160"/>
                <a:gd name="T73" fmla="*/ 58 h 116"/>
                <a:gd name="T74" fmla="*/ 46 w 160"/>
                <a:gd name="T75" fmla="*/ 58 h 116"/>
                <a:gd name="T76" fmla="*/ 65 w 160"/>
                <a:gd name="T77" fmla="*/ 85 h 116"/>
                <a:gd name="T78" fmla="*/ 73 w 160"/>
                <a:gd name="T79" fmla="*/ 96 h 116"/>
                <a:gd name="T80" fmla="*/ 73 w 160"/>
                <a:gd name="T81" fmla="*/ 88 h 116"/>
                <a:gd name="T82" fmla="*/ 68 w 160"/>
                <a:gd name="T83" fmla="*/ 81 h 116"/>
                <a:gd name="T84" fmla="*/ 73 w 160"/>
                <a:gd name="T85" fmla="*/ 75 h 116"/>
                <a:gd name="T86" fmla="*/ 73 w 160"/>
                <a:gd name="T87" fmla="*/ 0 h 116"/>
                <a:gd name="T88" fmla="*/ 0 w 160"/>
                <a:gd name="T89" fmla="*/ 116 h 116"/>
                <a:gd name="T90" fmla="*/ 46 w 160"/>
                <a:gd name="T91" fmla="*/ 116 h 116"/>
                <a:gd name="T92" fmla="*/ 46 w 160"/>
                <a:gd name="T93" fmla="*/ 102 h 116"/>
                <a:gd name="T94" fmla="*/ 14 w 160"/>
                <a:gd name="T95" fmla="*/ 102 h 116"/>
                <a:gd name="T96" fmla="*/ 14 w 160"/>
                <a:gd name="T97" fmla="*/ 102 h 116"/>
                <a:gd name="T98" fmla="*/ 46 w 160"/>
                <a:gd name="T99" fmla="*/ 58 h 116"/>
                <a:gd name="T100" fmla="*/ 46 w 160"/>
                <a:gd name="T101" fmla="*/ 36 h 116"/>
                <a:gd name="T102" fmla="*/ 36 w 160"/>
                <a:gd name="T103" fmla="*/ 40 h 116"/>
                <a:gd name="T104" fmla="*/ 23 w 160"/>
                <a:gd name="T105" fmla="*/ 28 h 116"/>
                <a:gd name="T106" fmla="*/ 36 w 160"/>
                <a:gd name="T107" fmla="*/ 15 h 116"/>
                <a:gd name="T108" fmla="*/ 36 w 160"/>
                <a:gd name="T109" fmla="*/ 15 h 116"/>
                <a:gd name="T110" fmla="*/ 46 w 160"/>
                <a:gd name="T111" fmla="*/ 20 h 116"/>
                <a:gd name="T112" fmla="*/ 46 w 160"/>
                <a:gd name="T113" fmla="*/ 0 h 116"/>
                <a:gd name="T114" fmla="*/ 0 w 160"/>
                <a:gd name="T115" fmla="*/ 0 h 116"/>
                <a:gd name="T116" fmla="*/ 0 w 160"/>
                <a:gd name="T117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0" h="116">
                  <a:moveTo>
                    <a:pt x="107" y="116"/>
                  </a:moveTo>
                  <a:cubicBezTo>
                    <a:pt x="160" y="116"/>
                    <a:pt x="160" y="116"/>
                    <a:pt x="160" y="116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45" y="102"/>
                    <a:pt x="145" y="102"/>
                    <a:pt x="145" y="102"/>
                  </a:cubicBezTo>
                  <a:cubicBezTo>
                    <a:pt x="107" y="102"/>
                    <a:pt x="107" y="102"/>
                    <a:pt x="107" y="102"/>
                  </a:cubicBezTo>
                  <a:lnTo>
                    <a:pt x="107" y="116"/>
                  </a:lnTo>
                  <a:close/>
                  <a:moveTo>
                    <a:pt x="73" y="116"/>
                  </a:moveTo>
                  <a:cubicBezTo>
                    <a:pt x="107" y="116"/>
                    <a:pt x="107" y="116"/>
                    <a:pt x="107" y="116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81" y="100"/>
                    <a:pt x="81" y="100"/>
                    <a:pt x="81" y="100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73" y="96"/>
                    <a:pt x="73" y="96"/>
                    <a:pt x="73" y="96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73" y="116"/>
                    <a:pt x="73" y="116"/>
                    <a:pt x="73" y="116"/>
                  </a:cubicBezTo>
                  <a:close/>
                  <a:moveTo>
                    <a:pt x="107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107" y="49"/>
                    <a:pt x="107" y="49"/>
                    <a:pt x="107" y="49"/>
                  </a:cubicBezTo>
                  <a:lnTo>
                    <a:pt x="107" y="0"/>
                  </a:lnTo>
                  <a:close/>
                  <a:moveTo>
                    <a:pt x="46" y="116"/>
                  </a:moveTo>
                  <a:cubicBezTo>
                    <a:pt x="73" y="116"/>
                    <a:pt x="73" y="116"/>
                    <a:pt x="73" y="116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16"/>
                    <a:pt x="46" y="116"/>
                    <a:pt x="46" y="116"/>
                  </a:cubicBezTo>
                  <a:close/>
                  <a:moveTo>
                    <a:pt x="73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7" y="22"/>
                    <a:pt x="48" y="25"/>
                    <a:pt x="48" y="28"/>
                  </a:cubicBezTo>
                  <a:cubicBezTo>
                    <a:pt x="48" y="31"/>
                    <a:pt x="47" y="33"/>
                    <a:pt x="46" y="36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3" y="96"/>
                    <a:pt x="73" y="96"/>
                    <a:pt x="73" y="96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73" y="75"/>
                    <a:pt x="73" y="75"/>
                    <a:pt x="73" y="75"/>
                  </a:cubicBezTo>
                  <a:lnTo>
                    <a:pt x="73" y="0"/>
                  </a:lnTo>
                  <a:close/>
                  <a:moveTo>
                    <a:pt x="0" y="116"/>
                  </a:moveTo>
                  <a:cubicBezTo>
                    <a:pt x="46" y="116"/>
                    <a:pt x="46" y="116"/>
                    <a:pt x="46" y="116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14" y="102"/>
                    <a:pt x="14" y="102"/>
                    <a:pt x="14" y="102"/>
                  </a:cubicBezTo>
                  <a:cubicBezTo>
                    <a:pt x="14" y="102"/>
                    <a:pt x="14" y="102"/>
                    <a:pt x="14" y="102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3" y="39"/>
                    <a:pt x="40" y="40"/>
                    <a:pt x="36" y="40"/>
                  </a:cubicBezTo>
                  <a:cubicBezTo>
                    <a:pt x="29" y="40"/>
                    <a:pt x="23" y="35"/>
                    <a:pt x="23" y="28"/>
                  </a:cubicBezTo>
                  <a:cubicBezTo>
                    <a:pt x="23" y="21"/>
                    <a:pt x="29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40" y="15"/>
                    <a:pt x="43" y="17"/>
                    <a:pt x="46" y="2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76" name="Freeform 377"/>
            <p:cNvSpPr>
              <a:spLocks/>
            </p:cNvSpPr>
            <p:nvPr/>
          </p:nvSpPr>
          <p:spPr bwMode="auto">
            <a:xfrm>
              <a:off x="6224587" y="3460750"/>
              <a:ext cx="212725" cy="319088"/>
            </a:xfrm>
            <a:custGeom>
              <a:avLst/>
              <a:gdLst>
                <a:gd name="T0" fmla="*/ 134 w 134"/>
                <a:gd name="T1" fmla="*/ 38 h 201"/>
                <a:gd name="T2" fmla="*/ 101 w 134"/>
                <a:gd name="T3" fmla="*/ 38 h 201"/>
                <a:gd name="T4" fmla="*/ 120 w 134"/>
                <a:gd name="T5" fmla="*/ 0 h 201"/>
                <a:gd name="T6" fmla="*/ 75 w 134"/>
                <a:gd name="T7" fmla="*/ 0 h 201"/>
                <a:gd name="T8" fmla="*/ 71 w 134"/>
                <a:gd name="T9" fmla="*/ 0 h 201"/>
                <a:gd name="T10" fmla="*/ 52 w 134"/>
                <a:gd name="T11" fmla="*/ 0 h 201"/>
                <a:gd name="T12" fmla="*/ 9 w 134"/>
                <a:gd name="T13" fmla="*/ 85 h 201"/>
                <a:gd name="T14" fmla="*/ 47 w 134"/>
                <a:gd name="T15" fmla="*/ 85 h 201"/>
                <a:gd name="T16" fmla="*/ 0 w 134"/>
                <a:gd name="T17" fmla="*/ 201 h 201"/>
                <a:gd name="T18" fmla="*/ 134 w 134"/>
                <a:gd name="T19" fmla="*/ 3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201">
                  <a:moveTo>
                    <a:pt x="134" y="38"/>
                  </a:moveTo>
                  <a:lnTo>
                    <a:pt x="101" y="38"/>
                  </a:lnTo>
                  <a:lnTo>
                    <a:pt x="120" y="0"/>
                  </a:lnTo>
                  <a:lnTo>
                    <a:pt x="75" y="0"/>
                  </a:lnTo>
                  <a:lnTo>
                    <a:pt x="71" y="0"/>
                  </a:lnTo>
                  <a:lnTo>
                    <a:pt x="52" y="0"/>
                  </a:lnTo>
                  <a:lnTo>
                    <a:pt x="9" y="85"/>
                  </a:lnTo>
                  <a:lnTo>
                    <a:pt x="47" y="85"/>
                  </a:lnTo>
                  <a:lnTo>
                    <a:pt x="0" y="201"/>
                  </a:lnTo>
                  <a:lnTo>
                    <a:pt x="134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77" name="Freeform 378"/>
            <p:cNvSpPr>
              <a:spLocks/>
            </p:cNvSpPr>
            <p:nvPr/>
          </p:nvSpPr>
          <p:spPr bwMode="auto">
            <a:xfrm>
              <a:off x="6100762" y="3078163"/>
              <a:ext cx="588963" cy="363538"/>
            </a:xfrm>
            <a:custGeom>
              <a:avLst/>
              <a:gdLst>
                <a:gd name="T0" fmla="*/ 0 w 157"/>
                <a:gd name="T1" fmla="*/ 80 h 97"/>
                <a:gd name="T2" fmla="*/ 17 w 157"/>
                <a:gd name="T3" fmla="*/ 97 h 97"/>
                <a:gd name="T4" fmla="*/ 57 w 157"/>
                <a:gd name="T5" fmla="*/ 97 h 97"/>
                <a:gd name="T6" fmla="*/ 63 w 157"/>
                <a:gd name="T7" fmla="*/ 97 h 97"/>
                <a:gd name="T8" fmla="*/ 65 w 157"/>
                <a:gd name="T9" fmla="*/ 97 h 97"/>
                <a:gd name="T10" fmla="*/ 86 w 157"/>
                <a:gd name="T11" fmla="*/ 97 h 97"/>
                <a:gd name="T12" fmla="*/ 129 w 157"/>
                <a:gd name="T13" fmla="*/ 97 h 97"/>
                <a:gd name="T14" fmla="*/ 157 w 157"/>
                <a:gd name="T15" fmla="*/ 69 h 97"/>
                <a:gd name="T16" fmla="*/ 129 w 157"/>
                <a:gd name="T17" fmla="*/ 41 h 97"/>
                <a:gd name="T18" fmla="*/ 111 w 157"/>
                <a:gd name="T19" fmla="*/ 48 h 97"/>
                <a:gd name="T20" fmla="*/ 63 w 157"/>
                <a:gd name="T21" fmla="*/ 0 h 97"/>
                <a:gd name="T22" fmla="*/ 15 w 157"/>
                <a:gd name="T23" fmla="*/ 49 h 97"/>
                <a:gd name="T24" fmla="*/ 17 w 157"/>
                <a:gd name="T25" fmla="*/ 63 h 97"/>
                <a:gd name="T26" fmla="*/ 0 w 157"/>
                <a:gd name="T27" fmla="*/ 8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7" h="97">
                  <a:moveTo>
                    <a:pt x="0" y="80"/>
                  </a:moveTo>
                  <a:cubicBezTo>
                    <a:pt x="0" y="89"/>
                    <a:pt x="8" y="97"/>
                    <a:pt x="17" y="97"/>
                  </a:cubicBezTo>
                  <a:cubicBezTo>
                    <a:pt x="57" y="97"/>
                    <a:pt x="57" y="97"/>
                    <a:pt x="57" y="97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65" y="97"/>
                    <a:pt x="65" y="97"/>
                    <a:pt x="65" y="97"/>
                  </a:cubicBezTo>
                  <a:cubicBezTo>
                    <a:pt x="86" y="97"/>
                    <a:pt x="86" y="97"/>
                    <a:pt x="86" y="97"/>
                  </a:cubicBezTo>
                  <a:cubicBezTo>
                    <a:pt x="129" y="97"/>
                    <a:pt x="129" y="97"/>
                    <a:pt x="129" y="97"/>
                  </a:cubicBezTo>
                  <a:cubicBezTo>
                    <a:pt x="145" y="97"/>
                    <a:pt x="157" y="84"/>
                    <a:pt x="157" y="69"/>
                  </a:cubicBezTo>
                  <a:cubicBezTo>
                    <a:pt x="157" y="54"/>
                    <a:pt x="145" y="41"/>
                    <a:pt x="129" y="41"/>
                  </a:cubicBezTo>
                  <a:cubicBezTo>
                    <a:pt x="122" y="41"/>
                    <a:pt x="116" y="44"/>
                    <a:pt x="111" y="48"/>
                  </a:cubicBezTo>
                  <a:cubicBezTo>
                    <a:pt x="111" y="21"/>
                    <a:pt x="89" y="0"/>
                    <a:pt x="63" y="0"/>
                  </a:cubicBezTo>
                  <a:cubicBezTo>
                    <a:pt x="36" y="0"/>
                    <a:pt x="15" y="22"/>
                    <a:pt x="15" y="49"/>
                  </a:cubicBezTo>
                  <a:cubicBezTo>
                    <a:pt x="15" y="54"/>
                    <a:pt x="15" y="58"/>
                    <a:pt x="17" y="63"/>
                  </a:cubicBezTo>
                  <a:cubicBezTo>
                    <a:pt x="8" y="63"/>
                    <a:pt x="0" y="70"/>
                    <a:pt x="0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78" name="Freeform 379"/>
            <p:cNvSpPr>
              <a:spLocks/>
            </p:cNvSpPr>
            <p:nvPr/>
          </p:nvSpPr>
          <p:spPr bwMode="auto">
            <a:xfrm>
              <a:off x="7050087" y="3103563"/>
              <a:ext cx="63500" cy="200025"/>
            </a:xfrm>
            <a:custGeom>
              <a:avLst/>
              <a:gdLst>
                <a:gd name="T0" fmla="*/ 17 w 17"/>
                <a:gd name="T1" fmla="*/ 53 h 53"/>
                <a:gd name="T2" fmla="*/ 17 w 17"/>
                <a:gd name="T3" fmla="*/ 0 h 53"/>
                <a:gd name="T4" fmla="*/ 9 w 17"/>
                <a:gd name="T5" fmla="*/ 0 h 53"/>
                <a:gd name="T6" fmla="*/ 0 w 17"/>
                <a:gd name="T7" fmla="*/ 0 h 53"/>
                <a:gd name="T8" fmla="*/ 0 w 17"/>
                <a:gd name="T9" fmla="*/ 53 h 53"/>
                <a:gd name="T10" fmla="*/ 9 w 17"/>
                <a:gd name="T11" fmla="*/ 52 h 53"/>
                <a:gd name="T12" fmla="*/ 17 w 17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3">
                  <a:moveTo>
                    <a:pt x="17" y="53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4" y="0"/>
                    <a:pt x="11" y="0"/>
                    <a:pt x="9" y="0"/>
                  </a:cubicBezTo>
                  <a:cubicBezTo>
                    <a:pt x="6" y="0"/>
                    <a:pt x="3" y="0"/>
                    <a:pt x="0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3" y="52"/>
                    <a:pt x="6" y="52"/>
                    <a:pt x="9" y="52"/>
                  </a:cubicBezTo>
                  <a:cubicBezTo>
                    <a:pt x="11" y="52"/>
                    <a:pt x="14" y="52"/>
                    <a:pt x="17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79" name="Freeform 380"/>
            <p:cNvSpPr>
              <a:spLocks/>
            </p:cNvSpPr>
            <p:nvPr/>
          </p:nvSpPr>
          <p:spPr bwMode="auto">
            <a:xfrm>
              <a:off x="6794500" y="2652713"/>
              <a:ext cx="574675" cy="431800"/>
            </a:xfrm>
            <a:custGeom>
              <a:avLst/>
              <a:gdLst>
                <a:gd name="T0" fmla="*/ 153 w 153"/>
                <a:gd name="T1" fmla="*/ 38 h 115"/>
                <a:gd name="T2" fmla="*/ 143 w 153"/>
                <a:gd name="T3" fmla="*/ 0 h 115"/>
                <a:gd name="T4" fmla="*/ 110 w 153"/>
                <a:gd name="T5" fmla="*/ 18 h 115"/>
                <a:gd name="T6" fmla="*/ 77 w 153"/>
                <a:gd name="T7" fmla="*/ 0 h 115"/>
                <a:gd name="T8" fmla="*/ 43 w 153"/>
                <a:gd name="T9" fmla="*/ 18 h 115"/>
                <a:gd name="T10" fmla="*/ 10 w 153"/>
                <a:gd name="T11" fmla="*/ 0 h 115"/>
                <a:gd name="T12" fmla="*/ 0 w 153"/>
                <a:gd name="T13" fmla="*/ 38 h 115"/>
                <a:gd name="T14" fmla="*/ 68 w 153"/>
                <a:gd name="T15" fmla="*/ 114 h 115"/>
                <a:gd name="T16" fmla="*/ 77 w 153"/>
                <a:gd name="T17" fmla="*/ 115 h 115"/>
                <a:gd name="T18" fmla="*/ 85 w 153"/>
                <a:gd name="T19" fmla="*/ 114 h 115"/>
                <a:gd name="T20" fmla="*/ 153 w 153"/>
                <a:gd name="T21" fmla="*/ 3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3" h="115">
                  <a:moveTo>
                    <a:pt x="153" y="38"/>
                  </a:moveTo>
                  <a:cubicBezTo>
                    <a:pt x="153" y="24"/>
                    <a:pt x="150" y="11"/>
                    <a:pt x="143" y="0"/>
                  </a:cubicBezTo>
                  <a:cubicBezTo>
                    <a:pt x="110" y="18"/>
                    <a:pt x="110" y="18"/>
                    <a:pt x="110" y="18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11"/>
                    <a:pt x="0" y="24"/>
                    <a:pt x="0" y="38"/>
                  </a:cubicBezTo>
                  <a:cubicBezTo>
                    <a:pt x="0" y="77"/>
                    <a:pt x="30" y="110"/>
                    <a:pt x="68" y="114"/>
                  </a:cubicBezTo>
                  <a:cubicBezTo>
                    <a:pt x="71" y="114"/>
                    <a:pt x="74" y="115"/>
                    <a:pt x="77" y="115"/>
                  </a:cubicBezTo>
                  <a:cubicBezTo>
                    <a:pt x="79" y="115"/>
                    <a:pt x="82" y="114"/>
                    <a:pt x="85" y="114"/>
                  </a:cubicBezTo>
                  <a:cubicBezTo>
                    <a:pt x="123" y="110"/>
                    <a:pt x="153" y="77"/>
                    <a:pt x="15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80" name="Freeform 381"/>
            <p:cNvSpPr>
              <a:spLocks/>
            </p:cNvSpPr>
            <p:nvPr/>
          </p:nvSpPr>
          <p:spPr bwMode="auto">
            <a:xfrm>
              <a:off x="6915150" y="3108325"/>
              <a:ext cx="119063" cy="119063"/>
            </a:xfrm>
            <a:custGeom>
              <a:avLst/>
              <a:gdLst>
                <a:gd name="T0" fmla="*/ 31 w 32"/>
                <a:gd name="T1" fmla="*/ 31 h 32"/>
                <a:gd name="T2" fmla="*/ 24 w 32"/>
                <a:gd name="T3" fmla="*/ 9 h 32"/>
                <a:gd name="T4" fmla="*/ 1 w 32"/>
                <a:gd name="T5" fmla="*/ 2 h 32"/>
                <a:gd name="T6" fmla="*/ 8 w 32"/>
                <a:gd name="T7" fmla="*/ 24 h 32"/>
                <a:gd name="T8" fmla="*/ 31 w 32"/>
                <a:gd name="T9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31" y="31"/>
                  </a:moveTo>
                  <a:cubicBezTo>
                    <a:pt x="32" y="23"/>
                    <a:pt x="30" y="15"/>
                    <a:pt x="24" y="9"/>
                  </a:cubicBezTo>
                  <a:cubicBezTo>
                    <a:pt x="18" y="3"/>
                    <a:pt x="9" y="0"/>
                    <a:pt x="1" y="2"/>
                  </a:cubicBezTo>
                  <a:cubicBezTo>
                    <a:pt x="0" y="10"/>
                    <a:pt x="2" y="18"/>
                    <a:pt x="8" y="24"/>
                  </a:cubicBezTo>
                  <a:cubicBezTo>
                    <a:pt x="14" y="30"/>
                    <a:pt x="23" y="32"/>
                    <a:pt x="3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81" name="Freeform 382"/>
            <p:cNvSpPr>
              <a:spLocks/>
            </p:cNvSpPr>
            <p:nvPr/>
          </p:nvSpPr>
          <p:spPr bwMode="auto">
            <a:xfrm>
              <a:off x="7127875" y="3108325"/>
              <a:ext cx="120650" cy="119063"/>
            </a:xfrm>
            <a:custGeom>
              <a:avLst/>
              <a:gdLst>
                <a:gd name="T0" fmla="*/ 24 w 32"/>
                <a:gd name="T1" fmla="*/ 24 h 32"/>
                <a:gd name="T2" fmla="*/ 31 w 32"/>
                <a:gd name="T3" fmla="*/ 2 h 32"/>
                <a:gd name="T4" fmla="*/ 8 w 32"/>
                <a:gd name="T5" fmla="*/ 9 h 32"/>
                <a:gd name="T6" fmla="*/ 2 w 32"/>
                <a:gd name="T7" fmla="*/ 31 h 32"/>
                <a:gd name="T8" fmla="*/ 24 w 32"/>
                <a:gd name="T9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24" y="24"/>
                  </a:moveTo>
                  <a:cubicBezTo>
                    <a:pt x="30" y="18"/>
                    <a:pt x="32" y="10"/>
                    <a:pt x="31" y="2"/>
                  </a:cubicBezTo>
                  <a:cubicBezTo>
                    <a:pt x="23" y="0"/>
                    <a:pt x="14" y="3"/>
                    <a:pt x="8" y="9"/>
                  </a:cubicBezTo>
                  <a:cubicBezTo>
                    <a:pt x="2" y="15"/>
                    <a:pt x="0" y="23"/>
                    <a:pt x="2" y="31"/>
                  </a:cubicBezTo>
                  <a:cubicBezTo>
                    <a:pt x="9" y="32"/>
                    <a:pt x="18" y="30"/>
                    <a:pt x="24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82" name="Freeform 383"/>
            <p:cNvSpPr>
              <a:spLocks/>
            </p:cNvSpPr>
            <p:nvPr/>
          </p:nvSpPr>
          <p:spPr bwMode="auto">
            <a:xfrm>
              <a:off x="6915150" y="3321050"/>
              <a:ext cx="336550" cy="98425"/>
            </a:xfrm>
            <a:custGeom>
              <a:avLst/>
              <a:gdLst>
                <a:gd name="T0" fmla="*/ 53 w 90"/>
                <a:gd name="T1" fmla="*/ 0 h 26"/>
                <a:gd name="T2" fmla="*/ 45 w 90"/>
                <a:gd name="T3" fmla="*/ 0 h 26"/>
                <a:gd name="T4" fmla="*/ 36 w 90"/>
                <a:gd name="T5" fmla="*/ 0 h 26"/>
                <a:gd name="T6" fmla="*/ 0 w 90"/>
                <a:gd name="T7" fmla="*/ 26 h 26"/>
                <a:gd name="T8" fmla="*/ 90 w 90"/>
                <a:gd name="T9" fmla="*/ 26 h 26"/>
                <a:gd name="T10" fmla="*/ 53 w 90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26">
                  <a:moveTo>
                    <a:pt x="53" y="0"/>
                  </a:moveTo>
                  <a:cubicBezTo>
                    <a:pt x="50" y="0"/>
                    <a:pt x="47" y="0"/>
                    <a:pt x="45" y="0"/>
                  </a:cubicBezTo>
                  <a:cubicBezTo>
                    <a:pt x="42" y="0"/>
                    <a:pt x="39" y="0"/>
                    <a:pt x="36" y="0"/>
                  </a:cubicBezTo>
                  <a:cubicBezTo>
                    <a:pt x="15" y="2"/>
                    <a:pt x="0" y="13"/>
                    <a:pt x="0" y="26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90" y="13"/>
                    <a:pt x="74" y="2"/>
                    <a:pt x="5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83" name="Freeform 384"/>
            <p:cNvSpPr>
              <a:spLocks noEditPoints="1"/>
            </p:cNvSpPr>
            <p:nvPr/>
          </p:nvSpPr>
          <p:spPr bwMode="auto">
            <a:xfrm>
              <a:off x="10693400" y="139700"/>
              <a:ext cx="555625" cy="279400"/>
            </a:xfrm>
            <a:custGeom>
              <a:avLst/>
              <a:gdLst>
                <a:gd name="T0" fmla="*/ 127 w 148"/>
                <a:gd name="T1" fmla="*/ 52 h 74"/>
                <a:gd name="T2" fmla="*/ 148 w 148"/>
                <a:gd name="T3" fmla="*/ 27 h 74"/>
                <a:gd name="T4" fmla="*/ 127 w 148"/>
                <a:gd name="T5" fmla="*/ 1 h 74"/>
                <a:gd name="T6" fmla="*/ 127 w 148"/>
                <a:gd name="T7" fmla="*/ 13 h 74"/>
                <a:gd name="T8" fmla="*/ 137 w 148"/>
                <a:gd name="T9" fmla="*/ 27 h 74"/>
                <a:gd name="T10" fmla="*/ 127 w 148"/>
                <a:gd name="T11" fmla="*/ 41 h 74"/>
                <a:gd name="T12" fmla="*/ 127 w 148"/>
                <a:gd name="T13" fmla="*/ 52 h 74"/>
                <a:gd name="T14" fmla="*/ 62 w 148"/>
                <a:gd name="T15" fmla="*/ 74 h 74"/>
                <a:gd name="T16" fmla="*/ 111 w 148"/>
                <a:gd name="T17" fmla="*/ 50 h 74"/>
                <a:gd name="T18" fmla="*/ 122 w 148"/>
                <a:gd name="T19" fmla="*/ 53 h 74"/>
                <a:gd name="T20" fmla="*/ 127 w 148"/>
                <a:gd name="T21" fmla="*/ 52 h 74"/>
                <a:gd name="T22" fmla="*/ 127 w 148"/>
                <a:gd name="T23" fmla="*/ 41 h 74"/>
                <a:gd name="T24" fmla="*/ 122 w 148"/>
                <a:gd name="T25" fmla="*/ 41 h 74"/>
                <a:gd name="T26" fmla="*/ 117 w 148"/>
                <a:gd name="T27" fmla="*/ 41 h 74"/>
                <a:gd name="T28" fmla="*/ 124 w 148"/>
                <a:gd name="T29" fmla="*/ 12 h 74"/>
                <a:gd name="T30" fmla="*/ 124 w 148"/>
                <a:gd name="T31" fmla="*/ 12 h 74"/>
                <a:gd name="T32" fmla="*/ 124 w 148"/>
                <a:gd name="T33" fmla="*/ 12 h 74"/>
                <a:gd name="T34" fmla="*/ 127 w 148"/>
                <a:gd name="T35" fmla="*/ 13 h 74"/>
                <a:gd name="T36" fmla="*/ 127 w 148"/>
                <a:gd name="T37" fmla="*/ 1 h 74"/>
                <a:gd name="T38" fmla="*/ 123 w 148"/>
                <a:gd name="T39" fmla="*/ 0 h 74"/>
                <a:gd name="T40" fmla="*/ 123 w 148"/>
                <a:gd name="T41" fmla="*/ 0 h 74"/>
                <a:gd name="T42" fmla="*/ 1 w 148"/>
                <a:gd name="T43" fmla="*/ 0 h 74"/>
                <a:gd name="T44" fmla="*/ 0 w 148"/>
                <a:gd name="T45" fmla="*/ 12 h 74"/>
                <a:gd name="T46" fmla="*/ 62 w 148"/>
                <a:gd name="T4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8" h="74">
                  <a:moveTo>
                    <a:pt x="127" y="52"/>
                  </a:moveTo>
                  <a:cubicBezTo>
                    <a:pt x="139" y="50"/>
                    <a:pt x="148" y="39"/>
                    <a:pt x="148" y="27"/>
                  </a:cubicBezTo>
                  <a:cubicBezTo>
                    <a:pt x="148" y="14"/>
                    <a:pt x="139" y="3"/>
                    <a:pt x="127" y="1"/>
                  </a:cubicBezTo>
                  <a:cubicBezTo>
                    <a:pt x="127" y="13"/>
                    <a:pt x="127" y="13"/>
                    <a:pt x="127" y="13"/>
                  </a:cubicBezTo>
                  <a:cubicBezTo>
                    <a:pt x="133" y="15"/>
                    <a:pt x="137" y="20"/>
                    <a:pt x="137" y="27"/>
                  </a:cubicBezTo>
                  <a:cubicBezTo>
                    <a:pt x="137" y="33"/>
                    <a:pt x="133" y="38"/>
                    <a:pt x="127" y="41"/>
                  </a:cubicBezTo>
                  <a:lnTo>
                    <a:pt x="127" y="52"/>
                  </a:lnTo>
                  <a:close/>
                  <a:moveTo>
                    <a:pt x="62" y="74"/>
                  </a:moveTo>
                  <a:cubicBezTo>
                    <a:pt x="82" y="74"/>
                    <a:pt x="100" y="65"/>
                    <a:pt x="111" y="50"/>
                  </a:cubicBezTo>
                  <a:cubicBezTo>
                    <a:pt x="114" y="52"/>
                    <a:pt x="118" y="53"/>
                    <a:pt x="122" y="53"/>
                  </a:cubicBezTo>
                  <a:cubicBezTo>
                    <a:pt x="124" y="53"/>
                    <a:pt x="125" y="53"/>
                    <a:pt x="127" y="52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5" y="41"/>
                    <a:pt x="124" y="41"/>
                    <a:pt x="122" y="41"/>
                  </a:cubicBezTo>
                  <a:cubicBezTo>
                    <a:pt x="120" y="41"/>
                    <a:pt x="119" y="41"/>
                    <a:pt x="117" y="41"/>
                  </a:cubicBezTo>
                  <a:cubicBezTo>
                    <a:pt x="122" y="32"/>
                    <a:pt x="124" y="22"/>
                    <a:pt x="124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5" y="12"/>
                    <a:pt x="126" y="12"/>
                    <a:pt x="127" y="13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6" y="0"/>
                    <a:pt x="124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0" y="12"/>
                  </a:cubicBezTo>
                  <a:cubicBezTo>
                    <a:pt x="0" y="46"/>
                    <a:pt x="28" y="74"/>
                    <a:pt x="62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84" name="Rectangle 385"/>
            <p:cNvSpPr>
              <a:spLocks noChangeArrowheads="1"/>
            </p:cNvSpPr>
            <p:nvPr/>
          </p:nvSpPr>
          <p:spPr bwMode="auto">
            <a:xfrm>
              <a:off x="10693400" y="444500"/>
              <a:ext cx="503238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85" name="Freeform 386"/>
            <p:cNvSpPr>
              <a:spLocks/>
            </p:cNvSpPr>
            <p:nvPr/>
          </p:nvSpPr>
          <p:spPr bwMode="auto">
            <a:xfrm>
              <a:off x="10810875" y="12700"/>
              <a:ext cx="88900" cy="112713"/>
            </a:xfrm>
            <a:custGeom>
              <a:avLst/>
              <a:gdLst>
                <a:gd name="T0" fmla="*/ 8 w 24"/>
                <a:gd name="T1" fmla="*/ 15 h 30"/>
                <a:gd name="T2" fmla="*/ 11 w 24"/>
                <a:gd name="T3" fmla="*/ 28 h 30"/>
                <a:gd name="T4" fmla="*/ 21 w 24"/>
                <a:gd name="T5" fmla="*/ 6 h 30"/>
                <a:gd name="T6" fmla="*/ 19 w 24"/>
                <a:gd name="T7" fmla="*/ 0 h 30"/>
                <a:gd name="T8" fmla="*/ 5 w 24"/>
                <a:gd name="T9" fmla="*/ 0 h 30"/>
                <a:gd name="T10" fmla="*/ 8 w 24"/>
                <a:gd name="T11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30">
                  <a:moveTo>
                    <a:pt x="8" y="15"/>
                  </a:moveTo>
                  <a:cubicBezTo>
                    <a:pt x="0" y="18"/>
                    <a:pt x="4" y="30"/>
                    <a:pt x="11" y="28"/>
                  </a:cubicBezTo>
                  <a:cubicBezTo>
                    <a:pt x="21" y="24"/>
                    <a:pt x="24" y="15"/>
                    <a:pt x="21" y="6"/>
                  </a:cubicBezTo>
                  <a:cubicBezTo>
                    <a:pt x="21" y="4"/>
                    <a:pt x="20" y="2"/>
                    <a:pt x="1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6"/>
                    <a:pt x="12" y="14"/>
                    <a:pt x="8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86" name="Freeform 387"/>
            <p:cNvSpPr>
              <a:spLocks/>
            </p:cNvSpPr>
            <p:nvPr/>
          </p:nvSpPr>
          <p:spPr bwMode="auto">
            <a:xfrm>
              <a:off x="10941050" y="12700"/>
              <a:ext cx="90488" cy="112713"/>
            </a:xfrm>
            <a:custGeom>
              <a:avLst/>
              <a:gdLst>
                <a:gd name="T0" fmla="*/ 8 w 24"/>
                <a:gd name="T1" fmla="*/ 15 h 30"/>
                <a:gd name="T2" fmla="*/ 11 w 24"/>
                <a:gd name="T3" fmla="*/ 28 h 30"/>
                <a:gd name="T4" fmla="*/ 21 w 24"/>
                <a:gd name="T5" fmla="*/ 6 h 30"/>
                <a:gd name="T6" fmla="*/ 19 w 24"/>
                <a:gd name="T7" fmla="*/ 0 h 30"/>
                <a:gd name="T8" fmla="*/ 5 w 24"/>
                <a:gd name="T9" fmla="*/ 0 h 30"/>
                <a:gd name="T10" fmla="*/ 8 w 24"/>
                <a:gd name="T11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30">
                  <a:moveTo>
                    <a:pt x="8" y="15"/>
                  </a:moveTo>
                  <a:cubicBezTo>
                    <a:pt x="0" y="18"/>
                    <a:pt x="4" y="30"/>
                    <a:pt x="11" y="28"/>
                  </a:cubicBezTo>
                  <a:cubicBezTo>
                    <a:pt x="21" y="24"/>
                    <a:pt x="24" y="15"/>
                    <a:pt x="21" y="6"/>
                  </a:cubicBezTo>
                  <a:cubicBezTo>
                    <a:pt x="21" y="4"/>
                    <a:pt x="20" y="2"/>
                    <a:pt x="1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6"/>
                    <a:pt x="12" y="14"/>
                    <a:pt x="8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87" name="Freeform 388"/>
            <p:cNvSpPr>
              <a:spLocks/>
            </p:cNvSpPr>
            <p:nvPr/>
          </p:nvSpPr>
          <p:spPr bwMode="auto">
            <a:xfrm>
              <a:off x="-17463" y="1477963"/>
              <a:ext cx="303214" cy="327025"/>
            </a:xfrm>
            <a:custGeom>
              <a:avLst/>
              <a:gdLst>
                <a:gd name="T0" fmla="*/ 35 w 81"/>
                <a:gd name="T1" fmla="*/ 86 h 87"/>
                <a:gd name="T2" fmla="*/ 38 w 81"/>
                <a:gd name="T3" fmla="*/ 87 h 87"/>
                <a:gd name="T4" fmla="*/ 81 w 81"/>
                <a:gd name="T5" fmla="*/ 43 h 87"/>
                <a:gd name="T6" fmla="*/ 38 w 81"/>
                <a:gd name="T7" fmla="*/ 0 h 87"/>
                <a:gd name="T8" fmla="*/ 0 w 81"/>
                <a:gd name="T9" fmla="*/ 22 h 87"/>
                <a:gd name="T10" fmla="*/ 0 w 81"/>
                <a:gd name="T11" fmla="*/ 45 h 87"/>
                <a:gd name="T12" fmla="*/ 18 w 81"/>
                <a:gd name="T13" fmla="*/ 57 h 87"/>
                <a:gd name="T14" fmla="*/ 35 w 81"/>
                <a:gd name="T15" fmla="*/ 8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87">
                  <a:moveTo>
                    <a:pt x="35" y="86"/>
                  </a:moveTo>
                  <a:cubicBezTo>
                    <a:pt x="36" y="86"/>
                    <a:pt x="37" y="87"/>
                    <a:pt x="38" y="87"/>
                  </a:cubicBezTo>
                  <a:cubicBezTo>
                    <a:pt x="61" y="87"/>
                    <a:pt x="81" y="67"/>
                    <a:pt x="81" y="43"/>
                  </a:cubicBezTo>
                  <a:cubicBezTo>
                    <a:pt x="81" y="20"/>
                    <a:pt x="61" y="0"/>
                    <a:pt x="38" y="0"/>
                  </a:cubicBezTo>
                  <a:cubicBezTo>
                    <a:pt x="22" y="0"/>
                    <a:pt x="8" y="9"/>
                    <a:pt x="0" y="22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7" y="48"/>
                    <a:pt x="13" y="52"/>
                    <a:pt x="18" y="57"/>
                  </a:cubicBezTo>
                  <a:cubicBezTo>
                    <a:pt x="27" y="65"/>
                    <a:pt x="33" y="75"/>
                    <a:pt x="35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88" name="Freeform 389"/>
            <p:cNvSpPr>
              <a:spLocks/>
            </p:cNvSpPr>
            <p:nvPr/>
          </p:nvSpPr>
          <p:spPr bwMode="auto">
            <a:xfrm>
              <a:off x="79375" y="1387475"/>
              <a:ext cx="90488" cy="71438"/>
            </a:xfrm>
            <a:custGeom>
              <a:avLst/>
              <a:gdLst>
                <a:gd name="T0" fmla="*/ 57 w 57"/>
                <a:gd name="T1" fmla="*/ 45 h 45"/>
                <a:gd name="T2" fmla="*/ 29 w 57"/>
                <a:gd name="T3" fmla="*/ 0 h 45"/>
                <a:gd name="T4" fmla="*/ 0 w 57"/>
                <a:gd name="T5" fmla="*/ 45 h 45"/>
                <a:gd name="T6" fmla="*/ 57 w 57"/>
                <a:gd name="T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45">
                  <a:moveTo>
                    <a:pt x="57" y="45"/>
                  </a:moveTo>
                  <a:lnTo>
                    <a:pt x="29" y="0"/>
                  </a:lnTo>
                  <a:lnTo>
                    <a:pt x="0" y="45"/>
                  </a:lnTo>
                  <a:lnTo>
                    <a:pt x="57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89" name="Freeform 390"/>
            <p:cNvSpPr>
              <a:spLocks/>
            </p:cNvSpPr>
            <p:nvPr/>
          </p:nvSpPr>
          <p:spPr bwMode="auto">
            <a:xfrm>
              <a:off x="304800" y="1593850"/>
              <a:ext cx="71438" cy="90488"/>
            </a:xfrm>
            <a:custGeom>
              <a:avLst/>
              <a:gdLst>
                <a:gd name="T0" fmla="*/ 0 w 45"/>
                <a:gd name="T1" fmla="*/ 57 h 57"/>
                <a:gd name="T2" fmla="*/ 45 w 45"/>
                <a:gd name="T3" fmla="*/ 28 h 57"/>
                <a:gd name="T4" fmla="*/ 0 w 45"/>
                <a:gd name="T5" fmla="*/ 0 h 57"/>
                <a:gd name="T6" fmla="*/ 0 w 45"/>
                <a:gd name="T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57">
                  <a:moveTo>
                    <a:pt x="0" y="57"/>
                  </a:moveTo>
                  <a:lnTo>
                    <a:pt x="45" y="28"/>
                  </a:lnTo>
                  <a:lnTo>
                    <a:pt x="0" y="0"/>
                  </a:lnTo>
                  <a:lnTo>
                    <a:pt x="0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90" name="Freeform 391"/>
            <p:cNvSpPr>
              <a:spLocks/>
            </p:cNvSpPr>
            <p:nvPr/>
          </p:nvSpPr>
          <p:spPr bwMode="auto">
            <a:xfrm>
              <a:off x="222250" y="1462088"/>
              <a:ext cx="82550" cy="79375"/>
            </a:xfrm>
            <a:custGeom>
              <a:avLst/>
              <a:gdLst>
                <a:gd name="T0" fmla="*/ 0 w 52"/>
                <a:gd name="T1" fmla="*/ 10 h 50"/>
                <a:gd name="T2" fmla="*/ 40 w 52"/>
                <a:gd name="T3" fmla="*/ 50 h 50"/>
                <a:gd name="T4" fmla="*/ 52 w 52"/>
                <a:gd name="T5" fmla="*/ 0 h 50"/>
                <a:gd name="T6" fmla="*/ 0 w 52"/>
                <a:gd name="T7" fmla="*/ 1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0">
                  <a:moveTo>
                    <a:pt x="0" y="10"/>
                  </a:moveTo>
                  <a:lnTo>
                    <a:pt x="40" y="50"/>
                  </a:lnTo>
                  <a:lnTo>
                    <a:pt x="5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91" name="Freeform 392"/>
            <p:cNvSpPr>
              <a:spLocks/>
            </p:cNvSpPr>
            <p:nvPr/>
          </p:nvSpPr>
          <p:spPr bwMode="auto">
            <a:xfrm>
              <a:off x="222250" y="1736725"/>
              <a:ext cx="82550" cy="82550"/>
            </a:xfrm>
            <a:custGeom>
              <a:avLst/>
              <a:gdLst>
                <a:gd name="T0" fmla="*/ 40 w 52"/>
                <a:gd name="T1" fmla="*/ 0 h 52"/>
                <a:gd name="T2" fmla="*/ 0 w 52"/>
                <a:gd name="T3" fmla="*/ 40 h 52"/>
                <a:gd name="T4" fmla="*/ 52 w 52"/>
                <a:gd name="T5" fmla="*/ 52 h 52"/>
                <a:gd name="T6" fmla="*/ 40 w 52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2">
                  <a:moveTo>
                    <a:pt x="40" y="0"/>
                  </a:moveTo>
                  <a:lnTo>
                    <a:pt x="0" y="40"/>
                  </a:lnTo>
                  <a:lnTo>
                    <a:pt x="52" y="52"/>
                  </a:ln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292" name="Freeform 393"/>
            <p:cNvSpPr>
              <a:spLocks/>
            </p:cNvSpPr>
            <p:nvPr/>
          </p:nvSpPr>
          <p:spPr bwMode="auto">
            <a:xfrm>
              <a:off x="-17463" y="1470025"/>
              <a:ext cx="44450" cy="52388"/>
            </a:xfrm>
            <a:custGeom>
              <a:avLst/>
              <a:gdLst>
                <a:gd name="T0" fmla="*/ 0 w 28"/>
                <a:gd name="T1" fmla="*/ 33 h 33"/>
                <a:gd name="T2" fmla="*/ 28 w 28"/>
                <a:gd name="T3" fmla="*/ 5 h 33"/>
                <a:gd name="T4" fmla="*/ 0 w 28"/>
                <a:gd name="T5" fmla="*/ 0 h 33"/>
                <a:gd name="T6" fmla="*/ 0 w 28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33">
                  <a:moveTo>
                    <a:pt x="0" y="33"/>
                  </a:moveTo>
                  <a:lnTo>
                    <a:pt x="28" y="5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</p:grpSp>
      <p:sp>
        <p:nvSpPr>
          <p:cNvPr id="2" name="Shape 1679"/>
          <p:cNvSpPr/>
          <p:nvPr/>
        </p:nvSpPr>
        <p:spPr>
          <a:xfrm>
            <a:off x="-29855" y="2277069"/>
            <a:ext cx="12215887" cy="2206899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/>
            </a:pPr>
            <a:endParaRPr sz="3200">
              <a:solidFill>
                <a:prstClr val="black"/>
              </a:solidFill>
            </a:endParaRPr>
          </a:p>
        </p:txBody>
      </p:sp>
      <p:pic>
        <p:nvPicPr>
          <p:cNvPr id="3" name="H0007(S3).png"/>
          <p:cNvPicPr/>
          <p:nvPr/>
        </p:nvPicPr>
        <p:blipFill>
          <a:blip r:embed="rId4" cstate="print">
            <a:extLst/>
          </a:blip>
          <a:srcRect b="16639"/>
          <a:stretch>
            <a:fillRect/>
          </a:stretch>
        </p:blipFill>
        <p:spPr>
          <a:xfrm>
            <a:off x="4558127" y="1108680"/>
            <a:ext cx="8089807" cy="5751552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文本框 9"/>
          <p:cNvSpPr txBox="1"/>
          <p:nvPr/>
        </p:nvSpPr>
        <p:spPr>
          <a:xfrm>
            <a:off x="6815286" y="2888794"/>
            <a:ext cx="2967136" cy="9002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54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第三章</a:t>
            </a:r>
            <a:endParaRPr lang="zh-CN" altLang="en-US" sz="54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3" name="文本框 9"/>
          <p:cNvSpPr txBox="1"/>
          <p:nvPr/>
        </p:nvSpPr>
        <p:spPr>
          <a:xfrm>
            <a:off x="190550" y="2964096"/>
            <a:ext cx="7153090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40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如何免费使用</a:t>
            </a:r>
            <a:endParaRPr lang="zh-CN" altLang="en-US" sz="40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710074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838622" y="188640"/>
            <a:ext cx="496855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免费使用方式</a:t>
            </a:r>
            <a:endParaRPr lang="zh-CN" altLang="en-US" sz="32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object 9"/>
          <p:cNvSpPr/>
          <p:nvPr/>
        </p:nvSpPr>
        <p:spPr>
          <a:xfrm>
            <a:off x="4607940" y="1586230"/>
            <a:ext cx="3058160" cy="3058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bject 10"/>
          <p:cNvSpPr/>
          <p:nvPr/>
        </p:nvSpPr>
        <p:spPr>
          <a:xfrm>
            <a:off x="5357495" y="2162175"/>
            <a:ext cx="1424304" cy="176098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object 11"/>
          <p:cNvSpPr txBox="1"/>
          <p:nvPr/>
        </p:nvSpPr>
        <p:spPr>
          <a:xfrm>
            <a:off x="4992370" y="4274566"/>
            <a:ext cx="2311400" cy="5613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800" spc="-5" dirty="0" smtClean="0">
                <a:solidFill>
                  <a:srgbClr val="39393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双剑合璧</a:t>
            </a:r>
            <a:endParaRPr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9" name="object 12"/>
          <p:cNvSpPr txBox="1"/>
          <p:nvPr/>
        </p:nvSpPr>
        <p:spPr>
          <a:xfrm>
            <a:off x="5671820" y="2290190"/>
            <a:ext cx="652780" cy="12306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8000" b="1" dirty="0" smtClean="0">
                <a:solidFill>
                  <a:srgbClr val="7670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+</a:t>
            </a:r>
            <a:endParaRPr sz="80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00487" y="1586230"/>
            <a:ext cx="1387935" cy="36739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616025" y="1595090"/>
            <a:ext cx="1850620" cy="370124"/>
          </a:xfrm>
          <a:prstGeom prst="rect">
            <a:avLst/>
          </a:prstGeom>
        </p:spPr>
      </p:pic>
      <p:sp>
        <p:nvSpPr>
          <p:cNvPr id="12" name="object 49"/>
          <p:cNvSpPr txBox="1"/>
          <p:nvPr/>
        </p:nvSpPr>
        <p:spPr>
          <a:xfrm>
            <a:off x="740977" y="2057400"/>
            <a:ext cx="4274109" cy="33776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200000"/>
              </a:lnSpc>
            </a:pPr>
            <a:r>
              <a:rPr lang="en-US" altLang="zh-CN" sz="16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1</a:t>
            </a:r>
            <a:r>
              <a:rPr lang="zh-CN" altLang="en-US" sz="16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、注册</a:t>
            </a:r>
            <a:endParaRPr lang="en-US" altLang="zh-CN" sz="1600" b="1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访问 </a:t>
            </a:r>
            <a:r>
              <a:rPr lang="en-US" altLang="zh-CN" sz="14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http</a:t>
            </a:r>
            <a:r>
              <a:rPr lang="en-US" altLang="zh-CN" sz="1400" b="1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://</a:t>
            </a:r>
            <a:r>
              <a:rPr lang="en-US" altLang="zh-CN" sz="14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www.survey-expert.cn</a:t>
            </a:r>
          </a:p>
          <a:p>
            <a:pPr marL="7556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点击                        ，填写注册信息</a:t>
            </a:r>
            <a:endParaRPr lang="en-US" altLang="zh-CN" sz="1400" b="1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通过注册邮箱接收激活邮件，并激活</a:t>
            </a:r>
            <a:endParaRPr lang="en-US" altLang="zh-CN" sz="1400" b="1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限制用户组内</a:t>
            </a:r>
            <a:r>
              <a:rPr lang="en-US" altLang="zh-CN" sz="14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2</a:t>
            </a:r>
            <a:r>
              <a:rPr lang="zh-CN" altLang="en-US" sz="14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个用户账户</a:t>
            </a:r>
            <a:endParaRPr lang="en-US" altLang="zh-CN" sz="1400" b="1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限制</a:t>
            </a:r>
            <a:r>
              <a:rPr lang="en-US" altLang="zh-CN" sz="14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10</a:t>
            </a:r>
            <a:r>
              <a:rPr lang="zh-CN" altLang="en-US" sz="14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个问卷项目</a:t>
            </a:r>
            <a:endParaRPr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12700">
              <a:lnSpc>
                <a:spcPct val="200000"/>
              </a:lnSpc>
            </a:pPr>
            <a:r>
              <a:rPr lang="en-US" altLang="zh-CN" sz="16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2</a:t>
            </a:r>
            <a:r>
              <a:rPr lang="zh-CN" altLang="en-US" sz="16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、使用</a:t>
            </a:r>
            <a:endParaRPr lang="en-US" altLang="zh-CN" sz="1600" b="1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通过网站登录免费版</a:t>
            </a:r>
            <a:endParaRPr lang="en-US" altLang="zh-CN" sz="1400" b="1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</a:t>
            </a:r>
            <a:r>
              <a:rPr lang="en-US" altLang="zh-CN" sz="14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14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登录免费版</a:t>
            </a:r>
            <a:endParaRPr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933053" y="2895600"/>
            <a:ext cx="1134867" cy="357626"/>
          </a:xfrm>
          <a:prstGeom prst="rect">
            <a:avLst/>
          </a:prstGeom>
        </p:spPr>
      </p:pic>
      <p:sp>
        <p:nvSpPr>
          <p:cNvPr id="14" name="object 49"/>
          <p:cNvSpPr txBox="1"/>
          <p:nvPr/>
        </p:nvSpPr>
        <p:spPr>
          <a:xfrm>
            <a:off x="7635816" y="2062716"/>
            <a:ext cx="4274109" cy="33776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200000"/>
              </a:lnSpc>
            </a:pPr>
            <a:r>
              <a:rPr lang="en-US" altLang="zh-CN" sz="16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1</a:t>
            </a:r>
            <a:r>
              <a:rPr lang="zh-CN" altLang="en-US" sz="16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、注册</a:t>
            </a:r>
            <a:endParaRPr lang="en-US" altLang="zh-CN" sz="1600" b="1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访问 </a:t>
            </a:r>
            <a:r>
              <a:rPr lang="en-US" altLang="zh-CN" sz="14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http</a:t>
            </a:r>
            <a:r>
              <a:rPr lang="en-US" altLang="zh-CN" sz="1400" b="1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://</a:t>
            </a:r>
            <a:r>
              <a:rPr lang="en-US" altLang="zh-CN" sz="14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www.dap-bi.cn</a:t>
            </a:r>
          </a:p>
          <a:p>
            <a:pPr marL="7556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点击                        ，填写注册信息</a:t>
            </a:r>
            <a:endParaRPr lang="en-US" altLang="zh-CN" sz="1400" b="1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通过手机验证码验证</a:t>
            </a:r>
            <a:endParaRPr lang="en-US" altLang="zh-CN" sz="1400" b="1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限制用户组内</a:t>
            </a:r>
            <a:r>
              <a:rPr lang="en-US" altLang="zh-CN" sz="14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2</a:t>
            </a:r>
            <a:r>
              <a:rPr lang="zh-CN" altLang="en-US" sz="14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个用户账户</a:t>
            </a:r>
            <a:endParaRPr lang="en-US" altLang="zh-CN" sz="1400" b="1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限制</a:t>
            </a:r>
            <a:r>
              <a:rPr lang="en-US" altLang="zh-CN" sz="14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10</a:t>
            </a:r>
            <a:r>
              <a:rPr lang="zh-CN" altLang="en-US" sz="14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个项目</a:t>
            </a:r>
            <a:endParaRPr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12700">
              <a:lnSpc>
                <a:spcPct val="200000"/>
              </a:lnSpc>
            </a:pPr>
            <a:r>
              <a:rPr lang="en-US" altLang="zh-CN" sz="16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2</a:t>
            </a:r>
            <a:r>
              <a:rPr lang="zh-CN" altLang="en-US" sz="16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、使用</a:t>
            </a:r>
            <a:endParaRPr lang="en-US" altLang="zh-CN" sz="1600" b="1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通过网站登录免费版</a:t>
            </a:r>
            <a:endParaRPr lang="en-US" altLang="zh-CN" sz="1400" b="1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857396" y="2876654"/>
            <a:ext cx="963411" cy="33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203567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838622" y="188640"/>
            <a:ext cx="2736304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服务保障</a:t>
            </a: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710" b="687"/>
          <a:stretch>
            <a:fillRect/>
          </a:stretch>
        </p:blipFill>
        <p:spPr bwMode="auto">
          <a:xfrm>
            <a:off x="0" y="1655763"/>
            <a:ext cx="6276975" cy="38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7"/>
          <p:cNvSpPr/>
          <p:nvPr/>
        </p:nvSpPr>
        <p:spPr>
          <a:xfrm>
            <a:off x="6099175" y="1655763"/>
            <a:ext cx="6091238" cy="38385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grpSp>
        <p:nvGrpSpPr>
          <p:cNvPr id="9" name="组合 8"/>
          <p:cNvGrpSpPr/>
          <p:nvPr/>
        </p:nvGrpSpPr>
        <p:grpSpPr>
          <a:xfrm>
            <a:off x="6554788" y="2564904"/>
            <a:ext cx="587375" cy="585787"/>
            <a:chOff x="6554788" y="3144838"/>
            <a:chExt cx="587375" cy="585787"/>
          </a:xfrm>
        </p:grpSpPr>
        <p:sp>
          <p:nvSpPr>
            <p:cNvPr id="10" name="Oval 7"/>
            <p:cNvSpPr/>
            <p:nvPr/>
          </p:nvSpPr>
          <p:spPr>
            <a:xfrm>
              <a:off x="6554788" y="3144838"/>
              <a:ext cx="587375" cy="585787"/>
            </a:xfrm>
            <a:prstGeom prst="ellipse">
              <a:avLst/>
            </a:prstGeom>
            <a:solidFill>
              <a:schemeClr val="bg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 sz="1600" dirty="0">
                <a:solidFill>
                  <a:srgbClr val="5DB51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93"/>
            <p:cNvSpPr>
              <a:spLocks noEditPoints="1"/>
            </p:cNvSpPr>
            <p:nvPr/>
          </p:nvSpPr>
          <p:spPr bwMode="auto">
            <a:xfrm>
              <a:off x="6748463" y="3262313"/>
              <a:ext cx="220662" cy="295275"/>
            </a:xfrm>
            <a:custGeom>
              <a:avLst/>
              <a:gdLst>
                <a:gd name="T0" fmla="*/ 192006 w 216"/>
                <a:gd name="T1" fmla="*/ 129740 h 288"/>
                <a:gd name="T2" fmla="*/ 192006 w 216"/>
                <a:gd name="T3" fmla="*/ 81345 h 288"/>
                <a:gd name="T4" fmla="*/ 111323 w 216"/>
                <a:gd name="T5" fmla="*/ 0 h 288"/>
                <a:gd name="T6" fmla="*/ 110302 w 216"/>
                <a:gd name="T7" fmla="*/ 0 h 288"/>
                <a:gd name="T8" fmla="*/ 108259 w 216"/>
                <a:gd name="T9" fmla="*/ 0 h 288"/>
                <a:gd name="T10" fmla="*/ 28597 w 216"/>
                <a:gd name="T11" fmla="*/ 81345 h 288"/>
                <a:gd name="T12" fmla="*/ 28597 w 216"/>
                <a:gd name="T13" fmla="*/ 129740 h 288"/>
                <a:gd name="T14" fmla="*/ 0 w 216"/>
                <a:gd name="T15" fmla="*/ 129740 h 288"/>
                <a:gd name="T16" fmla="*/ 0 w 216"/>
                <a:gd name="T17" fmla="*/ 296548 h 288"/>
                <a:gd name="T18" fmla="*/ 220603 w 216"/>
                <a:gd name="T19" fmla="*/ 296548 h 288"/>
                <a:gd name="T20" fmla="*/ 220603 w 216"/>
                <a:gd name="T21" fmla="*/ 129740 h 288"/>
                <a:gd name="T22" fmla="*/ 192006 w 216"/>
                <a:gd name="T23" fmla="*/ 129740 h 288"/>
                <a:gd name="T24" fmla="*/ 135834 w 216"/>
                <a:gd name="T25" fmla="*/ 266687 h 288"/>
                <a:gd name="T26" fmla="*/ 85790 w 216"/>
                <a:gd name="T27" fmla="*/ 266687 h 288"/>
                <a:gd name="T28" fmla="*/ 98046 w 216"/>
                <a:gd name="T29" fmla="*/ 212114 h 288"/>
                <a:gd name="T30" fmla="*/ 85790 w 216"/>
                <a:gd name="T31" fmla="*/ 190491 h 288"/>
                <a:gd name="T32" fmla="*/ 110302 w 216"/>
                <a:gd name="T33" fmla="*/ 165779 h 288"/>
                <a:gd name="T34" fmla="*/ 135834 w 216"/>
                <a:gd name="T35" fmla="*/ 190491 h 288"/>
                <a:gd name="T36" fmla="*/ 122557 w 216"/>
                <a:gd name="T37" fmla="*/ 212114 h 288"/>
                <a:gd name="T38" fmla="*/ 135834 w 216"/>
                <a:gd name="T39" fmla="*/ 266687 h 288"/>
                <a:gd name="T40" fmla="*/ 151154 w 216"/>
                <a:gd name="T41" fmla="*/ 129740 h 288"/>
                <a:gd name="T42" fmla="*/ 68428 w 216"/>
                <a:gd name="T43" fmla="*/ 129740 h 288"/>
                <a:gd name="T44" fmla="*/ 68428 w 216"/>
                <a:gd name="T45" fmla="*/ 81345 h 288"/>
                <a:gd name="T46" fmla="*/ 108259 w 216"/>
                <a:gd name="T47" fmla="*/ 41187 h 288"/>
                <a:gd name="T48" fmla="*/ 110302 w 216"/>
                <a:gd name="T49" fmla="*/ 41187 h 288"/>
                <a:gd name="T50" fmla="*/ 111323 w 216"/>
                <a:gd name="T51" fmla="*/ 41187 h 288"/>
                <a:gd name="T52" fmla="*/ 151154 w 216"/>
                <a:gd name="T53" fmla="*/ 81345 h 288"/>
                <a:gd name="T54" fmla="*/ 151154 w 216"/>
                <a:gd name="T55" fmla="*/ 129740 h 28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216" h="288">
                  <a:moveTo>
                    <a:pt x="188" y="126"/>
                  </a:moveTo>
                  <a:cubicBezTo>
                    <a:pt x="188" y="79"/>
                    <a:pt x="188" y="79"/>
                    <a:pt x="188" y="79"/>
                  </a:cubicBezTo>
                  <a:cubicBezTo>
                    <a:pt x="188" y="36"/>
                    <a:pt x="152" y="0"/>
                    <a:pt x="109" y="0"/>
                  </a:cubicBezTo>
                  <a:cubicBezTo>
                    <a:pt x="109" y="0"/>
                    <a:pt x="108" y="0"/>
                    <a:pt x="108" y="0"/>
                  </a:cubicBezTo>
                  <a:cubicBezTo>
                    <a:pt x="107" y="0"/>
                    <a:pt x="107" y="0"/>
                    <a:pt x="106" y="0"/>
                  </a:cubicBezTo>
                  <a:cubicBezTo>
                    <a:pt x="63" y="0"/>
                    <a:pt x="28" y="36"/>
                    <a:pt x="28" y="79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216" y="288"/>
                    <a:pt x="216" y="288"/>
                    <a:pt x="216" y="288"/>
                  </a:cubicBezTo>
                  <a:cubicBezTo>
                    <a:pt x="216" y="126"/>
                    <a:pt x="216" y="126"/>
                    <a:pt x="216" y="126"/>
                  </a:cubicBezTo>
                  <a:lnTo>
                    <a:pt x="188" y="126"/>
                  </a:lnTo>
                  <a:close/>
                  <a:moveTo>
                    <a:pt x="133" y="259"/>
                  </a:moveTo>
                  <a:cubicBezTo>
                    <a:pt x="84" y="259"/>
                    <a:pt x="84" y="259"/>
                    <a:pt x="84" y="259"/>
                  </a:cubicBezTo>
                  <a:cubicBezTo>
                    <a:pt x="96" y="206"/>
                    <a:pt x="96" y="206"/>
                    <a:pt x="96" y="206"/>
                  </a:cubicBezTo>
                  <a:cubicBezTo>
                    <a:pt x="88" y="202"/>
                    <a:pt x="84" y="194"/>
                    <a:pt x="84" y="185"/>
                  </a:cubicBezTo>
                  <a:cubicBezTo>
                    <a:pt x="84" y="172"/>
                    <a:pt x="95" y="161"/>
                    <a:pt x="108" y="161"/>
                  </a:cubicBezTo>
                  <a:cubicBezTo>
                    <a:pt x="122" y="161"/>
                    <a:pt x="133" y="172"/>
                    <a:pt x="133" y="185"/>
                  </a:cubicBezTo>
                  <a:cubicBezTo>
                    <a:pt x="133" y="194"/>
                    <a:pt x="128" y="202"/>
                    <a:pt x="120" y="206"/>
                  </a:cubicBezTo>
                  <a:lnTo>
                    <a:pt x="133" y="259"/>
                  </a:lnTo>
                  <a:close/>
                  <a:moveTo>
                    <a:pt x="148" y="126"/>
                  </a:moveTo>
                  <a:cubicBezTo>
                    <a:pt x="67" y="126"/>
                    <a:pt x="67" y="126"/>
                    <a:pt x="67" y="126"/>
                  </a:cubicBezTo>
                  <a:cubicBezTo>
                    <a:pt x="67" y="79"/>
                    <a:pt x="67" y="79"/>
                    <a:pt x="67" y="79"/>
                  </a:cubicBezTo>
                  <a:cubicBezTo>
                    <a:pt x="67" y="57"/>
                    <a:pt x="85" y="40"/>
                    <a:pt x="106" y="40"/>
                  </a:cubicBezTo>
                  <a:cubicBezTo>
                    <a:pt x="107" y="40"/>
                    <a:pt x="108" y="40"/>
                    <a:pt x="108" y="40"/>
                  </a:cubicBezTo>
                  <a:cubicBezTo>
                    <a:pt x="108" y="40"/>
                    <a:pt x="109" y="40"/>
                    <a:pt x="109" y="40"/>
                  </a:cubicBezTo>
                  <a:cubicBezTo>
                    <a:pt x="131" y="40"/>
                    <a:pt x="148" y="57"/>
                    <a:pt x="148" y="79"/>
                  </a:cubicBezTo>
                  <a:lnTo>
                    <a:pt x="148" y="126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291638" y="2564904"/>
            <a:ext cx="2243137" cy="795036"/>
            <a:chOff x="9291638" y="3144838"/>
            <a:chExt cx="2243137" cy="795036"/>
          </a:xfrm>
        </p:grpSpPr>
        <p:sp>
          <p:nvSpPr>
            <p:cNvPr id="14" name="Oval 14"/>
            <p:cNvSpPr/>
            <p:nvPr/>
          </p:nvSpPr>
          <p:spPr>
            <a:xfrm>
              <a:off x="9291638" y="3144838"/>
              <a:ext cx="587375" cy="585787"/>
            </a:xfrm>
            <a:prstGeom prst="ellipse">
              <a:avLst/>
            </a:prstGeom>
            <a:solidFill>
              <a:schemeClr val="bg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srgbClr val="5DB51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12"/>
            <p:cNvSpPr>
              <a:spLocks noEditPoints="1"/>
            </p:cNvSpPr>
            <p:nvPr/>
          </p:nvSpPr>
          <p:spPr bwMode="auto">
            <a:xfrm>
              <a:off x="9439275" y="3292475"/>
              <a:ext cx="293688" cy="295275"/>
            </a:xfrm>
            <a:custGeom>
              <a:avLst/>
              <a:gdLst>
                <a:gd name="T0" fmla="*/ 183189 w 288"/>
                <a:gd name="T1" fmla="*/ 123562 h 288"/>
                <a:gd name="T2" fmla="*/ 187283 w 288"/>
                <a:gd name="T3" fmla="*/ 94731 h 288"/>
                <a:gd name="T4" fmla="*/ 94153 w 288"/>
                <a:gd name="T5" fmla="*/ 0 h 288"/>
                <a:gd name="T6" fmla="*/ 0 w 288"/>
                <a:gd name="T7" fmla="*/ 94731 h 288"/>
                <a:gd name="T8" fmla="*/ 94153 w 288"/>
                <a:gd name="T9" fmla="*/ 188432 h 288"/>
                <a:gd name="T10" fmla="*/ 123832 w 288"/>
                <a:gd name="T11" fmla="*/ 183283 h 288"/>
                <a:gd name="T12" fmla="*/ 145323 w 288"/>
                <a:gd name="T13" fmla="*/ 204906 h 288"/>
                <a:gd name="T14" fmla="*/ 190353 w 288"/>
                <a:gd name="T15" fmla="*/ 204906 h 288"/>
                <a:gd name="T16" fmla="*/ 190353 w 288"/>
                <a:gd name="T17" fmla="*/ 251242 h 288"/>
                <a:gd name="T18" fmla="*/ 190353 w 288"/>
                <a:gd name="T19" fmla="*/ 251242 h 288"/>
                <a:gd name="T20" fmla="*/ 235383 w 288"/>
                <a:gd name="T21" fmla="*/ 251242 h 288"/>
                <a:gd name="T22" fmla="*/ 235383 w 288"/>
                <a:gd name="T23" fmla="*/ 296548 h 288"/>
                <a:gd name="T24" fmla="*/ 235383 w 288"/>
                <a:gd name="T25" fmla="*/ 296548 h 288"/>
                <a:gd name="T26" fmla="*/ 294740 w 288"/>
                <a:gd name="T27" fmla="*/ 296548 h 288"/>
                <a:gd name="T28" fmla="*/ 294740 w 288"/>
                <a:gd name="T29" fmla="*/ 296548 h 288"/>
                <a:gd name="T30" fmla="*/ 294740 w 288"/>
                <a:gd name="T31" fmla="*/ 296548 h 288"/>
                <a:gd name="T32" fmla="*/ 294740 w 288"/>
                <a:gd name="T33" fmla="*/ 236827 h 288"/>
                <a:gd name="T34" fmla="*/ 183189 w 288"/>
                <a:gd name="T35" fmla="*/ 123562 h 288"/>
                <a:gd name="T36" fmla="*/ 74708 w 288"/>
                <a:gd name="T37" fmla="*/ 106057 h 288"/>
                <a:gd name="T38" fmla="*/ 42983 w 288"/>
                <a:gd name="T39" fmla="*/ 74137 h 288"/>
                <a:gd name="T40" fmla="*/ 74708 w 288"/>
                <a:gd name="T41" fmla="*/ 42217 h 288"/>
                <a:gd name="T42" fmla="*/ 106434 w 288"/>
                <a:gd name="T43" fmla="*/ 74137 h 288"/>
                <a:gd name="T44" fmla="*/ 74708 w 288"/>
                <a:gd name="T45" fmla="*/ 106057 h 28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88" h="288">
                  <a:moveTo>
                    <a:pt x="179" y="120"/>
                  </a:moveTo>
                  <a:cubicBezTo>
                    <a:pt x="182" y="111"/>
                    <a:pt x="183" y="102"/>
                    <a:pt x="183" y="92"/>
                  </a:cubicBezTo>
                  <a:cubicBezTo>
                    <a:pt x="183" y="41"/>
                    <a:pt x="142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2"/>
                    <a:pt x="41" y="183"/>
                    <a:pt x="92" y="183"/>
                  </a:cubicBezTo>
                  <a:cubicBezTo>
                    <a:pt x="102" y="183"/>
                    <a:pt x="112" y="181"/>
                    <a:pt x="121" y="178"/>
                  </a:cubicBezTo>
                  <a:cubicBezTo>
                    <a:pt x="142" y="199"/>
                    <a:pt x="142" y="199"/>
                    <a:pt x="142" y="199"/>
                  </a:cubicBezTo>
                  <a:cubicBezTo>
                    <a:pt x="186" y="199"/>
                    <a:pt x="186" y="199"/>
                    <a:pt x="186" y="199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30"/>
                    <a:pt x="288" y="230"/>
                    <a:pt x="288" y="230"/>
                  </a:cubicBezTo>
                  <a:lnTo>
                    <a:pt x="179" y="120"/>
                  </a:lnTo>
                  <a:close/>
                  <a:moveTo>
                    <a:pt x="73" y="103"/>
                  </a:moveTo>
                  <a:cubicBezTo>
                    <a:pt x="56" y="103"/>
                    <a:pt x="42" y="89"/>
                    <a:pt x="42" y="72"/>
                  </a:cubicBezTo>
                  <a:cubicBezTo>
                    <a:pt x="42" y="55"/>
                    <a:pt x="56" y="41"/>
                    <a:pt x="73" y="41"/>
                  </a:cubicBezTo>
                  <a:cubicBezTo>
                    <a:pt x="90" y="41"/>
                    <a:pt x="104" y="55"/>
                    <a:pt x="104" y="72"/>
                  </a:cubicBezTo>
                  <a:cubicBezTo>
                    <a:pt x="104" y="89"/>
                    <a:pt x="90" y="103"/>
                    <a:pt x="73" y="103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13"/>
            <p:cNvSpPr txBox="1">
              <a:spLocks noChangeArrowheads="1"/>
            </p:cNvSpPr>
            <p:nvPr/>
          </p:nvSpPr>
          <p:spPr bwMode="auto">
            <a:xfrm>
              <a:off x="10026650" y="3176588"/>
              <a:ext cx="1508125" cy="763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在线帮助</a:t>
              </a:r>
              <a:endPara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endParaRPr>
            </a:p>
            <a:p>
              <a:pPr marL="285750" indent="-285750">
                <a:spcBef>
                  <a:spcPct val="20000"/>
                </a:spcBef>
                <a:buFont typeface="Wingdings" panose="05000000000000000000" pitchFamily="2" charset="2"/>
                <a:buChar char="l"/>
              </a:pP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在线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视频培训</a:t>
              </a:r>
            </a:p>
            <a:p>
              <a:pPr marL="285750" indent="-285750">
                <a:spcBef>
                  <a:spcPct val="20000"/>
                </a:spcBef>
                <a:buFont typeface="Wingdings" panose="05000000000000000000" pitchFamily="2" charset="2"/>
                <a:buChar char="l"/>
              </a:pP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在线用户手册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554788" y="3720604"/>
            <a:ext cx="2279650" cy="1252910"/>
            <a:chOff x="6554788" y="4300538"/>
            <a:chExt cx="2279650" cy="1252910"/>
          </a:xfrm>
        </p:grpSpPr>
        <p:sp>
          <p:nvSpPr>
            <p:cNvPr id="18" name="Oval 11"/>
            <p:cNvSpPr/>
            <p:nvPr/>
          </p:nvSpPr>
          <p:spPr>
            <a:xfrm>
              <a:off x="6554788" y="4300538"/>
              <a:ext cx="587375" cy="585787"/>
            </a:xfrm>
            <a:prstGeom prst="ellipse">
              <a:avLst/>
            </a:prstGeom>
            <a:solidFill>
              <a:schemeClr val="bg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srgbClr val="5DB51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94"/>
            <p:cNvSpPr>
              <a:spLocks noEditPoints="1"/>
            </p:cNvSpPr>
            <p:nvPr/>
          </p:nvSpPr>
          <p:spPr bwMode="auto">
            <a:xfrm>
              <a:off x="6710363" y="4438650"/>
              <a:ext cx="295275" cy="274638"/>
            </a:xfrm>
            <a:custGeom>
              <a:avLst/>
              <a:gdLst>
                <a:gd name="T0" fmla="*/ 220032 w 288"/>
                <a:gd name="T1" fmla="*/ 0 h 269"/>
                <a:gd name="T2" fmla="*/ 217985 w 288"/>
                <a:gd name="T3" fmla="*/ 0 h 269"/>
                <a:gd name="T4" fmla="*/ 216961 w 288"/>
                <a:gd name="T5" fmla="*/ 0 h 269"/>
                <a:gd name="T6" fmla="*/ 142253 w 288"/>
                <a:gd name="T7" fmla="*/ 74587 h 269"/>
                <a:gd name="T8" fmla="*/ 142253 w 288"/>
                <a:gd name="T9" fmla="*/ 119544 h 269"/>
                <a:gd name="T10" fmla="*/ 0 w 288"/>
                <a:gd name="T11" fmla="*/ 119544 h 269"/>
                <a:gd name="T12" fmla="*/ 0 w 288"/>
                <a:gd name="T13" fmla="*/ 274849 h 269"/>
                <a:gd name="T14" fmla="*/ 206727 w 288"/>
                <a:gd name="T15" fmla="*/ 274849 h 269"/>
                <a:gd name="T16" fmla="*/ 206727 w 288"/>
                <a:gd name="T17" fmla="*/ 119544 h 269"/>
                <a:gd name="T18" fmla="*/ 179095 w 288"/>
                <a:gd name="T19" fmla="*/ 119544 h 269"/>
                <a:gd name="T20" fmla="*/ 179095 w 288"/>
                <a:gd name="T21" fmla="*/ 74587 h 269"/>
                <a:gd name="T22" fmla="*/ 216961 w 288"/>
                <a:gd name="T23" fmla="*/ 36783 h 269"/>
                <a:gd name="T24" fmla="*/ 219008 w 288"/>
                <a:gd name="T25" fmla="*/ 36783 h 269"/>
                <a:gd name="T26" fmla="*/ 220032 w 288"/>
                <a:gd name="T27" fmla="*/ 36783 h 269"/>
                <a:gd name="T28" fmla="*/ 256874 w 288"/>
                <a:gd name="T29" fmla="*/ 74587 h 269"/>
                <a:gd name="T30" fmla="*/ 256874 w 288"/>
                <a:gd name="T31" fmla="*/ 92979 h 269"/>
                <a:gd name="T32" fmla="*/ 270178 w 288"/>
                <a:gd name="T33" fmla="*/ 92979 h 269"/>
                <a:gd name="T34" fmla="*/ 270178 w 288"/>
                <a:gd name="T35" fmla="*/ 97066 h 269"/>
                <a:gd name="T36" fmla="*/ 256874 w 288"/>
                <a:gd name="T37" fmla="*/ 109327 h 269"/>
                <a:gd name="T38" fmla="*/ 256874 w 288"/>
                <a:gd name="T39" fmla="*/ 119544 h 269"/>
                <a:gd name="T40" fmla="*/ 294740 w 288"/>
                <a:gd name="T41" fmla="*/ 119544 h 269"/>
                <a:gd name="T42" fmla="*/ 294740 w 288"/>
                <a:gd name="T43" fmla="*/ 74587 h 269"/>
                <a:gd name="T44" fmla="*/ 220032 w 288"/>
                <a:gd name="T45" fmla="*/ 0 h 269"/>
                <a:gd name="T46" fmla="*/ 126902 w 288"/>
                <a:gd name="T47" fmla="*/ 246240 h 269"/>
                <a:gd name="T48" fmla="*/ 79825 w 288"/>
                <a:gd name="T49" fmla="*/ 246240 h 269"/>
                <a:gd name="T50" fmla="*/ 91083 w 288"/>
                <a:gd name="T51" fmla="*/ 196175 h 269"/>
                <a:gd name="T52" fmla="*/ 79825 w 288"/>
                <a:gd name="T53" fmla="*/ 175740 h 269"/>
                <a:gd name="T54" fmla="*/ 103364 w 288"/>
                <a:gd name="T55" fmla="*/ 152240 h 269"/>
                <a:gd name="T56" fmla="*/ 126902 w 288"/>
                <a:gd name="T57" fmla="*/ 175740 h 269"/>
                <a:gd name="T58" fmla="*/ 114621 w 288"/>
                <a:gd name="T59" fmla="*/ 196175 h 269"/>
                <a:gd name="T60" fmla="*/ 126902 w 288"/>
                <a:gd name="T61" fmla="*/ 246240 h 26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88" h="269">
                  <a:moveTo>
                    <a:pt x="215" y="0"/>
                  </a:moveTo>
                  <a:cubicBezTo>
                    <a:pt x="214" y="0"/>
                    <a:pt x="214" y="0"/>
                    <a:pt x="213" y="0"/>
                  </a:cubicBezTo>
                  <a:cubicBezTo>
                    <a:pt x="213" y="0"/>
                    <a:pt x="212" y="0"/>
                    <a:pt x="212" y="0"/>
                  </a:cubicBezTo>
                  <a:cubicBezTo>
                    <a:pt x="172" y="0"/>
                    <a:pt x="139" y="33"/>
                    <a:pt x="139" y="73"/>
                  </a:cubicBezTo>
                  <a:cubicBezTo>
                    <a:pt x="139" y="73"/>
                    <a:pt x="139" y="99"/>
                    <a:pt x="139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202" y="269"/>
                    <a:pt x="202" y="269"/>
                    <a:pt x="202" y="269"/>
                  </a:cubicBezTo>
                  <a:cubicBezTo>
                    <a:pt x="202" y="117"/>
                    <a:pt x="202" y="117"/>
                    <a:pt x="202" y="117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5" y="99"/>
                    <a:pt x="175" y="73"/>
                    <a:pt x="175" y="73"/>
                  </a:cubicBezTo>
                  <a:cubicBezTo>
                    <a:pt x="175" y="53"/>
                    <a:pt x="192" y="36"/>
                    <a:pt x="212" y="36"/>
                  </a:cubicBezTo>
                  <a:cubicBezTo>
                    <a:pt x="213" y="36"/>
                    <a:pt x="214" y="36"/>
                    <a:pt x="214" y="36"/>
                  </a:cubicBezTo>
                  <a:cubicBezTo>
                    <a:pt x="214" y="36"/>
                    <a:pt x="214" y="36"/>
                    <a:pt x="215" y="36"/>
                  </a:cubicBezTo>
                  <a:cubicBezTo>
                    <a:pt x="235" y="36"/>
                    <a:pt x="251" y="53"/>
                    <a:pt x="251" y="73"/>
                  </a:cubicBezTo>
                  <a:cubicBezTo>
                    <a:pt x="251" y="73"/>
                    <a:pt x="251" y="81"/>
                    <a:pt x="251" y="91"/>
                  </a:cubicBezTo>
                  <a:cubicBezTo>
                    <a:pt x="264" y="91"/>
                    <a:pt x="264" y="91"/>
                    <a:pt x="264" y="91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11"/>
                    <a:pt x="251" y="114"/>
                    <a:pt x="251" y="117"/>
                  </a:cubicBezTo>
                  <a:cubicBezTo>
                    <a:pt x="288" y="117"/>
                    <a:pt x="288" y="117"/>
                    <a:pt x="288" y="117"/>
                  </a:cubicBezTo>
                  <a:cubicBezTo>
                    <a:pt x="288" y="99"/>
                    <a:pt x="288" y="73"/>
                    <a:pt x="288" y="73"/>
                  </a:cubicBezTo>
                  <a:cubicBezTo>
                    <a:pt x="288" y="33"/>
                    <a:pt x="255" y="0"/>
                    <a:pt x="215" y="0"/>
                  </a:cubicBezTo>
                  <a:close/>
                  <a:moveTo>
                    <a:pt x="124" y="241"/>
                  </a:moveTo>
                  <a:cubicBezTo>
                    <a:pt x="78" y="241"/>
                    <a:pt x="78" y="241"/>
                    <a:pt x="78" y="241"/>
                  </a:cubicBezTo>
                  <a:cubicBezTo>
                    <a:pt x="89" y="192"/>
                    <a:pt x="89" y="192"/>
                    <a:pt x="89" y="192"/>
                  </a:cubicBezTo>
                  <a:cubicBezTo>
                    <a:pt x="82" y="188"/>
                    <a:pt x="78" y="181"/>
                    <a:pt x="78" y="172"/>
                  </a:cubicBezTo>
                  <a:cubicBezTo>
                    <a:pt x="78" y="160"/>
                    <a:pt x="88" y="149"/>
                    <a:pt x="101" y="149"/>
                  </a:cubicBezTo>
                  <a:cubicBezTo>
                    <a:pt x="113" y="149"/>
                    <a:pt x="124" y="160"/>
                    <a:pt x="124" y="172"/>
                  </a:cubicBezTo>
                  <a:cubicBezTo>
                    <a:pt x="124" y="181"/>
                    <a:pt x="119" y="188"/>
                    <a:pt x="112" y="192"/>
                  </a:cubicBezTo>
                  <a:lnTo>
                    <a:pt x="124" y="241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13"/>
            <p:cNvSpPr txBox="1">
              <a:spLocks noChangeArrowheads="1"/>
            </p:cNvSpPr>
            <p:nvPr/>
          </p:nvSpPr>
          <p:spPr bwMode="auto">
            <a:xfrm>
              <a:off x="7324725" y="4359275"/>
              <a:ext cx="1509713" cy="1194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在线论坛</a:t>
              </a:r>
              <a:endPara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endParaRPr>
            </a:p>
            <a:p>
              <a:pPr marL="285750" indent="-285750">
                <a:spcBef>
                  <a:spcPct val="20000"/>
                </a:spcBef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官方网站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论坛</a:t>
              </a:r>
              <a:endPara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endParaRPr>
            </a:p>
            <a:p>
              <a:pPr marL="285750" indent="-285750">
                <a:spcBef>
                  <a:spcPct val="20000"/>
                </a:spcBef>
                <a:buFont typeface="Wingdings" panose="05000000000000000000" pitchFamily="2" charset="2"/>
                <a:buChar char="l"/>
              </a:pP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http://www.dapchina.cn/bbs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/</a:t>
              </a:r>
              <a:endPara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291638" y="3720604"/>
            <a:ext cx="2564208" cy="1080555"/>
            <a:chOff x="9291638" y="4300538"/>
            <a:chExt cx="2564208" cy="1080555"/>
          </a:xfrm>
        </p:grpSpPr>
        <p:sp>
          <p:nvSpPr>
            <p:cNvPr id="22" name="Oval 17"/>
            <p:cNvSpPr/>
            <p:nvPr/>
          </p:nvSpPr>
          <p:spPr>
            <a:xfrm>
              <a:off x="9291638" y="4300538"/>
              <a:ext cx="587375" cy="585787"/>
            </a:xfrm>
            <a:prstGeom prst="ellipse">
              <a:avLst/>
            </a:prstGeom>
            <a:solidFill>
              <a:schemeClr val="bg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 sz="1600" dirty="0">
                <a:solidFill>
                  <a:srgbClr val="5DB51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91"/>
            <p:cNvSpPr>
              <a:spLocks/>
            </p:cNvSpPr>
            <p:nvPr/>
          </p:nvSpPr>
          <p:spPr bwMode="auto">
            <a:xfrm>
              <a:off x="9509125" y="4446588"/>
              <a:ext cx="149225" cy="295275"/>
            </a:xfrm>
            <a:custGeom>
              <a:avLst/>
              <a:gdLst>
                <a:gd name="T0" fmla="*/ 148274 w 144"/>
                <a:gd name="T1" fmla="*/ 73685 h 288"/>
                <a:gd name="T2" fmla="*/ 74137 w 144"/>
                <a:gd name="T3" fmla="*/ 0 h 288"/>
                <a:gd name="T4" fmla="*/ 0 w 144"/>
                <a:gd name="T5" fmla="*/ 73685 h 288"/>
                <a:gd name="T6" fmla="*/ 37069 w 144"/>
                <a:gd name="T7" fmla="*/ 137136 h 288"/>
                <a:gd name="T8" fmla="*/ 0 w 144"/>
                <a:gd name="T9" fmla="*/ 294740 h 288"/>
                <a:gd name="T10" fmla="*/ 148274 w 144"/>
                <a:gd name="T11" fmla="*/ 294740 h 288"/>
                <a:gd name="T12" fmla="*/ 112235 w 144"/>
                <a:gd name="T13" fmla="*/ 137136 h 288"/>
                <a:gd name="T14" fmla="*/ 148274 w 144"/>
                <a:gd name="T15" fmla="*/ 73685 h 2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4" h="288">
                  <a:moveTo>
                    <a:pt x="144" y="72"/>
                  </a:moveTo>
                  <a:cubicBezTo>
                    <a:pt x="144" y="32"/>
                    <a:pt x="112" y="0"/>
                    <a:pt x="72" y="0"/>
                  </a:cubicBezTo>
                  <a:cubicBezTo>
                    <a:pt x="33" y="0"/>
                    <a:pt x="0" y="32"/>
                    <a:pt x="0" y="72"/>
                  </a:cubicBezTo>
                  <a:cubicBezTo>
                    <a:pt x="0" y="98"/>
                    <a:pt x="14" y="121"/>
                    <a:pt x="36" y="134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144" y="288"/>
                    <a:pt x="144" y="288"/>
                    <a:pt x="144" y="288"/>
                  </a:cubicBezTo>
                  <a:cubicBezTo>
                    <a:pt x="109" y="134"/>
                    <a:pt x="109" y="134"/>
                    <a:pt x="109" y="134"/>
                  </a:cubicBezTo>
                  <a:cubicBezTo>
                    <a:pt x="130" y="121"/>
                    <a:pt x="144" y="98"/>
                    <a:pt x="144" y="72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Box 13"/>
            <p:cNvSpPr txBox="1">
              <a:spLocks noChangeArrowheads="1"/>
            </p:cNvSpPr>
            <p:nvPr/>
          </p:nvSpPr>
          <p:spPr bwMode="auto">
            <a:xfrm>
              <a:off x="10026650" y="4359275"/>
              <a:ext cx="1829196" cy="1021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电话支持</a:t>
              </a:r>
              <a:endPara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endParaRPr>
            </a:p>
            <a:p>
              <a:pPr marL="285750" indent="-285750">
                <a:spcBef>
                  <a:spcPct val="20000"/>
                </a:spcBef>
                <a:buFont typeface="Wingdings" panose="05000000000000000000" pitchFamily="2" charset="2"/>
                <a:buChar char="l"/>
              </a:pP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5*8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技术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保障</a:t>
              </a:r>
              <a:endPara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endParaRPr>
            </a:p>
            <a:p>
              <a:pPr marL="285750" indent="-285750">
                <a:spcBef>
                  <a:spcPct val="20000"/>
                </a:spcBef>
                <a:buFont typeface="Wingdings" panose="05000000000000000000" pitchFamily="2" charset="2"/>
                <a:buChar char="l"/>
              </a:pP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1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小时快速响应</a:t>
              </a:r>
              <a:endPara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endParaRPr>
            </a:p>
            <a:p>
              <a:pPr marL="285750" indent="-285750">
                <a:spcBef>
                  <a:spcPct val="20000"/>
                </a:spcBef>
                <a:buFont typeface="Wingdings" panose="05000000000000000000" pitchFamily="2" charset="2"/>
                <a:buChar char="l"/>
              </a:pP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010-58349585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endParaRPr>
            </a:p>
          </p:txBody>
        </p:sp>
      </p:grpSp>
      <p:sp>
        <p:nvSpPr>
          <p:cNvPr id="26" name="TextBox 13"/>
          <p:cNvSpPr txBox="1">
            <a:spLocks noChangeArrowheads="1"/>
          </p:cNvSpPr>
          <p:nvPr/>
        </p:nvSpPr>
        <p:spPr bwMode="auto">
          <a:xfrm>
            <a:off x="7360679" y="2580778"/>
            <a:ext cx="1509713" cy="763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在线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QQ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服务</a:t>
            </a:r>
            <a:endParaRPr lang="en-US" altLang="zh-CN" sz="1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itchFamily="34" charset="0"/>
            </a:endParaRPr>
          </a:p>
          <a:p>
            <a:pPr marL="285750" indent="-285750"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3542657767</a:t>
            </a:r>
          </a:p>
          <a:p>
            <a:pPr marL="285750" indent="-285750"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1142625569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07363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558" y="-27384"/>
            <a:ext cx="432048" cy="6926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838622" y="188640"/>
            <a:ext cx="2736304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联</a:t>
            </a:r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系方式</a:t>
            </a:r>
            <a:endParaRPr lang="zh-CN" altLang="en-US" sz="32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3502918" y="2276872"/>
            <a:ext cx="4392488" cy="253146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姓名：侯召利</a:t>
            </a:r>
            <a:endParaRPr lang="en-US" altLang="zh-CN" sz="3200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/>
            <a:endParaRPr lang="en-US" altLang="zh-CN" sz="3200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/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手</a:t>
            </a:r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机</a:t>
            </a:r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号：</a:t>
            </a:r>
            <a:r>
              <a:rPr lang="en-US" altLang="zh-CN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18614029352</a:t>
            </a:r>
          </a:p>
          <a:p>
            <a:pPr marL="0" lvl="1"/>
            <a:endParaRPr lang="en-US" altLang="zh-CN" sz="3200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/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微信</a:t>
            </a:r>
            <a:r>
              <a:rPr lang="zh-CN" altLang="en-US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号：</a:t>
            </a:r>
            <a:r>
              <a:rPr lang="en-US" altLang="zh-CN" sz="3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13811254603</a:t>
            </a:r>
            <a:endParaRPr lang="zh-CN" altLang="en-US" sz="32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07363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3"/>
          <p:cNvSpPr/>
          <p:nvPr/>
        </p:nvSpPr>
        <p:spPr>
          <a:xfrm>
            <a:off x="1" y="0"/>
            <a:ext cx="12203666" cy="6858000"/>
          </a:xfrm>
          <a:custGeom>
            <a:avLst/>
            <a:gdLst>
              <a:gd name="connsiteX0" fmla="*/ 0 w 12190413"/>
              <a:gd name="connsiteY0" fmla="*/ 0 h 6858000"/>
              <a:gd name="connsiteX1" fmla="*/ 12190413 w 12190413"/>
              <a:gd name="connsiteY1" fmla="*/ 0 h 6858000"/>
              <a:gd name="connsiteX2" fmla="*/ 12190413 w 12190413"/>
              <a:gd name="connsiteY2" fmla="*/ 6858000 h 6858000"/>
              <a:gd name="connsiteX3" fmla="*/ 0 w 12190413"/>
              <a:gd name="connsiteY3" fmla="*/ 6858000 h 6858000"/>
              <a:gd name="connsiteX4" fmla="*/ 0 w 12190413"/>
              <a:gd name="connsiteY4" fmla="*/ 0 h 6858000"/>
              <a:gd name="connsiteX0" fmla="*/ 0 w 12190413"/>
              <a:gd name="connsiteY0" fmla="*/ 0 h 6858000"/>
              <a:gd name="connsiteX1" fmla="*/ 12190413 w 12190413"/>
              <a:gd name="connsiteY1" fmla="*/ 0 h 6858000"/>
              <a:gd name="connsiteX2" fmla="*/ 12163909 w 12190413"/>
              <a:gd name="connsiteY2" fmla="*/ 4658139 h 6858000"/>
              <a:gd name="connsiteX3" fmla="*/ 0 w 12190413"/>
              <a:gd name="connsiteY3" fmla="*/ 6858000 h 6858000"/>
              <a:gd name="connsiteX4" fmla="*/ 0 w 12190413"/>
              <a:gd name="connsiteY4" fmla="*/ 0 h 6858000"/>
              <a:gd name="connsiteX0" fmla="*/ 0 w 12203666"/>
              <a:gd name="connsiteY0" fmla="*/ 0 h 6858000"/>
              <a:gd name="connsiteX1" fmla="*/ 12190413 w 12203666"/>
              <a:gd name="connsiteY1" fmla="*/ 0 h 6858000"/>
              <a:gd name="connsiteX2" fmla="*/ 12203666 w 12203666"/>
              <a:gd name="connsiteY2" fmla="*/ 4658139 h 6858000"/>
              <a:gd name="connsiteX3" fmla="*/ 0 w 12203666"/>
              <a:gd name="connsiteY3" fmla="*/ 6858000 h 6858000"/>
              <a:gd name="connsiteX4" fmla="*/ 0 w 1220366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3666" h="6858000">
                <a:moveTo>
                  <a:pt x="0" y="0"/>
                </a:moveTo>
                <a:lnTo>
                  <a:pt x="12190413" y="0"/>
                </a:lnTo>
                <a:cubicBezTo>
                  <a:pt x="12194831" y="1552713"/>
                  <a:pt x="12199248" y="3105426"/>
                  <a:pt x="12203666" y="4658139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1927854" y="5949280"/>
            <a:ext cx="262558" cy="90693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55600" dist="1016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Group 17"/>
          <p:cNvGrpSpPr/>
          <p:nvPr/>
        </p:nvGrpSpPr>
        <p:grpSpPr>
          <a:xfrm>
            <a:off x="138914" y="44624"/>
            <a:ext cx="7963350" cy="3988085"/>
            <a:chOff x="0" y="9525"/>
            <a:chExt cx="12492024" cy="6604001"/>
          </a:xfrm>
          <a:solidFill>
            <a:srgbClr val="0083E6"/>
          </a:solidFill>
        </p:grpSpPr>
        <p:sp>
          <p:nvSpPr>
            <p:cNvPr id="10" name="Freeform 38"/>
            <p:cNvSpPr>
              <a:spLocks noEditPoints="1"/>
            </p:cNvSpPr>
            <p:nvPr/>
          </p:nvSpPr>
          <p:spPr bwMode="auto">
            <a:xfrm>
              <a:off x="5265738" y="3773488"/>
              <a:ext cx="590550" cy="590550"/>
            </a:xfrm>
            <a:custGeom>
              <a:avLst/>
              <a:gdLst>
                <a:gd name="T0" fmla="*/ 79 w 157"/>
                <a:gd name="T1" fmla="*/ 0 h 157"/>
                <a:gd name="T2" fmla="*/ 79 w 157"/>
                <a:gd name="T3" fmla="*/ 0 h 157"/>
                <a:gd name="T4" fmla="*/ 79 w 157"/>
                <a:gd name="T5" fmla="*/ 9 h 157"/>
                <a:gd name="T6" fmla="*/ 85 w 157"/>
                <a:gd name="T7" fmla="*/ 9 h 157"/>
                <a:gd name="T8" fmla="*/ 85 w 157"/>
                <a:gd name="T9" fmla="*/ 78 h 157"/>
                <a:gd name="T10" fmla="*/ 79 w 157"/>
                <a:gd name="T11" fmla="*/ 78 h 157"/>
                <a:gd name="T12" fmla="*/ 79 w 157"/>
                <a:gd name="T13" fmla="*/ 128 h 157"/>
                <a:gd name="T14" fmla="*/ 79 w 157"/>
                <a:gd name="T15" fmla="*/ 128 h 157"/>
                <a:gd name="T16" fmla="*/ 129 w 157"/>
                <a:gd name="T17" fmla="*/ 78 h 157"/>
                <a:gd name="T18" fmla="*/ 101 w 157"/>
                <a:gd name="T19" fmla="*/ 34 h 157"/>
                <a:gd name="T20" fmla="*/ 107 w 157"/>
                <a:gd name="T21" fmla="*/ 22 h 157"/>
                <a:gd name="T22" fmla="*/ 142 w 157"/>
                <a:gd name="T23" fmla="*/ 78 h 157"/>
                <a:gd name="T24" fmla="*/ 79 w 157"/>
                <a:gd name="T25" fmla="*/ 141 h 157"/>
                <a:gd name="T26" fmla="*/ 79 w 157"/>
                <a:gd name="T27" fmla="*/ 141 h 157"/>
                <a:gd name="T28" fmla="*/ 79 w 157"/>
                <a:gd name="T29" fmla="*/ 141 h 157"/>
                <a:gd name="T30" fmla="*/ 79 w 157"/>
                <a:gd name="T31" fmla="*/ 157 h 157"/>
                <a:gd name="T32" fmla="*/ 79 w 157"/>
                <a:gd name="T33" fmla="*/ 157 h 157"/>
                <a:gd name="T34" fmla="*/ 157 w 157"/>
                <a:gd name="T35" fmla="*/ 78 h 157"/>
                <a:gd name="T36" fmla="*/ 79 w 157"/>
                <a:gd name="T37" fmla="*/ 0 h 157"/>
                <a:gd name="T38" fmla="*/ 79 w 157"/>
                <a:gd name="T39" fmla="*/ 0 h 157"/>
                <a:gd name="T40" fmla="*/ 0 w 157"/>
                <a:gd name="T41" fmla="*/ 78 h 157"/>
                <a:gd name="T42" fmla="*/ 79 w 157"/>
                <a:gd name="T43" fmla="*/ 157 h 157"/>
                <a:gd name="T44" fmla="*/ 79 w 157"/>
                <a:gd name="T45" fmla="*/ 141 h 157"/>
                <a:gd name="T46" fmla="*/ 16 w 157"/>
                <a:gd name="T47" fmla="*/ 78 h 157"/>
                <a:gd name="T48" fmla="*/ 50 w 157"/>
                <a:gd name="T49" fmla="*/ 22 h 157"/>
                <a:gd name="T50" fmla="*/ 56 w 157"/>
                <a:gd name="T51" fmla="*/ 34 h 157"/>
                <a:gd name="T52" fmla="*/ 29 w 157"/>
                <a:gd name="T53" fmla="*/ 78 h 157"/>
                <a:gd name="T54" fmla="*/ 79 w 157"/>
                <a:gd name="T55" fmla="*/ 128 h 157"/>
                <a:gd name="T56" fmla="*/ 79 w 157"/>
                <a:gd name="T57" fmla="*/ 78 h 157"/>
                <a:gd name="T58" fmla="*/ 72 w 157"/>
                <a:gd name="T59" fmla="*/ 78 h 157"/>
                <a:gd name="T60" fmla="*/ 72 w 157"/>
                <a:gd name="T61" fmla="*/ 9 h 157"/>
                <a:gd name="T62" fmla="*/ 72 w 157"/>
                <a:gd name="T63" fmla="*/ 9 h 157"/>
                <a:gd name="T64" fmla="*/ 79 w 157"/>
                <a:gd name="T65" fmla="*/ 9 h 157"/>
                <a:gd name="T66" fmla="*/ 79 w 157"/>
                <a:gd name="T6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7" h="157">
                  <a:moveTo>
                    <a:pt x="79" y="0"/>
                  </a:moveTo>
                  <a:cubicBezTo>
                    <a:pt x="79" y="0"/>
                    <a:pt x="79" y="0"/>
                    <a:pt x="79" y="0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85" y="9"/>
                    <a:pt x="85" y="9"/>
                    <a:pt x="85" y="9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106" y="128"/>
                    <a:pt x="129" y="106"/>
                    <a:pt x="129" y="78"/>
                  </a:cubicBezTo>
                  <a:cubicBezTo>
                    <a:pt x="129" y="59"/>
                    <a:pt x="118" y="42"/>
                    <a:pt x="101" y="34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28" y="33"/>
                    <a:pt x="142" y="54"/>
                    <a:pt x="142" y="78"/>
                  </a:cubicBezTo>
                  <a:cubicBezTo>
                    <a:pt x="142" y="113"/>
                    <a:pt x="113" y="141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122" y="157"/>
                    <a:pt x="157" y="122"/>
                    <a:pt x="157" y="78"/>
                  </a:cubicBezTo>
                  <a:cubicBezTo>
                    <a:pt x="157" y="35"/>
                    <a:pt x="122" y="0"/>
                    <a:pt x="79" y="0"/>
                  </a:cubicBezTo>
                  <a:close/>
                  <a:moveTo>
                    <a:pt x="79" y="0"/>
                  </a:moveTo>
                  <a:cubicBezTo>
                    <a:pt x="35" y="0"/>
                    <a:pt x="0" y="35"/>
                    <a:pt x="0" y="78"/>
                  </a:cubicBezTo>
                  <a:cubicBezTo>
                    <a:pt x="0" y="122"/>
                    <a:pt x="35" y="157"/>
                    <a:pt x="79" y="157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44" y="141"/>
                    <a:pt x="16" y="113"/>
                    <a:pt x="16" y="78"/>
                  </a:cubicBezTo>
                  <a:cubicBezTo>
                    <a:pt x="16" y="54"/>
                    <a:pt x="29" y="33"/>
                    <a:pt x="50" y="22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39" y="42"/>
                    <a:pt x="29" y="59"/>
                    <a:pt x="29" y="78"/>
                  </a:cubicBezTo>
                  <a:cubicBezTo>
                    <a:pt x="29" y="106"/>
                    <a:pt x="51" y="128"/>
                    <a:pt x="79" y="128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72" y="78"/>
                    <a:pt x="72" y="78"/>
                    <a:pt x="72" y="78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9" y="9"/>
                    <a:pt x="79" y="9"/>
                    <a:pt x="79" y="9"/>
                  </a:cubicBezTo>
                  <a:lnTo>
                    <a:pt x="7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1" name="Freeform 39"/>
            <p:cNvSpPr>
              <a:spLocks/>
            </p:cNvSpPr>
            <p:nvPr/>
          </p:nvSpPr>
          <p:spPr bwMode="auto">
            <a:xfrm>
              <a:off x="4148138" y="3341688"/>
              <a:ext cx="457200" cy="269875"/>
            </a:xfrm>
            <a:custGeom>
              <a:avLst/>
              <a:gdLst>
                <a:gd name="T0" fmla="*/ 69 w 122"/>
                <a:gd name="T1" fmla="*/ 0 h 72"/>
                <a:gd name="T2" fmla="*/ 69 w 122"/>
                <a:gd name="T3" fmla="*/ 12 h 72"/>
                <a:gd name="T4" fmla="*/ 0 w 122"/>
                <a:gd name="T5" fmla="*/ 72 h 72"/>
                <a:gd name="T6" fmla="*/ 69 w 122"/>
                <a:gd name="T7" fmla="*/ 58 h 72"/>
                <a:gd name="T8" fmla="*/ 69 w 122"/>
                <a:gd name="T9" fmla="*/ 71 h 72"/>
                <a:gd name="T10" fmla="*/ 122 w 122"/>
                <a:gd name="T11" fmla="*/ 35 h 72"/>
                <a:gd name="T12" fmla="*/ 69 w 122"/>
                <a:gd name="T1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72">
                  <a:moveTo>
                    <a:pt x="69" y="0"/>
                  </a:moveTo>
                  <a:cubicBezTo>
                    <a:pt x="69" y="12"/>
                    <a:pt x="69" y="12"/>
                    <a:pt x="69" y="12"/>
                  </a:cubicBezTo>
                  <a:cubicBezTo>
                    <a:pt x="8" y="12"/>
                    <a:pt x="0" y="72"/>
                    <a:pt x="0" y="72"/>
                  </a:cubicBezTo>
                  <a:cubicBezTo>
                    <a:pt x="0" y="72"/>
                    <a:pt x="19" y="58"/>
                    <a:pt x="69" y="58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122" y="35"/>
                    <a:pt x="122" y="35"/>
                    <a:pt x="122" y="35"/>
                  </a:cubicBezTo>
                  <a:lnTo>
                    <a:pt x="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2" name="Freeform 40"/>
            <p:cNvSpPr>
              <a:spLocks/>
            </p:cNvSpPr>
            <p:nvPr/>
          </p:nvSpPr>
          <p:spPr bwMode="auto">
            <a:xfrm>
              <a:off x="4102100" y="3581400"/>
              <a:ext cx="455613" cy="271463"/>
            </a:xfrm>
            <a:custGeom>
              <a:avLst/>
              <a:gdLst>
                <a:gd name="T0" fmla="*/ 53 w 121"/>
                <a:gd name="T1" fmla="*/ 72 h 72"/>
                <a:gd name="T2" fmla="*/ 53 w 121"/>
                <a:gd name="T3" fmla="*/ 60 h 72"/>
                <a:gd name="T4" fmla="*/ 121 w 121"/>
                <a:gd name="T5" fmla="*/ 0 h 72"/>
                <a:gd name="T6" fmla="*/ 53 w 121"/>
                <a:gd name="T7" fmla="*/ 14 h 72"/>
                <a:gd name="T8" fmla="*/ 53 w 121"/>
                <a:gd name="T9" fmla="*/ 2 h 72"/>
                <a:gd name="T10" fmla="*/ 0 w 121"/>
                <a:gd name="T11" fmla="*/ 37 h 72"/>
                <a:gd name="T12" fmla="*/ 53 w 121"/>
                <a:gd name="T1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72">
                  <a:moveTo>
                    <a:pt x="53" y="72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115" y="60"/>
                    <a:pt x="121" y="0"/>
                    <a:pt x="121" y="0"/>
                  </a:cubicBezTo>
                  <a:cubicBezTo>
                    <a:pt x="121" y="0"/>
                    <a:pt x="103" y="14"/>
                    <a:pt x="53" y="14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0" y="37"/>
                    <a:pt x="0" y="37"/>
                    <a:pt x="0" y="37"/>
                  </a:cubicBezTo>
                  <a:lnTo>
                    <a:pt x="53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3" name="Freeform 41"/>
            <p:cNvSpPr>
              <a:spLocks/>
            </p:cNvSpPr>
            <p:nvPr/>
          </p:nvSpPr>
          <p:spPr bwMode="auto">
            <a:xfrm>
              <a:off x="4467225" y="2841625"/>
              <a:ext cx="596900" cy="560388"/>
            </a:xfrm>
            <a:custGeom>
              <a:avLst/>
              <a:gdLst>
                <a:gd name="T0" fmla="*/ 95 w 159"/>
                <a:gd name="T1" fmla="*/ 74 h 149"/>
                <a:gd name="T2" fmla="*/ 122 w 159"/>
                <a:gd name="T3" fmla="*/ 52 h 149"/>
                <a:gd name="T4" fmla="*/ 128 w 159"/>
                <a:gd name="T5" fmla="*/ 53 h 149"/>
                <a:gd name="T6" fmla="*/ 146 w 159"/>
                <a:gd name="T7" fmla="*/ 65 h 149"/>
                <a:gd name="T8" fmla="*/ 157 w 159"/>
                <a:gd name="T9" fmla="*/ 61 h 149"/>
                <a:gd name="T10" fmla="*/ 157 w 159"/>
                <a:gd name="T11" fmla="*/ 37 h 149"/>
                <a:gd name="T12" fmla="*/ 107 w 159"/>
                <a:gd name="T13" fmla="*/ 5 h 149"/>
                <a:gd name="T14" fmla="*/ 76 w 159"/>
                <a:gd name="T15" fmla="*/ 33 h 149"/>
                <a:gd name="T16" fmla="*/ 36 w 159"/>
                <a:gd name="T17" fmla="*/ 20 h 149"/>
                <a:gd name="T18" fmla="*/ 5 w 159"/>
                <a:gd name="T19" fmla="*/ 70 h 149"/>
                <a:gd name="T20" fmla="*/ 102 w 159"/>
                <a:gd name="T21" fmla="*/ 149 h 149"/>
                <a:gd name="T22" fmla="*/ 118 w 159"/>
                <a:gd name="T23" fmla="*/ 133 h 149"/>
                <a:gd name="T24" fmla="*/ 95 w 159"/>
                <a:gd name="T25" fmla="*/ 7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9" h="149">
                  <a:moveTo>
                    <a:pt x="95" y="74"/>
                  </a:moveTo>
                  <a:cubicBezTo>
                    <a:pt x="98" y="61"/>
                    <a:pt x="109" y="52"/>
                    <a:pt x="122" y="52"/>
                  </a:cubicBezTo>
                  <a:cubicBezTo>
                    <a:pt x="124" y="52"/>
                    <a:pt x="126" y="52"/>
                    <a:pt x="128" y="53"/>
                  </a:cubicBezTo>
                  <a:cubicBezTo>
                    <a:pt x="135" y="54"/>
                    <a:pt x="142" y="59"/>
                    <a:pt x="146" y="65"/>
                  </a:cubicBezTo>
                  <a:cubicBezTo>
                    <a:pt x="149" y="63"/>
                    <a:pt x="153" y="62"/>
                    <a:pt x="157" y="61"/>
                  </a:cubicBezTo>
                  <a:cubicBezTo>
                    <a:pt x="159" y="46"/>
                    <a:pt x="157" y="37"/>
                    <a:pt x="157" y="37"/>
                  </a:cubicBezTo>
                  <a:cubicBezTo>
                    <a:pt x="152" y="14"/>
                    <a:pt x="129" y="0"/>
                    <a:pt x="107" y="5"/>
                  </a:cubicBezTo>
                  <a:cubicBezTo>
                    <a:pt x="92" y="8"/>
                    <a:pt x="81" y="19"/>
                    <a:pt x="76" y="33"/>
                  </a:cubicBezTo>
                  <a:cubicBezTo>
                    <a:pt x="66" y="22"/>
                    <a:pt x="52" y="17"/>
                    <a:pt x="36" y="20"/>
                  </a:cubicBezTo>
                  <a:cubicBezTo>
                    <a:pt x="14" y="25"/>
                    <a:pt x="0" y="48"/>
                    <a:pt x="5" y="70"/>
                  </a:cubicBezTo>
                  <a:cubicBezTo>
                    <a:pt x="5" y="70"/>
                    <a:pt x="14" y="126"/>
                    <a:pt x="102" y="149"/>
                  </a:cubicBezTo>
                  <a:cubicBezTo>
                    <a:pt x="108" y="143"/>
                    <a:pt x="113" y="138"/>
                    <a:pt x="118" y="133"/>
                  </a:cubicBezTo>
                  <a:cubicBezTo>
                    <a:pt x="88" y="103"/>
                    <a:pt x="94" y="76"/>
                    <a:pt x="95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" name="Freeform 42"/>
            <p:cNvSpPr>
              <a:spLocks/>
            </p:cNvSpPr>
            <p:nvPr/>
          </p:nvSpPr>
          <p:spPr bwMode="auto">
            <a:xfrm>
              <a:off x="4811713" y="3055938"/>
              <a:ext cx="354013" cy="300038"/>
            </a:xfrm>
            <a:custGeom>
              <a:avLst/>
              <a:gdLst>
                <a:gd name="T0" fmla="*/ 74 w 94"/>
                <a:gd name="T1" fmla="*/ 9 h 80"/>
                <a:gd name="T2" fmla="*/ 69 w 94"/>
                <a:gd name="T3" fmla="*/ 9 h 80"/>
                <a:gd name="T4" fmla="*/ 64 w 94"/>
                <a:gd name="T5" fmla="*/ 9 h 80"/>
                <a:gd name="T6" fmla="*/ 52 w 94"/>
                <a:gd name="T7" fmla="*/ 16 h 80"/>
                <a:gd name="T8" fmla="*/ 35 w 94"/>
                <a:gd name="T9" fmla="*/ 0 h 80"/>
                <a:gd name="T10" fmla="*/ 30 w 94"/>
                <a:gd name="T11" fmla="*/ 0 h 80"/>
                <a:gd name="T12" fmla="*/ 7 w 94"/>
                <a:gd name="T13" fmla="*/ 18 h 80"/>
                <a:gd name="T14" fmla="*/ 30 w 94"/>
                <a:gd name="T15" fmla="*/ 73 h 80"/>
                <a:gd name="T16" fmla="*/ 37 w 94"/>
                <a:gd name="T17" fmla="*/ 80 h 80"/>
                <a:gd name="T18" fmla="*/ 91 w 94"/>
                <a:gd name="T19" fmla="*/ 37 h 80"/>
                <a:gd name="T20" fmla="*/ 74 w 94"/>
                <a:gd name="T21" fmla="*/ 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4" h="80">
                  <a:moveTo>
                    <a:pt x="74" y="9"/>
                  </a:moveTo>
                  <a:cubicBezTo>
                    <a:pt x="72" y="9"/>
                    <a:pt x="71" y="9"/>
                    <a:pt x="69" y="9"/>
                  </a:cubicBezTo>
                  <a:cubicBezTo>
                    <a:pt x="67" y="9"/>
                    <a:pt x="66" y="9"/>
                    <a:pt x="64" y="9"/>
                  </a:cubicBezTo>
                  <a:cubicBezTo>
                    <a:pt x="60" y="10"/>
                    <a:pt x="55" y="12"/>
                    <a:pt x="52" y="16"/>
                  </a:cubicBezTo>
                  <a:cubicBezTo>
                    <a:pt x="49" y="8"/>
                    <a:pt x="43" y="2"/>
                    <a:pt x="35" y="0"/>
                  </a:cubicBezTo>
                  <a:cubicBezTo>
                    <a:pt x="33" y="0"/>
                    <a:pt x="31" y="0"/>
                    <a:pt x="30" y="0"/>
                  </a:cubicBezTo>
                  <a:cubicBezTo>
                    <a:pt x="19" y="0"/>
                    <a:pt x="10" y="7"/>
                    <a:pt x="7" y="18"/>
                  </a:cubicBezTo>
                  <a:cubicBezTo>
                    <a:pt x="7" y="18"/>
                    <a:pt x="0" y="43"/>
                    <a:pt x="30" y="73"/>
                  </a:cubicBezTo>
                  <a:cubicBezTo>
                    <a:pt x="32" y="75"/>
                    <a:pt x="35" y="78"/>
                    <a:pt x="37" y="80"/>
                  </a:cubicBezTo>
                  <a:cubicBezTo>
                    <a:pt x="86" y="68"/>
                    <a:pt x="91" y="37"/>
                    <a:pt x="91" y="37"/>
                  </a:cubicBezTo>
                  <a:cubicBezTo>
                    <a:pt x="94" y="24"/>
                    <a:pt x="86" y="12"/>
                    <a:pt x="7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5" name="Freeform 43"/>
            <p:cNvSpPr>
              <a:spLocks noEditPoints="1"/>
            </p:cNvSpPr>
            <p:nvPr/>
          </p:nvSpPr>
          <p:spPr bwMode="auto">
            <a:xfrm>
              <a:off x="5075238" y="2252663"/>
              <a:ext cx="461963" cy="368300"/>
            </a:xfrm>
            <a:custGeom>
              <a:avLst/>
              <a:gdLst>
                <a:gd name="T0" fmla="*/ 97 w 123"/>
                <a:gd name="T1" fmla="*/ 98 h 98"/>
                <a:gd name="T2" fmla="*/ 97 w 123"/>
                <a:gd name="T3" fmla="*/ 65 h 98"/>
                <a:gd name="T4" fmla="*/ 113 w 123"/>
                <a:gd name="T5" fmla="*/ 50 h 98"/>
                <a:gd name="T6" fmla="*/ 123 w 123"/>
                <a:gd name="T7" fmla="*/ 50 h 98"/>
                <a:gd name="T8" fmla="*/ 123 w 123"/>
                <a:gd name="T9" fmla="*/ 14 h 98"/>
                <a:gd name="T10" fmla="*/ 109 w 123"/>
                <a:gd name="T11" fmla="*/ 0 h 98"/>
                <a:gd name="T12" fmla="*/ 79 w 123"/>
                <a:gd name="T13" fmla="*/ 0 h 98"/>
                <a:gd name="T14" fmla="*/ 79 w 123"/>
                <a:gd name="T15" fmla="*/ 16 h 98"/>
                <a:gd name="T16" fmla="*/ 90 w 123"/>
                <a:gd name="T17" fmla="*/ 27 h 98"/>
                <a:gd name="T18" fmla="*/ 79 w 123"/>
                <a:gd name="T19" fmla="*/ 38 h 98"/>
                <a:gd name="T20" fmla="*/ 79 w 123"/>
                <a:gd name="T21" fmla="*/ 45 h 98"/>
                <a:gd name="T22" fmla="*/ 90 w 123"/>
                <a:gd name="T23" fmla="*/ 56 h 98"/>
                <a:gd name="T24" fmla="*/ 79 w 123"/>
                <a:gd name="T25" fmla="*/ 67 h 98"/>
                <a:gd name="T26" fmla="*/ 79 w 123"/>
                <a:gd name="T27" fmla="*/ 98 h 98"/>
                <a:gd name="T28" fmla="*/ 97 w 123"/>
                <a:gd name="T29" fmla="*/ 98 h 98"/>
                <a:gd name="T30" fmla="*/ 79 w 123"/>
                <a:gd name="T31" fmla="*/ 0 h 98"/>
                <a:gd name="T32" fmla="*/ 44 w 123"/>
                <a:gd name="T33" fmla="*/ 0 h 98"/>
                <a:gd name="T34" fmla="*/ 44 w 123"/>
                <a:gd name="T35" fmla="*/ 16 h 98"/>
                <a:gd name="T36" fmla="*/ 44 w 123"/>
                <a:gd name="T37" fmla="*/ 16 h 98"/>
                <a:gd name="T38" fmla="*/ 55 w 123"/>
                <a:gd name="T39" fmla="*/ 27 h 98"/>
                <a:gd name="T40" fmla="*/ 44 w 123"/>
                <a:gd name="T41" fmla="*/ 38 h 98"/>
                <a:gd name="T42" fmla="*/ 44 w 123"/>
                <a:gd name="T43" fmla="*/ 45 h 98"/>
                <a:gd name="T44" fmla="*/ 44 w 123"/>
                <a:gd name="T45" fmla="*/ 45 h 98"/>
                <a:gd name="T46" fmla="*/ 55 w 123"/>
                <a:gd name="T47" fmla="*/ 56 h 98"/>
                <a:gd name="T48" fmla="*/ 44 w 123"/>
                <a:gd name="T49" fmla="*/ 67 h 98"/>
                <a:gd name="T50" fmla="*/ 44 w 123"/>
                <a:gd name="T51" fmla="*/ 98 h 98"/>
                <a:gd name="T52" fmla="*/ 79 w 123"/>
                <a:gd name="T53" fmla="*/ 98 h 98"/>
                <a:gd name="T54" fmla="*/ 79 w 123"/>
                <a:gd name="T55" fmla="*/ 67 h 98"/>
                <a:gd name="T56" fmla="*/ 79 w 123"/>
                <a:gd name="T57" fmla="*/ 67 h 98"/>
                <a:gd name="T58" fmla="*/ 68 w 123"/>
                <a:gd name="T59" fmla="*/ 56 h 98"/>
                <a:gd name="T60" fmla="*/ 79 w 123"/>
                <a:gd name="T61" fmla="*/ 45 h 98"/>
                <a:gd name="T62" fmla="*/ 79 w 123"/>
                <a:gd name="T63" fmla="*/ 45 h 98"/>
                <a:gd name="T64" fmla="*/ 79 w 123"/>
                <a:gd name="T65" fmla="*/ 45 h 98"/>
                <a:gd name="T66" fmla="*/ 79 w 123"/>
                <a:gd name="T67" fmla="*/ 38 h 98"/>
                <a:gd name="T68" fmla="*/ 79 w 123"/>
                <a:gd name="T69" fmla="*/ 38 h 98"/>
                <a:gd name="T70" fmla="*/ 68 w 123"/>
                <a:gd name="T71" fmla="*/ 27 h 98"/>
                <a:gd name="T72" fmla="*/ 79 w 123"/>
                <a:gd name="T73" fmla="*/ 16 h 98"/>
                <a:gd name="T74" fmla="*/ 79 w 123"/>
                <a:gd name="T75" fmla="*/ 16 h 98"/>
                <a:gd name="T76" fmla="*/ 79 w 123"/>
                <a:gd name="T77" fmla="*/ 16 h 98"/>
                <a:gd name="T78" fmla="*/ 79 w 123"/>
                <a:gd name="T79" fmla="*/ 0 h 98"/>
                <a:gd name="T80" fmla="*/ 44 w 123"/>
                <a:gd name="T81" fmla="*/ 0 h 98"/>
                <a:gd name="T82" fmla="*/ 13 w 123"/>
                <a:gd name="T83" fmla="*/ 0 h 98"/>
                <a:gd name="T84" fmla="*/ 0 w 123"/>
                <a:gd name="T85" fmla="*/ 14 h 98"/>
                <a:gd name="T86" fmla="*/ 0 w 123"/>
                <a:gd name="T87" fmla="*/ 50 h 98"/>
                <a:gd name="T88" fmla="*/ 11 w 123"/>
                <a:gd name="T89" fmla="*/ 50 h 98"/>
                <a:gd name="T90" fmla="*/ 26 w 123"/>
                <a:gd name="T91" fmla="*/ 65 h 98"/>
                <a:gd name="T92" fmla="*/ 26 w 123"/>
                <a:gd name="T93" fmla="*/ 98 h 98"/>
                <a:gd name="T94" fmla="*/ 44 w 123"/>
                <a:gd name="T95" fmla="*/ 98 h 98"/>
                <a:gd name="T96" fmla="*/ 44 w 123"/>
                <a:gd name="T97" fmla="*/ 67 h 98"/>
                <a:gd name="T98" fmla="*/ 33 w 123"/>
                <a:gd name="T99" fmla="*/ 56 h 98"/>
                <a:gd name="T100" fmla="*/ 44 w 123"/>
                <a:gd name="T101" fmla="*/ 45 h 98"/>
                <a:gd name="T102" fmla="*/ 44 w 123"/>
                <a:gd name="T103" fmla="*/ 38 h 98"/>
                <a:gd name="T104" fmla="*/ 33 w 123"/>
                <a:gd name="T105" fmla="*/ 27 h 98"/>
                <a:gd name="T106" fmla="*/ 44 w 123"/>
                <a:gd name="T107" fmla="*/ 16 h 98"/>
                <a:gd name="T108" fmla="*/ 44 w 123"/>
                <a:gd name="T109" fmla="*/ 0 h 98"/>
                <a:gd name="T110" fmla="*/ 44 w 123"/>
                <a:gd name="T111" fmla="*/ 16 h 98"/>
                <a:gd name="T112" fmla="*/ 44 w 123"/>
                <a:gd name="T113" fmla="*/ 16 h 98"/>
                <a:gd name="T114" fmla="*/ 44 w 123"/>
                <a:gd name="T115" fmla="*/ 45 h 98"/>
                <a:gd name="T116" fmla="*/ 44 w 123"/>
                <a:gd name="T117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3" h="98">
                  <a:moveTo>
                    <a:pt x="97" y="98"/>
                  </a:moveTo>
                  <a:cubicBezTo>
                    <a:pt x="97" y="65"/>
                    <a:pt x="97" y="65"/>
                    <a:pt x="97" y="65"/>
                  </a:cubicBezTo>
                  <a:cubicBezTo>
                    <a:pt x="97" y="55"/>
                    <a:pt x="103" y="50"/>
                    <a:pt x="113" y="5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3" y="14"/>
                    <a:pt x="123" y="14"/>
                    <a:pt x="123" y="14"/>
                  </a:cubicBezTo>
                  <a:cubicBezTo>
                    <a:pt x="123" y="6"/>
                    <a:pt x="117" y="0"/>
                    <a:pt x="109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85" y="16"/>
                    <a:pt x="90" y="21"/>
                    <a:pt x="90" y="27"/>
                  </a:cubicBezTo>
                  <a:cubicBezTo>
                    <a:pt x="90" y="33"/>
                    <a:pt x="85" y="38"/>
                    <a:pt x="79" y="38"/>
                  </a:cubicBezTo>
                  <a:cubicBezTo>
                    <a:pt x="79" y="45"/>
                    <a:pt x="79" y="45"/>
                    <a:pt x="79" y="45"/>
                  </a:cubicBezTo>
                  <a:cubicBezTo>
                    <a:pt x="85" y="45"/>
                    <a:pt x="90" y="50"/>
                    <a:pt x="90" y="56"/>
                  </a:cubicBezTo>
                  <a:cubicBezTo>
                    <a:pt x="90" y="62"/>
                    <a:pt x="85" y="67"/>
                    <a:pt x="79" y="67"/>
                  </a:cubicBezTo>
                  <a:cubicBezTo>
                    <a:pt x="79" y="98"/>
                    <a:pt x="79" y="98"/>
                    <a:pt x="79" y="98"/>
                  </a:cubicBezTo>
                  <a:lnTo>
                    <a:pt x="97" y="98"/>
                  </a:lnTo>
                  <a:close/>
                  <a:moveTo>
                    <a:pt x="79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50" y="16"/>
                    <a:pt x="55" y="21"/>
                    <a:pt x="55" y="27"/>
                  </a:cubicBezTo>
                  <a:cubicBezTo>
                    <a:pt x="55" y="33"/>
                    <a:pt x="50" y="38"/>
                    <a:pt x="44" y="38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50" y="45"/>
                    <a:pt x="55" y="50"/>
                    <a:pt x="55" y="56"/>
                  </a:cubicBezTo>
                  <a:cubicBezTo>
                    <a:pt x="55" y="62"/>
                    <a:pt x="50" y="67"/>
                    <a:pt x="44" y="67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3" y="67"/>
                    <a:pt x="68" y="62"/>
                    <a:pt x="68" y="56"/>
                  </a:cubicBezTo>
                  <a:cubicBezTo>
                    <a:pt x="68" y="50"/>
                    <a:pt x="73" y="45"/>
                    <a:pt x="79" y="45"/>
                  </a:cubicBezTo>
                  <a:cubicBezTo>
                    <a:pt x="79" y="45"/>
                    <a:pt x="79" y="45"/>
                    <a:pt x="79" y="45"/>
                  </a:cubicBezTo>
                  <a:cubicBezTo>
                    <a:pt x="79" y="45"/>
                    <a:pt x="79" y="45"/>
                    <a:pt x="79" y="45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73" y="38"/>
                    <a:pt x="68" y="33"/>
                    <a:pt x="68" y="27"/>
                  </a:cubicBezTo>
                  <a:cubicBezTo>
                    <a:pt x="68" y="21"/>
                    <a:pt x="73" y="16"/>
                    <a:pt x="79" y="16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9" y="16"/>
                    <a:pt x="79" y="16"/>
                    <a:pt x="79" y="16"/>
                  </a:cubicBezTo>
                  <a:lnTo>
                    <a:pt x="79" y="0"/>
                  </a:lnTo>
                  <a:close/>
                  <a:moveTo>
                    <a:pt x="44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21" y="50"/>
                    <a:pt x="26" y="55"/>
                    <a:pt x="26" y="65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38" y="67"/>
                    <a:pt x="33" y="62"/>
                    <a:pt x="33" y="56"/>
                  </a:cubicBezTo>
                  <a:cubicBezTo>
                    <a:pt x="33" y="50"/>
                    <a:pt x="38" y="45"/>
                    <a:pt x="44" y="45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38" y="38"/>
                    <a:pt x="33" y="33"/>
                    <a:pt x="33" y="27"/>
                  </a:cubicBezTo>
                  <a:cubicBezTo>
                    <a:pt x="33" y="21"/>
                    <a:pt x="38" y="16"/>
                    <a:pt x="44" y="16"/>
                  </a:cubicBezTo>
                  <a:cubicBezTo>
                    <a:pt x="44" y="0"/>
                    <a:pt x="44" y="0"/>
                    <a:pt x="44" y="0"/>
                  </a:cubicBezTo>
                  <a:close/>
                  <a:moveTo>
                    <a:pt x="44" y="16"/>
                  </a:moveTo>
                  <a:cubicBezTo>
                    <a:pt x="44" y="16"/>
                    <a:pt x="44" y="16"/>
                    <a:pt x="44" y="16"/>
                  </a:cubicBezTo>
                  <a:close/>
                  <a:moveTo>
                    <a:pt x="44" y="45"/>
                  </a:moveTo>
                  <a:cubicBezTo>
                    <a:pt x="44" y="45"/>
                    <a:pt x="44" y="45"/>
                    <a:pt x="44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6" name="Freeform 44"/>
            <p:cNvSpPr>
              <a:spLocks/>
            </p:cNvSpPr>
            <p:nvPr/>
          </p:nvSpPr>
          <p:spPr bwMode="auto">
            <a:xfrm>
              <a:off x="4992688" y="2455863"/>
              <a:ext cx="627063" cy="333375"/>
            </a:xfrm>
            <a:custGeom>
              <a:avLst/>
              <a:gdLst>
                <a:gd name="T0" fmla="*/ 156 w 167"/>
                <a:gd name="T1" fmla="*/ 0 h 89"/>
                <a:gd name="T2" fmla="*/ 145 w 167"/>
                <a:gd name="T3" fmla="*/ 0 h 89"/>
                <a:gd name="T4" fmla="*/ 135 w 167"/>
                <a:gd name="T5" fmla="*/ 0 h 89"/>
                <a:gd name="T6" fmla="*/ 123 w 167"/>
                <a:gd name="T7" fmla="*/ 11 h 89"/>
                <a:gd name="T8" fmla="*/ 123 w 167"/>
                <a:gd name="T9" fmla="*/ 48 h 89"/>
                <a:gd name="T10" fmla="*/ 43 w 167"/>
                <a:gd name="T11" fmla="*/ 48 h 89"/>
                <a:gd name="T12" fmla="*/ 43 w 167"/>
                <a:gd name="T13" fmla="*/ 11 h 89"/>
                <a:gd name="T14" fmla="*/ 33 w 167"/>
                <a:gd name="T15" fmla="*/ 0 h 89"/>
                <a:gd name="T16" fmla="*/ 22 w 167"/>
                <a:gd name="T17" fmla="*/ 0 h 89"/>
                <a:gd name="T18" fmla="*/ 12 w 167"/>
                <a:gd name="T19" fmla="*/ 0 h 89"/>
                <a:gd name="T20" fmla="*/ 0 w 167"/>
                <a:gd name="T21" fmla="*/ 11 h 89"/>
                <a:gd name="T22" fmla="*/ 0 w 167"/>
                <a:gd name="T23" fmla="*/ 66 h 89"/>
                <a:gd name="T24" fmla="*/ 16 w 167"/>
                <a:gd name="T25" fmla="*/ 82 h 89"/>
                <a:gd name="T26" fmla="*/ 16 w 167"/>
                <a:gd name="T27" fmla="*/ 84 h 89"/>
                <a:gd name="T28" fmla="*/ 18 w 167"/>
                <a:gd name="T29" fmla="*/ 86 h 89"/>
                <a:gd name="T30" fmla="*/ 23 w 167"/>
                <a:gd name="T31" fmla="*/ 89 h 89"/>
                <a:gd name="T32" fmla="*/ 26 w 167"/>
                <a:gd name="T33" fmla="*/ 89 h 89"/>
                <a:gd name="T34" fmla="*/ 31 w 167"/>
                <a:gd name="T35" fmla="*/ 86 h 89"/>
                <a:gd name="T36" fmla="*/ 33 w 167"/>
                <a:gd name="T37" fmla="*/ 84 h 89"/>
                <a:gd name="T38" fmla="*/ 33 w 167"/>
                <a:gd name="T39" fmla="*/ 82 h 89"/>
                <a:gd name="T40" fmla="*/ 134 w 167"/>
                <a:gd name="T41" fmla="*/ 82 h 89"/>
                <a:gd name="T42" fmla="*/ 134 w 167"/>
                <a:gd name="T43" fmla="*/ 84 h 89"/>
                <a:gd name="T44" fmla="*/ 136 w 167"/>
                <a:gd name="T45" fmla="*/ 86 h 89"/>
                <a:gd name="T46" fmla="*/ 141 w 167"/>
                <a:gd name="T47" fmla="*/ 89 h 89"/>
                <a:gd name="T48" fmla="*/ 144 w 167"/>
                <a:gd name="T49" fmla="*/ 89 h 89"/>
                <a:gd name="T50" fmla="*/ 149 w 167"/>
                <a:gd name="T51" fmla="*/ 86 h 89"/>
                <a:gd name="T52" fmla="*/ 151 w 167"/>
                <a:gd name="T53" fmla="*/ 84 h 89"/>
                <a:gd name="T54" fmla="*/ 151 w 167"/>
                <a:gd name="T55" fmla="*/ 82 h 89"/>
                <a:gd name="T56" fmla="*/ 156 w 167"/>
                <a:gd name="T57" fmla="*/ 82 h 89"/>
                <a:gd name="T58" fmla="*/ 167 w 167"/>
                <a:gd name="T59" fmla="*/ 66 h 89"/>
                <a:gd name="T60" fmla="*/ 167 w 167"/>
                <a:gd name="T61" fmla="*/ 11 h 89"/>
                <a:gd name="T62" fmla="*/ 156 w 167"/>
                <a:gd name="T6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7" h="89">
                  <a:moveTo>
                    <a:pt x="156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8" y="0"/>
                    <a:pt x="123" y="3"/>
                    <a:pt x="123" y="11"/>
                  </a:cubicBezTo>
                  <a:cubicBezTo>
                    <a:pt x="123" y="48"/>
                    <a:pt x="123" y="48"/>
                    <a:pt x="123" y="48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3"/>
                    <a:pt x="40" y="0"/>
                    <a:pt x="3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0"/>
                    <a:pt x="0" y="3"/>
                    <a:pt x="0" y="11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3"/>
                    <a:pt x="9" y="82"/>
                    <a:pt x="16" y="82"/>
                  </a:cubicBezTo>
                  <a:cubicBezTo>
                    <a:pt x="16" y="82"/>
                    <a:pt x="16" y="83"/>
                    <a:pt x="16" y="84"/>
                  </a:cubicBezTo>
                  <a:cubicBezTo>
                    <a:pt x="17" y="85"/>
                    <a:pt x="17" y="85"/>
                    <a:pt x="18" y="86"/>
                  </a:cubicBezTo>
                  <a:cubicBezTo>
                    <a:pt x="19" y="88"/>
                    <a:pt x="21" y="89"/>
                    <a:pt x="23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8" y="89"/>
                    <a:pt x="30" y="88"/>
                    <a:pt x="31" y="86"/>
                  </a:cubicBezTo>
                  <a:cubicBezTo>
                    <a:pt x="32" y="85"/>
                    <a:pt x="32" y="85"/>
                    <a:pt x="33" y="84"/>
                  </a:cubicBezTo>
                  <a:cubicBezTo>
                    <a:pt x="33" y="83"/>
                    <a:pt x="33" y="82"/>
                    <a:pt x="33" y="82"/>
                  </a:cubicBezTo>
                  <a:cubicBezTo>
                    <a:pt x="134" y="82"/>
                    <a:pt x="134" y="82"/>
                    <a:pt x="134" y="82"/>
                  </a:cubicBezTo>
                  <a:cubicBezTo>
                    <a:pt x="134" y="82"/>
                    <a:pt x="134" y="83"/>
                    <a:pt x="134" y="84"/>
                  </a:cubicBezTo>
                  <a:cubicBezTo>
                    <a:pt x="135" y="85"/>
                    <a:pt x="135" y="85"/>
                    <a:pt x="136" y="86"/>
                  </a:cubicBezTo>
                  <a:cubicBezTo>
                    <a:pt x="137" y="88"/>
                    <a:pt x="139" y="89"/>
                    <a:pt x="141" y="89"/>
                  </a:cubicBezTo>
                  <a:cubicBezTo>
                    <a:pt x="144" y="89"/>
                    <a:pt x="144" y="89"/>
                    <a:pt x="144" y="89"/>
                  </a:cubicBezTo>
                  <a:cubicBezTo>
                    <a:pt x="146" y="89"/>
                    <a:pt x="148" y="88"/>
                    <a:pt x="149" y="86"/>
                  </a:cubicBezTo>
                  <a:cubicBezTo>
                    <a:pt x="150" y="85"/>
                    <a:pt x="150" y="85"/>
                    <a:pt x="151" y="84"/>
                  </a:cubicBezTo>
                  <a:cubicBezTo>
                    <a:pt x="151" y="83"/>
                    <a:pt x="151" y="82"/>
                    <a:pt x="151" y="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63" y="82"/>
                    <a:pt x="167" y="73"/>
                    <a:pt x="167" y="66"/>
                  </a:cubicBezTo>
                  <a:cubicBezTo>
                    <a:pt x="167" y="11"/>
                    <a:pt x="167" y="11"/>
                    <a:pt x="167" y="11"/>
                  </a:cubicBezTo>
                  <a:cubicBezTo>
                    <a:pt x="167" y="3"/>
                    <a:pt x="163" y="0"/>
                    <a:pt x="1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7" name="Oval 45"/>
            <p:cNvSpPr>
              <a:spLocks noChangeArrowheads="1"/>
            </p:cNvSpPr>
            <p:nvPr/>
          </p:nvSpPr>
          <p:spPr bwMode="auto">
            <a:xfrm>
              <a:off x="5213350" y="2330450"/>
              <a:ext cx="49213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8" name="Oval 46"/>
            <p:cNvSpPr>
              <a:spLocks noChangeArrowheads="1"/>
            </p:cNvSpPr>
            <p:nvPr/>
          </p:nvSpPr>
          <p:spPr bwMode="auto">
            <a:xfrm>
              <a:off x="5345113" y="2330450"/>
              <a:ext cx="52388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9" name="Oval 47"/>
            <p:cNvSpPr>
              <a:spLocks noChangeArrowheads="1"/>
            </p:cNvSpPr>
            <p:nvPr/>
          </p:nvSpPr>
          <p:spPr bwMode="auto">
            <a:xfrm>
              <a:off x="5213350" y="2439988"/>
              <a:ext cx="49213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0" name="Oval 48"/>
            <p:cNvSpPr>
              <a:spLocks noChangeArrowheads="1"/>
            </p:cNvSpPr>
            <p:nvPr/>
          </p:nvSpPr>
          <p:spPr bwMode="auto">
            <a:xfrm>
              <a:off x="5345113" y="2439988"/>
              <a:ext cx="52388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1" name="Freeform 49"/>
            <p:cNvSpPr>
              <a:spLocks noEditPoints="1"/>
            </p:cNvSpPr>
            <p:nvPr/>
          </p:nvSpPr>
          <p:spPr bwMode="auto">
            <a:xfrm>
              <a:off x="3509963" y="2924175"/>
              <a:ext cx="757238" cy="354013"/>
            </a:xfrm>
            <a:custGeom>
              <a:avLst/>
              <a:gdLst>
                <a:gd name="T0" fmla="*/ 425 w 477"/>
                <a:gd name="T1" fmla="*/ 31 h 223"/>
                <a:gd name="T2" fmla="*/ 395 w 477"/>
                <a:gd name="T3" fmla="*/ 223 h 223"/>
                <a:gd name="T4" fmla="*/ 404 w 477"/>
                <a:gd name="T5" fmla="*/ 31 h 223"/>
                <a:gd name="T6" fmla="*/ 416 w 477"/>
                <a:gd name="T7" fmla="*/ 95 h 223"/>
                <a:gd name="T8" fmla="*/ 395 w 477"/>
                <a:gd name="T9" fmla="*/ 201 h 223"/>
                <a:gd name="T10" fmla="*/ 364 w 477"/>
                <a:gd name="T11" fmla="*/ 223 h 223"/>
                <a:gd name="T12" fmla="*/ 364 w 477"/>
                <a:gd name="T13" fmla="*/ 223 h 223"/>
                <a:gd name="T14" fmla="*/ 385 w 477"/>
                <a:gd name="T15" fmla="*/ 74 h 223"/>
                <a:gd name="T16" fmla="*/ 373 w 477"/>
                <a:gd name="T17" fmla="*/ 135 h 223"/>
                <a:gd name="T18" fmla="*/ 364 w 477"/>
                <a:gd name="T19" fmla="*/ 223 h 223"/>
                <a:gd name="T20" fmla="*/ 364 w 477"/>
                <a:gd name="T21" fmla="*/ 0 h 223"/>
                <a:gd name="T22" fmla="*/ 331 w 477"/>
                <a:gd name="T23" fmla="*/ 135 h 223"/>
                <a:gd name="T24" fmla="*/ 343 w 477"/>
                <a:gd name="T25" fmla="*/ 31 h 223"/>
                <a:gd name="T26" fmla="*/ 331 w 477"/>
                <a:gd name="T27" fmla="*/ 223 h 223"/>
                <a:gd name="T28" fmla="*/ 331 w 477"/>
                <a:gd name="T29" fmla="*/ 0 h 223"/>
                <a:gd name="T30" fmla="*/ 300 w 477"/>
                <a:gd name="T31" fmla="*/ 74 h 223"/>
                <a:gd name="T32" fmla="*/ 312 w 477"/>
                <a:gd name="T33" fmla="*/ 135 h 223"/>
                <a:gd name="T34" fmla="*/ 300 w 477"/>
                <a:gd name="T35" fmla="*/ 223 h 223"/>
                <a:gd name="T36" fmla="*/ 300 w 477"/>
                <a:gd name="T37" fmla="*/ 0 h 223"/>
                <a:gd name="T38" fmla="*/ 269 w 477"/>
                <a:gd name="T39" fmla="*/ 135 h 223"/>
                <a:gd name="T40" fmla="*/ 279 w 477"/>
                <a:gd name="T41" fmla="*/ 31 h 223"/>
                <a:gd name="T42" fmla="*/ 269 w 477"/>
                <a:gd name="T43" fmla="*/ 223 h 223"/>
                <a:gd name="T44" fmla="*/ 269 w 477"/>
                <a:gd name="T45" fmla="*/ 0 h 223"/>
                <a:gd name="T46" fmla="*/ 239 w 477"/>
                <a:gd name="T47" fmla="*/ 74 h 223"/>
                <a:gd name="T48" fmla="*/ 248 w 477"/>
                <a:gd name="T49" fmla="*/ 135 h 223"/>
                <a:gd name="T50" fmla="*/ 239 w 477"/>
                <a:gd name="T51" fmla="*/ 223 h 223"/>
                <a:gd name="T52" fmla="*/ 239 w 477"/>
                <a:gd name="T53" fmla="*/ 0 h 223"/>
                <a:gd name="T54" fmla="*/ 206 w 477"/>
                <a:gd name="T55" fmla="*/ 135 h 223"/>
                <a:gd name="T56" fmla="*/ 217 w 477"/>
                <a:gd name="T57" fmla="*/ 31 h 223"/>
                <a:gd name="T58" fmla="*/ 206 w 477"/>
                <a:gd name="T59" fmla="*/ 223 h 223"/>
                <a:gd name="T60" fmla="*/ 206 w 477"/>
                <a:gd name="T61" fmla="*/ 0 h 223"/>
                <a:gd name="T62" fmla="*/ 175 w 477"/>
                <a:gd name="T63" fmla="*/ 74 h 223"/>
                <a:gd name="T64" fmla="*/ 187 w 477"/>
                <a:gd name="T65" fmla="*/ 135 h 223"/>
                <a:gd name="T66" fmla="*/ 175 w 477"/>
                <a:gd name="T67" fmla="*/ 223 h 223"/>
                <a:gd name="T68" fmla="*/ 175 w 477"/>
                <a:gd name="T69" fmla="*/ 0 h 223"/>
                <a:gd name="T70" fmla="*/ 144 w 477"/>
                <a:gd name="T71" fmla="*/ 135 h 223"/>
                <a:gd name="T72" fmla="*/ 154 w 477"/>
                <a:gd name="T73" fmla="*/ 31 h 223"/>
                <a:gd name="T74" fmla="*/ 144 w 477"/>
                <a:gd name="T75" fmla="*/ 223 h 223"/>
                <a:gd name="T76" fmla="*/ 144 w 477"/>
                <a:gd name="T77" fmla="*/ 0 h 223"/>
                <a:gd name="T78" fmla="*/ 113 w 477"/>
                <a:gd name="T79" fmla="*/ 74 h 223"/>
                <a:gd name="T80" fmla="*/ 123 w 477"/>
                <a:gd name="T81" fmla="*/ 135 h 223"/>
                <a:gd name="T82" fmla="*/ 113 w 477"/>
                <a:gd name="T83" fmla="*/ 223 h 223"/>
                <a:gd name="T84" fmla="*/ 113 w 477"/>
                <a:gd name="T85" fmla="*/ 0 h 223"/>
                <a:gd name="T86" fmla="*/ 80 w 477"/>
                <a:gd name="T87" fmla="*/ 135 h 223"/>
                <a:gd name="T88" fmla="*/ 92 w 477"/>
                <a:gd name="T89" fmla="*/ 31 h 223"/>
                <a:gd name="T90" fmla="*/ 80 w 477"/>
                <a:gd name="T91" fmla="*/ 223 h 223"/>
                <a:gd name="T92" fmla="*/ 80 w 477"/>
                <a:gd name="T93" fmla="*/ 135 h 223"/>
                <a:gd name="T94" fmla="*/ 80 w 477"/>
                <a:gd name="T95" fmla="*/ 0 h 223"/>
                <a:gd name="T96" fmla="*/ 50 w 477"/>
                <a:gd name="T97" fmla="*/ 74 h 223"/>
                <a:gd name="T98" fmla="*/ 28 w 477"/>
                <a:gd name="T99" fmla="*/ 74 h 223"/>
                <a:gd name="T100" fmla="*/ 0 w 477"/>
                <a:gd name="T101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77" h="223">
                  <a:moveTo>
                    <a:pt x="425" y="223"/>
                  </a:moveTo>
                  <a:lnTo>
                    <a:pt x="477" y="223"/>
                  </a:lnTo>
                  <a:lnTo>
                    <a:pt x="477" y="0"/>
                  </a:lnTo>
                  <a:lnTo>
                    <a:pt x="425" y="0"/>
                  </a:lnTo>
                  <a:lnTo>
                    <a:pt x="425" y="31"/>
                  </a:lnTo>
                  <a:lnTo>
                    <a:pt x="447" y="31"/>
                  </a:lnTo>
                  <a:lnTo>
                    <a:pt x="447" y="74"/>
                  </a:lnTo>
                  <a:lnTo>
                    <a:pt x="425" y="74"/>
                  </a:lnTo>
                  <a:lnTo>
                    <a:pt x="425" y="223"/>
                  </a:lnTo>
                  <a:close/>
                  <a:moveTo>
                    <a:pt x="395" y="223"/>
                  </a:moveTo>
                  <a:lnTo>
                    <a:pt x="425" y="223"/>
                  </a:lnTo>
                  <a:lnTo>
                    <a:pt x="425" y="74"/>
                  </a:lnTo>
                  <a:lnTo>
                    <a:pt x="404" y="74"/>
                  </a:lnTo>
                  <a:lnTo>
                    <a:pt x="404" y="31"/>
                  </a:lnTo>
                  <a:lnTo>
                    <a:pt x="404" y="31"/>
                  </a:lnTo>
                  <a:lnTo>
                    <a:pt x="425" y="31"/>
                  </a:lnTo>
                  <a:lnTo>
                    <a:pt x="425" y="0"/>
                  </a:lnTo>
                  <a:lnTo>
                    <a:pt x="395" y="0"/>
                  </a:lnTo>
                  <a:lnTo>
                    <a:pt x="395" y="95"/>
                  </a:lnTo>
                  <a:lnTo>
                    <a:pt x="416" y="95"/>
                  </a:lnTo>
                  <a:lnTo>
                    <a:pt x="416" y="135"/>
                  </a:lnTo>
                  <a:lnTo>
                    <a:pt x="416" y="135"/>
                  </a:lnTo>
                  <a:lnTo>
                    <a:pt x="395" y="135"/>
                  </a:lnTo>
                  <a:lnTo>
                    <a:pt x="395" y="159"/>
                  </a:lnTo>
                  <a:lnTo>
                    <a:pt x="395" y="201"/>
                  </a:lnTo>
                  <a:lnTo>
                    <a:pt x="395" y="223"/>
                  </a:lnTo>
                  <a:lnTo>
                    <a:pt x="395" y="223"/>
                  </a:lnTo>
                  <a:close/>
                  <a:moveTo>
                    <a:pt x="395" y="201"/>
                  </a:moveTo>
                  <a:lnTo>
                    <a:pt x="395" y="201"/>
                  </a:lnTo>
                  <a:close/>
                  <a:moveTo>
                    <a:pt x="364" y="223"/>
                  </a:moveTo>
                  <a:lnTo>
                    <a:pt x="395" y="223"/>
                  </a:lnTo>
                  <a:lnTo>
                    <a:pt x="395" y="201"/>
                  </a:lnTo>
                  <a:lnTo>
                    <a:pt x="364" y="201"/>
                  </a:lnTo>
                  <a:lnTo>
                    <a:pt x="364" y="223"/>
                  </a:lnTo>
                  <a:lnTo>
                    <a:pt x="364" y="223"/>
                  </a:lnTo>
                  <a:close/>
                  <a:moveTo>
                    <a:pt x="395" y="0"/>
                  </a:moveTo>
                  <a:lnTo>
                    <a:pt x="364" y="0"/>
                  </a:lnTo>
                  <a:lnTo>
                    <a:pt x="364" y="31"/>
                  </a:lnTo>
                  <a:lnTo>
                    <a:pt x="385" y="31"/>
                  </a:lnTo>
                  <a:lnTo>
                    <a:pt x="385" y="74"/>
                  </a:lnTo>
                  <a:lnTo>
                    <a:pt x="364" y="74"/>
                  </a:lnTo>
                  <a:lnTo>
                    <a:pt x="364" y="159"/>
                  </a:lnTo>
                  <a:lnTo>
                    <a:pt x="395" y="159"/>
                  </a:lnTo>
                  <a:lnTo>
                    <a:pt x="395" y="135"/>
                  </a:lnTo>
                  <a:lnTo>
                    <a:pt x="373" y="135"/>
                  </a:lnTo>
                  <a:lnTo>
                    <a:pt x="373" y="95"/>
                  </a:lnTo>
                  <a:lnTo>
                    <a:pt x="395" y="95"/>
                  </a:lnTo>
                  <a:lnTo>
                    <a:pt x="395" y="0"/>
                  </a:lnTo>
                  <a:close/>
                  <a:moveTo>
                    <a:pt x="331" y="223"/>
                  </a:moveTo>
                  <a:lnTo>
                    <a:pt x="364" y="223"/>
                  </a:lnTo>
                  <a:lnTo>
                    <a:pt x="364" y="201"/>
                  </a:lnTo>
                  <a:lnTo>
                    <a:pt x="331" y="201"/>
                  </a:lnTo>
                  <a:lnTo>
                    <a:pt x="331" y="223"/>
                  </a:lnTo>
                  <a:lnTo>
                    <a:pt x="331" y="223"/>
                  </a:lnTo>
                  <a:close/>
                  <a:moveTo>
                    <a:pt x="364" y="0"/>
                  </a:moveTo>
                  <a:lnTo>
                    <a:pt x="331" y="0"/>
                  </a:lnTo>
                  <a:lnTo>
                    <a:pt x="331" y="95"/>
                  </a:lnTo>
                  <a:lnTo>
                    <a:pt x="352" y="95"/>
                  </a:lnTo>
                  <a:lnTo>
                    <a:pt x="352" y="135"/>
                  </a:lnTo>
                  <a:lnTo>
                    <a:pt x="331" y="135"/>
                  </a:lnTo>
                  <a:lnTo>
                    <a:pt x="331" y="159"/>
                  </a:lnTo>
                  <a:lnTo>
                    <a:pt x="364" y="159"/>
                  </a:lnTo>
                  <a:lnTo>
                    <a:pt x="364" y="74"/>
                  </a:lnTo>
                  <a:lnTo>
                    <a:pt x="343" y="74"/>
                  </a:lnTo>
                  <a:lnTo>
                    <a:pt x="343" y="31"/>
                  </a:lnTo>
                  <a:lnTo>
                    <a:pt x="343" y="31"/>
                  </a:lnTo>
                  <a:lnTo>
                    <a:pt x="364" y="31"/>
                  </a:lnTo>
                  <a:lnTo>
                    <a:pt x="364" y="0"/>
                  </a:lnTo>
                  <a:close/>
                  <a:moveTo>
                    <a:pt x="300" y="223"/>
                  </a:moveTo>
                  <a:lnTo>
                    <a:pt x="331" y="223"/>
                  </a:lnTo>
                  <a:lnTo>
                    <a:pt x="331" y="201"/>
                  </a:lnTo>
                  <a:lnTo>
                    <a:pt x="300" y="201"/>
                  </a:lnTo>
                  <a:lnTo>
                    <a:pt x="300" y="223"/>
                  </a:lnTo>
                  <a:lnTo>
                    <a:pt x="300" y="223"/>
                  </a:lnTo>
                  <a:close/>
                  <a:moveTo>
                    <a:pt x="331" y="0"/>
                  </a:moveTo>
                  <a:lnTo>
                    <a:pt x="300" y="0"/>
                  </a:lnTo>
                  <a:lnTo>
                    <a:pt x="300" y="31"/>
                  </a:lnTo>
                  <a:lnTo>
                    <a:pt x="321" y="31"/>
                  </a:lnTo>
                  <a:lnTo>
                    <a:pt x="321" y="74"/>
                  </a:lnTo>
                  <a:lnTo>
                    <a:pt x="300" y="74"/>
                  </a:lnTo>
                  <a:lnTo>
                    <a:pt x="300" y="159"/>
                  </a:lnTo>
                  <a:lnTo>
                    <a:pt x="331" y="159"/>
                  </a:lnTo>
                  <a:lnTo>
                    <a:pt x="331" y="135"/>
                  </a:lnTo>
                  <a:lnTo>
                    <a:pt x="312" y="135"/>
                  </a:lnTo>
                  <a:lnTo>
                    <a:pt x="312" y="135"/>
                  </a:lnTo>
                  <a:lnTo>
                    <a:pt x="312" y="95"/>
                  </a:lnTo>
                  <a:lnTo>
                    <a:pt x="331" y="95"/>
                  </a:lnTo>
                  <a:lnTo>
                    <a:pt x="331" y="0"/>
                  </a:lnTo>
                  <a:close/>
                  <a:moveTo>
                    <a:pt x="269" y="223"/>
                  </a:moveTo>
                  <a:lnTo>
                    <a:pt x="300" y="223"/>
                  </a:lnTo>
                  <a:lnTo>
                    <a:pt x="300" y="201"/>
                  </a:lnTo>
                  <a:lnTo>
                    <a:pt x="269" y="201"/>
                  </a:lnTo>
                  <a:lnTo>
                    <a:pt x="269" y="223"/>
                  </a:lnTo>
                  <a:lnTo>
                    <a:pt x="269" y="223"/>
                  </a:lnTo>
                  <a:close/>
                  <a:moveTo>
                    <a:pt x="300" y="0"/>
                  </a:moveTo>
                  <a:lnTo>
                    <a:pt x="269" y="0"/>
                  </a:lnTo>
                  <a:lnTo>
                    <a:pt x="269" y="95"/>
                  </a:lnTo>
                  <a:lnTo>
                    <a:pt x="291" y="95"/>
                  </a:lnTo>
                  <a:lnTo>
                    <a:pt x="291" y="135"/>
                  </a:lnTo>
                  <a:lnTo>
                    <a:pt x="269" y="135"/>
                  </a:lnTo>
                  <a:lnTo>
                    <a:pt x="269" y="159"/>
                  </a:lnTo>
                  <a:lnTo>
                    <a:pt x="300" y="159"/>
                  </a:lnTo>
                  <a:lnTo>
                    <a:pt x="300" y="74"/>
                  </a:lnTo>
                  <a:lnTo>
                    <a:pt x="279" y="74"/>
                  </a:lnTo>
                  <a:lnTo>
                    <a:pt x="279" y="31"/>
                  </a:lnTo>
                  <a:lnTo>
                    <a:pt x="279" y="31"/>
                  </a:lnTo>
                  <a:lnTo>
                    <a:pt x="300" y="31"/>
                  </a:lnTo>
                  <a:lnTo>
                    <a:pt x="300" y="0"/>
                  </a:lnTo>
                  <a:close/>
                  <a:moveTo>
                    <a:pt x="239" y="223"/>
                  </a:moveTo>
                  <a:lnTo>
                    <a:pt x="269" y="223"/>
                  </a:lnTo>
                  <a:lnTo>
                    <a:pt x="269" y="201"/>
                  </a:lnTo>
                  <a:lnTo>
                    <a:pt x="239" y="201"/>
                  </a:lnTo>
                  <a:lnTo>
                    <a:pt x="239" y="223"/>
                  </a:lnTo>
                  <a:lnTo>
                    <a:pt x="239" y="223"/>
                  </a:lnTo>
                  <a:close/>
                  <a:moveTo>
                    <a:pt x="269" y="0"/>
                  </a:moveTo>
                  <a:lnTo>
                    <a:pt x="239" y="0"/>
                  </a:lnTo>
                  <a:lnTo>
                    <a:pt x="239" y="31"/>
                  </a:lnTo>
                  <a:lnTo>
                    <a:pt x="260" y="31"/>
                  </a:lnTo>
                  <a:lnTo>
                    <a:pt x="260" y="74"/>
                  </a:lnTo>
                  <a:lnTo>
                    <a:pt x="239" y="74"/>
                  </a:lnTo>
                  <a:lnTo>
                    <a:pt x="239" y="159"/>
                  </a:lnTo>
                  <a:lnTo>
                    <a:pt x="269" y="159"/>
                  </a:lnTo>
                  <a:lnTo>
                    <a:pt x="269" y="135"/>
                  </a:lnTo>
                  <a:lnTo>
                    <a:pt x="248" y="135"/>
                  </a:lnTo>
                  <a:lnTo>
                    <a:pt x="248" y="135"/>
                  </a:lnTo>
                  <a:lnTo>
                    <a:pt x="248" y="95"/>
                  </a:lnTo>
                  <a:lnTo>
                    <a:pt x="269" y="95"/>
                  </a:lnTo>
                  <a:lnTo>
                    <a:pt x="269" y="0"/>
                  </a:lnTo>
                  <a:close/>
                  <a:moveTo>
                    <a:pt x="206" y="223"/>
                  </a:moveTo>
                  <a:lnTo>
                    <a:pt x="239" y="223"/>
                  </a:lnTo>
                  <a:lnTo>
                    <a:pt x="239" y="201"/>
                  </a:lnTo>
                  <a:lnTo>
                    <a:pt x="206" y="201"/>
                  </a:lnTo>
                  <a:lnTo>
                    <a:pt x="206" y="223"/>
                  </a:lnTo>
                  <a:lnTo>
                    <a:pt x="206" y="223"/>
                  </a:lnTo>
                  <a:close/>
                  <a:moveTo>
                    <a:pt x="239" y="0"/>
                  </a:moveTo>
                  <a:lnTo>
                    <a:pt x="206" y="0"/>
                  </a:lnTo>
                  <a:lnTo>
                    <a:pt x="206" y="95"/>
                  </a:lnTo>
                  <a:lnTo>
                    <a:pt x="227" y="95"/>
                  </a:lnTo>
                  <a:lnTo>
                    <a:pt x="227" y="135"/>
                  </a:lnTo>
                  <a:lnTo>
                    <a:pt x="206" y="135"/>
                  </a:lnTo>
                  <a:lnTo>
                    <a:pt x="206" y="159"/>
                  </a:lnTo>
                  <a:lnTo>
                    <a:pt x="239" y="159"/>
                  </a:lnTo>
                  <a:lnTo>
                    <a:pt x="239" y="74"/>
                  </a:lnTo>
                  <a:lnTo>
                    <a:pt x="217" y="74"/>
                  </a:lnTo>
                  <a:lnTo>
                    <a:pt x="217" y="31"/>
                  </a:lnTo>
                  <a:lnTo>
                    <a:pt x="217" y="31"/>
                  </a:lnTo>
                  <a:lnTo>
                    <a:pt x="239" y="31"/>
                  </a:lnTo>
                  <a:lnTo>
                    <a:pt x="239" y="0"/>
                  </a:lnTo>
                  <a:close/>
                  <a:moveTo>
                    <a:pt x="175" y="223"/>
                  </a:moveTo>
                  <a:lnTo>
                    <a:pt x="206" y="223"/>
                  </a:lnTo>
                  <a:lnTo>
                    <a:pt x="206" y="201"/>
                  </a:lnTo>
                  <a:lnTo>
                    <a:pt x="175" y="201"/>
                  </a:lnTo>
                  <a:lnTo>
                    <a:pt x="175" y="223"/>
                  </a:lnTo>
                  <a:lnTo>
                    <a:pt x="175" y="223"/>
                  </a:lnTo>
                  <a:close/>
                  <a:moveTo>
                    <a:pt x="206" y="0"/>
                  </a:moveTo>
                  <a:lnTo>
                    <a:pt x="175" y="0"/>
                  </a:lnTo>
                  <a:lnTo>
                    <a:pt x="175" y="31"/>
                  </a:lnTo>
                  <a:lnTo>
                    <a:pt x="196" y="31"/>
                  </a:lnTo>
                  <a:lnTo>
                    <a:pt x="196" y="74"/>
                  </a:lnTo>
                  <a:lnTo>
                    <a:pt x="175" y="74"/>
                  </a:lnTo>
                  <a:lnTo>
                    <a:pt x="175" y="159"/>
                  </a:lnTo>
                  <a:lnTo>
                    <a:pt x="206" y="159"/>
                  </a:lnTo>
                  <a:lnTo>
                    <a:pt x="206" y="135"/>
                  </a:lnTo>
                  <a:lnTo>
                    <a:pt x="187" y="135"/>
                  </a:lnTo>
                  <a:lnTo>
                    <a:pt x="187" y="135"/>
                  </a:lnTo>
                  <a:lnTo>
                    <a:pt x="187" y="95"/>
                  </a:lnTo>
                  <a:lnTo>
                    <a:pt x="206" y="95"/>
                  </a:lnTo>
                  <a:lnTo>
                    <a:pt x="206" y="0"/>
                  </a:lnTo>
                  <a:close/>
                  <a:moveTo>
                    <a:pt x="144" y="223"/>
                  </a:moveTo>
                  <a:lnTo>
                    <a:pt x="175" y="223"/>
                  </a:lnTo>
                  <a:lnTo>
                    <a:pt x="175" y="201"/>
                  </a:lnTo>
                  <a:lnTo>
                    <a:pt x="144" y="201"/>
                  </a:lnTo>
                  <a:lnTo>
                    <a:pt x="144" y="223"/>
                  </a:lnTo>
                  <a:lnTo>
                    <a:pt x="144" y="223"/>
                  </a:lnTo>
                  <a:close/>
                  <a:moveTo>
                    <a:pt x="175" y="0"/>
                  </a:moveTo>
                  <a:lnTo>
                    <a:pt x="144" y="0"/>
                  </a:lnTo>
                  <a:lnTo>
                    <a:pt x="144" y="95"/>
                  </a:lnTo>
                  <a:lnTo>
                    <a:pt x="165" y="95"/>
                  </a:lnTo>
                  <a:lnTo>
                    <a:pt x="165" y="135"/>
                  </a:lnTo>
                  <a:lnTo>
                    <a:pt x="144" y="135"/>
                  </a:lnTo>
                  <a:lnTo>
                    <a:pt x="144" y="159"/>
                  </a:lnTo>
                  <a:lnTo>
                    <a:pt x="175" y="159"/>
                  </a:lnTo>
                  <a:lnTo>
                    <a:pt x="175" y="74"/>
                  </a:lnTo>
                  <a:lnTo>
                    <a:pt x="154" y="74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75" y="31"/>
                  </a:lnTo>
                  <a:lnTo>
                    <a:pt x="175" y="0"/>
                  </a:lnTo>
                  <a:close/>
                  <a:moveTo>
                    <a:pt x="113" y="223"/>
                  </a:moveTo>
                  <a:lnTo>
                    <a:pt x="144" y="223"/>
                  </a:lnTo>
                  <a:lnTo>
                    <a:pt x="144" y="201"/>
                  </a:lnTo>
                  <a:lnTo>
                    <a:pt x="113" y="201"/>
                  </a:lnTo>
                  <a:lnTo>
                    <a:pt x="113" y="223"/>
                  </a:lnTo>
                  <a:lnTo>
                    <a:pt x="113" y="223"/>
                  </a:lnTo>
                  <a:close/>
                  <a:moveTo>
                    <a:pt x="144" y="0"/>
                  </a:moveTo>
                  <a:lnTo>
                    <a:pt x="113" y="0"/>
                  </a:lnTo>
                  <a:lnTo>
                    <a:pt x="113" y="31"/>
                  </a:lnTo>
                  <a:lnTo>
                    <a:pt x="135" y="31"/>
                  </a:lnTo>
                  <a:lnTo>
                    <a:pt x="135" y="74"/>
                  </a:lnTo>
                  <a:lnTo>
                    <a:pt x="113" y="74"/>
                  </a:lnTo>
                  <a:lnTo>
                    <a:pt x="113" y="159"/>
                  </a:lnTo>
                  <a:lnTo>
                    <a:pt x="144" y="159"/>
                  </a:lnTo>
                  <a:lnTo>
                    <a:pt x="144" y="135"/>
                  </a:lnTo>
                  <a:lnTo>
                    <a:pt x="123" y="135"/>
                  </a:lnTo>
                  <a:lnTo>
                    <a:pt x="123" y="135"/>
                  </a:lnTo>
                  <a:lnTo>
                    <a:pt x="123" y="95"/>
                  </a:lnTo>
                  <a:lnTo>
                    <a:pt x="144" y="95"/>
                  </a:lnTo>
                  <a:lnTo>
                    <a:pt x="144" y="0"/>
                  </a:lnTo>
                  <a:close/>
                  <a:moveTo>
                    <a:pt x="80" y="223"/>
                  </a:moveTo>
                  <a:lnTo>
                    <a:pt x="113" y="223"/>
                  </a:lnTo>
                  <a:lnTo>
                    <a:pt x="113" y="201"/>
                  </a:lnTo>
                  <a:lnTo>
                    <a:pt x="80" y="201"/>
                  </a:lnTo>
                  <a:lnTo>
                    <a:pt x="80" y="223"/>
                  </a:lnTo>
                  <a:lnTo>
                    <a:pt x="80" y="223"/>
                  </a:lnTo>
                  <a:close/>
                  <a:moveTo>
                    <a:pt x="113" y="0"/>
                  </a:moveTo>
                  <a:lnTo>
                    <a:pt x="80" y="0"/>
                  </a:lnTo>
                  <a:lnTo>
                    <a:pt x="80" y="95"/>
                  </a:lnTo>
                  <a:lnTo>
                    <a:pt x="102" y="95"/>
                  </a:lnTo>
                  <a:lnTo>
                    <a:pt x="102" y="135"/>
                  </a:lnTo>
                  <a:lnTo>
                    <a:pt x="80" y="135"/>
                  </a:lnTo>
                  <a:lnTo>
                    <a:pt x="80" y="159"/>
                  </a:lnTo>
                  <a:lnTo>
                    <a:pt x="113" y="159"/>
                  </a:lnTo>
                  <a:lnTo>
                    <a:pt x="113" y="74"/>
                  </a:lnTo>
                  <a:lnTo>
                    <a:pt x="92" y="74"/>
                  </a:lnTo>
                  <a:lnTo>
                    <a:pt x="92" y="31"/>
                  </a:lnTo>
                  <a:lnTo>
                    <a:pt x="92" y="31"/>
                  </a:lnTo>
                  <a:lnTo>
                    <a:pt x="113" y="31"/>
                  </a:lnTo>
                  <a:lnTo>
                    <a:pt x="113" y="0"/>
                  </a:lnTo>
                  <a:close/>
                  <a:moveTo>
                    <a:pt x="50" y="223"/>
                  </a:moveTo>
                  <a:lnTo>
                    <a:pt x="80" y="223"/>
                  </a:lnTo>
                  <a:lnTo>
                    <a:pt x="80" y="201"/>
                  </a:lnTo>
                  <a:lnTo>
                    <a:pt x="80" y="201"/>
                  </a:lnTo>
                  <a:lnTo>
                    <a:pt x="80" y="159"/>
                  </a:lnTo>
                  <a:lnTo>
                    <a:pt x="80" y="159"/>
                  </a:lnTo>
                  <a:lnTo>
                    <a:pt x="80" y="135"/>
                  </a:lnTo>
                  <a:lnTo>
                    <a:pt x="61" y="135"/>
                  </a:lnTo>
                  <a:lnTo>
                    <a:pt x="61" y="135"/>
                  </a:lnTo>
                  <a:lnTo>
                    <a:pt x="61" y="95"/>
                  </a:lnTo>
                  <a:lnTo>
                    <a:pt x="80" y="95"/>
                  </a:lnTo>
                  <a:lnTo>
                    <a:pt x="80" y="0"/>
                  </a:lnTo>
                  <a:lnTo>
                    <a:pt x="50" y="0"/>
                  </a:lnTo>
                  <a:lnTo>
                    <a:pt x="50" y="31"/>
                  </a:lnTo>
                  <a:lnTo>
                    <a:pt x="71" y="31"/>
                  </a:lnTo>
                  <a:lnTo>
                    <a:pt x="71" y="74"/>
                  </a:lnTo>
                  <a:lnTo>
                    <a:pt x="50" y="74"/>
                  </a:lnTo>
                  <a:lnTo>
                    <a:pt x="50" y="223"/>
                  </a:lnTo>
                  <a:close/>
                  <a:moveTo>
                    <a:pt x="0" y="223"/>
                  </a:moveTo>
                  <a:lnTo>
                    <a:pt x="50" y="223"/>
                  </a:lnTo>
                  <a:lnTo>
                    <a:pt x="50" y="74"/>
                  </a:lnTo>
                  <a:lnTo>
                    <a:pt x="28" y="74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50" y="31"/>
                  </a:lnTo>
                  <a:lnTo>
                    <a:pt x="50" y="0"/>
                  </a:lnTo>
                  <a:lnTo>
                    <a:pt x="0" y="0"/>
                  </a:lnTo>
                  <a:lnTo>
                    <a:pt x="0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2" name="Freeform 50"/>
            <p:cNvSpPr>
              <a:spLocks noEditPoints="1"/>
            </p:cNvSpPr>
            <p:nvPr/>
          </p:nvSpPr>
          <p:spPr bwMode="auto">
            <a:xfrm>
              <a:off x="3509963" y="2924175"/>
              <a:ext cx="757238" cy="354013"/>
            </a:xfrm>
            <a:custGeom>
              <a:avLst/>
              <a:gdLst>
                <a:gd name="T0" fmla="*/ 425 w 477"/>
                <a:gd name="T1" fmla="*/ 31 h 223"/>
                <a:gd name="T2" fmla="*/ 395 w 477"/>
                <a:gd name="T3" fmla="*/ 223 h 223"/>
                <a:gd name="T4" fmla="*/ 404 w 477"/>
                <a:gd name="T5" fmla="*/ 31 h 223"/>
                <a:gd name="T6" fmla="*/ 416 w 477"/>
                <a:gd name="T7" fmla="*/ 95 h 223"/>
                <a:gd name="T8" fmla="*/ 395 w 477"/>
                <a:gd name="T9" fmla="*/ 201 h 223"/>
                <a:gd name="T10" fmla="*/ 364 w 477"/>
                <a:gd name="T11" fmla="*/ 223 h 223"/>
                <a:gd name="T12" fmla="*/ 364 w 477"/>
                <a:gd name="T13" fmla="*/ 223 h 223"/>
                <a:gd name="T14" fmla="*/ 385 w 477"/>
                <a:gd name="T15" fmla="*/ 74 h 223"/>
                <a:gd name="T16" fmla="*/ 373 w 477"/>
                <a:gd name="T17" fmla="*/ 135 h 223"/>
                <a:gd name="T18" fmla="*/ 364 w 477"/>
                <a:gd name="T19" fmla="*/ 223 h 223"/>
                <a:gd name="T20" fmla="*/ 364 w 477"/>
                <a:gd name="T21" fmla="*/ 0 h 223"/>
                <a:gd name="T22" fmla="*/ 331 w 477"/>
                <a:gd name="T23" fmla="*/ 135 h 223"/>
                <a:gd name="T24" fmla="*/ 343 w 477"/>
                <a:gd name="T25" fmla="*/ 31 h 223"/>
                <a:gd name="T26" fmla="*/ 331 w 477"/>
                <a:gd name="T27" fmla="*/ 223 h 223"/>
                <a:gd name="T28" fmla="*/ 331 w 477"/>
                <a:gd name="T29" fmla="*/ 0 h 223"/>
                <a:gd name="T30" fmla="*/ 300 w 477"/>
                <a:gd name="T31" fmla="*/ 74 h 223"/>
                <a:gd name="T32" fmla="*/ 312 w 477"/>
                <a:gd name="T33" fmla="*/ 135 h 223"/>
                <a:gd name="T34" fmla="*/ 300 w 477"/>
                <a:gd name="T35" fmla="*/ 223 h 223"/>
                <a:gd name="T36" fmla="*/ 300 w 477"/>
                <a:gd name="T37" fmla="*/ 0 h 223"/>
                <a:gd name="T38" fmla="*/ 269 w 477"/>
                <a:gd name="T39" fmla="*/ 135 h 223"/>
                <a:gd name="T40" fmla="*/ 279 w 477"/>
                <a:gd name="T41" fmla="*/ 31 h 223"/>
                <a:gd name="T42" fmla="*/ 269 w 477"/>
                <a:gd name="T43" fmla="*/ 223 h 223"/>
                <a:gd name="T44" fmla="*/ 269 w 477"/>
                <a:gd name="T45" fmla="*/ 0 h 223"/>
                <a:gd name="T46" fmla="*/ 239 w 477"/>
                <a:gd name="T47" fmla="*/ 74 h 223"/>
                <a:gd name="T48" fmla="*/ 248 w 477"/>
                <a:gd name="T49" fmla="*/ 135 h 223"/>
                <a:gd name="T50" fmla="*/ 239 w 477"/>
                <a:gd name="T51" fmla="*/ 223 h 223"/>
                <a:gd name="T52" fmla="*/ 239 w 477"/>
                <a:gd name="T53" fmla="*/ 0 h 223"/>
                <a:gd name="T54" fmla="*/ 206 w 477"/>
                <a:gd name="T55" fmla="*/ 135 h 223"/>
                <a:gd name="T56" fmla="*/ 217 w 477"/>
                <a:gd name="T57" fmla="*/ 31 h 223"/>
                <a:gd name="T58" fmla="*/ 206 w 477"/>
                <a:gd name="T59" fmla="*/ 223 h 223"/>
                <a:gd name="T60" fmla="*/ 206 w 477"/>
                <a:gd name="T61" fmla="*/ 0 h 223"/>
                <a:gd name="T62" fmla="*/ 175 w 477"/>
                <a:gd name="T63" fmla="*/ 74 h 223"/>
                <a:gd name="T64" fmla="*/ 187 w 477"/>
                <a:gd name="T65" fmla="*/ 135 h 223"/>
                <a:gd name="T66" fmla="*/ 175 w 477"/>
                <a:gd name="T67" fmla="*/ 223 h 223"/>
                <a:gd name="T68" fmla="*/ 175 w 477"/>
                <a:gd name="T69" fmla="*/ 0 h 223"/>
                <a:gd name="T70" fmla="*/ 144 w 477"/>
                <a:gd name="T71" fmla="*/ 135 h 223"/>
                <a:gd name="T72" fmla="*/ 154 w 477"/>
                <a:gd name="T73" fmla="*/ 31 h 223"/>
                <a:gd name="T74" fmla="*/ 144 w 477"/>
                <a:gd name="T75" fmla="*/ 223 h 223"/>
                <a:gd name="T76" fmla="*/ 144 w 477"/>
                <a:gd name="T77" fmla="*/ 0 h 223"/>
                <a:gd name="T78" fmla="*/ 113 w 477"/>
                <a:gd name="T79" fmla="*/ 74 h 223"/>
                <a:gd name="T80" fmla="*/ 123 w 477"/>
                <a:gd name="T81" fmla="*/ 135 h 223"/>
                <a:gd name="T82" fmla="*/ 113 w 477"/>
                <a:gd name="T83" fmla="*/ 223 h 223"/>
                <a:gd name="T84" fmla="*/ 113 w 477"/>
                <a:gd name="T85" fmla="*/ 0 h 223"/>
                <a:gd name="T86" fmla="*/ 80 w 477"/>
                <a:gd name="T87" fmla="*/ 135 h 223"/>
                <a:gd name="T88" fmla="*/ 92 w 477"/>
                <a:gd name="T89" fmla="*/ 31 h 223"/>
                <a:gd name="T90" fmla="*/ 80 w 477"/>
                <a:gd name="T91" fmla="*/ 223 h 223"/>
                <a:gd name="T92" fmla="*/ 80 w 477"/>
                <a:gd name="T93" fmla="*/ 135 h 223"/>
                <a:gd name="T94" fmla="*/ 80 w 477"/>
                <a:gd name="T95" fmla="*/ 0 h 223"/>
                <a:gd name="T96" fmla="*/ 50 w 477"/>
                <a:gd name="T97" fmla="*/ 74 h 223"/>
                <a:gd name="T98" fmla="*/ 28 w 477"/>
                <a:gd name="T99" fmla="*/ 74 h 223"/>
                <a:gd name="T100" fmla="*/ 0 w 477"/>
                <a:gd name="T101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77" h="223">
                  <a:moveTo>
                    <a:pt x="425" y="223"/>
                  </a:moveTo>
                  <a:lnTo>
                    <a:pt x="477" y="223"/>
                  </a:lnTo>
                  <a:lnTo>
                    <a:pt x="477" y="0"/>
                  </a:lnTo>
                  <a:lnTo>
                    <a:pt x="425" y="0"/>
                  </a:lnTo>
                  <a:lnTo>
                    <a:pt x="425" y="31"/>
                  </a:lnTo>
                  <a:lnTo>
                    <a:pt x="447" y="31"/>
                  </a:lnTo>
                  <a:lnTo>
                    <a:pt x="447" y="74"/>
                  </a:lnTo>
                  <a:lnTo>
                    <a:pt x="425" y="74"/>
                  </a:lnTo>
                  <a:lnTo>
                    <a:pt x="425" y="223"/>
                  </a:lnTo>
                  <a:moveTo>
                    <a:pt x="395" y="223"/>
                  </a:moveTo>
                  <a:lnTo>
                    <a:pt x="425" y="223"/>
                  </a:lnTo>
                  <a:lnTo>
                    <a:pt x="425" y="74"/>
                  </a:lnTo>
                  <a:lnTo>
                    <a:pt x="404" y="74"/>
                  </a:lnTo>
                  <a:lnTo>
                    <a:pt x="404" y="31"/>
                  </a:lnTo>
                  <a:lnTo>
                    <a:pt x="404" y="31"/>
                  </a:lnTo>
                  <a:lnTo>
                    <a:pt x="425" y="31"/>
                  </a:lnTo>
                  <a:lnTo>
                    <a:pt x="425" y="0"/>
                  </a:lnTo>
                  <a:lnTo>
                    <a:pt x="395" y="0"/>
                  </a:lnTo>
                  <a:lnTo>
                    <a:pt x="395" y="95"/>
                  </a:lnTo>
                  <a:lnTo>
                    <a:pt x="416" y="95"/>
                  </a:lnTo>
                  <a:lnTo>
                    <a:pt x="416" y="135"/>
                  </a:lnTo>
                  <a:lnTo>
                    <a:pt x="416" y="135"/>
                  </a:lnTo>
                  <a:lnTo>
                    <a:pt x="395" y="135"/>
                  </a:lnTo>
                  <a:lnTo>
                    <a:pt x="395" y="159"/>
                  </a:lnTo>
                  <a:lnTo>
                    <a:pt x="395" y="201"/>
                  </a:lnTo>
                  <a:lnTo>
                    <a:pt x="395" y="223"/>
                  </a:lnTo>
                  <a:lnTo>
                    <a:pt x="395" y="223"/>
                  </a:lnTo>
                  <a:moveTo>
                    <a:pt x="395" y="201"/>
                  </a:moveTo>
                  <a:lnTo>
                    <a:pt x="395" y="201"/>
                  </a:lnTo>
                  <a:moveTo>
                    <a:pt x="364" y="223"/>
                  </a:moveTo>
                  <a:lnTo>
                    <a:pt x="395" y="223"/>
                  </a:lnTo>
                  <a:lnTo>
                    <a:pt x="395" y="201"/>
                  </a:lnTo>
                  <a:lnTo>
                    <a:pt x="364" y="201"/>
                  </a:lnTo>
                  <a:lnTo>
                    <a:pt x="364" y="223"/>
                  </a:lnTo>
                  <a:lnTo>
                    <a:pt x="364" y="223"/>
                  </a:lnTo>
                  <a:moveTo>
                    <a:pt x="395" y="0"/>
                  </a:moveTo>
                  <a:lnTo>
                    <a:pt x="364" y="0"/>
                  </a:lnTo>
                  <a:lnTo>
                    <a:pt x="364" y="31"/>
                  </a:lnTo>
                  <a:lnTo>
                    <a:pt x="385" y="31"/>
                  </a:lnTo>
                  <a:lnTo>
                    <a:pt x="385" y="74"/>
                  </a:lnTo>
                  <a:lnTo>
                    <a:pt x="364" y="74"/>
                  </a:lnTo>
                  <a:lnTo>
                    <a:pt x="364" y="159"/>
                  </a:lnTo>
                  <a:lnTo>
                    <a:pt x="395" y="159"/>
                  </a:lnTo>
                  <a:lnTo>
                    <a:pt x="395" y="135"/>
                  </a:lnTo>
                  <a:lnTo>
                    <a:pt x="373" y="135"/>
                  </a:lnTo>
                  <a:lnTo>
                    <a:pt x="373" y="95"/>
                  </a:lnTo>
                  <a:lnTo>
                    <a:pt x="395" y="95"/>
                  </a:lnTo>
                  <a:lnTo>
                    <a:pt x="395" y="0"/>
                  </a:lnTo>
                  <a:moveTo>
                    <a:pt x="331" y="223"/>
                  </a:moveTo>
                  <a:lnTo>
                    <a:pt x="364" y="223"/>
                  </a:lnTo>
                  <a:lnTo>
                    <a:pt x="364" y="201"/>
                  </a:lnTo>
                  <a:lnTo>
                    <a:pt x="331" y="201"/>
                  </a:lnTo>
                  <a:lnTo>
                    <a:pt x="331" y="223"/>
                  </a:lnTo>
                  <a:lnTo>
                    <a:pt x="331" y="223"/>
                  </a:lnTo>
                  <a:moveTo>
                    <a:pt x="364" y="0"/>
                  </a:moveTo>
                  <a:lnTo>
                    <a:pt x="331" y="0"/>
                  </a:lnTo>
                  <a:lnTo>
                    <a:pt x="331" y="95"/>
                  </a:lnTo>
                  <a:lnTo>
                    <a:pt x="352" y="95"/>
                  </a:lnTo>
                  <a:lnTo>
                    <a:pt x="352" y="135"/>
                  </a:lnTo>
                  <a:lnTo>
                    <a:pt x="331" y="135"/>
                  </a:lnTo>
                  <a:lnTo>
                    <a:pt x="331" y="159"/>
                  </a:lnTo>
                  <a:lnTo>
                    <a:pt x="364" y="159"/>
                  </a:lnTo>
                  <a:lnTo>
                    <a:pt x="364" y="74"/>
                  </a:lnTo>
                  <a:lnTo>
                    <a:pt x="343" y="74"/>
                  </a:lnTo>
                  <a:lnTo>
                    <a:pt x="343" y="31"/>
                  </a:lnTo>
                  <a:lnTo>
                    <a:pt x="343" y="31"/>
                  </a:lnTo>
                  <a:lnTo>
                    <a:pt x="364" y="31"/>
                  </a:lnTo>
                  <a:lnTo>
                    <a:pt x="364" y="0"/>
                  </a:lnTo>
                  <a:moveTo>
                    <a:pt x="300" y="223"/>
                  </a:moveTo>
                  <a:lnTo>
                    <a:pt x="331" y="223"/>
                  </a:lnTo>
                  <a:lnTo>
                    <a:pt x="331" y="201"/>
                  </a:lnTo>
                  <a:lnTo>
                    <a:pt x="300" y="201"/>
                  </a:lnTo>
                  <a:lnTo>
                    <a:pt x="300" y="223"/>
                  </a:lnTo>
                  <a:lnTo>
                    <a:pt x="300" y="223"/>
                  </a:lnTo>
                  <a:moveTo>
                    <a:pt x="331" y="0"/>
                  </a:moveTo>
                  <a:lnTo>
                    <a:pt x="300" y="0"/>
                  </a:lnTo>
                  <a:lnTo>
                    <a:pt x="300" y="31"/>
                  </a:lnTo>
                  <a:lnTo>
                    <a:pt x="321" y="31"/>
                  </a:lnTo>
                  <a:lnTo>
                    <a:pt x="321" y="74"/>
                  </a:lnTo>
                  <a:lnTo>
                    <a:pt x="300" y="74"/>
                  </a:lnTo>
                  <a:lnTo>
                    <a:pt x="300" y="159"/>
                  </a:lnTo>
                  <a:lnTo>
                    <a:pt x="331" y="159"/>
                  </a:lnTo>
                  <a:lnTo>
                    <a:pt x="331" y="135"/>
                  </a:lnTo>
                  <a:lnTo>
                    <a:pt x="312" y="135"/>
                  </a:lnTo>
                  <a:lnTo>
                    <a:pt x="312" y="135"/>
                  </a:lnTo>
                  <a:lnTo>
                    <a:pt x="312" y="95"/>
                  </a:lnTo>
                  <a:lnTo>
                    <a:pt x="331" y="95"/>
                  </a:lnTo>
                  <a:lnTo>
                    <a:pt x="331" y="0"/>
                  </a:lnTo>
                  <a:moveTo>
                    <a:pt x="269" y="223"/>
                  </a:moveTo>
                  <a:lnTo>
                    <a:pt x="300" y="223"/>
                  </a:lnTo>
                  <a:lnTo>
                    <a:pt x="300" y="201"/>
                  </a:lnTo>
                  <a:lnTo>
                    <a:pt x="269" y="201"/>
                  </a:lnTo>
                  <a:lnTo>
                    <a:pt x="269" y="223"/>
                  </a:lnTo>
                  <a:lnTo>
                    <a:pt x="269" y="223"/>
                  </a:lnTo>
                  <a:moveTo>
                    <a:pt x="300" y="0"/>
                  </a:moveTo>
                  <a:lnTo>
                    <a:pt x="269" y="0"/>
                  </a:lnTo>
                  <a:lnTo>
                    <a:pt x="269" y="95"/>
                  </a:lnTo>
                  <a:lnTo>
                    <a:pt x="291" y="95"/>
                  </a:lnTo>
                  <a:lnTo>
                    <a:pt x="291" y="135"/>
                  </a:lnTo>
                  <a:lnTo>
                    <a:pt x="269" y="135"/>
                  </a:lnTo>
                  <a:lnTo>
                    <a:pt x="269" y="159"/>
                  </a:lnTo>
                  <a:lnTo>
                    <a:pt x="300" y="159"/>
                  </a:lnTo>
                  <a:lnTo>
                    <a:pt x="300" y="74"/>
                  </a:lnTo>
                  <a:lnTo>
                    <a:pt x="279" y="74"/>
                  </a:lnTo>
                  <a:lnTo>
                    <a:pt x="279" y="31"/>
                  </a:lnTo>
                  <a:lnTo>
                    <a:pt x="279" y="31"/>
                  </a:lnTo>
                  <a:lnTo>
                    <a:pt x="300" y="31"/>
                  </a:lnTo>
                  <a:lnTo>
                    <a:pt x="300" y="0"/>
                  </a:lnTo>
                  <a:moveTo>
                    <a:pt x="239" y="223"/>
                  </a:moveTo>
                  <a:lnTo>
                    <a:pt x="269" y="223"/>
                  </a:lnTo>
                  <a:lnTo>
                    <a:pt x="269" y="201"/>
                  </a:lnTo>
                  <a:lnTo>
                    <a:pt x="239" y="201"/>
                  </a:lnTo>
                  <a:lnTo>
                    <a:pt x="239" y="223"/>
                  </a:lnTo>
                  <a:lnTo>
                    <a:pt x="239" y="223"/>
                  </a:lnTo>
                  <a:moveTo>
                    <a:pt x="269" y="0"/>
                  </a:moveTo>
                  <a:lnTo>
                    <a:pt x="239" y="0"/>
                  </a:lnTo>
                  <a:lnTo>
                    <a:pt x="239" y="31"/>
                  </a:lnTo>
                  <a:lnTo>
                    <a:pt x="260" y="31"/>
                  </a:lnTo>
                  <a:lnTo>
                    <a:pt x="260" y="74"/>
                  </a:lnTo>
                  <a:lnTo>
                    <a:pt x="239" y="74"/>
                  </a:lnTo>
                  <a:lnTo>
                    <a:pt x="239" y="159"/>
                  </a:lnTo>
                  <a:lnTo>
                    <a:pt x="269" y="159"/>
                  </a:lnTo>
                  <a:lnTo>
                    <a:pt x="269" y="135"/>
                  </a:lnTo>
                  <a:lnTo>
                    <a:pt x="248" y="135"/>
                  </a:lnTo>
                  <a:lnTo>
                    <a:pt x="248" y="135"/>
                  </a:lnTo>
                  <a:lnTo>
                    <a:pt x="248" y="95"/>
                  </a:lnTo>
                  <a:lnTo>
                    <a:pt x="269" y="95"/>
                  </a:lnTo>
                  <a:lnTo>
                    <a:pt x="269" y="0"/>
                  </a:lnTo>
                  <a:moveTo>
                    <a:pt x="206" y="223"/>
                  </a:moveTo>
                  <a:lnTo>
                    <a:pt x="239" y="223"/>
                  </a:lnTo>
                  <a:lnTo>
                    <a:pt x="239" y="201"/>
                  </a:lnTo>
                  <a:lnTo>
                    <a:pt x="206" y="201"/>
                  </a:lnTo>
                  <a:lnTo>
                    <a:pt x="206" y="223"/>
                  </a:lnTo>
                  <a:lnTo>
                    <a:pt x="206" y="223"/>
                  </a:lnTo>
                  <a:moveTo>
                    <a:pt x="239" y="0"/>
                  </a:moveTo>
                  <a:lnTo>
                    <a:pt x="206" y="0"/>
                  </a:lnTo>
                  <a:lnTo>
                    <a:pt x="206" y="95"/>
                  </a:lnTo>
                  <a:lnTo>
                    <a:pt x="227" y="95"/>
                  </a:lnTo>
                  <a:lnTo>
                    <a:pt x="227" y="135"/>
                  </a:lnTo>
                  <a:lnTo>
                    <a:pt x="206" y="135"/>
                  </a:lnTo>
                  <a:lnTo>
                    <a:pt x="206" y="159"/>
                  </a:lnTo>
                  <a:lnTo>
                    <a:pt x="239" y="159"/>
                  </a:lnTo>
                  <a:lnTo>
                    <a:pt x="239" y="74"/>
                  </a:lnTo>
                  <a:lnTo>
                    <a:pt x="217" y="74"/>
                  </a:lnTo>
                  <a:lnTo>
                    <a:pt x="217" y="31"/>
                  </a:lnTo>
                  <a:lnTo>
                    <a:pt x="217" y="31"/>
                  </a:lnTo>
                  <a:lnTo>
                    <a:pt x="239" y="31"/>
                  </a:lnTo>
                  <a:lnTo>
                    <a:pt x="239" y="0"/>
                  </a:lnTo>
                  <a:moveTo>
                    <a:pt x="175" y="223"/>
                  </a:moveTo>
                  <a:lnTo>
                    <a:pt x="206" y="223"/>
                  </a:lnTo>
                  <a:lnTo>
                    <a:pt x="206" y="201"/>
                  </a:lnTo>
                  <a:lnTo>
                    <a:pt x="175" y="201"/>
                  </a:lnTo>
                  <a:lnTo>
                    <a:pt x="175" y="223"/>
                  </a:lnTo>
                  <a:lnTo>
                    <a:pt x="175" y="223"/>
                  </a:lnTo>
                  <a:moveTo>
                    <a:pt x="206" y="0"/>
                  </a:moveTo>
                  <a:lnTo>
                    <a:pt x="175" y="0"/>
                  </a:lnTo>
                  <a:lnTo>
                    <a:pt x="175" y="31"/>
                  </a:lnTo>
                  <a:lnTo>
                    <a:pt x="196" y="31"/>
                  </a:lnTo>
                  <a:lnTo>
                    <a:pt x="196" y="74"/>
                  </a:lnTo>
                  <a:lnTo>
                    <a:pt x="175" y="74"/>
                  </a:lnTo>
                  <a:lnTo>
                    <a:pt x="175" y="159"/>
                  </a:lnTo>
                  <a:lnTo>
                    <a:pt x="206" y="159"/>
                  </a:lnTo>
                  <a:lnTo>
                    <a:pt x="206" y="135"/>
                  </a:lnTo>
                  <a:lnTo>
                    <a:pt x="187" y="135"/>
                  </a:lnTo>
                  <a:lnTo>
                    <a:pt x="187" y="135"/>
                  </a:lnTo>
                  <a:lnTo>
                    <a:pt x="187" y="95"/>
                  </a:lnTo>
                  <a:lnTo>
                    <a:pt x="206" y="95"/>
                  </a:lnTo>
                  <a:lnTo>
                    <a:pt x="206" y="0"/>
                  </a:lnTo>
                  <a:moveTo>
                    <a:pt x="144" y="223"/>
                  </a:moveTo>
                  <a:lnTo>
                    <a:pt x="175" y="223"/>
                  </a:lnTo>
                  <a:lnTo>
                    <a:pt x="175" y="201"/>
                  </a:lnTo>
                  <a:lnTo>
                    <a:pt x="144" y="201"/>
                  </a:lnTo>
                  <a:lnTo>
                    <a:pt x="144" y="223"/>
                  </a:lnTo>
                  <a:lnTo>
                    <a:pt x="144" y="223"/>
                  </a:lnTo>
                  <a:moveTo>
                    <a:pt x="175" y="0"/>
                  </a:moveTo>
                  <a:lnTo>
                    <a:pt x="144" y="0"/>
                  </a:lnTo>
                  <a:lnTo>
                    <a:pt x="144" y="95"/>
                  </a:lnTo>
                  <a:lnTo>
                    <a:pt x="165" y="95"/>
                  </a:lnTo>
                  <a:lnTo>
                    <a:pt x="165" y="135"/>
                  </a:lnTo>
                  <a:lnTo>
                    <a:pt x="144" y="135"/>
                  </a:lnTo>
                  <a:lnTo>
                    <a:pt x="144" y="159"/>
                  </a:lnTo>
                  <a:lnTo>
                    <a:pt x="175" y="159"/>
                  </a:lnTo>
                  <a:lnTo>
                    <a:pt x="175" y="74"/>
                  </a:lnTo>
                  <a:lnTo>
                    <a:pt x="154" y="74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75" y="31"/>
                  </a:lnTo>
                  <a:lnTo>
                    <a:pt x="175" y="0"/>
                  </a:lnTo>
                  <a:moveTo>
                    <a:pt x="113" y="223"/>
                  </a:moveTo>
                  <a:lnTo>
                    <a:pt x="144" y="223"/>
                  </a:lnTo>
                  <a:lnTo>
                    <a:pt x="144" y="201"/>
                  </a:lnTo>
                  <a:lnTo>
                    <a:pt x="113" y="201"/>
                  </a:lnTo>
                  <a:lnTo>
                    <a:pt x="113" y="223"/>
                  </a:lnTo>
                  <a:lnTo>
                    <a:pt x="113" y="223"/>
                  </a:lnTo>
                  <a:moveTo>
                    <a:pt x="144" y="0"/>
                  </a:moveTo>
                  <a:lnTo>
                    <a:pt x="113" y="0"/>
                  </a:lnTo>
                  <a:lnTo>
                    <a:pt x="113" y="31"/>
                  </a:lnTo>
                  <a:lnTo>
                    <a:pt x="135" y="31"/>
                  </a:lnTo>
                  <a:lnTo>
                    <a:pt x="135" y="74"/>
                  </a:lnTo>
                  <a:lnTo>
                    <a:pt x="113" y="74"/>
                  </a:lnTo>
                  <a:lnTo>
                    <a:pt x="113" y="159"/>
                  </a:lnTo>
                  <a:lnTo>
                    <a:pt x="144" y="159"/>
                  </a:lnTo>
                  <a:lnTo>
                    <a:pt x="144" y="135"/>
                  </a:lnTo>
                  <a:lnTo>
                    <a:pt x="123" y="135"/>
                  </a:lnTo>
                  <a:lnTo>
                    <a:pt x="123" y="135"/>
                  </a:lnTo>
                  <a:lnTo>
                    <a:pt x="123" y="95"/>
                  </a:lnTo>
                  <a:lnTo>
                    <a:pt x="144" y="95"/>
                  </a:lnTo>
                  <a:lnTo>
                    <a:pt x="144" y="0"/>
                  </a:lnTo>
                  <a:moveTo>
                    <a:pt x="80" y="223"/>
                  </a:moveTo>
                  <a:lnTo>
                    <a:pt x="113" y="223"/>
                  </a:lnTo>
                  <a:lnTo>
                    <a:pt x="113" y="201"/>
                  </a:lnTo>
                  <a:lnTo>
                    <a:pt x="80" y="201"/>
                  </a:lnTo>
                  <a:lnTo>
                    <a:pt x="80" y="223"/>
                  </a:lnTo>
                  <a:lnTo>
                    <a:pt x="80" y="223"/>
                  </a:lnTo>
                  <a:moveTo>
                    <a:pt x="113" y="0"/>
                  </a:moveTo>
                  <a:lnTo>
                    <a:pt x="80" y="0"/>
                  </a:lnTo>
                  <a:lnTo>
                    <a:pt x="80" y="95"/>
                  </a:lnTo>
                  <a:lnTo>
                    <a:pt x="102" y="95"/>
                  </a:lnTo>
                  <a:lnTo>
                    <a:pt x="102" y="135"/>
                  </a:lnTo>
                  <a:lnTo>
                    <a:pt x="80" y="135"/>
                  </a:lnTo>
                  <a:lnTo>
                    <a:pt x="80" y="159"/>
                  </a:lnTo>
                  <a:lnTo>
                    <a:pt x="113" y="159"/>
                  </a:lnTo>
                  <a:lnTo>
                    <a:pt x="113" y="74"/>
                  </a:lnTo>
                  <a:lnTo>
                    <a:pt x="92" y="74"/>
                  </a:lnTo>
                  <a:lnTo>
                    <a:pt x="92" y="31"/>
                  </a:lnTo>
                  <a:lnTo>
                    <a:pt x="92" y="31"/>
                  </a:lnTo>
                  <a:lnTo>
                    <a:pt x="113" y="31"/>
                  </a:lnTo>
                  <a:lnTo>
                    <a:pt x="113" y="0"/>
                  </a:lnTo>
                  <a:moveTo>
                    <a:pt x="50" y="223"/>
                  </a:moveTo>
                  <a:lnTo>
                    <a:pt x="80" y="223"/>
                  </a:lnTo>
                  <a:lnTo>
                    <a:pt x="80" y="201"/>
                  </a:lnTo>
                  <a:lnTo>
                    <a:pt x="80" y="201"/>
                  </a:lnTo>
                  <a:lnTo>
                    <a:pt x="80" y="159"/>
                  </a:lnTo>
                  <a:lnTo>
                    <a:pt x="80" y="159"/>
                  </a:lnTo>
                  <a:lnTo>
                    <a:pt x="80" y="135"/>
                  </a:lnTo>
                  <a:lnTo>
                    <a:pt x="61" y="135"/>
                  </a:lnTo>
                  <a:lnTo>
                    <a:pt x="61" y="135"/>
                  </a:lnTo>
                  <a:lnTo>
                    <a:pt x="61" y="95"/>
                  </a:lnTo>
                  <a:lnTo>
                    <a:pt x="80" y="95"/>
                  </a:lnTo>
                  <a:lnTo>
                    <a:pt x="80" y="0"/>
                  </a:lnTo>
                  <a:lnTo>
                    <a:pt x="50" y="0"/>
                  </a:lnTo>
                  <a:lnTo>
                    <a:pt x="50" y="31"/>
                  </a:lnTo>
                  <a:lnTo>
                    <a:pt x="71" y="31"/>
                  </a:lnTo>
                  <a:lnTo>
                    <a:pt x="71" y="74"/>
                  </a:lnTo>
                  <a:lnTo>
                    <a:pt x="50" y="74"/>
                  </a:lnTo>
                  <a:lnTo>
                    <a:pt x="50" y="223"/>
                  </a:lnTo>
                  <a:moveTo>
                    <a:pt x="0" y="223"/>
                  </a:moveTo>
                  <a:lnTo>
                    <a:pt x="50" y="223"/>
                  </a:lnTo>
                  <a:lnTo>
                    <a:pt x="50" y="74"/>
                  </a:lnTo>
                  <a:lnTo>
                    <a:pt x="28" y="74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50" y="31"/>
                  </a:lnTo>
                  <a:lnTo>
                    <a:pt x="50" y="0"/>
                  </a:lnTo>
                  <a:lnTo>
                    <a:pt x="0" y="0"/>
                  </a:lnTo>
                  <a:lnTo>
                    <a:pt x="0" y="223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3" name="Freeform 51"/>
            <p:cNvSpPr>
              <a:spLocks/>
            </p:cNvSpPr>
            <p:nvPr/>
          </p:nvSpPr>
          <p:spPr bwMode="auto">
            <a:xfrm>
              <a:off x="3652838" y="2763838"/>
              <a:ext cx="434975" cy="104775"/>
            </a:xfrm>
            <a:custGeom>
              <a:avLst/>
              <a:gdLst>
                <a:gd name="T0" fmla="*/ 0 w 116"/>
                <a:gd name="T1" fmla="*/ 14 h 28"/>
                <a:gd name="T2" fmla="*/ 8 w 116"/>
                <a:gd name="T3" fmla="*/ 28 h 28"/>
                <a:gd name="T4" fmla="*/ 58 w 116"/>
                <a:gd name="T5" fmla="*/ 16 h 28"/>
                <a:gd name="T6" fmla="*/ 108 w 116"/>
                <a:gd name="T7" fmla="*/ 28 h 28"/>
                <a:gd name="T8" fmla="*/ 116 w 116"/>
                <a:gd name="T9" fmla="*/ 14 h 28"/>
                <a:gd name="T10" fmla="*/ 58 w 116"/>
                <a:gd name="T11" fmla="*/ 0 h 28"/>
                <a:gd name="T12" fmla="*/ 0 w 116"/>
                <a:gd name="T13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28">
                  <a:moveTo>
                    <a:pt x="0" y="14"/>
                  </a:moveTo>
                  <a:cubicBezTo>
                    <a:pt x="8" y="28"/>
                    <a:pt x="8" y="28"/>
                    <a:pt x="8" y="28"/>
                  </a:cubicBezTo>
                  <a:cubicBezTo>
                    <a:pt x="22" y="20"/>
                    <a:pt x="40" y="16"/>
                    <a:pt x="58" y="16"/>
                  </a:cubicBezTo>
                  <a:cubicBezTo>
                    <a:pt x="77" y="16"/>
                    <a:pt x="94" y="20"/>
                    <a:pt x="108" y="28"/>
                  </a:cubicBezTo>
                  <a:cubicBezTo>
                    <a:pt x="116" y="14"/>
                    <a:pt x="116" y="14"/>
                    <a:pt x="116" y="14"/>
                  </a:cubicBezTo>
                  <a:cubicBezTo>
                    <a:pt x="100" y="5"/>
                    <a:pt x="79" y="0"/>
                    <a:pt x="58" y="0"/>
                  </a:cubicBezTo>
                  <a:cubicBezTo>
                    <a:pt x="37" y="0"/>
                    <a:pt x="16" y="5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4" name="Freeform 52"/>
            <p:cNvSpPr>
              <a:spLocks/>
            </p:cNvSpPr>
            <p:nvPr/>
          </p:nvSpPr>
          <p:spPr bwMode="auto">
            <a:xfrm>
              <a:off x="3576638" y="2643188"/>
              <a:ext cx="585788" cy="123825"/>
            </a:xfrm>
            <a:custGeom>
              <a:avLst/>
              <a:gdLst>
                <a:gd name="T0" fmla="*/ 156 w 156"/>
                <a:gd name="T1" fmla="*/ 19 h 33"/>
                <a:gd name="T2" fmla="*/ 78 w 156"/>
                <a:gd name="T3" fmla="*/ 0 h 33"/>
                <a:gd name="T4" fmla="*/ 0 w 156"/>
                <a:gd name="T5" fmla="*/ 19 h 33"/>
                <a:gd name="T6" fmla="*/ 8 w 156"/>
                <a:gd name="T7" fmla="*/ 33 h 33"/>
                <a:gd name="T8" fmla="*/ 78 w 156"/>
                <a:gd name="T9" fmla="*/ 17 h 33"/>
                <a:gd name="T10" fmla="*/ 148 w 156"/>
                <a:gd name="T11" fmla="*/ 33 h 33"/>
                <a:gd name="T12" fmla="*/ 156 w 156"/>
                <a:gd name="T13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33">
                  <a:moveTo>
                    <a:pt x="156" y="19"/>
                  </a:moveTo>
                  <a:cubicBezTo>
                    <a:pt x="134" y="7"/>
                    <a:pt x="106" y="0"/>
                    <a:pt x="78" y="0"/>
                  </a:cubicBezTo>
                  <a:cubicBezTo>
                    <a:pt x="50" y="0"/>
                    <a:pt x="22" y="7"/>
                    <a:pt x="0" y="19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28" y="23"/>
                    <a:pt x="53" y="17"/>
                    <a:pt x="78" y="17"/>
                  </a:cubicBezTo>
                  <a:cubicBezTo>
                    <a:pt x="104" y="17"/>
                    <a:pt x="129" y="23"/>
                    <a:pt x="148" y="33"/>
                  </a:cubicBezTo>
                  <a:lnTo>
                    <a:pt x="1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" name="Freeform 53"/>
            <p:cNvSpPr>
              <a:spLocks/>
            </p:cNvSpPr>
            <p:nvPr/>
          </p:nvSpPr>
          <p:spPr bwMode="auto">
            <a:xfrm>
              <a:off x="4414838" y="584200"/>
              <a:ext cx="600075" cy="601663"/>
            </a:xfrm>
            <a:custGeom>
              <a:avLst/>
              <a:gdLst>
                <a:gd name="T0" fmla="*/ 158 w 160"/>
                <a:gd name="T1" fmla="*/ 62 h 160"/>
                <a:gd name="T2" fmla="*/ 126 w 160"/>
                <a:gd name="T3" fmla="*/ 76 h 160"/>
                <a:gd name="T4" fmla="*/ 113 w 160"/>
                <a:gd name="T5" fmla="*/ 76 h 160"/>
                <a:gd name="T6" fmla="*/ 107 w 160"/>
                <a:gd name="T7" fmla="*/ 60 h 160"/>
                <a:gd name="T8" fmla="*/ 116 w 160"/>
                <a:gd name="T9" fmla="*/ 51 h 160"/>
                <a:gd name="T10" fmla="*/ 148 w 160"/>
                <a:gd name="T11" fmla="*/ 38 h 160"/>
                <a:gd name="T12" fmla="*/ 134 w 160"/>
                <a:gd name="T13" fmla="*/ 21 h 160"/>
                <a:gd name="T14" fmla="*/ 113 w 160"/>
                <a:gd name="T15" fmla="*/ 12 h 160"/>
                <a:gd name="T16" fmla="*/ 109 w 160"/>
                <a:gd name="T17" fmla="*/ 38 h 160"/>
                <a:gd name="T18" fmla="*/ 94 w 160"/>
                <a:gd name="T19" fmla="*/ 60 h 160"/>
                <a:gd name="T20" fmla="*/ 96 w 160"/>
                <a:gd name="T21" fmla="*/ 36 h 160"/>
                <a:gd name="T22" fmla="*/ 85 w 160"/>
                <a:gd name="T23" fmla="*/ 29 h 160"/>
                <a:gd name="T24" fmla="*/ 85 w 160"/>
                <a:gd name="T25" fmla="*/ 17 h 160"/>
                <a:gd name="T26" fmla="*/ 76 w 160"/>
                <a:gd name="T27" fmla="*/ 17 h 160"/>
                <a:gd name="T28" fmla="*/ 76 w 160"/>
                <a:gd name="T29" fmla="*/ 29 h 160"/>
                <a:gd name="T30" fmla="*/ 65 w 160"/>
                <a:gd name="T31" fmla="*/ 36 h 160"/>
                <a:gd name="T32" fmla="*/ 66 w 160"/>
                <a:gd name="T33" fmla="*/ 60 h 160"/>
                <a:gd name="T34" fmla="*/ 51 w 160"/>
                <a:gd name="T35" fmla="*/ 38 h 160"/>
                <a:gd name="T36" fmla="*/ 48 w 160"/>
                <a:gd name="T37" fmla="*/ 12 h 160"/>
                <a:gd name="T38" fmla="*/ 27 w 160"/>
                <a:gd name="T39" fmla="*/ 21 h 160"/>
                <a:gd name="T40" fmla="*/ 13 w 160"/>
                <a:gd name="T41" fmla="*/ 38 h 160"/>
                <a:gd name="T42" fmla="*/ 45 w 160"/>
                <a:gd name="T43" fmla="*/ 51 h 160"/>
                <a:gd name="T44" fmla="*/ 54 w 160"/>
                <a:gd name="T45" fmla="*/ 60 h 160"/>
                <a:gd name="T46" fmla="*/ 47 w 160"/>
                <a:gd name="T47" fmla="*/ 76 h 160"/>
                <a:gd name="T48" fmla="*/ 35 w 160"/>
                <a:gd name="T49" fmla="*/ 76 h 160"/>
                <a:gd name="T50" fmla="*/ 3 w 160"/>
                <a:gd name="T51" fmla="*/ 62 h 160"/>
                <a:gd name="T52" fmla="*/ 0 w 160"/>
                <a:gd name="T53" fmla="*/ 85 h 160"/>
                <a:gd name="T54" fmla="*/ 9 w 160"/>
                <a:gd name="T55" fmla="*/ 105 h 160"/>
                <a:gd name="T56" fmla="*/ 30 w 160"/>
                <a:gd name="T57" fmla="*/ 90 h 160"/>
                <a:gd name="T58" fmla="*/ 56 w 160"/>
                <a:gd name="T59" fmla="*/ 85 h 160"/>
                <a:gd name="T60" fmla="*/ 38 w 160"/>
                <a:gd name="T61" fmla="*/ 100 h 160"/>
                <a:gd name="T62" fmla="*/ 41 w 160"/>
                <a:gd name="T63" fmla="*/ 113 h 160"/>
                <a:gd name="T64" fmla="*/ 32 w 160"/>
                <a:gd name="T65" fmla="*/ 122 h 160"/>
                <a:gd name="T66" fmla="*/ 39 w 160"/>
                <a:gd name="T67" fmla="*/ 128 h 160"/>
                <a:gd name="T68" fmla="*/ 48 w 160"/>
                <a:gd name="T69" fmla="*/ 119 h 160"/>
                <a:gd name="T70" fmla="*/ 60 w 160"/>
                <a:gd name="T71" fmla="*/ 123 h 160"/>
                <a:gd name="T72" fmla="*/ 76 w 160"/>
                <a:gd name="T73" fmla="*/ 104 h 160"/>
                <a:gd name="T74" fmla="*/ 71 w 160"/>
                <a:gd name="T75" fmla="*/ 131 h 160"/>
                <a:gd name="T76" fmla="*/ 56 w 160"/>
                <a:gd name="T77" fmla="*/ 151 h 160"/>
                <a:gd name="T78" fmla="*/ 76 w 160"/>
                <a:gd name="T79" fmla="*/ 160 h 160"/>
                <a:gd name="T80" fmla="*/ 99 w 160"/>
                <a:gd name="T81" fmla="*/ 158 h 160"/>
                <a:gd name="T82" fmla="*/ 85 w 160"/>
                <a:gd name="T83" fmla="*/ 126 h 160"/>
                <a:gd name="T84" fmla="*/ 85 w 160"/>
                <a:gd name="T85" fmla="*/ 113 h 160"/>
                <a:gd name="T86" fmla="*/ 101 w 160"/>
                <a:gd name="T87" fmla="*/ 107 h 160"/>
                <a:gd name="T88" fmla="*/ 109 w 160"/>
                <a:gd name="T89" fmla="*/ 115 h 160"/>
                <a:gd name="T90" fmla="*/ 122 w 160"/>
                <a:gd name="T91" fmla="*/ 148 h 160"/>
                <a:gd name="T92" fmla="*/ 140 w 160"/>
                <a:gd name="T93" fmla="*/ 134 h 160"/>
                <a:gd name="T94" fmla="*/ 148 w 160"/>
                <a:gd name="T95" fmla="*/ 113 h 160"/>
                <a:gd name="T96" fmla="*/ 123 w 160"/>
                <a:gd name="T97" fmla="*/ 109 h 160"/>
                <a:gd name="T98" fmla="*/ 101 w 160"/>
                <a:gd name="T99" fmla="*/ 94 h 160"/>
                <a:gd name="T100" fmla="*/ 125 w 160"/>
                <a:gd name="T101" fmla="*/ 96 h 160"/>
                <a:gd name="T102" fmla="*/ 131 w 160"/>
                <a:gd name="T103" fmla="*/ 85 h 160"/>
                <a:gd name="T104" fmla="*/ 144 w 160"/>
                <a:gd name="T105" fmla="*/ 8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0" h="160">
                  <a:moveTo>
                    <a:pt x="160" y="76"/>
                  </a:moveTo>
                  <a:cubicBezTo>
                    <a:pt x="144" y="76"/>
                    <a:pt x="144" y="76"/>
                    <a:pt x="144" y="76"/>
                  </a:cubicBezTo>
                  <a:cubicBezTo>
                    <a:pt x="158" y="62"/>
                    <a:pt x="158" y="62"/>
                    <a:pt x="158" y="62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31" y="76"/>
                    <a:pt x="131" y="76"/>
                    <a:pt x="131" y="76"/>
                  </a:cubicBezTo>
                  <a:cubicBezTo>
                    <a:pt x="126" y="76"/>
                    <a:pt x="126" y="76"/>
                    <a:pt x="126" y="76"/>
                  </a:cubicBezTo>
                  <a:cubicBezTo>
                    <a:pt x="131" y="71"/>
                    <a:pt x="131" y="71"/>
                    <a:pt x="131" y="71"/>
                  </a:cubicBezTo>
                  <a:cubicBezTo>
                    <a:pt x="125" y="64"/>
                    <a:pt x="125" y="64"/>
                    <a:pt x="125" y="64"/>
                  </a:cubicBezTo>
                  <a:cubicBezTo>
                    <a:pt x="113" y="76"/>
                    <a:pt x="113" y="76"/>
                    <a:pt x="113" y="76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04" y="72"/>
                    <a:pt x="103" y="69"/>
                    <a:pt x="101" y="66"/>
                  </a:cubicBezTo>
                  <a:cubicBezTo>
                    <a:pt x="107" y="60"/>
                    <a:pt x="107" y="60"/>
                    <a:pt x="107" y="60"/>
                  </a:cubicBezTo>
                  <a:cubicBezTo>
                    <a:pt x="123" y="60"/>
                    <a:pt x="123" y="60"/>
                    <a:pt x="123" y="60"/>
                  </a:cubicBezTo>
                  <a:cubicBezTo>
                    <a:pt x="123" y="51"/>
                    <a:pt x="123" y="51"/>
                    <a:pt x="123" y="51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48" y="47"/>
                    <a:pt x="148" y="47"/>
                    <a:pt x="148" y="47"/>
                  </a:cubicBezTo>
                  <a:cubicBezTo>
                    <a:pt x="148" y="38"/>
                    <a:pt x="148" y="38"/>
                    <a:pt x="148" y="38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40" y="27"/>
                    <a:pt x="140" y="27"/>
                    <a:pt x="140" y="27"/>
                  </a:cubicBezTo>
                  <a:cubicBezTo>
                    <a:pt x="134" y="21"/>
                    <a:pt x="134" y="21"/>
                    <a:pt x="134" y="21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2" y="12"/>
                    <a:pt x="122" y="12"/>
                    <a:pt x="122" y="12"/>
                  </a:cubicBezTo>
                  <a:cubicBezTo>
                    <a:pt x="113" y="12"/>
                    <a:pt x="113" y="12"/>
                    <a:pt x="113" y="12"/>
                  </a:cubicBezTo>
                  <a:cubicBezTo>
                    <a:pt x="113" y="41"/>
                    <a:pt x="113" y="41"/>
                    <a:pt x="113" y="41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1" y="38"/>
                    <a:pt x="101" y="38"/>
                    <a:pt x="101" y="38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2" y="58"/>
                    <a:pt x="88" y="57"/>
                    <a:pt x="85" y="56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5" y="29"/>
                    <a:pt x="85" y="29"/>
                    <a:pt x="85" y="29"/>
                  </a:cubicBezTo>
                  <a:cubicBezTo>
                    <a:pt x="105" y="9"/>
                    <a:pt x="105" y="9"/>
                    <a:pt x="105" y="9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85" y="17"/>
                    <a:pt x="85" y="17"/>
                    <a:pt x="85" y="17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7"/>
                    <a:pt x="69" y="58"/>
                    <a:pt x="66" y="60"/>
                  </a:cubicBezTo>
                  <a:cubicBezTo>
                    <a:pt x="60" y="54"/>
                    <a:pt x="60" y="54"/>
                    <a:pt x="60" y="54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58" y="69"/>
                    <a:pt x="57" y="72"/>
                    <a:pt x="56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9" y="105"/>
                    <a:pt x="9" y="105"/>
                    <a:pt x="9" y="10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35" y="85"/>
                    <a:pt x="35" y="85"/>
                    <a:pt x="35" y="85"/>
                  </a:cubicBezTo>
                  <a:cubicBezTo>
                    <a:pt x="30" y="90"/>
                    <a:pt x="30" y="90"/>
                    <a:pt x="30" y="90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7" y="88"/>
                    <a:pt x="58" y="91"/>
                    <a:pt x="60" y="94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13" y="122"/>
                    <a:pt x="13" y="122"/>
                    <a:pt x="13" y="122"/>
                  </a:cubicBezTo>
                  <a:cubicBezTo>
                    <a:pt x="32" y="122"/>
                    <a:pt x="32" y="122"/>
                    <a:pt x="32" y="122"/>
                  </a:cubicBezTo>
                  <a:cubicBezTo>
                    <a:pt x="21" y="134"/>
                    <a:pt x="21" y="134"/>
                    <a:pt x="21" y="134"/>
                  </a:cubicBezTo>
                  <a:cubicBezTo>
                    <a:pt x="27" y="140"/>
                    <a:pt x="27" y="140"/>
                    <a:pt x="27" y="140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39" y="148"/>
                    <a:pt x="39" y="148"/>
                    <a:pt x="39" y="148"/>
                  </a:cubicBezTo>
                  <a:cubicBezTo>
                    <a:pt x="48" y="148"/>
                    <a:pt x="48" y="148"/>
                    <a:pt x="48" y="148"/>
                  </a:cubicBezTo>
                  <a:cubicBezTo>
                    <a:pt x="48" y="119"/>
                    <a:pt x="48" y="119"/>
                    <a:pt x="48" y="119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23"/>
                    <a:pt x="51" y="123"/>
                    <a:pt x="51" y="123"/>
                  </a:cubicBezTo>
                  <a:cubicBezTo>
                    <a:pt x="60" y="123"/>
                    <a:pt x="60" y="123"/>
                    <a:pt x="60" y="123"/>
                  </a:cubicBezTo>
                  <a:cubicBezTo>
                    <a:pt x="60" y="107"/>
                    <a:pt x="60" y="107"/>
                    <a:pt x="60" y="107"/>
                  </a:cubicBezTo>
                  <a:cubicBezTo>
                    <a:pt x="66" y="100"/>
                    <a:pt x="66" y="100"/>
                    <a:pt x="66" y="100"/>
                  </a:cubicBezTo>
                  <a:cubicBezTo>
                    <a:pt x="69" y="102"/>
                    <a:pt x="72" y="104"/>
                    <a:pt x="76" y="104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65" y="125"/>
                    <a:pt x="65" y="125"/>
                    <a:pt x="65" y="125"/>
                  </a:cubicBezTo>
                  <a:cubicBezTo>
                    <a:pt x="71" y="131"/>
                    <a:pt x="71" y="131"/>
                    <a:pt x="71" y="131"/>
                  </a:cubicBezTo>
                  <a:cubicBezTo>
                    <a:pt x="76" y="126"/>
                    <a:pt x="76" y="126"/>
                    <a:pt x="76" y="126"/>
                  </a:cubicBezTo>
                  <a:cubicBezTo>
                    <a:pt x="76" y="131"/>
                    <a:pt x="76" y="131"/>
                    <a:pt x="76" y="131"/>
                  </a:cubicBezTo>
                  <a:cubicBezTo>
                    <a:pt x="56" y="151"/>
                    <a:pt x="56" y="151"/>
                    <a:pt x="56" y="151"/>
                  </a:cubicBezTo>
                  <a:cubicBezTo>
                    <a:pt x="62" y="158"/>
                    <a:pt x="62" y="158"/>
                    <a:pt x="62" y="158"/>
                  </a:cubicBezTo>
                  <a:cubicBezTo>
                    <a:pt x="76" y="144"/>
                    <a:pt x="76" y="144"/>
                    <a:pt x="76" y="144"/>
                  </a:cubicBezTo>
                  <a:cubicBezTo>
                    <a:pt x="76" y="160"/>
                    <a:pt x="76" y="160"/>
                    <a:pt x="76" y="160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5" y="144"/>
                    <a:pt x="85" y="144"/>
                    <a:pt x="85" y="144"/>
                  </a:cubicBezTo>
                  <a:cubicBezTo>
                    <a:pt x="99" y="158"/>
                    <a:pt x="99" y="158"/>
                    <a:pt x="99" y="158"/>
                  </a:cubicBezTo>
                  <a:cubicBezTo>
                    <a:pt x="105" y="151"/>
                    <a:pt x="105" y="151"/>
                    <a:pt x="105" y="151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85" y="126"/>
                    <a:pt x="85" y="126"/>
                    <a:pt x="85" y="126"/>
                  </a:cubicBezTo>
                  <a:cubicBezTo>
                    <a:pt x="90" y="131"/>
                    <a:pt x="90" y="131"/>
                    <a:pt x="90" y="131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5" y="104"/>
                    <a:pt x="85" y="104"/>
                    <a:pt x="85" y="104"/>
                  </a:cubicBezTo>
                  <a:cubicBezTo>
                    <a:pt x="88" y="104"/>
                    <a:pt x="92" y="102"/>
                    <a:pt x="94" y="100"/>
                  </a:cubicBezTo>
                  <a:cubicBezTo>
                    <a:pt x="101" y="107"/>
                    <a:pt x="101" y="107"/>
                    <a:pt x="101" y="107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9" y="123"/>
                    <a:pt x="109" y="123"/>
                    <a:pt x="109" y="123"/>
                  </a:cubicBezTo>
                  <a:cubicBezTo>
                    <a:pt x="109" y="115"/>
                    <a:pt x="109" y="115"/>
                    <a:pt x="109" y="115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122" y="148"/>
                    <a:pt x="122" y="148"/>
                    <a:pt x="122" y="148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40" y="134"/>
                    <a:pt x="140" y="134"/>
                    <a:pt x="140" y="134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120" y="113"/>
                    <a:pt x="120" y="113"/>
                    <a:pt x="120" y="113"/>
                  </a:cubicBezTo>
                  <a:cubicBezTo>
                    <a:pt x="116" y="109"/>
                    <a:pt x="116" y="109"/>
                    <a:pt x="116" y="109"/>
                  </a:cubicBezTo>
                  <a:cubicBezTo>
                    <a:pt x="123" y="109"/>
                    <a:pt x="123" y="109"/>
                    <a:pt x="123" y="109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3" y="91"/>
                    <a:pt x="104" y="88"/>
                    <a:pt x="105" y="85"/>
                  </a:cubicBezTo>
                  <a:cubicBezTo>
                    <a:pt x="113" y="85"/>
                    <a:pt x="113" y="85"/>
                    <a:pt x="113" y="85"/>
                  </a:cubicBezTo>
                  <a:cubicBezTo>
                    <a:pt x="125" y="96"/>
                    <a:pt x="125" y="96"/>
                    <a:pt x="125" y="96"/>
                  </a:cubicBezTo>
                  <a:cubicBezTo>
                    <a:pt x="131" y="90"/>
                    <a:pt x="131" y="90"/>
                    <a:pt x="131" y="90"/>
                  </a:cubicBezTo>
                  <a:cubicBezTo>
                    <a:pt x="126" y="85"/>
                    <a:pt x="126" y="85"/>
                    <a:pt x="126" y="85"/>
                  </a:cubicBezTo>
                  <a:cubicBezTo>
                    <a:pt x="131" y="85"/>
                    <a:pt x="131" y="85"/>
                    <a:pt x="131" y="8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44" y="85"/>
                    <a:pt x="144" y="85"/>
                    <a:pt x="144" y="85"/>
                  </a:cubicBezTo>
                  <a:cubicBezTo>
                    <a:pt x="160" y="85"/>
                    <a:pt x="160" y="85"/>
                    <a:pt x="160" y="85"/>
                  </a:cubicBezTo>
                  <a:lnTo>
                    <a:pt x="160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" name="Oval 54"/>
            <p:cNvSpPr>
              <a:spLocks noChangeArrowheads="1"/>
            </p:cNvSpPr>
            <p:nvPr/>
          </p:nvSpPr>
          <p:spPr bwMode="auto">
            <a:xfrm>
              <a:off x="758825" y="1038225"/>
              <a:ext cx="454025" cy="455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" name="Rectangle 55"/>
            <p:cNvSpPr>
              <a:spLocks noChangeArrowheads="1"/>
            </p:cNvSpPr>
            <p:nvPr/>
          </p:nvSpPr>
          <p:spPr bwMode="auto">
            <a:xfrm>
              <a:off x="957263" y="925513"/>
              <a:ext cx="55563" cy="825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" name="Rectangle 56"/>
            <p:cNvSpPr>
              <a:spLocks noChangeArrowheads="1"/>
            </p:cNvSpPr>
            <p:nvPr/>
          </p:nvSpPr>
          <p:spPr bwMode="auto">
            <a:xfrm>
              <a:off x="1246188" y="1238250"/>
              <a:ext cx="79375" cy="603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9" name="Rectangle 57"/>
            <p:cNvSpPr>
              <a:spLocks noChangeArrowheads="1"/>
            </p:cNvSpPr>
            <p:nvPr/>
          </p:nvSpPr>
          <p:spPr bwMode="auto">
            <a:xfrm>
              <a:off x="957263" y="1527175"/>
              <a:ext cx="55563" cy="825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0" name="Rectangle 58"/>
            <p:cNvSpPr>
              <a:spLocks noChangeArrowheads="1"/>
            </p:cNvSpPr>
            <p:nvPr/>
          </p:nvSpPr>
          <p:spPr bwMode="auto">
            <a:xfrm>
              <a:off x="646113" y="1238250"/>
              <a:ext cx="77788" cy="603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1" name="Freeform 59"/>
            <p:cNvSpPr>
              <a:spLocks/>
            </p:cNvSpPr>
            <p:nvPr/>
          </p:nvSpPr>
          <p:spPr bwMode="auto">
            <a:xfrm>
              <a:off x="1149350" y="1004888"/>
              <a:ext cx="96838" cy="98425"/>
            </a:xfrm>
            <a:custGeom>
              <a:avLst/>
              <a:gdLst>
                <a:gd name="T0" fmla="*/ 61 w 61"/>
                <a:gd name="T1" fmla="*/ 26 h 62"/>
                <a:gd name="T2" fmla="*/ 26 w 61"/>
                <a:gd name="T3" fmla="*/ 62 h 62"/>
                <a:gd name="T4" fmla="*/ 0 w 61"/>
                <a:gd name="T5" fmla="*/ 38 h 62"/>
                <a:gd name="T6" fmla="*/ 35 w 61"/>
                <a:gd name="T7" fmla="*/ 0 h 62"/>
                <a:gd name="T8" fmla="*/ 61 w 61"/>
                <a:gd name="T9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2">
                  <a:moveTo>
                    <a:pt x="61" y="26"/>
                  </a:moveTo>
                  <a:lnTo>
                    <a:pt x="26" y="62"/>
                  </a:lnTo>
                  <a:lnTo>
                    <a:pt x="0" y="38"/>
                  </a:lnTo>
                  <a:lnTo>
                    <a:pt x="35" y="0"/>
                  </a:lnTo>
                  <a:lnTo>
                    <a:pt x="61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2" name="Freeform 60"/>
            <p:cNvSpPr>
              <a:spLocks/>
            </p:cNvSpPr>
            <p:nvPr/>
          </p:nvSpPr>
          <p:spPr bwMode="auto">
            <a:xfrm>
              <a:off x="1149350" y="1430338"/>
              <a:ext cx="96838" cy="96838"/>
            </a:xfrm>
            <a:custGeom>
              <a:avLst/>
              <a:gdLst>
                <a:gd name="T0" fmla="*/ 26 w 61"/>
                <a:gd name="T1" fmla="*/ 0 h 61"/>
                <a:gd name="T2" fmla="*/ 61 w 61"/>
                <a:gd name="T3" fmla="*/ 37 h 61"/>
                <a:gd name="T4" fmla="*/ 35 w 61"/>
                <a:gd name="T5" fmla="*/ 61 h 61"/>
                <a:gd name="T6" fmla="*/ 0 w 61"/>
                <a:gd name="T7" fmla="*/ 26 h 61"/>
                <a:gd name="T8" fmla="*/ 26 w 61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1">
                  <a:moveTo>
                    <a:pt x="26" y="0"/>
                  </a:moveTo>
                  <a:lnTo>
                    <a:pt x="61" y="37"/>
                  </a:lnTo>
                  <a:lnTo>
                    <a:pt x="35" y="61"/>
                  </a:lnTo>
                  <a:lnTo>
                    <a:pt x="0" y="26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3" name="Freeform 61"/>
            <p:cNvSpPr>
              <a:spLocks/>
            </p:cNvSpPr>
            <p:nvPr/>
          </p:nvSpPr>
          <p:spPr bwMode="auto">
            <a:xfrm>
              <a:off x="723900" y="1430338"/>
              <a:ext cx="98425" cy="96838"/>
            </a:xfrm>
            <a:custGeom>
              <a:avLst/>
              <a:gdLst>
                <a:gd name="T0" fmla="*/ 36 w 62"/>
                <a:gd name="T1" fmla="*/ 0 h 61"/>
                <a:gd name="T2" fmla="*/ 62 w 62"/>
                <a:gd name="T3" fmla="*/ 26 h 61"/>
                <a:gd name="T4" fmla="*/ 26 w 62"/>
                <a:gd name="T5" fmla="*/ 61 h 61"/>
                <a:gd name="T6" fmla="*/ 0 w 62"/>
                <a:gd name="T7" fmla="*/ 37 h 61"/>
                <a:gd name="T8" fmla="*/ 36 w 62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1">
                  <a:moveTo>
                    <a:pt x="36" y="0"/>
                  </a:moveTo>
                  <a:lnTo>
                    <a:pt x="62" y="26"/>
                  </a:lnTo>
                  <a:lnTo>
                    <a:pt x="26" y="61"/>
                  </a:lnTo>
                  <a:lnTo>
                    <a:pt x="0" y="37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4" name="Freeform 62"/>
            <p:cNvSpPr>
              <a:spLocks/>
            </p:cNvSpPr>
            <p:nvPr/>
          </p:nvSpPr>
          <p:spPr bwMode="auto">
            <a:xfrm>
              <a:off x="723900" y="1004888"/>
              <a:ext cx="98425" cy="98425"/>
            </a:xfrm>
            <a:custGeom>
              <a:avLst/>
              <a:gdLst>
                <a:gd name="T0" fmla="*/ 62 w 62"/>
                <a:gd name="T1" fmla="*/ 38 h 62"/>
                <a:gd name="T2" fmla="*/ 36 w 62"/>
                <a:gd name="T3" fmla="*/ 62 h 62"/>
                <a:gd name="T4" fmla="*/ 0 w 62"/>
                <a:gd name="T5" fmla="*/ 26 h 62"/>
                <a:gd name="T6" fmla="*/ 26 w 62"/>
                <a:gd name="T7" fmla="*/ 0 h 62"/>
                <a:gd name="T8" fmla="*/ 62 w 62"/>
                <a:gd name="T9" fmla="*/ 3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62" y="38"/>
                  </a:moveTo>
                  <a:lnTo>
                    <a:pt x="36" y="62"/>
                  </a:lnTo>
                  <a:lnTo>
                    <a:pt x="0" y="26"/>
                  </a:lnTo>
                  <a:lnTo>
                    <a:pt x="26" y="0"/>
                  </a:lnTo>
                  <a:lnTo>
                    <a:pt x="62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5" name="Freeform 63"/>
            <p:cNvSpPr>
              <a:spLocks/>
            </p:cNvSpPr>
            <p:nvPr/>
          </p:nvSpPr>
          <p:spPr bwMode="auto">
            <a:xfrm>
              <a:off x="1058863" y="941388"/>
              <a:ext cx="82550" cy="96838"/>
            </a:xfrm>
            <a:custGeom>
              <a:avLst/>
              <a:gdLst>
                <a:gd name="T0" fmla="*/ 52 w 52"/>
                <a:gd name="T1" fmla="*/ 14 h 61"/>
                <a:gd name="T2" fmla="*/ 33 w 52"/>
                <a:gd name="T3" fmla="*/ 61 h 61"/>
                <a:gd name="T4" fmla="*/ 0 w 52"/>
                <a:gd name="T5" fmla="*/ 47 h 61"/>
                <a:gd name="T6" fmla="*/ 19 w 52"/>
                <a:gd name="T7" fmla="*/ 0 h 61"/>
                <a:gd name="T8" fmla="*/ 52 w 52"/>
                <a:gd name="T9" fmla="*/ 1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1">
                  <a:moveTo>
                    <a:pt x="52" y="14"/>
                  </a:moveTo>
                  <a:lnTo>
                    <a:pt x="33" y="61"/>
                  </a:lnTo>
                  <a:lnTo>
                    <a:pt x="0" y="47"/>
                  </a:lnTo>
                  <a:lnTo>
                    <a:pt x="19" y="0"/>
                  </a:lnTo>
                  <a:lnTo>
                    <a:pt x="5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6" name="Freeform 64"/>
            <p:cNvSpPr>
              <a:spLocks/>
            </p:cNvSpPr>
            <p:nvPr/>
          </p:nvSpPr>
          <p:spPr bwMode="auto">
            <a:xfrm>
              <a:off x="1216025" y="1339850"/>
              <a:ext cx="93663" cy="82550"/>
            </a:xfrm>
            <a:custGeom>
              <a:avLst/>
              <a:gdLst>
                <a:gd name="T0" fmla="*/ 12 w 59"/>
                <a:gd name="T1" fmla="*/ 0 h 52"/>
                <a:gd name="T2" fmla="*/ 59 w 59"/>
                <a:gd name="T3" fmla="*/ 19 h 52"/>
                <a:gd name="T4" fmla="*/ 47 w 59"/>
                <a:gd name="T5" fmla="*/ 52 h 52"/>
                <a:gd name="T6" fmla="*/ 0 w 59"/>
                <a:gd name="T7" fmla="*/ 33 h 52"/>
                <a:gd name="T8" fmla="*/ 12 w 59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2">
                  <a:moveTo>
                    <a:pt x="12" y="0"/>
                  </a:moveTo>
                  <a:lnTo>
                    <a:pt x="59" y="19"/>
                  </a:lnTo>
                  <a:lnTo>
                    <a:pt x="47" y="52"/>
                  </a:lnTo>
                  <a:lnTo>
                    <a:pt x="0" y="33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7" name="Freeform 65"/>
            <p:cNvSpPr>
              <a:spLocks/>
            </p:cNvSpPr>
            <p:nvPr/>
          </p:nvSpPr>
          <p:spPr bwMode="auto">
            <a:xfrm>
              <a:off x="830263" y="1497013"/>
              <a:ext cx="82550" cy="98425"/>
            </a:xfrm>
            <a:custGeom>
              <a:avLst/>
              <a:gdLst>
                <a:gd name="T0" fmla="*/ 52 w 52"/>
                <a:gd name="T1" fmla="*/ 14 h 62"/>
                <a:gd name="T2" fmla="*/ 33 w 52"/>
                <a:gd name="T3" fmla="*/ 62 h 62"/>
                <a:gd name="T4" fmla="*/ 0 w 52"/>
                <a:gd name="T5" fmla="*/ 47 h 62"/>
                <a:gd name="T6" fmla="*/ 18 w 52"/>
                <a:gd name="T7" fmla="*/ 0 h 62"/>
                <a:gd name="T8" fmla="*/ 52 w 52"/>
                <a:gd name="T9" fmla="*/ 1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2">
                  <a:moveTo>
                    <a:pt x="52" y="14"/>
                  </a:moveTo>
                  <a:lnTo>
                    <a:pt x="33" y="62"/>
                  </a:lnTo>
                  <a:lnTo>
                    <a:pt x="0" y="47"/>
                  </a:lnTo>
                  <a:lnTo>
                    <a:pt x="18" y="0"/>
                  </a:lnTo>
                  <a:lnTo>
                    <a:pt x="5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8" name="Freeform 66"/>
            <p:cNvSpPr>
              <a:spLocks/>
            </p:cNvSpPr>
            <p:nvPr/>
          </p:nvSpPr>
          <p:spPr bwMode="auto">
            <a:xfrm>
              <a:off x="660400" y="1109663"/>
              <a:ext cx="98425" cy="87313"/>
            </a:xfrm>
            <a:custGeom>
              <a:avLst/>
              <a:gdLst>
                <a:gd name="T0" fmla="*/ 47 w 62"/>
                <a:gd name="T1" fmla="*/ 55 h 55"/>
                <a:gd name="T2" fmla="*/ 0 w 62"/>
                <a:gd name="T3" fmla="*/ 36 h 55"/>
                <a:gd name="T4" fmla="*/ 14 w 62"/>
                <a:gd name="T5" fmla="*/ 0 h 55"/>
                <a:gd name="T6" fmla="*/ 62 w 62"/>
                <a:gd name="T7" fmla="*/ 22 h 55"/>
                <a:gd name="T8" fmla="*/ 47 w 62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55">
                  <a:moveTo>
                    <a:pt x="47" y="55"/>
                  </a:moveTo>
                  <a:lnTo>
                    <a:pt x="0" y="36"/>
                  </a:lnTo>
                  <a:lnTo>
                    <a:pt x="14" y="0"/>
                  </a:lnTo>
                  <a:lnTo>
                    <a:pt x="62" y="22"/>
                  </a:lnTo>
                  <a:lnTo>
                    <a:pt x="47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9" name="Freeform 67"/>
            <p:cNvSpPr>
              <a:spLocks/>
            </p:cNvSpPr>
            <p:nvPr/>
          </p:nvSpPr>
          <p:spPr bwMode="auto">
            <a:xfrm>
              <a:off x="1212850" y="1109663"/>
              <a:ext cx="96838" cy="82550"/>
            </a:xfrm>
            <a:custGeom>
              <a:avLst/>
              <a:gdLst>
                <a:gd name="T0" fmla="*/ 0 w 61"/>
                <a:gd name="T1" fmla="*/ 19 h 52"/>
                <a:gd name="T2" fmla="*/ 47 w 61"/>
                <a:gd name="T3" fmla="*/ 0 h 52"/>
                <a:gd name="T4" fmla="*/ 61 w 61"/>
                <a:gd name="T5" fmla="*/ 34 h 52"/>
                <a:gd name="T6" fmla="*/ 14 w 61"/>
                <a:gd name="T7" fmla="*/ 52 h 52"/>
                <a:gd name="T8" fmla="*/ 0 w 61"/>
                <a:gd name="T9" fmla="*/ 1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2">
                  <a:moveTo>
                    <a:pt x="0" y="19"/>
                  </a:moveTo>
                  <a:lnTo>
                    <a:pt x="47" y="0"/>
                  </a:lnTo>
                  <a:lnTo>
                    <a:pt x="61" y="34"/>
                  </a:lnTo>
                  <a:lnTo>
                    <a:pt x="14" y="52"/>
                  </a:lnTo>
                  <a:lnTo>
                    <a:pt x="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0" name="Freeform 68"/>
            <p:cNvSpPr>
              <a:spLocks/>
            </p:cNvSpPr>
            <p:nvPr/>
          </p:nvSpPr>
          <p:spPr bwMode="auto">
            <a:xfrm>
              <a:off x="1058863" y="1497013"/>
              <a:ext cx="85725" cy="93663"/>
            </a:xfrm>
            <a:custGeom>
              <a:avLst/>
              <a:gdLst>
                <a:gd name="T0" fmla="*/ 54 w 54"/>
                <a:gd name="T1" fmla="*/ 47 h 59"/>
                <a:gd name="T2" fmla="*/ 21 w 54"/>
                <a:gd name="T3" fmla="*/ 59 h 59"/>
                <a:gd name="T4" fmla="*/ 0 w 54"/>
                <a:gd name="T5" fmla="*/ 14 h 59"/>
                <a:gd name="T6" fmla="*/ 33 w 54"/>
                <a:gd name="T7" fmla="*/ 0 h 59"/>
                <a:gd name="T8" fmla="*/ 54 w 54"/>
                <a:gd name="T9" fmla="*/ 4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9">
                  <a:moveTo>
                    <a:pt x="54" y="47"/>
                  </a:moveTo>
                  <a:lnTo>
                    <a:pt x="21" y="59"/>
                  </a:lnTo>
                  <a:lnTo>
                    <a:pt x="0" y="14"/>
                  </a:lnTo>
                  <a:lnTo>
                    <a:pt x="33" y="0"/>
                  </a:lnTo>
                  <a:lnTo>
                    <a:pt x="54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1" name="Freeform 69"/>
            <p:cNvSpPr>
              <a:spLocks/>
            </p:cNvSpPr>
            <p:nvPr/>
          </p:nvSpPr>
          <p:spPr bwMode="auto">
            <a:xfrm>
              <a:off x="660400" y="1339850"/>
              <a:ext cx="98425" cy="85725"/>
            </a:xfrm>
            <a:custGeom>
              <a:avLst/>
              <a:gdLst>
                <a:gd name="T0" fmla="*/ 62 w 62"/>
                <a:gd name="T1" fmla="*/ 35 h 54"/>
                <a:gd name="T2" fmla="*/ 14 w 62"/>
                <a:gd name="T3" fmla="*/ 54 h 54"/>
                <a:gd name="T4" fmla="*/ 0 w 62"/>
                <a:gd name="T5" fmla="*/ 21 h 54"/>
                <a:gd name="T6" fmla="*/ 47 w 62"/>
                <a:gd name="T7" fmla="*/ 0 h 54"/>
                <a:gd name="T8" fmla="*/ 62 w 62"/>
                <a:gd name="T9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54">
                  <a:moveTo>
                    <a:pt x="62" y="35"/>
                  </a:moveTo>
                  <a:lnTo>
                    <a:pt x="14" y="54"/>
                  </a:lnTo>
                  <a:lnTo>
                    <a:pt x="0" y="21"/>
                  </a:lnTo>
                  <a:lnTo>
                    <a:pt x="47" y="0"/>
                  </a:lnTo>
                  <a:lnTo>
                    <a:pt x="62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2" name="Freeform 70"/>
            <p:cNvSpPr>
              <a:spLocks/>
            </p:cNvSpPr>
            <p:nvPr/>
          </p:nvSpPr>
          <p:spPr bwMode="auto">
            <a:xfrm>
              <a:off x="830263" y="941388"/>
              <a:ext cx="82550" cy="96838"/>
            </a:xfrm>
            <a:custGeom>
              <a:avLst/>
              <a:gdLst>
                <a:gd name="T0" fmla="*/ 52 w 52"/>
                <a:gd name="T1" fmla="*/ 47 h 61"/>
                <a:gd name="T2" fmla="*/ 18 w 52"/>
                <a:gd name="T3" fmla="*/ 61 h 61"/>
                <a:gd name="T4" fmla="*/ 0 w 52"/>
                <a:gd name="T5" fmla="*/ 14 h 61"/>
                <a:gd name="T6" fmla="*/ 33 w 52"/>
                <a:gd name="T7" fmla="*/ 0 h 61"/>
                <a:gd name="T8" fmla="*/ 52 w 52"/>
                <a:gd name="T9" fmla="*/ 4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1">
                  <a:moveTo>
                    <a:pt x="52" y="47"/>
                  </a:moveTo>
                  <a:lnTo>
                    <a:pt x="18" y="61"/>
                  </a:lnTo>
                  <a:lnTo>
                    <a:pt x="0" y="14"/>
                  </a:lnTo>
                  <a:lnTo>
                    <a:pt x="33" y="0"/>
                  </a:lnTo>
                  <a:lnTo>
                    <a:pt x="52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3" name="Freeform 71"/>
            <p:cNvSpPr>
              <a:spLocks noEditPoints="1"/>
            </p:cNvSpPr>
            <p:nvPr/>
          </p:nvSpPr>
          <p:spPr bwMode="auto">
            <a:xfrm>
              <a:off x="6069013" y="825500"/>
              <a:ext cx="642938" cy="641350"/>
            </a:xfrm>
            <a:custGeom>
              <a:avLst/>
              <a:gdLst>
                <a:gd name="T0" fmla="*/ 171 w 171"/>
                <a:gd name="T1" fmla="*/ 86 h 171"/>
                <a:gd name="T2" fmla="*/ 153 w 171"/>
                <a:gd name="T3" fmla="*/ 81 h 171"/>
                <a:gd name="T4" fmla="*/ 164 w 171"/>
                <a:gd name="T5" fmla="*/ 81 h 171"/>
                <a:gd name="T6" fmla="*/ 153 w 171"/>
                <a:gd name="T7" fmla="*/ 91 h 171"/>
                <a:gd name="T8" fmla="*/ 133 w 171"/>
                <a:gd name="T9" fmla="*/ 157 h 171"/>
                <a:gd name="T10" fmla="*/ 153 w 171"/>
                <a:gd name="T11" fmla="*/ 91 h 171"/>
                <a:gd name="T12" fmla="*/ 141 w 171"/>
                <a:gd name="T13" fmla="*/ 81 h 171"/>
                <a:gd name="T14" fmla="*/ 153 w 171"/>
                <a:gd name="T15" fmla="*/ 32 h 171"/>
                <a:gd name="T16" fmla="*/ 133 w 171"/>
                <a:gd name="T17" fmla="*/ 31 h 171"/>
                <a:gd name="T18" fmla="*/ 138 w 171"/>
                <a:gd name="T19" fmla="*/ 27 h 171"/>
                <a:gd name="T20" fmla="*/ 133 w 171"/>
                <a:gd name="T21" fmla="*/ 45 h 171"/>
                <a:gd name="T22" fmla="*/ 145 w 171"/>
                <a:gd name="T23" fmla="*/ 138 h 171"/>
                <a:gd name="T24" fmla="*/ 133 w 171"/>
                <a:gd name="T25" fmla="*/ 140 h 171"/>
                <a:gd name="T26" fmla="*/ 86 w 171"/>
                <a:gd name="T27" fmla="*/ 171 h 171"/>
                <a:gd name="T28" fmla="*/ 133 w 171"/>
                <a:gd name="T29" fmla="*/ 140 h 171"/>
                <a:gd name="T30" fmla="*/ 128 w 171"/>
                <a:gd name="T31" fmla="*/ 122 h 171"/>
                <a:gd name="T32" fmla="*/ 133 w 171"/>
                <a:gd name="T33" fmla="*/ 126 h 171"/>
                <a:gd name="T34" fmla="*/ 128 w 171"/>
                <a:gd name="T35" fmla="*/ 50 h 171"/>
                <a:gd name="T36" fmla="*/ 133 w 171"/>
                <a:gd name="T37" fmla="*/ 31 h 171"/>
                <a:gd name="T38" fmla="*/ 86 w 171"/>
                <a:gd name="T39" fmla="*/ 0 h 171"/>
                <a:gd name="T40" fmla="*/ 86 w 171"/>
                <a:gd name="T41" fmla="*/ 7 h 171"/>
                <a:gd name="T42" fmla="*/ 91 w 171"/>
                <a:gd name="T43" fmla="*/ 30 h 171"/>
                <a:gd name="T44" fmla="*/ 86 w 171"/>
                <a:gd name="T45" fmla="*/ 79 h 171"/>
                <a:gd name="T46" fmla="*/ 113 w 171"/>
                <a:gd name="T47" fmla="*/ 54 h 171"/>
                <a:gd name="T48" fmla="*/ 87 w 171"/>
                <a:gd name="T49" fmla="*/ 94 h 171"/>
                <a:gd name="T50" fmla="*/ 86 w 171"/>
                <a:gd name="T51" fmla="*/ 141 h 171"/>
                <a:gd name="T52" fmla="*/ 91 w 171"/>
                <a:gd name="T53" fmla="*/ 164 h 171"/>
                <a:gd name="T54" fmla="*/ 86 w 171"/>
                <a:gd name="T55" fmla="*/ 164 h 171"/>
                <a:gd name="T56" fmla="*/ 86 w 171"/>
                <a:gd name="T57" fmla="*/ 0 h 171"/>
                <a:gd name="T58" fmla="*/ 38 w 171"/>
                <a:gd name="T59" fmla="*/ 31 h 171"/>
                <a:gd name="T60" fmla="*/ 43 w 171"/>
                <a:gd name="T61" fmla="*/ 50 h 171"/>
                <a:gd name="T62" fmla="*/ 38 w 171"/>
                <a:gd name="T63" fmla="*/ 126 h 171"/>
                <a:gd name="T64" fmla="*/ 50 w 171"/>
                <a:gd name="T65" fmla="*/ 129 h 171"/>
                <a:gd name="T66" fmla="*/ 38 w 171"/>
                <a:gd name="T67" fmla="*/ 157 h 171"/>
                <a:gd name="T68" fmla="*/ 86 w 171"/>
                <a:gd name="T69" fmla="*/ 164 h 171"/>
                <a:gd name="T70" fmla="*/ 81 w 171"/>
                <a:gd name="T71" fmla="*/ 141 h 171"/>
                <a:gd name="T72" fmla="*/ 86 w 171"/>
                <a:gd name="T73" fmla="*/ 93 h 171"/>
                <a:gd name="T74" fmla="*/ 72 w 171"/>
                <a:gd name="T75" fmla="*/ 66 h 171"/>
                <a:gd name="T76" fmla="*/ 86 w 171"/>
                <a:gd name="T77" fmla="*/ 79 h 171"/>
                <a:gd name="T78" fmla="*/ 81 w 171"/>
                <a:gd name="T79" fmla="*/ 30 h 171"/>
                <a:gd name="T80" fmla="*/ 81 w 171"/>
                <a:gd name="T81" fmla="*/ 7 h 171"/>
                <a:gd name="T82" fmla="*/ 86 w 171"/>
                <a:gd name="T83" fmla="*/ 0 h 171"/>
                <a:gd name="T84" fmla="*/ 19 w 171"/>
                <a:gd name="T85" fmla="*/ 32 h 171"/>
                <a:gd name="T86" fmla="*/ 30 w 171"/>
                <a:gd name="T87" fmla="*/ 81 h 171"/>
                <a:gd name="T88" fmla="*/ 30 w 171"/>
                <a:gd name="T89" fmla="*/ 91 h 171"/>
                <a:gd name="T90" fmla="*/ 19 w 171"/>
                <a:gd name="T91" fmla="*/ 139 h 171"/>
                <a:gd name="T92" fmla="*/ 38 w 171"/>
                <a:gd name="T93" fmla="*/ 140 h 171"/>
                <a:gd name="T94" fmla="*/ 34 w 171"/>
                <a:gd name="T95" fmla="*/ 145 h 171"/>
                <a:gd name="T96" fmla="*/ 38 w 171"/>
                <a:gd name="T97" fmla="*/ 126 h 171"/>
                <a:gd name="T98" fmla="*/ 27 w 171"/>
                <a:gd name="T99" fmla="*/ 34 h 171"/>
                <a:gd name="T100" fmla="*/ 34 w 171"/>
                <a:gd name="T101" fmla="*/ 27 h 171"/>
                <a:gd name="T102" fmla="*/ 38 w 171"/>
                <a:gd name="T103" fmla="*/ 14 h 171"/>
                <a:gd name="T104" fmla="*/ 0 w 171"/>
                <a:gd name="T105" fmla="*/ 86 h 171"/>
                <a:gd name="T106" fmla="*/ 19 w 171"/>
                <a:gd name="T107" fmla="*/ 91 h 171"/>
                <a:gd name="T108" fmla="*/ 7 w 171"/>
                <a:gd name="T109" fmla="*/ 81 h 171"/>
                <a:gd name="T110" fmla="*/ 19 w 171"/>
                <a:gd name="T111" fmla="*/ 32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1" h="171">
                  <a:moveTo>
                    <a:pt x="153" y="139"/>
                  </a:moveTo>
                  <a:cubicBezTo>
                    <a:pt x="164" y="124"/>
                    <a:pt x="171" y="106"/>
                    <a:pt x="171" y="86"/>
                  </a:cubicBezTo>
                  <a:cubicBezTo>
                    <a:pt x="171" y="66"/>
                    <a:pt x="164" y="47"/>
                    <a:pt x="153" y="32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53" y="91"/>
                    <a:pt x="153" y="91"/>
                    <a:pt x="153" y="91"/>
                  </a:cubicBezTo>
                  <a:lnTo>
                    <a:pt x="153" y="139"/>
                  </a:lnTo>
                  <a:close/>
                  <a:moveTo>
                    <a:pt x="133" y="157"/>
                  </a:moveTo>
                  <a:cubicBezTo>
                    <a:pt x="140" y="152"/>
                    <a:pt x="147" y="146"/>
                    <a:pt x="153" y="139"/>
                  </a:cubicBezTo>
                  <a:cubicBezTo>
                    <a:pt x="153" y="91"/>
                    <a:pt x="153" y="91"/>
                    <a:pt x="153" y="91"/>
                  </a:cubicBezTo>
                  <a:cubicBezTo>
                    <a:pt x="141" y="91"/>
                    <a:pt x="141" y="91"/>
                    <a:pt x="141" y="91"/>
                  </a:cubicBezTo>
                  <a:cubicBezTo>
                    <a:pt x="141" y="81"/>
                    <a:pt x="141" y="81"/>
                    <a:pt x="141" y="81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53" y="32"/>
                    <a:pt x="153" y="32"/>
                    <a:pt x="153" y="32"/>
                  </a:cubicBezTo>
                  <a:cubicBezTo>
                    <a:pt x="147" y="26"/>
                    <a:pt x="140" y="19"/>
                    <a:pt x="133" y="14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33" y="45"/>
                    <a:pt x="133" y="45"/>
                    <a:pt x="133" y="45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45" y="138"/>
                    <a:pt x="145" y="138"/>
                    <a:pt x="145" y="138"/>
                  </a:cubicBezTo>
                  <a:cubicBezTo>
                    <a:pt x="138" y="145"/>
                    <a:pt x="138" y="145"/>
                    <a:pt x="138" y="145"/>
                  </a:cubicBezTo>
                  <a:cubicBezTo>
                    <a:pt x="133" y="140"/>
                    <a:pt x="133" y="140"/>
                    <a:pt x="133" y="140"/>
                  </a:cubicBezTo>
                  <a:lnTo>
                    <a:pt x="133" y="157"/>
                  </a:lnTo>
                  <a:close/>
                  <a:moveTo>
                    <a:pt x="86" y="171"/>
                  </a:moveTo>
                  <a:cubicBezTo>
                    <a:pt x="103" y="171"/>
                    <a:pt x="119" y="166"/>
                    <a:pt x="133" y="157"/>
                  </a:cubicBezTo>
                  <a:cubicBezTo>
                    <a:pt x="133" y="140"/>
                    <a:pt x="133" y="140"/>
                    <a:pt x="133" y="14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3" y="45"/>
                    <a:pt x="133" y="45"/>
                    <a:pt x="133" y="45"/>
                  </a:cubicBezTo>
                  <a:cubicBezTo>
                    <a:pt x="128" y="50"/>
                    <a:pt x="128" y="50"/>
                    <a:pt x="128" y="50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3" y="14"/>
                    <a:pt x="133" y="14"/>
                    <a:pt x="133" y="14"/>
                  </a:cubicBezTo>
                  <a:cubicBezTo>
                    <a:pt x="119" y="5"/>
                    <a:pt x="103" y="0"/>
                    <a:pt x="86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6" y="7"/>
                    <a:pt x="86" y="7"/>
                    <a:pt x="86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6" y="79"/>
                    <a:pt x="86" y="79"/>
                    <a:pt x="86" y="79"/>
                  </a:cubicBezTo>
                  <a:cubicBezTo>
                    <a:pt x="87" y="80"/>
                    <a:pt x="87" y="80"/>
                    <a:pt x="87" y="80"/>
                  </a:cubicBezTo>
                  <a:cubicBezTo>
                    <a:pt x="113" y="54"/>
                    <a:pt x="113" y="54"/>
                    <a:pt x="113" y="54"/>
                  </a:cubicBezTo>
                  <a:cubicBezTo>
                    <a:pt x="120" y="61"/>
                    <a:pt x="120" y="61"/>
                    <a:pt x="120" y="6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86" y="93"/>
                    <a:pt x="86" y="93"/>
                    <a:pt x="86" y="93"/>
                  </a:cubicBezTo>
                  <a:cubicBezTo>
                    <a:pt x="86" y="141"/>
                    <a:pt x="86" y="141"/>
                    <a:pt x="86" y="141"/>
                  </a:cubicBezTo>
                  <a:cubicBezTo>
                    <a:pt x="91" y="141"/>
                    <a:pt x="91" y="141"/>
                    <a:pt x="91" y="141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86" y="164"/>
                    <a:pt x="86" y="164"/>
                    <a:pt x="86" y="164"/>
                  </a:cubicBezTo>
                  <a:cubicBezTo>
                    <a:pt x="86" y="171"/>
                    <a:pt x="86" y="171"/>
                    <a:pt x="86" y="171"/>
                  </a:cubicBezTo>
                  <a:close/>
                  <a:moveTo>
                    <a:pt x="86" y="0"/>
                  </a:moveTo>
                  <a:cubicBezTo>
                    <a:pt x="68" y="0"/>
                    <a:pt x="52" y="5"/>
                    <a:pt x="38" y="14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126"/>
                    <a:pt x="38" y="126"/>
                    <a:pt x="38" y="126"/>
                  </a:cubicBezTo>
                  <a:cubicBezTo>
                    <a:pt x="43" y="122"/>
                    <a:pt x="43" y="122"/>
                    <a:pt x="43" y="122"/>
                  </a:cubicBezTo>
                  <a:cubicBezTo>
                    <a:pt x="50" y="129"/>
                    <a:pt x="50" y="129"/>
                    <a:pt x="50" y="129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8" y="157"/>
                    <a:pt x="38" y="157"/>
                    <a:pt x="38" y="157"/>
                  </a:cubicBezTo>
                  <a:cubicBezTo>
                    <a:pt x="52" y="166"/>
                    <a:pt x="68" y="171"/>
                    <a:pt x="86" y="171"/>
                  </a:cubicBezTo>
                  <a:cubicBezTo>
                    <a:pt x="86" y="164"/>
                    <a:pt x="86" y="164"/>
                    <a:pt x="86" y="164"/>
                  </a:cubicBezTo>
                  <a:cubicBezTo>
                    <a:pt x="81" y="164"/>
                    <a:pt x="81" y="164"/>
                    <a:pt x="81" y="164"/>
                  </a:cubicBezTo>
                  <a:cubicBezTo>
                    <a:pt x="81" y="141"/>
                    <a:pt x="81" y="141"/>
                    <a:pt x="81" y="141"/>
                  </a:cubicBezTo>
                  <a:cubicBezTo>
                    <a:pt x="86" y="141"/>
                    <a:pt x="86" y="141"/>
                    <a:pt x="86" y="141"/>
                  </a:cubicBezTo>
                  <a:cubicBezTo>
                    <a:pt x="86" y="93"/>
                    <a:pt x="86" y="93"/>
                    <a:pt x="86" y="93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72" y="66"/>
                    <a:pt x="72" y="66"/>
                    <a:pt x="72" y="66"/>
                  </a:cubicBezTo>
                  <a:cubicBezTo>
                    <a:pt x="72" y="66"/>
                    <a:pt x="72" y="66"/>
                    <a:pt x="72" y="66"/>
                  </a:cubicBezTo>
                  <a:cubicBezTo>
                    <a:pt x="86" y="79"/>
                    <a:pt x="86" y="79"/>
                    <a:pt x="86" y="79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6" y="7"/>
                    <a:pt x="86" y="7"/>
                    <a:pt x="86" y="7"/>
                  </a:cubicBezTo>
                  <a:lnTo>
                    <a:pt x="86" y="0"/>
                  </a:lnTo>
                  <a:close/>
                  <a:moveTo>
                    <a:pt x="38" y="14"/>
                  </a:moveTo>
                  <a:cubicBezTo>
                    <a:pt x="31" y="19"/>
                    <a:pt x="24" y="26"/>
                    <a:pt x="19" y="32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19" y="91"/>
                    <a:pt x="19" y="91"/>
                    <a:pt x="19" y="91"/>
                  </a:cubicBezTo>
                  <a:cubicBezTo>
                    <a:pt x="19" y="139"/>
                    <a:pt x="19" y="139"/>
                    <a:pt x="19" y="139"/>
                  </a:cubicBezTo>
                  <a:cubicBezTo>
                    <a:pt x="24" y="146"/>
                    <a:pt x="31" y="152"/>
                    <a:pt x="38" y="157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27" y="138"/>
                    <a:pt x="27" y="138"/>
                    <a:pt x="27" y="138"/>
                  </a:cubicBezTo>
                  <a:cubicBezTo>
                    <a:pt x="38" y="126"/>
                    <a:pt x="38" y="126"/>
                    <a:pt x="38" y="126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8" y="31"/>
                    <a:pt x="38" y="31"/>
                    <a:pt x="38" y="31"/>
                  </a:cubicBezTo>
                  <a:lnTo>
                    <a:pt x="38" y="14"/>
                  </a:lnTo>
                  <a:close/>
                  <a:moveTo>
                    <a:pt x="19" y="32"/>
                  </a:moveTo>
                  <a:cubicBezTo>
                    <a:pt x="7" y="47"/>
                    <a:pt x="0" y="66"/>
                    <a:pt x="0" y="86"/>
                  </a:cubicBezTo>
                  <a:cubicBezTo>
                    <a:pt x="0" y="106"/>
                    <a:pt x="7" y="124"/>
                    <a:pt x="19" y="139"/>
                  </a:cubicBezTo>
                  <a:cubicBezTo>
                    <a:pt x="19" y="91"/>
                    <a:pt x="19" y="91"/>
                    <a:pt x="19" y="91"/>
                  </a:cubicBezTo>
                  <a:cubicBezTo>
                    <a:pt x="7" y="91"/>
                    <a:pt x="7" y="91"/>
                    <a:pt x="7" y="91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19" y="81"/>
                    <a:pt x="19" y="81"/>
                    <a:pt x="19" y="81"/>
                  </a:cubicBezTo>
                  <a:lnTo>
                    <a:pt x="19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4" name="Freeform 72"/>
            <p:cNvSpPr>
              <a:spLocks/>
            </p:cNvSpPr>
            <p:nvPr/>
          </p:nvSpPr>
          <p:spPr bwMode="auto">
            <a:xfrm>
              <a:off x="525463" y="1689100"/>
              <a:ext cx="304800" cy="582613"/>
            </a:xfrm>
            <a:custGeom>
              <a:avLst/>
              <a:gdLst>
                <a:gd name="T0" fmla="*/ 81 w 81"/>
                <a:gd name="T1" fmla="*/ 115 h 155"/>
                <a:gd name="T2" fmla="*/ 81 w 81"/>
                <a:gd name="T3" fmla="*/ 38 h 155"/>
                <a:gd name="T4" fmla="*/ 47 w 81"/>
                <a:gd name="T5" fmla="*/ 0 h 155"/>
                <a:gd name="T6" fmla="*/ 32 w 81"/>
                <a:gd name="T7" fmla="*/ 0 h 155"/>
                <a:gd name="T8" fmla="*/ 0 w 81"/>
                <a:gd name="T9" fmla="*/ 38 h 155"/>
                <a:gd name="T10" fmla="*/ 0 w 81"/>
                <a:gd name="T11" fmla="*/ 123 h 155"/>
                <a:gd name="T12" fmla="*/ 31 w 81"/>
                <a:gd name="T13" fmla="*/ 155 h 155"/>
                <a:gd name="T14" fmla="*/ 31 w 81"/>
                <a:gd name="T15" fmla="*/ 155 h 155"/>
                <a:gd name="T16" fmla="*/ 63 w 81"/>
                <a:gd name="T17" fmla="*/ 124 h 155"/>
                <a:gd name="T18" fmla="*/ 63 w 81"/>
                <a:gd name="T19" fmla="*/ 64 h 155"/>
                <a:gd name="T20" fmla="*/ 41 w 81"/>
                <a:gd name="T21" fmla="*/ 42 h 155"/>
                <a:gd name="T22" fmla="*/ 39 w 81"/>
                <a:gd name="T23" fmla="*/ 42 h 155"/>
                <a:gd name="T24" fmla="*/ 18 w 81"/>
                <a:gd name="T25" fmla="*/ 64 h 155"/>
                <a:gd name="T26" fmla="*/ 18 w 81"/>
                <a:gd name="T27" fmla="*/ 114 h 155"/>
                <a:gd name="T28" fmla="*/ 30 w 81"/>
                <a:gd name="T29" fmla="*/ 114 h 155"/>
                <a:gd name="T30" fmla="*/ 30 w 81"/>
                <a:gd name="T31" fmla="*/ 64 h 155"/>
                <a:gd name="T32" fmla="*/ 39 w 81"/>
                <a:gd name="T33" fmla="*/ 54 h 155"/>
                <a:gd name="T34" fmla="*/ 41 w 81"/>
                <a:gd name="T35" fmla="*/ 54 h 155"/>
                <a:gd name="T36" fmla="*/ 51 w 81"/>
                <a:gd name="T37" fmla="*/ 64 h 155"/>
                <a:gd name="T38" fmla="*/ 51 w 81"/>
                <a:gd name="T39" fmla="*/ 123 h 155"/>
                <a:gd name="T40" fmla="*/ 31 w 81"/>
                <a:gd name="T41" fmla="*/ 143 h 155"/>
                <a:gd name="T42" fmla="*/ 17 w 81"/>
                <a:gd name="T43" fmla="*/ 137 h 155"/>
                <a:gd name="T44" fmla="*/ 12 w 81"/>
                <a:gd name="T45" fmla="*/ 118 h 155"/>
                <a:gd name="T46" fmla="*/ 12 w 81"/>
                <a:gd name="T47" fmla="*/ 38 h 155"/>
                <a:gd name="T48" fmla="*/ 32 w 81"/>
                <a:gd name="T49" fmla="*/ 12 h 155"/>
                <a:gd name="T50" fmla="*/ 47 w 81"/>
                <a:gd name="T51" fmla="*/ 12 h 155"/>
                <a:gd name="T52" fmla="*/ 69 w 81"/>
                <a:gd name="T53" fmla="*/ 38 h 155"/>
                <a:gd name="T54" fmla="*/ 69 w 81"/>
                <a:gd name="T55" fmla="*/ 115 h 155"/>
                <a:gd name="T56" fmla="*/ 81 w 81"/>
                <a:gd name="T57" fmla="*/ 11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" h="155">
                  <a:moveTo>
                    <a:pt x="81" y="115"/>
                  </a:moveTo>
                  <a:cubicBezTo>
                    <a:pt x="81" y="38"/>
                    <a:pt x="81" y="38"/>
                    <a:pt x="81" y="38"/>
                  </a:cubicBezTo>
                  <a:cubicBezTo>
                    <a:pt x="81" y="16"/>
                    <a:pt x="67" y="0"/>
                    <a:pt x="47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3" y="0"/>
                    <a:pt x="0" y="15"/>
                    <a:pt x="0" y="38"/>
                  </a:cubicBezTo>
                  <a:cubicBezTo>
                    <a:pt x="0" y="38"/>
                    <a:pt x="0" y="123"/>
                    <a:pt x="0" y="123"/>
                  </a:cubicBezTo>
                  <a:cubicBezTo>
                    <a:pt x="0" y="140"/>
                    <a:pt x="14" y="155"/>
                    <a:pt x="31" y="155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48" y="155"/>
                    <a:pt x="62" y="141"/>
                    <a:pt x="63" y="124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3" y="52"/>
                    <a:pt x="53" y="42"/>
                    <a:pt x="41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27" y="42"/>
                    <a:pt x="18" y="52"/>
                    <a:pt x="18" y="64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0" y="114"/>
                    <a:pt x="30" y="114"/>
                    <a:pt x="30" y="11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59"/>
                    <a:pt x="33" y="54"/>
                    <a:pt x="39" y="54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7" y="54"/>
                    <a:pt x="51" y="58"/>
                    <a:pt x="51" y="64"/>
                  </a:cubicBezTo>
                  <a:cubicBezTo>
                    <a:pt x="51" y="123"/>
                    <a:pt x="51" y="123"/>
                    <a:pt x="51" y="123"/>
                  </a:cubicBezTo>
                  <a:cubicBezTo>
                    <a:pt x="51" y="134"/>
                    <a:pt x="42" y="143"/>
                    <a:pt x="31" y="143"/>
                  </a:cubicBezTo>
                  <a:cubicBezTo>
                    <a:pt x="25" y="143"/>
                    <a:pt x="20" y="141"/>
                    <a:pt x="17" y="137"/>
                  </a:cubicBezTo>
                  <a:cubicBezTo>
                    <a:pt x="14" y="133"/>
                    <a:pt x="12" y="127"/>
                    <a:pt x="12" y="11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22" y="12"/>
                    <a:pt x="32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62" y="12"/>
                    <a:pt x="69" y="25"/>
                    <a:pt x="69" y="38"/>
                  </a:cubicBezTo>
                  <a:cubicBezTo>
                    <a:pt x="69" y="115"/>
                    <a:pt x="69" y="115"/>
                    <a:pt x="69" y="115"/>
                  </a:cubicBezTo>
                  <a:lnTo>
                    <a:pt x="81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5" name="Freeform 73"/>
            <p:cNvSpPr>
              <a:spLocks/>
            </p:cNvSpPr>
            <p:nvPr/>
          </p:nvSpPr>
          <p:spPr bwMode="auto">
            <a:xfrm>
              <a:off x="52388" y="482600"/>
              <a:ext cx="247650" cy="714375"/>
            </a:xfrm>
            <a:custGeom>
              <a:avLst/>
              <a:gdLst>
                <a:gd name="T0" fmla="*/ 7 w 66"/>
                <a:gd name="T1" fmla="*/ 22 h 190"/>
                <a:gd name="T2" fmla="*/ 1 w 66"/>
                <a:gd name="T3" fmla="*/ 46 h 190"/>
                <a:gd name="T4" fmla="*/ 5 w 66"/>
                <a:gd name="T5" fmla="*/ 66 h 190"/>
                <a:gd name="T6" fmla="*/ 24 w 66"/>
                <a:gd name="T7" fmla="*/ 86 h 190"/>
                <a:gd name="T8" fmla="*/ 24 w 66"/>
                <a:gd name="T9" fmla="*/ 190 h 190"/>
                <a:gd name="T10" fmla="*/ 42 w 66"/>
                <a:gd name="T11" fmla="*/ 190 h 190"/>
                <a:gd name="T12" fmla="*/ 42 w 66"/>
                <a:gd name="T13" fmla="*/ 86 h 190"/>
                <a:gd name="T14" fmla="*/ 60 w 66"/>
                <a:gd name="T15" fmla="*/ 66 h 190"/>
                <a:gd name="T16" fmla="*/ 65 w 66"/>
                <a:gd name="T17" fmla="*/ 46 h 190"/>
                <a:gd name="T18" fmla="*/ 58 w 66"/>
                <a:gd name="T19" fmla="*/ 22 h 190"/>
                <a:gd name="T20" fmla="*/ 43 w 66"/>
                <a:gd name="T21" fmla="*/ 0 h 190"/>
                <a:gd name="T22" fmla="*/ 48 w 66"/>
                <a:gd name="T23" fmla="*/ 44 h 190"/>
                <a:gd name="T24" fmla="*/ 42 w 66"/>
                <a:gd name="T25" fmla="*/ 44 h 190"/>
                <a:gd name="T26" fmla="*/ 37 w 66"/>
                <a:gd name="T27" fmla="*/ 0 h 190"/>
                <a:gd name="T28" fmla="*/ 33 w 66"/>
                <a:gd name="T29" fmla="*/ 0 h 190"/>
                <a:gd name="T30" fmla="*/ 28 w 66"/>
                <a:gd name="T31" fmla="*/ 0 h 190"/>
                <a:gd name="T32" fmla="*/ 23 w 66"/>
                <a:gd name="T33" fmla="*/ 44 h 190"/>
                <a:gd name="T34" fmla="*/ 17 w 66"/>
                <a:gd name="T35" fmla="*/ 44 h 190"/>
                <a:gd name="T36" fmla="*/ 22 w 66"/>
                <a:gd name="T37" fmla="*/ 0 h 190"/>
                <a:gd name="T38" fmla="*/ 7 w 66"/>
                <a:gd name="T39" fmla="*/ 22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6" h="190">
                  <a:moveTo>
                    <a:pt x="7" y="22"/>
                  </a:moveTo>
                  <a:cubicBezTo>
                    <a:pt x="5" y="30"/>
                    <a:pt x="1" y="37"/>
                    <a:pt x="1" y="46"/>
                  </a:cubicBezTo>
                  <a:cubicBezTo>
                    <a:pt x="0" y="53"/>
                    <a:pt x="1" y="59"/>
                    <a:pt x="5" y="66"/>
                  </a:cubicBezTo>
                  <a:cubicBezTo>
                    <a:pt x="9" y="72"/>
                    <a:pt x="16" y="82"/>
                    <a:pt x="24" y="86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42" y="190"/>
                    <a:pt x="42" y="190"/>
                    <a:pt x="42" y="190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50" y="82"/>
                    <a:pt x="56" y="72"/>
                    <a:pt x="60" y="66"/>
                  </a:cubicBezTo>
                  <a:cubicBezTo>
                    <a:pt x="64" y="59"/>
                    <a:pt x="66" y="53"/>
                    <a:pt x="65" y="46"/>
                  </a:cubicBezTo>
                  <a:cubicBezTo>
                    <a:pt x="64" y="37"/>
                    <a:pt x="61" y="30"/>
                    <a:pt x="58" y="22"/>
                  </a:cubicBezTo>
                  <a:cubicBezTo>
                    <a:pt x="56" y="16"/>
                    <a:pt x="51" y="1"/>
                    <a:pt x="43" y="0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4" y="1"/>
                    <a:pt x="10" y="16"/>
                    <a:pt x="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6" name="Freeform 74"/>
            <p:cNvSpPr>
              <a:spLocks/>
            </p:cNvSpPr>
            <p:nvPr/>
          </p:nvSpPr>
          <p:spPr bwMode="auto">
            <a:xfrm>
              <a:off x="409575" y="482600"/>
              <a:ext cx="160338" cy="714375"/>
            </a:xfrm>
            <a:custGeom>
              <a:avLst/>
              <a:gdLst>
                <a:gd name="T0" fmla="*/ 0 w 43"/>
                <a:gd name="T1" fmla="*/ 53 h 190"/>
                <a:gd name="T2" fmla="*/ 25 w 43"/>
                <a:gd name="T3" fmla="*/ 106 h 190"/>
                <a:gd name="T4" fmla="*/ 25 w 43"/>
                <a:gd name="T5" fmla="*/ 190 h 190"/>
                <a:gd name="T6" fmla="*/ 43 w 43"/>
                <a:gd name="T7" fmla="*/ 190 h 190"/>
                <a:gd name="T8" fmla="*/ 43 w 43"/>
                <a:gd name="T9" fmla="*/ 0 h 190"/>
                <a:gd name="T10" fmla="*/ 25 w 43"/>
                <a:gd name="T11" fmla="*/ 0 h 190"/>
                <a:gd name="T12" fmla="*/ 0 w 43"/>
                <a:gd name="T13" fmla="*/ 5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90">
                  <a:moveTo>
                    <a:pt x="0" y="53"/>
                  </a:moveTo>
                  <a:cubicBezTo>
                    <a:pt x="0" y="100"/>
                    <a:pt x="20" y="105"/>
                    <a:pt x="25" y="106"/>
                  </a:cubicBezTo>
                  <a:cubicBezTo>
                    <a:pt x="25" y="190"/>
                    <a:pt x="25" y="190"/>
                    <a:pt x="25" y="190"/>
                  </a:cubicBezTo>
                  <a:cubicBezTo>
                    <a:pt x="43" y="190"/>
                    <a:pt x="43" y="190"/>
                    <a:pt x="43" y="19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0" y="0"/>
                    <a:pt x="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7" name="Freeform 75"/>
            <p:cNvSpPr>
              <a:spLocks/>
            </p:cNvSpPr>
            <p:nvPr/>
          </p:nvSpPr>
          <p:spPr bwMode="auto">
            <a:xfrm>
              <a:off x="3502025" y="523875"/>
              <a:ext cx="165100" cy="327025"/>
            </a:xfrm>
            <a:custGeom>
              <a:avLst/>
              <a:gdLst>
                <a:gd name="T0" fmla="*/ 0 w 104"/>
                <a:gd name="T1" fmla="*/ 206 h 206"/>
                <a:gd name="T2" fmla="*/ 104 w 104"/>
                <a:gd name="T3" fmla="*/ 83 h 206"/>
                <a:gd name="T4" fmla="*/ 0 w 104"/>
                <a:gd name="T5" fmla="*/ 0 h 206"/>
                <a:gd name="T6" fmla="*/ 0 w 104"/>
                <a:gd name="T7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206">
                  <a:moveTo>
                    <a:pt x="0" y="206"/>
                  </a:moveTo>
                  <a:lnTo>
                    <a:pt x="104" y="83"/>
                  </a:lnTo>
                  <a:lnTo>
                    <a:pt x="0" y="0"/>
                  </a:lnTo>
                  <a:lnTo>
                    <a:pt x="0" y="2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8" name="Freeform 76"/>
            <p:cNvSpPr>
              <a:spLocks/>
            </p:cNvSpPr>
            <p:nvPr/>
          </p:nvSpPr>
          <p:spPr bwMode="auto">
            <a:xfrm>
              <a:off x="3895725" y="523875"/>
              <a:ext cx="161925" cy="327025"/>
            </a:xfrm>
            <a:custGeom>
              <a:avLst/>
              <a:gdLst>
                <a:gd name="T0" fmla="*/ 102 w 102"/>
                <a:gd name="T1" fmla="*/ 206 h 206"/>
                <a:gd name="T2" fmla="*/ 102 w 102"/>
                <a:gd name="T3" fmla="*/ 0 h 206"/>
                <a:gd name="T4" fmla="*/ 0 w 102"/>
                <a:gd name="T5" fmla="*/ 83 h 206"/>
                <a:gd name="T6" fmla="*/ 102 w 102"/>
                <a:gd name="T7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206">
                  <a:moveTo>
                    <a:pt x="102" y="206"/>
                  </a:moveTo>
                  <a:lnTo>
                    <a:pt x="102" y="0"/>
                  </a:lnTo>
                  <a:lnTo>
                    <a:pt x="0" y="83"/>
                  </a:lnTo>
                  <a:lnTo>
                    <a:pt x="102" y="2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9" name="Rectangle 77"/>
            <p:cNvSpPr>
              <a:spLocks noChangeArrowheads="1"/>
            </p:cNvSpPr>
            <p:nvPr/>
          </p:nvSpPr>
          <p:spPr bwMode="auto">
            <a:xfrm>
              <a:off x="4057650" y="862013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0" name="Freeform 78"/>
            <p:cNvSpPr>
              <a:spLocks/>
            </p:cNvSpPr>
            <p:nvPr/>
          </p:nvSpPr>
          <p:spPr bwMode="auto">
            <a:xfrm>
              <a:off x="3502025" y="862013"/>
              <a:ext cx="3175" cy="0"/>
            </a:xfrm>
            <a:custGeom>
              <a:avLst/>
              <a:gdLst>
                <a:gd name="T0" fmla="*/ 0 w 2"/>
                <a:gd name="T1" fmla="*/ 2 w 2"/>
                <a:gd name="T2" fmla="*/ 0 w 2"/>
                <a:gd name="T3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1" name="Freeform 79"/>
            <p:cNvSpPr>
              <a:spLocks/>
            </p:cNvSpPr>
            <p:nvPr/>
          </p:nvSpPr>
          <p:spPr bwMode="auto">
            <a:xfrm>
              <a:off x="3513138" y="666750"/>
              <a:ext cx="536575" cy="195263"/>
            </a:xfrm>
            <a:custGeom>
              <a:avLst/>
              <a:gdLst>
                <a:gd name="T0" fmla="*/ 338 w 338"/>
                <a:gd name="T1" fmla="*/ 123 h 123"/>
                <a:gd name="T2" fmla="*/ 336 w 338"/>
                <a:gd name="T3" fmla="*/ 123 h 123"/>
                <a:gd name="T4" fmla="*/ 232 w 338"/>
                <a:gd name="T5" fmla="*/ 0 h 123"/>
                <a:gd name="T6" fmla="*/ 168 w 338"/>
                <a:gd name="T7" fmla="*/ 50 h 123"/>
                <a:gd name="T8" fmla="*/ 104 w 338"/>
                <a:gd name="T9" fmla="*/ 0 h 123"/>
                <a:gd name="T10" fmla="*/ 0 w 338"/>
                <a:gd name="T11" fmla="*/ 123 h 123"/>
                <a:gd name="T12" fmla="*/ 0 w 338"/>
                <a:gd name="T13" fmla="*/ 123 h 123"/>
                <a:gd name="T14" fmla="*/ 338 w 338"/>
                <a:gd name="T1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123">
                  <a:moveTo>
                    <a:pt x="338" y="123"/>
                  </a:moveTo>
                  <a:lnTo>
                    <a:pt x="336" y="123"/>
                  </a:lnTo>
                  <a:lnTo>
                    <a:pt x="232" y="0"/>
                  </a:lnTo>
                  <a:lnTo>
                    <a:pt x="168" y="50"/>
                  </a:lnTo>
                  <a:lnTo>
                    <a:pt x="104" y="0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33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2" name="Freeform 80"/>
            <p:cNvSpPr>
              <a:spLocks/>
            </p:cNvSpPr>
            <p:nvPr/>
          </p:nvSpPr>
          <p:spPr bwMode="auto">
            <a:xfrm>
              <a:off x="3517900" y="512763"/>
              <a:ext cx="528638" cy="214313"/>
            </a:xfrm>
            <a:custGeom>
              <a:avLst/>
              <a:gdLst>
                <a:gd name="T0" fmla="*/ 99 w 333"/>
                <a:gd name="T1" fmla="*/ 83 h 135"/>
                <a:gd name="T2" fmla="*/ 104 w 333"/>
                <a:gd name="T3" fmla="*/ 85 h 135"/>
                <a:gd name="T4" fmla="*/ 108 w 333"/>
                <a:gd name="T5" fmla="*/ 88 h 135"/>
                <a:gd name="T6" fmla="*/ 165 w 333"/>
                <a:gd name="T7" fmla="*/ 135 h 135"/>
                <a:gd name="T8" fmla="*/ 224 w 333"/>
                <a:gd name="T9" fmla="*/ 88 h 135"/>
                <a:gd name="T10" fmla="*/ 227 w 333"/>
                <a:gd name="T11" fmla="*/ 85 h 135"/>
                <a:gd name="T12" fmla="*/ 231 w 333"/>
                <a:gd name="T13" fmla="*/ 83 h 135"/>
                <a:gd name="T14" fmla="*/ 333 w 333"/>
                <a:gd name="T15" fmla="*/ 0 h 135"/>
                <a:gd name="T16" fmla="*/ 0 w 333"/>
                <a:gd name="T17" fmla="*/ 0 h 135"/>
                <a:gd name="T18" fmla="*/ 99 w 333"/>
                <a:gd name="T19" fmla="*/ 8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3" h="135">
                  <a:moveTo>
                    <a:pt x="99" y="83"/>
                  </a:moveTo>
                  <a:lnTo>
                    <a:pt x="104" y="85"/>
                  </a:lnTo>
                  <a:lnTo>
                    <a:pt x="108" y="88"/>
                  </a:lnTo>
                  <a:lnTo>
                    <a:pt x="165" y="135"/>
                  </a:lnTo>
                  <a:lnTo>
                    <a:pt x="224" y="88"/>
                  </a:lnTo>
                  <a:lnTo>
                    <a:pt x="227" y="85"/>
                  </a:lnTo>
                  <a:lnTo>
                    <a:pt x="231" y="83"/>
                  </a:lnTo>
                  <a:lnTo>
                    <a:pt x="333" y="0"/>
                  </a:lnTo>
                  <a:lnTo>
                    <a:pt x="0" y="0"/>
                  </a:lnTo>
                  <a:lnTo>
                    <a:pt x="99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3" name="Rectangle 81"/>
            <p:cNvSpPr>
              <a:spLocks noChangeArrowheads="1"/>
            </p:cNvSpPr>
            <p:nvPr/>
          </p:nvSpPr>
          <p:spPr bwMode="auto">
            <a:xfrm>
              <a:off x="2297113" y="2266950"/>
              <a:ext cx="98425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4" name="Freeform 82"/>
            <p:cNvSpPr>
              <a:spLocks noEditPoints="1"/>
            </p:cNvSpPr>
            <p:nvPr/>
          </p:nvSpPr>
          <p:spPr bwMode="auto">
            <a:xfrm>
              <a:off x="1925638" y="2324100"/>
              <a:ext cx="536575" cy="379413"/>
            </a:xfrm>
            <a:custGeom>
              <a:avLst/>
              <a:gdLst>
                <a:gd name="T0" fmla="*/ 71 w 143"/>
                <a:gd name="T1" fmla="*/ 101 h 101"/>
                <a:gd name="T2" fmla="*/ 143 w 143"/>
                <a:gd name="T3" fmla="*/ 101 h 101"/>
                <a:gd name="T4" fmla="*/ 143 w 143"/>
                <a:gd name="T5" fmla="*/ 0 h 101"/>
                <a:gd name="T6" fmla="*/ 71 w 143"/>
                <a:gd name="T7" fmla="*/ 0 h 101"/>
                <a:gd name="T8" fmla="*/ 71 w 143"/>
                <a:gd name="T9" fmla="*/ 11 h 101"/>
                <a:gd name="T10" fmla="*/ 71 w 143"/>
                <a:gd name="T11" fmla="*/ 11 h 101"/>
                <a:gd name="T12" fmla="*/ 111 w 143"/>
                <a:gd name="T13" fmla="*/ 51 h 101"/>
                <a:gd name="T14" fmla="*/ 71 w 143"/>
                <a:gd name="T15" fmla="*/ 90 h 101"/>
                <a:gd name="T16" fmla="*/ 71 w 143"/>
                <a:gd name="T17" fmla="*/ 101 h 101"/>
                <a:gd name="T18" fmla="*/ 0 w 143"/>
                <a:gd name="T19" fmla="*/ 101 h 101"/>
                <a:gd name="T20" fmla="*/ 71 w 143"/>
                <a:gd name="T21" fmla="*/ 101 h 101"/>
                <a:gd name="T22" fmla="*/ 71 w 143"/>
                <a:gd name="T23" fmla="*/ 90 h 101"/>
                <a:gd name="T24" fmla="*/ 32 w 143"/>
                <a:gd name="T25" fmla="*/ 51 h 101"/>
                <a:gd name="T26" fmla="*/ 71 w 143"/>
                <a:gd name="T27" fmla="*/ 11 h 101"/>
                <a:gd name="T28" fmla="*/ 71 w 143"/>
                <a:gd name="T29" fmla="*/ 0 h 101"/>
                <a:gd name="T30" fmla="*/ 0 w 143"/>
                <a:gd name="T31" fmla="*/ 0 h 101"/>
                <a:gd name="T32" fmla="*/ 0 w 143"/>
                <a:gd name="T33" fmla="*/ 101 h 101"/>
                <a:gd name="T34" fmla="*/ 71 w 143"/>
                <a:gd name="T35" fmla="*/ 11 h 101"/>
                <a:gd name="T36" fmla="*/ 71 w 143"/>
                <a:gd name="T37" fmla="*/ 1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3" h="101">
                  <a:moveTo>
                    <a:pt x="71" y="101"/>
                  </a:moveTo>
                  <a:cubicBezTo>
                    <a:pt x="143" y="101"/>
                    <a:pt x="143" y="101"/>
                    <a:pt x="143" y="101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93" y="11"/>
                    <a:pt x="111" y="29"/>
                    <a:pt x="111" y="51"/>
                  </a:cubicBezTo>
                  <a:cubicBezTo>
                    <a:pt x="111" y="73"/>
                    <a:pt x="93" y="90"/>
                    <a:pt x="71" y="90"/>
                  </a:cubicBezTo>
                  <a:lnTo>
                    <a:pt x="71" y="101"/>
                  </a:lnTo>
                  <a:close/>
                  <a:moveTo>
                    <a:pt x="0" y="101"/>
                  </a:moveTo>
                  <a:cubicBezTo>
                    <a:pt x="71" y="101"/>
                    <a:pt x="71" y="101"/>
                    <a:pt x="71" y="101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49" y="90"/>
                    <a:pt x="32" y="73"/>
                    <a:pt x="32" y="51"/>
                  </a:cubicBezTo>
                  <a:cubicBezTo>
                    <a:pt x="32" y="29"/>
                    <a:pt x="49" y="11"/>
                    <a:pt x="71" y="11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1"/>
                    <a:pt x="0" y="101"/>
                    <a:pt x="0" y="101"/>
                  </a:cubicBezTo>
                  <a:close/>
                  <a:moveTo>
                    <a:pt x="71" y="11"/>
                  </a:moveTo>
                  <a:cubicBezTo>
                    <a:pt x="71" y="11"/>
                    <a:pt x="71" y="11"/>
                    <a:pt x="71" y="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5" name="Oval 83"/>
            <p:cNvSpPr>
              <a:spLocks noChangeArrowheads="1"/>
            </p:cNvSpPr>
            <p:nvPr/>
          </p:nvSpPr>
          <p:spPr bwMode="auto">
            <a:xfrm>
              <a:off x="2093913" y="2414588"/>
              <a:ext cx="200025" cy="1984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6" name="Freeform 84"/>
            <p:cNvSpPr>
              <a:spLocks/>
            </p:cNvSpPr>
            <p:nvPr/>
          </p:nvSpPr>
          <p:spPr bwMode="auto">
            <a:xfrm>
              <a:off x="7829550" y="474663"/>
              <a:ext cx="327025" cy="196850"/>
            </a:xfrm>
            <a:custGeom>
              <a:avLst/>
              <a:gdLst>
                <a:gd name="T0" fmla="*/ 206 w 206"/>
                <a:gd name="T1" fmla="*/ 0 h 124"/>
                <a:gd name="T2" fmla="*/ 17 w 206"/>
                <a:gd name="T3" fmla="*/ 0 h 124"/>
                <a:gd name="T4" fmla="*/ 17 w 206"/>
                <a:gd name="T5" fmla="*/ 36 h 124"/>
                <a:gd name="T6" fmla="*/ 0 w 206"/>
                <a:gd name="T7" fmla="*/ 36 h 124"/>
                <a:gd name="T8" fmla="*/ 0 w 206"/>
                <a:gd name="T9" fmla="*/ 90 h 124"/>
                <a:gd name="T10" fmla="*/ 17 w 206"/>
                <a:gd name="T11" fmla="*/ 90 h 124"/>
                <a:gd name="T12" fmla="*/ 17 w 206"/>
                <a:gd name="T13" fmla="*/ 124 h 124"/>
                <a:gd name="T14" fmla="*/ 206 w 206"/>
                <a:gd name="T15" fmla="*/ 124 h 124"/>
                <a:gd name="T16" fmla="*/ 206 w 206"/>
                <a:gd name="T1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" h="124">
                  <a:moveTo>
                    <a:pt x="206" y="0"/>
                  </a:moveTo>
                  <a:lnTo>
                    <a:pt x="17" y="0"/>
                  </a:lnTo>
                  <a:lnTo>
                    <a:pt x="17" y="36"/>
                  </a:lnTo>
                  <a:lnTo>
                    <a:pt x="0" y="36"/>
                  </a:lnTo>
                  <a:lnTo>
                    <a:pt x="0" y="90"/>
                  </a:lnTo>
                  <a:lnTo>
                    <a:pt x="17" y="90"/>
                  </a:lnTo>
                  <a:lnTo>
                    <a:pt x="17" y="124"/>
                  </a:lnTo>
                  <a:lnTo>
                    <a:pt x="206" y="124"/>
                  </a:lnTo>
                  <a:lnTo>
                    <a:pt x="2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7" name="Rectangle 85"/>
            <p:cNvSpPr>
              <a:spLocks noChangeArrowheads="1"/>
            </p:cNvSpPr>
            <p:nvPr/>
          </p:nvSpPr>
          <p:spPr bwMode="auto">
            <a:xfrm>
              <a:off x="7570788" y="388938"/>
              <a:ext cx="49213" cy="26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8" name="Oval 86"/>
            <p:cNvSpPr>
              <a:spLocks noChangeArrowheads="1"/>
            </p:cNvSpPr>
            <p:nvPr/>
          </p:nvSpPr>
          <p:spPr bwMode="auto">
            <a:xfrm>
              <a:off x="7627938" y="512763"/>
              <a:ext cx="104775" cy="1047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9" name="Freeform 87"/>
            <p:cNvSpPr>
              <a:spLocks noEditPoints="1"/>
            </p:cNvSpPr>
            <p:nvPr/>
          </p:nvSpPr>
          <p:spPr bwMode="auto">
            <a:xfrm>
              <a:off x="7540625" y="433388"/>
              <a:ext cx="274638" cy="527050"/>
            </a:xfrm>
            <a:custGeom>
              <a:avLst/>
              <a:gdLst>
                <a:gd name="T0" fmla="*/ 37 w 73"/>
                <a:gd name="T1" fmla="*/ 140 h 140"/>
                <a:gd name="T2" fmla="*/ 73 w 73"/>
                <a:gd name="T3" fmla="*/ 140 h 140"/>
                <a:gd name="T4" fmla="*/ 73 w 73"/>
                <a:gd name="T5" fmla="*/ 49 h 140"/>
                <a:gd name="T6" fmla="*/ 73 w 73"/>
                <a:gd name="T7" fmla="*/ 26 h 140"/>
                <a:gd name="T8" fmla="*/ 73 w 73"/>
                <a:gd name="T9" fmla="*/ 0 h 140"/>
                <a:gd name="T10" fmla="*/ 37 w 73"/>
                <a:gd name="T11" fmla="*/ 0 h 140"/>
                <a:gd name="T12" fmla="*/ 37 w 73"/>
                <a:gd name="T13" fmla="*/ 7 h 140"/>
                <a:gd name="T14" fmla="*/ 37 w 73"/>
                <a:gd name="T15" fmla="*/ 7 h 140"/>
                <a:gd name="T16" fmla="*/ 65 w 73"/>
                <a:gd name="T17" fmla="*/ 35 h 140"/>
                <a:gd name="T18" fmla="*/ 37 w 73"/>
                <a:gd name="T19" fmla="*/ 63 h 140"/>
                <a:gd name="T20" fmla="*/ 37 w 73"/>
                <a:gd name="T21" fmla="*/ 140 h 140"/>
                <a:gd name="T22" fmla="*/ 0 w 73"/>
                <a:gd name="T23" fmla="*/ 140 h 140"/>
                <a:gd name="T24" fmla="*/ 37 w 73"/>
                <a:gd name="T25" fmla="*/ 140 h 140"/>
                <a:gd name="T26" fmla="*/ 37 w 73"/>
                <a:gd name="T27" fmla="*/ 63 h 140"/>
                <a:gd name="T28" fmla="*/ 9 w 73"/>
                <a:gd name="T29" fmla="*/ 35 h 140"/>
                <a:gd name="T30" fmla="*/ 37 w 73"/>
                <a:gd name="T31" fmla="*/ 7 h 140"/>
                <a:gd name="T32" fmla="*/ 37 w 73"/>
                <a:gd name="T33" fmla="*/ 0 h 140"/>
                <a:gd name="T34" fmla="*/ 0 w 73"/>
                <a:gd name="T35" fmla="*/ 0 h 140"/>
                <a:gd name="T36" fmla="*/ 0 w 73"/>
                <a:gd name="T37" fmla="*/ 140 h 140"/>
                <a:gd name="T38" fmla="*/ 37 w 73"/>
                <a:gd name="T39" fmla="*/ 7 h 140"/>
                <a:gd name="T40" fmla="*/ 37 w 73"/>
                <a:gd name="T41" fmla="*/ 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" h="140">
                  <a:moveTo>
                    <a:pt x="37" y="140"/>
                  </a:moveTo>
                  <a:cubicBezTo>
                    <a:pt x="73" y="140"/>
                    <a:pt x="73" y="140"/>
                    <a:pt x="73" y="140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52" y="7"/>
                    <a:pt x="65" y="19"/>
                    <a:pt x="65" y="35"/>
                  </a:cubicBezTo>
                  <a:cubicBezTo>
                    <a:pt x="65" y="50"/>
                    <a:pt x="52" y="63"/>
                    <a:pt x="37" y="63"/>
                  </a:cubicBezTo>
                  <a:lnTo>
                    <a:pt x="37" y="140"/>
                  </a:lnTo>
                  <a:close/>
                  <a:moveTo>
                    <a:pt x="0" y="140"/>
                  </a:moveTo>
                  <a:cubicBezTo>
                    <a:pt x="37" y="140"/>
                    <a:pt x="37" y="140"/>
                    <a:pt x="37" y="140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22" y="63"/>
                    <a:pt x="9" y="50"/>
                    <a:pt x="9" y="35"/>
                  </a:cubicBezTo>
                  <a:cubicBezTo>
                    <a:pt x="9" y="19"/>
                    <a:pt x="22" y="7"/>
                    <a:pt x="37" y="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0"/>
                    <a:pt x="0" y="140"/>
                    <a:pt x="0" y="140"/>
                  </a:cubicBezTo>
                  <a:close/>
                  <a:moveTo>
                    <a:pt x="37" y="7"/>
                  </a:moveTo>
                  <a:cubicBezTo>
                    <a:pt x="37" y="7"/>
                    <a:pt x="37" y="7"/>
                    <a:pt x="37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0" name="Freeform 88"/>
            <p:cNvSpPr>
              <a:spLocks/>
            </p:cNvSpPr>
            <p:nvPr/>
          </p:nvSpPr>
          <p:spPr bwMode="auto">
            <a:xfrm>
              <a:off x="11730032" y="452593"/>
              <a:ext cx="201612" cy="66674"/>
            </a:xfrm>
            <a:custGeom>
              <a:avLst/>
              <a:gdLst>
                <a:gd name="T0" fmla="*/ 2 w 127"/>
                <a:gd name="T1" fmla="*/ 0 h 42"/>
                <a:gd name="T2" fmla="*/ 0 w 127"/>
                <a:gd name="T3" fmla="*/ 42 h 42"/>
                <a:gd name="T4" fmla="*/ 127 w 127"/>
                <a:gd name="T5" fmla="*/ 42 h 42"/>
                <a:gd name="T6" fmla="*/ 125 w 127"/>
                <a:gd name="T7" fmla="*/ 0 h 42"/>
                <a:gd name="T8" fmla="*/ 2 w 12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42">
                  <a:moveTo>
                    <a:pt x="2" y="0"/>
                  </a:moveTo>
                  <a:lnTo>
                    <a:pt x="0" y="42"/>
                  </a:lnTo>
                  <a:lnTo>
                    <a:pt x="127" y="42"/>
                  </a:lnTo>
                  <a:lnTo>
                    <a:pt x="125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1" name="Freeform 89"/>
            <p:cNvSpPr>
              <a:spLocks noEditPoints="1"/>
            </p:cNvSpPr>
            <p:nvPr/>
          </p:nvSpPr>
          <p:spPr bwMode="auto">
            <a:xfrm>
              <a:off x="11545883" y="79531"/>
              <a:ext cx="569913" cy="357188"/>
            </a:xfrm>
            <a:custGeom>
              <a:avLst/>
              <a:gdLst>
                <a:gd name="T0" fmla="*/ 241 w 359"/>
                <a:gd name="T1" fmla="*/ 225 h 225"/>
                <a:gd name="T2" fmla="*/ 359 w 359"/>
                <a:gd name="T3" fmla="*/ 225 h 225"/>
                <a:gd name="T4" fmla="*/ 359 w 359"/>
                <a:gd name="T5" fmla="*/ 0 h 225"/>
                <a:gd name="T6" fmla="*/ 179 w 359"/>
                <a:gd name="T7" fmla="*/ 0 h 225"/>
                <a:gd name="T8" fmla="*/ 179 w 359"/>
                <a:gd name="T9" fmla="*/ 29 h 225"/>
                <a:gd name="T10" fmla="*/ 326 w 359"/>
                <a:gd name="T11" fmla="*/ 29 h 225"/>
                <a:gd name="T12" fmla="*/ 326 w 359"/>
                <a:gd name="T13" fmla="*/ 197 h 225"/>
                <a:gd name="T14" fmla="*/ 239 w 359"/>
                <a:gd name="T15" fmla="*/ 197 h 225"/>
                <a:gd name="T16" fmla="*/ 179 w 359"/>
                <a:gd name="T17" fmla="*/ 197 h 225"/>
                <a:gd name="T18" fmla="*/ 179 w 359"/>
                <a:gd name="T19" fmla="*/ 225 h 225"/>
                <a:gd name="T20" fmla="*/ 241 w 359"/>
                <a:gd name="T21" fmla="*/ 225 h 225"/>
                <a:gd name="T22" fmla="*/ 179 w 359"/>
                <a:gd name="T23" fmla="*/ 0 h 225"/>
                <a:gd name="T24" fmla="*/ 0 w 359"/>
                <a:gd name="T25" fmla="*/ 0 h 225"/>
                <a:gd name="T26" fmla="*/ 0 w 359"/>
                <a:gd name="T27" fmla="*/ 225 h 225"/>
                <a:gd name="T28" fmla="*/ 118 w 359"/>
                <a:gd name="T29" fmla="*/ 225 h 225"/>
                <a:gd name="T30" fmla="*/ 179 w 359"/>
                <a:gd name="T31" fmla="*/ 225 h 225"/>
                <a:gd name="T32" fmla="*/ 179 w 359"/>
                <a:gd name="T33" fmla="*/ 197 h 225"/>
                <a:gd name="T34" fmla="*/ 120 w 359"/>
                <a:gd name="T35" fmla="*/ 197 h 225"/>
                <a:gd name="T36" fmla="*/ 33 w 359"/>
                <a:gd name="T37" fmla="*/ 197 h 225"/>
                <a:gd name="T38" fmla="*/ 33 w 359"/>
                <a:gd name="T39" fmla="*/ 197 h 225"/>
                <a:gd name="T40" fmla="*/ 33 w 359"/>
                <a:gd name="T41" fmla="*/ 29 h 225"/>
                <a:gd name="T42" fmla="*/ 179 w 359"/>
                <a:gd name="T43" fmla="*/ 29 h 225"/>
                <a:gd name="T44" fmla="*/ 179 w 359"/>
                <a:gd name="T45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59" h="225">
                  <a:moveTo>
                    <a:pt x="241" y="225"/>
                  </a:moveTo>
                  <a:lnTo>
                    <a:pt x="359" y="225"/>
                  </a:lnTo>
                  <a:lnTo>
                    <a:pt x="359" y="0"/>
                  </a:lnTo>
                  <a:lnTo>
                    <a:pt x="179" y="0"/>
                  </a:lnTo>
                  <a:lnTo>
                    <a:pt x="179" y="29"/>
                  </a:lnTo>
                  <a:lnTo>
                    <a:pt x="326" y="29"/>
                  </a:lnTo>
                  <a:lnTo>
                    <a:pt x="326" y="197"/>
                  </a:lnTo>
                  <a:lnTo>
                    <a:pt x="239" y="197"/>
                  </a:lnTo>
                  <a:lnTo>
                    <a:pt x="179" y="197"/>
                  </a:lnTo>
                  <a:lnTo>
                    <a:pt x="179" y="225"/>
                  </a:lnTo>
                  <a:lnTo>
                    <a:pt x="241" y="225"/>
                  </a:lnTo>
                  <a:close/>
                  <a:moveTo>
                    <a:pt x="179" y="0"/>
                  </a:moveTo>
                  <a:lnTo>
                    <a:pt x="0" y="0"/>
                  </a:lnTo>
                  <a:lnTo>
                    <a:pt x="0" y="225"/>
                  </a:lnTo>
                  <a:lnTo>
                    <a:pt x="118" y="225"/>
                  </a:lnTo>
                  <a:lnTo>
                    <a:pt x="179" y="225"/>
                  </a:lnTo>
                  <a:lnTo>
                    <a:pt x="179" y="197"/>
                  </a:lnTo>
                  <a:lnTo>
                    <a:pt x="120" y="197"/>
                  </a:lnTo>
                  <a:lnTo>
                    <a:pt x="33" y="197"/>
                  </a:lnTo>
                  <a:lnTo>
                    <a:pt x="33" y="197"/>
                  </a:lnTo>
                  <a:lnTo>
                    <a:pt x="33" y="29"/>
                  </a:lnTo>
                  <a:lnTo>
                    <a:pt x="179" y="29"/>
                  </a:lnTo>
                  <a:lnTo>
                    <a:pt x="17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2" name="Freeform 90"/>
            <p:cNvSpPr>
              <a:spLocks/>
            </p:cNvSpPr>
            <p:nvPr/>
          </p:nvSpPr>
          <p:spPr bwMode="auto">
            <a:xfrm>
              <a:off x="11691932" y="538319"/>
              <a:ext cx="277813" cy="26989"/>
            </a:xfrm>
            <a:custGeom>
              <a:avLst/>
              <a:gdLst>
                <a:gd name="T0" fmla="*/ 0 w 175"/>
                <a:gd name="T1" fmla="*/ 0 h 17"/>
                <a:gd name="T2" fmla="*/ 0 w 175"/>
                <a:gd name="T3" fmla="*/ 17 h 17"/>
                <a:gd name="T4" fmla="*/ 175 w 175"/>
                <a:gd name="T5" fmla="*/ 17 h 17"/>
                <a:gd name="T6" fmla="*/ 175 w 175"/>
                <a:gd name="T7" fmla="*/ 0 h 17"/>
                <a:gd name="T8" fmla="*/ 151 w 175"/>
                <a:gd name="T9" fmla="*/ 0 h 17"/>
                <a:gd name="T10" fmla="*/ 24 w 175"/>
                <a:gd name="T11" fmla="*/ 0 h 17"/>
                <a:gd name="T12" fmla="*/ 0 w 175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17">
                  <a:moveTo>
                    <a:pt x="0" y="0"/>
                  </a:moveTo>
                  <a:lnTo>
                    <a:pt x="0" y="17"/>
                  </a:lnTo>
                  <a:lnTo>
                    <a:pt x="175" y="17"/>
                  </a:lnTo>
                  <a:lnTo>
                    <a:pt x="175" y="0"/>
                  </a:lnTo>
                  <a:lnTo>
                    <a:pt x="151" y="0"/>
                  </a:lnTo>
                  <a:lnTo>
                    <a:pt x="2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3" name="Freeform 91"/>
            <p:cNvSpPr>
              <a:spLocks noEditPoints="1"/>
            </p:cNvSpPr>
            <p:nvPr/>
          </p:nvSpPr>
          <p:spPr bwMode="auto">
            <a:xfrm>
              <a:off x="10255250" y="982663"/>
              <a:ext cx="244475" cy="544513"/>
            </a:xfrm>
            <a:custGeom>
              <a:avLst/>
              <a:gdLst>
                <a:gd name="T0" fmla="*/ 32 w 65"/>
                <a:gd name="T1" fmla="*/ 125 h 145"/>
                <a:gd name="T2" fmla="*/ 32 w 65"/>
                <a:gd name="T3" fmla="*/ 125 h 145"/>
                <a:gd name="T4" fmla="*/ 64 w 65"/>
                <a:gd name="T5" fmla="*/ 140 h 145"/>
                <a:gd name="T6" fmla="*/ 65 w 65"/>
                <a:gd name="T7" fmla="*/ 140 h 145"/>
                <a:gd name="T8" fmla="*/ 65 w 65"/>
                <a:gd name="T9" fmla="*/ 38 h 145"/>
                <a:gd name="T10" fmla="*/ 63 w 65"/>
                <a:gd name="T11" fmla="*/ 23 h 145"/>
                <a:gd name="T12" fmla="*/ 54 w 65"/>
                <a:gd name="T13" fmla="*/ 13 h 145"/>
                <a:gd name="T14" fmla="*/ 54 w 65"/>
                <a:gd name="T15" fmla="*/ 4 h 145"/>
                <a:gd name="T16" fmla="*/ 54 w 65"/>
                <a:gd name="T17" fmla="*/ 0 h 145"/>
                <a:gd name="T18" fmla="*/ 51 w 65"/>
                <a:gd name="T19" fmla="*/ 0 h 145"/>
                <a:gd name="T20" fmla="*/ 32 w 65"/>
                <a:gd name="T21" fmla="*/ 0 h 145"/>
                <a:gd name="T22" fmla="*/ 32 w 65"/>
                <a:gd name="T23" fmla="*/ 4 h 145"/>
                <a:gd name="T24" fmla="*/ 51 w 65"/>
                <a:gd name="T25" fmla="*/ 4 h 145"/>
                <a:gd name="T26" fmla="*/ 51 w 65"/>
                <a:gd name="T27" fmla="*/ 11 h 145"/>
                <a:gd name="T28" fmla="*/ 51 w 65"/>
                <a:gd name="T29" fmla="*/ 61 h 145"/>
                <a:gd name="T30" fmla="*/ 33 w 65"/>
                <a:gd name="T31" fmla="*/ 42 h 145"/>
                <a:gd name="T32" fmla="*/ 32 w 65"/>
                <a:gd name="T33" fmla="*/ 43 h 145"/>
                <a:gd name="T34" fmla="*/ 32 w 65"/>
                <a:gd name="T35" fmla="*/ 125 h 145"/>
                <a:gd name="T36" fmla="*/ 1 w 65"/>
                <a:gd name="T37" fmla="*/ 140 h 145"/>
                <a:gd name="T38" fmla="*/ 32 w 65"/>
                <a:gd name="T39" fmla="*/ 125 h 145"/>
                <a:gd name="T40" fmla="*/ 32 w 65"/>
                <a:gd name="T41" fmla="*/ 43 h 145"/>
                <a:gd name="T42" fmla="*/ 14 w 65"/>
                <a:gd name="T43" fmla="*/ 61 h 145"/>
                <a:gd name="T44" fmla="*/ 14 w 65"/>
                <a:gd name="T45" fmla="*/ 11 h 145"/>
                <a:gd name="T46" fmla="*/ 14 w 65"/>
                <a:gd name="T47" fmla="*/ 11 h 145"/>
                <a:gd name="T48" fmla="*/ 14 w 65"/>
                <a:gd name="T49" fmla="*/ 11 h 145"/>
                <a:gd name="T50" fmla="*/ 14 w 65"/>
                <a:gd name="T51" fmla="*/ 4 h 145"/>
                <a:gd name="T52" fmla="*/ 32 w 65"/>
                <a:gd name="T53" fmla="*/ 4 h 145"/>
                <a:gd name="T54" fmla="*/ 32 w 65"/>
                <a:gd name="T55" fmla="*/ 0 h 145"/>
                <a:gd name="T56" fmla="*/ 14 w 65"/>
                <a:gd name="T57" fmla="*/ 0 h 145"/>
                <a:gd name="T58" fmla="*/ 10 w 65"/>
                <a:gd name="T59" fmla="*/ 0 h 145"/>
                <a:gd name="T60" fmla="*/ 10 w 65"/>
                <a:gd name="T61" fmla="*/ 4 h 145"/>
                <a:gd name="T62" fmla="*/ 10 w 65"/>
                <a:gd name="T63" fmla="*/ 13 h 145"/>
                <a:gd name="T64" fmla="*/ 2 w 65"/>
                <a:gd name="T65" fmla="*/ 23 h 145"/>
                <a:gd name="T66" fmla="*/ 0 w 65"/>
                <a:gd name="T67" fmla="*/ 38 h 145"/>
                <a:gd name="T68" fmla="*/ 0 w 65"/>
                <a:gd name="T69" fmla="*/ 140 h 145"/>
                <a:gd name="T70" fmla="*/ 1 w 65"/>
                <a:gd name="T71" fmla="*/ 14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5" h="145">
                  <a:moveTo>
                    <a:pt x="32" y="125"/>
                  </a:moveTo>
                  <a:cubicBezTo>
                    <a:pt x="32" y="125"/>
                    <a:pt x="32" y="125"/>
                    <a:pt x="32" y="125"/>
                  </a:cubicBezTo>
                  <a:cubicBezTo>
                    <a:pt x="47" y="125"/>
                    <a:pt x="60" y="129"/>
                    <a:pt x="64" y="140"/>
                  </a:cubicBezTo>
                  <a:cubicBezTo>
                    <a:pt x="65" y="144"/>
                    <a:pt x="65" y="145"/>
                    <a:pt x="65" y="140"/>
                  </a:cubicBezTo>
                  <a:cubicBezTo>
                    <a:pt x="65" y="119"/>
                    <a:pt x="65" y="59"/>
                    <a:pt x="65" y="38"/>
                  </a:cubicBezTo>
                  <a:cubicBezTo>
                    <a:pt x="65" y="34"/>
                    <a:pt x="65" y="27"/>
                    <a:pt x="63" y="23"/>
                  </a:cubicBezTo>
                  <a:cubicBezTo>
                    <a:pt x="62" y="18"/>
                    <a:pt x="59" y="15"/>
                    <a:pt x="54" y="13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2" y="43"/>
                    <a:pt x="32" y="43"/>
                    <a:pt x="32" y="43"/>
                  </a:cubicBezTo>
                  <a:lnTo>
                    <a:pt x="32" y="125"/>
                  </a:lnTo>
                  <a:close/>
                  <a:moveTo>
                    <a:pt x="1" y="140"/>
                  </a:moveTo>
                  <a:cubicBezTo>
                    <a:pt x="5" y="129"/>
                    <a:pt x="17" y="125"/>
                    <a:pt x="32" y="125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6" y="15"/>
                    <a:pt x="3" y="18"/>
                    <a:pt x="2" y="23"/>
                  </a:cubicBezTo>
                  <a:cubicBezTo>
                    <a:pt x="0" y="27"/>
                    <a:pt x="0" y="34"/>
                    <a:pt x="0" y="38"/>
                  </a:cubicBezTo>
                  <a:cubicBezTo>
                    <a:pt x="0" y="59"/>
                    <a:pt x="0" y="119"/>
                    <a:pt x="0" y="140"/>
                  </a:cubicBezTo>
                  <a:cubicBezTo>
                    <a:pt x="0" y="145"/>
                    <a:pt x="0" y="144"/>
                    <a:pt x="1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4" name="Freeform 92"/>
            <p:cNvSpPr>
              <a:spLocks/>
            </p:cNvSpPr>
            <p:nvPr/>
          </p:nvSpPr>
          <p:spPr bwMode="auto">
            <a:xfrm>
              <a:off x="10514013" y="1012825"/>
              <a:ext cx="239713" cy="514350"/>
            </a:xfrm>
            <a:custGeom>
              <a:avLst/>
              <a:gdLst>
                <a:gd name="T0" fmla="*/ 1 w 64"/>
                <a:gd name="T1" fmla="*/ 132 h 137"/>
                <a:gd name="T2" fmla="*/ 32 w 64"/>
                <a:gd name="T3" fmla="*/ 117 h 137"/>
                <a:gd name="T4" fmla="*/ 63 w 64"/>
                <a:gd name="T5" fmla="*/ 132 h 137"/>
                <a:gd name="T6" fmla="*/ 64 w 64"/>
                <a:gd name="T7" fmla="*/ 132 h 137"/>
                <a:gd name="T8" fmla="*/ 64 w 64"/>
                <a:gd name="T9" fmla="*/ 30 h 137"/>
                <a:gd name="T10" fmla="*/ 63 w 64"/>
                <a:gd name="T11" fmla="*/ 15 h 137"/>
                <a:gd name="T12" fmla="*/ 32 w 64"/>
                <a:gd name="T13" fmla="*/ 0 h 137"/>
                <a:gd name="T14" fmla="*/ 1 w 64"/>
                <a:gd name="T15" fmla="*/ 15 h 137"/>
                <a:gd name="T16" fmla="*/ 0 w 64"/>
                <a:gd name="T17" fmla="*/ 30 h 137"/>
                <a:gd name="T18" fmla="*/ 0 w 64"/>
                <a:gd name="T19" fmla="*/ 132 h 137"/>
                <a:gd name="T20" fmla="*/ 1 w 64"/>
                <a:gd name="T21" fmla="*/ 13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137">
                  <a:moveTo>
                    <a:pt x="1" y="132"/>
                  </a:moveTo>
                  <a:cubicBezTo>
                    <a:pt x="5" y="121"/>
                    <a:pt x="17" y="117"/>
                    <a:pt x="32" y="117"/>
                  </a:cubicBezTo>
                  <a:cubicBezTo>
                    <a:pt x="47" y="117"/>
                    <a:pt x="60" y="121"/>
                    <a:pt x="63" y="132"/>
                  </a:cubicBezTo>
                  <a:cubicBezTo>
                    <a:pt x="64" y="136"/>
                    <a:pt x="64" y="137"/>
                    <a:pt x="64" y="132"/>
                  </a:cubicBezTo>
                  <a:cubicBezTo>
                    <a:pt x="64" y="111"/>
                    <a:pt x="64" y="51"/>
                    <a:pt x="64" y="30"/>
                  </a:cubicBezTo>
                  <a:cubicBezTo>
                    <a:pt x="64" y="26"/>
                    <a:pt x="64" y="19"/>
                    <a:pt x="63" y="15"/>
                  </a:cubicBezTo>
                  <a:cubicBezTo>
                    <a:pt x="59" y="4"/>
                    <a:pt x="47" y="0"/>
                    <a:pt x="32" y="0"/>
                  </a:cubicBezTo>
                  <a:cubicBezTo>
                    <a:pt x="17" y="0"/>
                    <a:pt x="5" y="4"/>
                    <a:pt x="1" y="15"/>
                  </a:cubicBezTo>
                  <a:cubicBezTo>
                    <a:pt x="0" y="19"/>
                    <a:pt x="0" y="26"/>
                    <a:pt x="0" y="30"/>
                  </a:cubicBezTo>
                  <a:cubicBezTo>
                    <a:pt x="0" y="51"/>
                    <a:pt x="0" y="111"/>
                    <a:pt x="0" y="132"/>
                  </a:cubicBezTo>
                  <a:cubicBezTo>
                    <a:pt x="0" y="137"/>
                    <a:pt x="0" y="136"/>
                    <a:pt x="1" y="1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5" name="Freeform 93"/>
            <p:cNvSpPr>
              <a:spLocks noEditPoints="1"/>
            </p:cNvSpPr>
            <p:nvPr/>
          </p:nvSpPr>
          <p:spPr bwMode="auto">
            <a:xfrm>
              <a:off x="7947025" y="842963"/>
              <a:ext cx="307975" cy="598488"/>
            </a:xfrm>
            <a:custGeom>
              <a:avLst/>
              <a:gdLst>
                <a:gd name="T0" fmla="*/ 41 w 82"/>
                <a:gd name="T1" fmla="*/ 159 h 159"/>
                <a:gd name="T2" fmla="*/ 82 w 82"/>
                <a:gd name="T3" fmla="*/ 159 h 159"/>
                <a:gd name="T4" fmla="*/ 82 w 82"/>
                <a:gd name="T5" fmla="*/ 0 h 159"/>
                <a:gd name="T6" fmla="*/ 41 w 82"/>
                <a:gd name="T7" fmla="*/ 0 h 159"/>
                <a:gd name="T8" fmla="*/ 41 w 82"/>
                <a:gd name="T9" fmla="*/ 9 h 159"/>
                <a:gd name="T10" fmla="*/ 73 w 82"/>
                <a:gd name="T11" fmla="*/ 9 h 159"/>
                <a:gd name="T12" fmla="*/ 73 w 82"/>
                <a:gd name="T13" fmla="*/ 39 h 159"/>
                <a:gd name="T14" fmla="*/ 41 w 82"/>
                <a:gd name="T15" fmla="*/ 39 h 159"/>
                <a:gd name="T16" fmla="*/ 41 w 82"/>
                <a:gd name="T17" fmla="*/ 46 h 159"/>
                <a:gd name="T18" fmla="*/ 73 w 82"/>
                <a:gd name="T19" fmla="*/ 46 h 159"/>
                <a:gd name="T20" fmla="*/ 73 w 82"/>
                <a:gd name="T21" fmla="*/ 77 h 159"/>
                <a:gd name="T22" fmla="*/ 41 w 82"/>
                <a:gd name="T23" fmla="*/ 77 h 159"/>
                <a:gd name="T24" fmla="*/ 41 w 82"/>
                <a:gd name="T25" fmla="*/ 89 h 159"/>
                <a:gd name="T26" fmla="*/ 41 w 82"/>
                <a:gd name="T27" fmla="*/ 89 h 159"/>
                <a:gd name="T28" fmla="*/ 51 w 82"/>
                <a:gd name="T29" fmla="*/ 99 h 159"/>
                <a:gd name="T30" fmla="*/ 41 w 82"/>
                <a:gd name="T31" fmla="*/ 109 h 159"/>
                <a:gd name="T32" fmla="*/ 41 w 82"/>
                <a:gd name="T33" fmla="*/ 109 h 159"/>
                <a:gd name="T34" fmla="*/ 41 w 82"/>
                <a:gd name="T35" fmla="*/ 109 h 159"/>
                <a:gd name="T36" fmla="*/ 41 w 82"/>
                <a:gd name="T37" fmla="*/ 124 h 159"/>
                <a:gd name="T38" fmla="*/ 41 w 82"/>
                <a:gd name="T39" fmla="*/ 124 h 159"/>
                <a:gd name="T40" fmla="*/ 51 w 82"/>
                <a:gd name="T41" fmla="*/ 134 h 159"/>
                <a:gd name="T42" fmla="*/ 41 w 82"/>
                <a:gd name="T43" fmla="*/ 145 h 159"/>
                <a:gd name="T44" fmla="*/ 41 w 82"/>
                <a:gd name="T45" fmla="*/ 145 h 159"/>
                <a:gd name="T46" fmla="*/ 41 w 82"/>
                <a:gd name="T47" fmla="*/ 145 h 159"/>
                <a:gd name="T48" fmla="*/ 41 w 82"/>
                <a:gd name="T49" fmla="*/ 159 h 159"/>
                <a:gd name="T50" fmla="*/ 0 w 82"/>
                <a:gd name="T51" fmla="*/ 159 h 159"/>
                <a:gd name="T52" fmla="*/ 41 w 82"/>
                <a:gd name="T53" fmla="*/ 159 h 159"/>
                <a:gd name="T54" fmla="*/ 41 w 82"/>
                <a:gd name="T55" fmla="*/ 145 h 159"/>
                <a:gd name="T56" fmla="*/ 31 w 82"/>
                <a:gd name="T57" fmla="*/ 134 h 159"/>
                <a:gd name="T58" fmla="*/ 41 w 82"/>
                <a:gd name="T59" fmla="*/ 124 h 159"/>
                <a:gd name="T60" fmla="*/ 41 w 82"/>
                <a:gd name="T61" fmla="*/ 109 h 159"/>
                <a:gd name="T62" fmla="*/ 31 w 82"/>
                <a:gd name="T63" fmla="*/ 99 h 159"/>
                <a:gd name="T64" fmla="*/ 41 w 82"/>
                <a:gd name="T65" fmla="*/ 89 h 159"/>
                <a:gd name="T66" fmla="*/ 41 w 82"/>
                <a:gd name="T67" fmla="*/ 77 h 159"/>
                <a:gd name="T68" fmla="*/ 8 w 82"/>
                <a:gd name="T69" fmla="*/ 77 h 159"/>
                <a:gd name="T70" fmla="*/ 8 w 82"/>
                <a:gd name="T71" fmla="*/ 46 h 159"/>
                <a:gd name="T72" fmla="*/ 8 w 82"/>
                <a:gd name="T73" fmla="*/ 46 h 159"/>
                <a:gd name="T74" fmla="*/ 41 w 82"/>
                <a:gd name="T75" fmla="*/ 46 h 159"/>
                <a:gd name="T76" fmla="*/ 41 w 82"/>
                <a:gd name="T77" fmla="*/ 39 h 159"/>
                <a:gd name="T78" fmla="*/ 8 w 82"/>
                <a:gd name="T79" fmla="*/ 39 h 159"/>
                <a:gd name="T80" fmla="*/ 8 w 82"/>
                <a:gd name="T81" fmla="*/ 9 h 159"/>
                <a:gd name="T82" fmla="*/ 8 w 82"/>
                <a:gd name="T83" fmla="*/ 9 h 159"/>
                <a:gd name="T84" fmla="*/ 41 w 82"/>
                <a:gd name="T85" fmla="*/ 9 h 159"/>
                <a:gd name="T86" fmla="*/ 41 w 82"/>
                <a:gd name="T87" fmla="*/ 0 h 159"/>
                <a:gd name="T88" fmla="*/ 0 w 82"/>
                <a:gd name="T89" fmla="*/ 0 h 159"/>
                <a:gd name="T90" fmla="*/ 0 w 82"/>
                <a:gd name="T91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" h="159">
                  <a:moveTo>
                    <a:pt x="41" y="159"/>
                  </a:moveTo>
                  <a:cubicBezTo>
                    <a:pt x="82" y="159"/>
                    <a:pt x="82" y="159"/>
                    <a:pt x="82" y="159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41" y="89"/>
                    <a:pt x="41" y="89"/>
                    <a:pt x="41" y="89"/>
                  </a:cubicBezTo>
                  <a:cubicBezTo>
                    <a:pt x="41" y="89"/>
                    <a:pt x="41" y="89"/>
                    <a:pt x="41" y="89"/>
                  </a:cubicBezTo>
                  <a:cubicBezTo>
                    <a:pt x="46" y="89"/>
                    <a:pt x="51" y="94"/>
                    <a:pt x="51" y="99"/>
                  </a:cubicBezTo>
                  <a:cubicBezTo>
                    <a:pt x="51" y="105"/>
                    <a:pt x="46" y="109"/>
                    <a:pt x="41" y="109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1" y="124"/>
                    <a:pt x="41" y="124"/>
                    <a:pt x="41" y="124"/>
                  </a:cubicBezTo>
                  <a:cubicBezTo>
                    <a:pt x="41" y="124"/>
                    <a:pt x="41" y="124"/>
                    <a:pt x="41" y="124"/>
                  </a:cubicBezTo>
                  <a:cubicBezTo>
                    <a:pt x="46" y="124"/>
                    <a:pt x="51" y="129"/>
                    <a:pt x="51" y="134"/>
                  </a:cubicBezTo>
                  <a:cubicBezTo>
                    <a:pt x="51" y="140"/>
                    <a:pt x="46" y="145"/>
                    <a:pt x="41" y="145"/>
                  </a:cubicBezTo>
                  <a:cubicBezTo>
                    <a:pt x="41" y="145"/>
                    <a:pt x="41" y="145"/>
                    <a:pt x="41" y="145"/>
                  </a:cubicBezTo>
                  <a:cubicBezTo>
                    <a:pt x="41" y="145"/>
                    <a:pt x="41" y="145"/>
                    <a:pt x="41" y="145"/>
                  </a:cubicBezTo>
                  <a:lnTo>
                    <a:pt x="41" y="159"/>
                  </a:lnTo>
                  <a:close/>
                  <a:moveTo>
                    <a:pt x="0" y="159"/>
                  </a:moveTo>
                  <a:cubicBezTo>
                    <a:pt x="41" y="159"/>
                    <a:pt x="41" y="159"/>
                    <a:pt x="41" y="159"/>
                  </a:cubicBezTo>
                  <a:cubicBezTo>
                    <a:pt x="41" y="145"/>
                    <a:pt x="41" y="145"/>
                    <a:pt x="41" y="145"/>
                  </a:cubicBezTo>
                  <a:cubicBezTo>
                    <a:pt x="35" y="145"/>
                    <a:pt x="31" y="140"/>
                    <a:pt x="31" y="134"/>
                  </a:cubicBezTo>
                  <a:cubicBezTo>
                    <a:pt x="31" y="129"/>
                    <a:pt x="35" y="124"/>
                    <a:pt x="41" y="124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35" y="109"/>
                    <a:pt x="31" y="105"/>
                    <a:pt x="31" y="99"/>
                  </a:cubicBezTo>
                  <a:cubicBezTo>
                    <a:pt x="31" y="94"/>
                    <a:pt x="35" y="89"/>
                    <a:pt x="41" y="89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6" name="Freeform 94"/>
            <p:cNvSpPr>
              <a:spLocks/>
            </p:cNvSpPr>
            <p:nvPr/>
          </p:nvSpPr>
          <p:spPr bwMode="auto">
            <a:xfrm>
              <a:off x="8277225" y="842963"/>
              <a:ext cx="127000" cy="598488"/>
            </a:xfrm>
            <a:custGeom>
              <a:avLst/>
              <a:gdLst>
                <a:gd name="T0" fmla="*/ 80 w 80"/>
                <a:gd name="T1" fmla="*/ 355 h 377"/>
                <a:gd name="T2" fmla="*/ 80 w 80"/>
                <a:gd name="T3" fmla="*/ 64 h 377"/>
                <a:gd name="T4" fmla="*/ 0 w 80"/>
                <a:gd name="T5" fmla="*/ 0 h 377"/>
                <a:gd name="T6" fmla="*/ 0 w 80"/>
                <a:gd name="T7" fmla="*/ 377 h 377"/>
                <a:gd name="T8" fmla="*/ 80 w 80"/>
                <a:gd name="T9" fmla="*/ 355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377">
                  <a:moveTo>
                    <a:pt x="80" y="355"/>
                  </a:moveTo>
                  <a:lnTo>
                    <a:pt x="80" y="64"/>
                  </a:lnTo>
                  <a:lnTo>
                    <a:pt x="0" y="0"/>
                  </a:lnTo>
                  <a:lnTo>
                    <a:pt x="0" y="377"/>
                  </a:lnTo>
                  <a:lnTo>
                    <a:pt x="80" y="3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7" name="Rectangle 95"/>
            <p:cNvSpPr>
              <a:spLocks noChangeArrowheads="1"/>
            </p:cNvSpPr>
            <p:nvPr/>
          </p:nvSpPr>
          <p:spPr bwMode="auto">
            <a:xfrm>
              <a:off x="7991475" y="892175"/>
              <a:ext cx="214313" cy="825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8" name="Rectangle 96"/>
            <p:cNvSpPr>
              <a:spLocks noChangeArrowheads="1"/>
            </p:cNvSpPr>
            <p:nvPr/>
          </p:nvSpPr>
          <p:spPr bwMode="auto">
            <a:xfrm>
              <a:off x="7991475" y="1035050"/>
              <a:ext cx="214313" cy="793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9" name="Rectangle 97"/>
            <p:cNvSpPr>
              <a:spLocks noChangeArrowheads="1"/>
            </p:cNvSpPr>
            <p:nvPr/>
          </p:nvSpPr>
          <p:spPr bwMode="auto">
            <a:xfrm>
              <a:off x="9740900" y="306388"/>
              <a:ext cx="85725" cy="571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0" name="Rectangle 98"/>
            <p:cNvSpPr>
              <a:spLocks noChangeArrowheads="1"/>
            </p:cNvSpPr>
            <p:nvPr/>
          </p:nvSpPr>
          <p:spPr bwMode="auto">
            <a:xfrm>
              <a:off x="9617075" y="617538"/>
              <a:ext cx="85725" cy="260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1" name="Rectangle 99"/>
            <p:cNvSpPr>
              <a:spLocks noChangeArrowheads="1"/>
            </p:cNvSpPr>
            <p:nvPr/>
          </p:nvSpPr>
          <p:spPr bwMode="auto">
            <a:xfrm>
              <a:off x="9493250" y="388938"/>
              <a:ext cx="85725" cy="488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2" name="Rectangle 100"/>
            <p:cNvSpPr>
              <a:spLocks noChangeArrowheads="1"/>
            </p:cNvSpPr>
            <p:nvPr/>
          </p:nvSpPr>
          <p:spPr bwMode="auto">
            <a:xfrm>
              <a:off x="9366250" y="542925"/>
              <a:ext cx="85725" cy="3349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3" name="Rectangle 101"/>
            <p:cNvSpPr>
              <a:spLocks noChangeArrowheads="1"/>
            </p:cNvSpPr>
            <p:nvPr/>
          </p:nvSpPr>
          <p:spPr bwMode="auto">
            <a:xfrm>
              <a:off x="9242425" y="490538"/>
              <a:ext cx="85725" cy="387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4" name="Rectangle 102"/>
            <p:cNvSpPr>
              <a:spLocks noChangeArrowheads="1"/>
            </p:cNvSpPr>
            <p:nvPr/>
          </p:nvSpPr>
          <p:spPr bwMode="auto">
            <a:xfrm>
              <a:off x="9740900" y="238125"/>
              <a:ext cx="85725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5" name="Rectangle 103"/>
            <p:cNvSpPr>
              <a:spLocks noChangeArrowheads="1"/>
            </p:cNvSpPr>
            <p:nvPr/>
          </p:nvSpPr>
          <p:spPr bwMode="auto">
            <a:xfrm>
              <a:off x="9493250" y="328613"/>
              <a:ext cx="85725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6" name="Rectangle 104"/>
            <p:cNvSpPr>
              <a:spLocks noChangeArrowheads="1"/>
            </p:cNvSpPr>
            <p:nvPr/>
          </p:nvSpPr>
          <p:spPr bwMode="auto">
            <a:xfrm>
              <a:off x="9366250" y="479425"/>
              <a:ext cx="85725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7" name="Rectangle 105"/>
            <p:cNvSpPr>
              <a:spLocks noChangeArrowheads="1"/>
            </p:cNvSpPr>
            <p:nvPr/>
          </p:nvSpPr>
          <p:spPr bwMode="auto">
            <a:xfrm>
              <a:off x="9242425" y="427038"/>
              <a:ext cx="85725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8" name="Rectangle 106"/>
            <p:cNvSpPr>
              <a:spLocks noChangeArrowheads="1"/>
            </p:cNvSpPr>
            <p:nvPr/>
          </p:nvSpPr>
          <p:spPr bwMode="auto">
            <a:xfrm>
              <a:off x="9617075" y="554038"/>
              <a:ext cx="85725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9" name="Freeform 107"/>
            <p:cNvSpPr>
              <a:spLocks noEditPoints="1"/>
            </p:cNvSpPr>
            <p:nvPr/>
          </p:nvSpPr>
          <p:spPr bwMode="auto">
            <a:xfrm>
              <a:off x="5202238" y="708025"/>
              <a:ext cx="649288" cy="650875"/>
            </a:xfrm>
            <a:custGeom>
              <a:avLst/>
              <a:gdLst>
                <a:gd name="T0" fmla="*/ 173 w 173"/>
                <a:gd name="T1" fmla="*/ 0 h 173"/>
                <a:gd name="T2" fmla="*/ 87 w 173"/>
                <a:gd name="T3" fmla="*/ 0 h 173"/>
                <a:gd name="T4" fmla="*/ 87 w 173"/>
                <a:gd name="T5" fmla="*/ 14 h 173"/>
                <a:gd name="T6" fmla="*/ 87 w 173"/>
                <a:gd name="T7" fmla="*/ 14 h 173"/>
                <a:gd name="T8" fmla="*/ 87 w 173"/>
                <a:gd name="T9" fmla="*/ 14 h 173"/>
                <a:gd name="T10" fmla="*/ 101 w 173"/>
                <a:gd name="T11" fmla="*/ 28 h 173"/>
                <a:gd name="T12" fmla="*/ 87 w 173"/>
                <a:gd name="T13" fmla="*/ 41 h 173"/>
                <a:gd name="T14" fmla="*/ 87 w 173"/>
                <a:gd name="T15" fmla="*/ 41 h 173"/>
                <a:gd name="T16" fmla="*/ 87 w 173"/>
                <a:gd name="T17" fmla="*/ 53 h 173"/>
                <a:gd name="T18" fmla="*/ 110 w 173"/>
                <a:gd name="T19" fmla="*/ 53 h 173"/>
                <a:gd name="T20" fmla="*/ 110 w 173"/>
                <a:gd name="T21" fmla="*/ 66 h 173"/>
                <a:gd name="T22" fmla="*/ 110 w 173"/>
                <a:gd name="T23" fmla="*/ 66 h 173"/>
                <a:gd name="T24" fmla="*/ 95 w 173"/>
                <a:gd name="T25" fmla="*/ 66 h 173"/>
                <a:gd name="T26" fmla="*/ 95 w 173"/>
                <a:gd name="T27" fmla="*/ 146 h 173"/>
                <a:gd name="T28" fmla="*/ 110 w 173"/>
                <a:gd name="T29" fmla="*/ 146 h 173"/>
                <a:gd name="T30" fmla="*/ 110 w 173"/>
                <a:gd name="T31" fmla="*/ 159 h 173"/>
                <a:gd name="T32" fmla="*/ 87 w 173"/>
                <a:gd name="T33" fmla="*/ 159 h 173"/>
                <a:gd name="T34" fmla="*/ 87 w 173"/>
                <a:gd name="T35" fmla="*/ 173 h 173"/>
                <a:gd name="T36" fmla="*/ 173 w 173"/>
                <a:gd name="T37" fmla="*/ 173 h 173"/>
                <a:gd name="T38" fmla="*/ 173 w 173"/>
                <a:gd name="T39" fmla="*/ 0 h 173"/>
                <a:gd name="T40" fmla="*/ 87 w 173"/>
                <a:gd name="T41" fmla="*/ 0 h 173"/>
                <a:gd name="T42" fmla="*/ 0 w 173"/>
                <a:gd name="T43" fmla="*/ 0 h 173"/>
                <a:gd name="T44" fmla="*/ 0 w 173"/>
                <a:gd name="T45" fmla="*/ 173 h 173"/>
                <a:gd name="T46" fmla="*/ 87 w 173"/>
                <a:gd name="T47" fmla="*/ 173 h 173"/>
                <a:gd name="T48" fmla="*/ 87 w 173"/>
                <a:gd name="T49" fmla="*/ 159 h 173"/>
                <a:gd name="T50" fmla="*/ 65 w 173"/>
                <a:gd name="T51" fmla="*/ 159 h 173"/>
                <a:gd name="T52" fmla="*/ 65 w 173"/>
                <a:gd name="T53" fmla="*/ 146 h 173"/>
                <a:gd name="T54" fmla="*/ 80 w 173"/>
                <a:gd name="T55" fmla="*/ 146 h 173"/>
                <a:gd name="T56" fmla="*/ 80 w 173"/>
                <a:gd name="T57" fmla="*/ 66 h 173"/>
                <a:gd name="T58" fmla="*/ 65 w 173"/>
                <a:gd name="T59" fmla="*/ 66 h 173"/>
                <a:gd name="T60" fmla="*/ 65 w 173"/>
                <a:gd name="T61" fmla="*/ 53 h 173"/>
                <a:gd name="T62" fmla="*/ 87 w 173"/>
                <a:gd name="T63" fmla="*/ 53 h 173"/>
                <a:gd name="T64" fmla="*/ 87 w 173"/>
                <a:gd name="T65" fmla="*/ 41 h 173"/>
                <a:gd name="T66" fmla="*/ 74 w 173"/>
                <a:gd name="T67" fmla="*/ 28 h 173"/>
                <a:gd name="T68" fmla="*/ 87 w 173"/>
                <a:gd name="T69" fmla="*/ 14 h 173"/>
                <a:gd name="T70" fmla="*/ 87 w 173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3" h="173">
                  <a:moveTo>
                    <a:pt x="173" y="0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95" y="14"/>
                    <a:pt x="101" y="20"/>
                    <a:pt x="101" y="28"/>
                  </a:cubicBezTo>
                  <a:cubicBezTo>
                    <a:pt x="101" y="35"/>
                    <a:pt x="95" y="41"/>
                    <a:pt x="87" y="41"/>
                  </a:cubicBezTo>
                  <a:cubicBezTo>
                    <a:pt x="87" y="41"/>
                    <a:pt x="87" y="41"/>
                    <a:pt x="87" y="41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0" y="66"/>
                    <a:pt x="110" y="66"/>
                    <a:pt x="110" y="66"/>
                  </a:cubicBezTo>
                  <a:cubicBezTo>
                    <a:pt x="110" y="66"/>
                    <a:pt x="110" y="66"/>
                    <a:pt x="110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146"/>
                    <a:pt x="95" y="146"/>
                    <a:pt x="95" y="146"/>
                  </a:cubicBezTo>
                  <a:cubicBezTo>
                    <a:pt x="110" y="146"/>
                    <a:pt x="110" y="146"/>
                    <a:pt x="110" y="146"/>
                  </a:cubicBezTo>
                  <a:cubicBezTo>
                    <a:pt x="110" y="159"/>
                    <a:pt x="110" y="159"/>
                    <a:pt x="110" y="159"/>
                  </a:cubicBezTo>
                  <a:cubicBezTo>
                    <a:pt x="87" y="159"/>
                    <a:pt x="87" y="159"/>
                    <a:pt x="87" y="159"/>
                  </a:cubicBezTo>
                  <a:cubicBezTo>
                    <a:pt x="87" y="173"/>
                    <a:pt x="87" y="173"/>
                    <a:pt x="87" y="173"/>
                  </a:cubicBezTo>
                  <a:cubicBezTo>
                    <a:pt x="173" y="173"/>
                    <a:pt x="173" y="173"/>
                    <a:pt x="173" y="173"/>
                  </a:cubicBezTo>
                  <a:lnTo>
                    <a:pt x="173" y="0"/>
                  </a:lnTo>
                  <a:close/>
                  <a:moveTo>
                    <a:pt x="8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87" y="173"/>
                    <a:pt x="87" y="173"/>
                    <a:pt x="87" y="173"/>
                  </a:cubicBezTo>
                  <a:cubicBezTo>
                    <a:pt x="87" y="159"/>
                    <a:pt x="87" y="159"/>
                    <a:pt x="87" y="159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80" y="146"/>
                    <a:pt x="80" y="146"/>
                    <a:pt x="80" y="14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65" y="66"/>
                    <a:pt x="65" y="66"/>
                    <a:pt x="65" y="66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87" y="41"/>
                    <a:pt x="87" y="41"/>
                    <a:pt x="87" y="41"/>
                  </a:cubicBezTo>
                  <a:cubicBezTo>
                    <a:pt x="80" y="41"/>
                    <a:pt x="74" y="35"/>
                    <a:pt x="74" y="28"/>
                  </a:cubicBezTo>
                  <a:cubicBezTo>
                    <a:pt x="74" y="20"/>
                    <a:pt x="80" y="14"/>
                    <a:pt x="87" y="14"/>
                  </a:cubicBezTo>
                  <a:lnTo>
                    <a:pt x="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80" name="Oval 108"/>
            <p:cNvSpPr>
              <a:spLocks noChangeArrowheads="1"/>
            </p:cNvSpPr>
            <p:nvPr/>
          </p:nvSpPr>
          <p:spPr bwMode="auto">
            <a:xfrm>
              <a:off x="5934075" y="1636713"/>
              <a:ext cx="173038" cy="1730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81" name="Freeform 109"/>
            <p:cNvSpPr>
              <a:spLocks noEditPoints="1"/>
            </p:cNvSpPr>
            <p:nvPr/>
          </p:nvSpPr>
          <p:spPr bwMode="auto">
            <a:xfrm>
              <a:off x="5859463" y="1557338"/>
              <a:ext cx="322263" cy="477838"/>
            </a:xfrm>
            <a:custGeom>
              <a:avLst/>
              <a:gdLst>
                <a:gd name="T0" fmla="*/ 86 w 86"/>
                <a:gd name="T1" fmla="*/ 0 h 127"/>
                <a:gd name="T2" fmla="*/ 43 w 86"/>
                <a:gd name="T3" fmla="*/ 0 h 127"/>
                <a:gd name="T4" fmla="*/ 43 w 86"/>
                <a:gd name="T5" fmla="*/ 11 h 127"/>
                <a:gd name="T6" fmla="*/ 43 w 86"/>
                <a:gd name="T7" fmla="*/ 11 h 127"/>
                <a:gd name="T8" fmla="*/ 77 w 86"/>
                <a:gd name="T9" fmla="*/ 44 h 127"/>
                <a:gd name="T10" fmla="*/ 43 w 86"/>
                <a:gd name="T11" fmla="*/ 78 h 127"/>
                <a:gd name="T12" fmla="*/ 43 w 86"/>
                <a:gd name="T13" fmla="*/ 78 h 127"/>
                <a:gd name="T14" fmla="*/ 43 w 86"/>
                <a:gd name="T15" fmla="*/ 78 h 127"/>
                <a:gd name="T16" fmla="*/ 43 w 86"/>
                <a:gd name="T17" fmla="*/ 93 h 127"/>
                <a:gd name="T18" fmla="*/ 43 w 86"/>
                <a:gd name="T19" fmla="*/ 93 h 127"/>
                <a:gd name="T20" fmla="*/ 55 w 86"/>
                <a:gd name="T21" fmla="*/ 104 h 127"/>
                <a:gd name="T22" fmla="*/ 43 w 86"/>
                <a:gd name="T23" fmla="*/ 115 h 127"/>
                <a:gd name="T24" fmla="*/ 43 w 86"/>
                <a:gd name="T25" fmla="*/ 115 h 127"/>
                <a:gd name="T26" fmla="*/ 43 w 86"/>
                <a:gd name="T27" fmla="*/ 115 h 127"/>
                <a:gd name="T28" fmla="*/ 43 w 86"/>
                <a:gd name="T29" fmla="*/ 127 h 127"/>
                <a:gd name="T30" fmla="*/ 86 w 86"/>
                <a:gd name="T31" fmla="*/ 127 h 127"/>
                <a:gd name="T32" fmla="*/ 86 w 86"/>
                <a:gd name="T33" fmla="*/ 0 h 127"/>
                <a:gd name="T34" fmla="*/ 43 w 86"/>
                <a:gd name="T35" fmla="*/ 0 h 127"/>
                <a:gd name="T36" fmla="*/ 0 w 86"/>
                <a:gd name="T37" fmla="*/ 0 h 127"/>
                <a:gd name="T38" fmla="*/ 0 w 86"/>
                <a:gd name="T39" fmla="*/ 127 h 127"/>
                <a:gd name="T40" fmla="*/ 43 w 86"/>
                <a:gd name="T41" fmla="*/ 127 h 127"/>
                <a:gd name="T42" fmla="*/ 43 w 86"/>
                <a:gd name="T43" fmla="*/ 115 h 127"/>
                <a:gd name="T44" fmla="*/ 32 w 86"/>
                <a:gd name="T45" fmla="*/ 104 h 127"/>
                <a:gd name="T46" fmla="*/ 43 w 86"/>
                <a:gd name="T47" fmla="*/ 93 h 127"/>
                <a:gd name="T48" fmla="*/ 43 w 86"/>
                <a:gd name="T49" fmla="*/ 78 h 127"/>
                <a:gd name="T50" fmla="*/ 9 w 86"/>
                <a:gd name="T51" fmla="*/ 44 h 127"/>
                <a:gd name="T52" fmla="*/ 43 w 86"/>
                <a:gd name="T53" fmla="*/ 11 h 127"/>
                <a:gd name="T54" fmla="*/ 43 w 86"/>
                <a:gd name="T5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6" h="127">
                  <a:moveTo>
                    <a:pt x="86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62" y="11"/>
                    <a:pt x="77" y="26"/>
                    <a:pt x="77" y="44"/>
                  </a:cubicBezTo>
                  <a:cubicBezTo>
                    <a:pt x="77" y="63"/>
                    <a:pt x="62" y="78"/>
                    <a:pt x="43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9" y="93"/>
                    <a:pt x="55" y="98"/>
                    <a:pt x="55" y="104"/>
                  </a:cubicBezTo>
                  <a:cubicBezTo>
                    <a:pt x="55" y="110"/>
                    <a:pt x="49" y="115"/>
                    <a:pt x="43" y="115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86" y="127"/>
                    <a:pt x="86" y="127"/>
                    <a:pt x="86" y="127"/>
                  </a:cubicBezTo>
                  <a:lnTo>
                    <a:pt x="86" y="0"/>
                  </a:lnTo>
                  <a:close/>
                  <a:moveTo>
                    <a:pt x="4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37" y="115"/>
                    <a:pt x="32" y="110"/>
                    <a:pt x="32" y="104"/>
                  </a:cubicBezTo>
                  <a:cubicBezTo>
                    <a:pt x="32" y="98"/>
                    <a:pt x="37" y="93"/>
                    <a:pt x="43" y="93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25" y="78"/>
                    <a:pt x="9" y="63"/>
                    <a:pt x="9" y="44"/>
                  </a:cubicBezTo>
                  <a:cubicBezTo>
                    <a:pt x="9" y="26"/>
                    <a:pt x="25" y="11"/>
                    <a:pt x="43" y="11"/>
                  </a:cubicBez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82" name="Freeform 110"/>
            <p:cNvSpPr>
              <a:spLocks/>
            </p:cNvSpPr>
            <p:nvPr/>
          </p:nvSpPr>
          <p:spPr bwMode="auto">
            <a:xfrm>
              <a:off x="5526088" y="1504950"/>
              <a:ext cx="63500" cy="33338"/>
            </a:xfrm>
            <a:custGeom>
              <a:avLst/>
              <a:gdLst>
                <a:gd name="T0" fmla="*/ 17 w 17"/>
                <a:gd name="T1" fmla="*/ 7 h 9"/>
                <a:gd name="T2" fmla="*/ 10 w 17"/>
                <a:gd name="T3" fmla="*/ 0 h 9"/>
                <a:gd name="T4" fmla="*/ 7 w 17"/>
                <a:gd name="T5" fmla="*/ 0 h 9"/>
                <a:gd name="T6" fmla="*/ 0 w 17"/>
                <a:gd name="T7" fmla="*/ 7 h 9"/>
                <a:gd name="T8" fmla="*/ 0 w 17"/>
                <a:gd name="T9" fmla="*/ 9 h 9"/>
                <a:gd name="T10" fmla="*/ 17 w 17"/>
                <a:gd name="T11" fmla="*/ 9 h 9"/>
                <a:gd name="T12" fmla="*/ 17 w 17"/>
                <a:gd name="T13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9">
                  <a:moveTo>
                    <a:pt x="17" y="7"/>
                  </a:moveTo>
                  <a:cubicBezTo>
                    <a:pt x="17" y="3"/>
                    <a:pt x="14" y="0"/>
                    <a:pt x="1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7" y="8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83" name="Freeform 111"/>
            <p:cNvSpPr>
              <a:spLocks noEditPoints="1"/>
            </p:cNvSpPr>
            <p:nvPr/>
          </p:nvSpPr>
          <p:spPr bwMode="auto">
            <a:xfrm>
              <a:off x="5487988" y="1557338"/>
              <a:ext cx="322263" cy="477838"/>
            </a:xfrm>
            <a:custGeom>
              <a:avLst/>
              <a:gdLst>
                <a:gd name="T0" fmla="*/ 43 w 86"/>
                <a:gd name="T1" fmla="*/ 127 h 127"/>
                <a:gd name="T2" fmla="*/ 86 w 86"/>
                <a:gd name="T3" fmla="*/ 127 h 127"/>
                <a:gd name="T4" fmla="*/ 86 w 86"/>
                <a:gd name="T5" fmla="*/ 0 h 127"/>
                <a:gd name="T6" fmla="*/ 43 w 86"/>
                <a:gd name="T7" fmla="*/ 0 h 127"/>
                <a:gd name="T8" fmla="*/ 43 w 86"/>
                <a:gd name="T9" fmla="*/ 11 h 127"/>
                <a:gd name="T10" fmla="*/ 43 w 86"/>
                <a:gd name="T11" fmla="*/ 11 h 127"/>
                <a:gd name="T12" fmla="*/ 43 w 86"/>
                <a:gd name="T13" fmla="*/ 11 h 127"/>
                <a:gd name="T14" fmla="*/ 77 w 86"/>
                <a:gd name="T15" fmla="*/ 44 h 127"/>
                <a:gd name="T16" fmla="*/ 43 w 86"/>
                <a:gd name="T17" fmla="*/ 78 h 127"/>
                <a:gd name="T18" fmla="*/ 43 w 86"/>
                <a:gd name="T19" fmla="*/ 78 h 127"/>
                <a:gd name="T20" fmla="*/ 43 w 86"/>
                <a:gd name="T21" fmla="*/ 93 h 127"/>
                <a:gd name="T22" fmla="*/ 43 w 86"/>
                <a:gd name="T23" fmla="*/ 93 h 127"/>
                <a:gd name="T24" fmla="*/ 54 w 86"/>
                <a:gd name="T25" fmla="*/ 104 h 127"/>
                <a:gd name="T26" fmla="*/ 43 w 86"/>
                <a:gd name="T27" fmla="*/ 115 h 127"/>
                <a:gd name="T28" fmla="*/ 43 w 86"/>
                <a:gd name="T29" fmla="*/ 115 h 127"/>
                <a:gd name="T30" fmla="*/ 43 w 86"/>
                <a:gd name="T31" fmla="*/ 115 h 127"/>
                <a:gd name="T32" fmla="*/ 43 w 86"/>
                <a:gd name="T33" fmla="*/ 127 h 127"/>
                <a:gd name="T34" fmla="*/ 0 w 86"/>
                <a:gd name="T35" fmla="*/ 127 h 127"/>
                <a:gd name="T36" fmla="*/ 43 w 86"/>
                <a:gd name="T37" fmla="*/ 127 h 127"/>
                <a:gd name="T38" fmla="*/ 43 w 86"/>
                <a:gd name="T39" fmla="*/ 115 h 127"/>
                <a:gd name="T40" fmla="*/ 32 w 86"/>
                <a:gd name="T41" fmla="*/ 104 h 127"/>
                <a:gd name="T42" fmla="*/ 43 w 86"/>
                <a:gd name="T43" fmla="*/ 93 h 127"/>
                <a:gd name="T44" fmla="*/ 43 w 86"/>
                <a:gd name="T45" fmla="*/ 78 h 127"/>
                <a:gd name="T46" fmla="*/ 9 w 86"/>
                <a:gd name="T47" fmla="*/ 44 h 127"/>
                <a:gd name="T48" fmla="*/ 43 w 86"/>
                <a:gd name="T49" fmla="*/ 11 h 127"/>
                <a:gd name="T50" fmla="*/ 43 w 86"/>
                <a:gd name="T51" fmla="*/ 0 h 127"/>
                <a:gd name="T52" fmla="*/ 21 w 86"/>
                <a:gd name="T53" fmla="*/ 0 h 127"/>
                <a:gd name="T54" fmla="*/ 16 w 86"/>
                <a:gd name="T55" fmla="*/ 0 h 127"/>
                <a:gd name="T56" fmla="*/ 0 w 86"/>
                <a:gd name="T57" fmla="*/ 0 h 127"/>
                <a:gd name="T58" fmla="*/ 0 w 86"/>
                <a:gd name="T59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6" h="127">
                  <a:moveTo>
                    <a:pt x="43" y="127"/>
                  </a:moveTo>
                  <a:cubicBezTo>
                    <a:pt x="86" y="127"/>
                    <a:pt x="86" y="127"/>
                    <a:pt x="86" y="127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62" y="11"/>
                    <a:pt x="77" y="26"/>
                    <a:pt x="77" y="44"/>
                  </a:cubicBezTo>
                  <a:cubicBezTo>
                    <a:pt x="77" y="63"/>
                    <a:pt x="62" y="78"/>
                    <a:pt x="43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9" y="93"/>
                    <a:pt x="54" y="98"/>
                    <a:pt x="54" y="104"/>
                  </a:cubicBezTo>
                  <a:cubicBezTo>
                    <a:pt x="54" y="110"/>
                    <a:pt x="49" y="115"/>
                    <a:pt x="43" y="115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43" y="115"/>
                    <a:pt x="43" y="115"/>
                    <a:pt x="43" y="115"/>
                  </a:cubicBezTo>
                  <a:lnTo>
                    <a:pt x="43" y="127"/>
                  </a:lnTo>
                  <a:close/>
                  <a:moveTo>
                    <a:pt x="0" y="127"/>
                  </a:moveTo>
                  <a:cubicBezTo>
                    <a:pt x="43" y="127"/>
                    <a:pt x="43" y="127"/>
                    <a:pt x="43" y="127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37" y="115"/>
                    <a:pt x="32" y="110"/>
                    <a:pt x="32" y="104"/>
                  </a:cubicBezTo>
                  <a:cubicBezTo>
                    <a:pt x="32" y="98"/>
                    <a:pt x="37" y="93"/>
                    <a:pt x="43" y="93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24" y="78"/>
                    <a:pt x="9" y="63"/>
                    <a:pt x="9" y="44"/>
                  </a:cubicBezTo>
                  <a:cubicBezTo>
                    <a:pt x="9" y="26"/>
                    <a:pt x="24" y="11"/>
                    <a:pt x="43" y="1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84" name="Oval 112"/>
            <p:cNvSpPr>
              <a:spLocks noChangeArrowheads="1"/>
            </p:cNvSpPr>
            <p:nvPr/>
          </p:nvSpPr>
          <p:spPr bwMode="auto">
            <a:xfrm>
              <a:off x="5562600" y="1636713"/>
              <a:ext cx="173038" cy="1730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85" name="Freeform 113"/>
            <p:cNvSpPr>
              <a:spLocks/>
            </p:cNvSpPr>
            <p:nvPr/>
          </p:nvSpPr>
          <p:spPr bwMode="auto">
            <a:xfrm>
              <a:off x="9361488" y="2222500"/>
              <a:ext cx="63500" cy="60325"/>
            </a:xfrm>
            <a:custGeom>
              <a:avLst/>
              <a:gdLst>
                <a:gd name="T0" fmla="*/ 0 w 17"/>
                <a:gd name="T1" fmla="*/ 9 h 16"/>
                <a:gd name="T2" fmla="*/ 3 w 17"/>
                <a:gd name="T3" fmla="*/ 11 h 16"/>
                <a:gd name="T4" fmla="*/ 12 w 17"/>
                <a:gd name="T5" fmla="*/ 16 h 16"/>
                <a:gd name="T6" fmla="*/ 17 w 17"/>
                <a:gd name="T7" fmla="*/ 7 h 16"/>
                <a:gd name="T8" fmla="*/ 5 w 17"/>
                <a:gd name="T9" fmla="*/ 0 h 16"/>
                <a:gd name="T10" fmla="*/ 0 w 17"/>
                <a:gd name="T11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6">
                  <a:moveTo>
                    <a:pt x="0" y="9"/>
                  </a:moveTo>
                  <a:cubicBezTo>
                    <a:pt x="1" y="10"/>
                    <a:pt x="2" y="10"/>
                    <a:pt x="3" y="11"/>
                  </a:cubicBezTo>
                  <a:cubicBezTo>
                    <a:pt x="6" y="12"/>
                    <a:pt x="9" y="14"/>
                    <a:pt x="12" y="1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86" name="Freeform 114"/>
            <p:cNvSpPr>
              <a:spLocks/>
            </p:cNvSpPr>
            <p:nvPr/>
          </p:nvSpPr>
          <p:spPr bwMode="auto">
            <a:xfrm>
              <a:off x="8910638" y="2571750"/>
              <a:ext cx="323850" cy="236538"/>
            </a:xfrm>
            <a:custGeom>
              <a:avLst/>
              <a:gdLst>
                <a:gd name="T0" fmla="*/ 22 w 86"/>
                <a:gd name="T1" fmla="*/ 60 h 63"/>
                <a:gd name="T2" fmla="*/ 38 w 86"/>
                <a:gd name="T3" fmla="*/ 63 h 63"/>
                <a:gd name="T4" fmla="*/ 48 w 86"/>
                <a:gd name="T5" fmla="*/ 62 h 63"/>
                <a:gd name="T6" fmla="*/ 67 w 86"/>
                <a:gd name="T7" fmla="*/ 46 h 63"/>
                <a:gd name="T8" fmla="*/ 86 w 86"/>
                <a:gd name="T9" fmla="*/ 9 h 63"/>
                <a:gd name="T10" fmla="*/ 79 w 86"/>
                <a:gd name="T11" fmla="*/ 1 h 63"/>
                <a:gd name="T12" fmla="*/ 76 w 86"/>
                <a:gd name="T13" fmla="*/ 0 h 63"/>
                <a:gd name="T14" fmla="*/ 55 w 86"/>
                <a:gd name="T15" fmla="*/ 39 h 63"/>
                <a:gd name="T16" fmla="*/ 29 w 86"/>
                <a:gd name="T17" fmla="*/ 47 h 63"/>
                <a:gd name="T18" fmla="*/ 21 w 86"/>
                <a:gd name="T19" fmla="*/ 22 h 63"/>
                <a:gd name="T20" fmla="*/ 9 w 86"/>
                <a:gd name="T21" fmla="*/ 15 h 63"/>
                <a:gd name="T22" fmla="*/ 22 w 86"/>
                <a:gd name="T2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" h="63">
                  <a:moveTo>
                    <a:pt x="22" y="60"/>
                  </a:moveTo>
                  <a:cubicBezTo>
                    <a:pt x="27" y="62"/>
                    <a:pt x="33" y="63"/>
                    <a:pt x="38" y="63"/>
                  </a:cubicBezTo>
                  <a:cubicBezTo>
                    <a:pt x="41" y="63"/>
                    <a:pt x="44" y="63"/>
                    <a:pt x="48" y="62"/>
                  </a:cubicBezTo>
                  <a:cubicBezTo>
                    <a:pt x="56" y="59"/>
                    <a:pt x="63" y="54"/>
                    <a:pt x="67" y="46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5" y="6"/>
                    <a:pt x="82" y="3"/>
                    <a:pt x="79" y="1"/>
                  </a:cubicBezTo>
                  <a:cubicBezTo>
                    <a:pt x="78" y="1"/>
                    <a:pt x="77" y="0"/>
                    <a:pt x="76" y="0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0" y="49"/>
                    <a:pt x="38" y="52"/>
                    <a:pt x="29" y="47"/>
                  </a:cubicBezTo>
                  <a:cubicBezTo>
                    <a:pt x="20" y="42"/>
                    <a:pt x="16" y="31"/>
                    <a:pt x="21" y="22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0" y="31"/>
                    <a:pt x="6" y="51"/>
                    <a:pt x="22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87" name="Freeform 115"/>
            <p:cNvSpPr>
              <a:spLocks/>
            </p:cNvSpPr>
            <p:nvPr/>
          </p:nvSpPr>
          <p:spPr bwMode="auto">
            <a:xfrm>
              <a:off x="8975725" y="2247900"/>
              <a:ext cx="561975" cy="474663"/>
            </a:xfrm>
            <a:custGeom>
              <a:avLst/>
              <a:gdLst>
                <a:gd name="T0" fmla="*/ 113 w 150"/>
                <a:gd name="T1" fmla="*/ 13 h 126"/>
                <a:gd name="T2" fmla="*/ 104 w 150"/>
                <a:gd name="T3" fmla="*/ 8 h 126"/>
                <a:gd name="T4" fmla="*/ 101 w 150"/>
                <a:gd name="T5" fmla="*/ 6 h 126"/>
                <a:gd name="T6" fmla="*/ 71 w 150"/>
                <a:gd name="T7" fmla="*/ 0 h 126"/>
                <a:gd name="T8" fmla="*/ 9 w 150"/>
                <a:gd name="T9" fmla="*/ 37 h 126"/>
                <a:gd name="T10" fmla="*/ 1 w 150"/>
                <a:gd name="T11" fmla="*/ 63 h 126"/>
                <a:gd name="T12" fmla="*/ 0 w 150"/>
                <a:gd name="T13" fmla="*/ 68 h 126"/>
                <a:gd name="T14" fmla="*/ 1 w 150"/>
                <a:gd name="T15" fmla="*/ 70 h 126"/>
                <a:gd name="T16" fmla="*/ 3 w 150"/>
                <a:gd name="T17" fmla="*/ 69 h 126"/>
                <a:gd name="T18" fmla="*/ 7 w 150"/>
                <a:gd name="T19" fmla="*/ 66 h 126"/>
                <a:gd name="T20" fmla="*/ 19 w 150"/>
                <a:gd name="T21" fmla="*/ 62 h 126"/>
                <a:gd name="T22" fmla="*/ 28 w 150"/>
                <a:gd name="T23" fmla="*/ 64 h 126"/>
                <a:gd name="T24" fmla="*/ 39 w 150"/>
                <a:gd name="T25" fmla="*/ 83 h 126"/>
                <a:gd name="T26" fmla="*/ 39 w 150"/>
                <a:gd name="T27" fmla="*/ 87 h 126"/>
                <a:gd name="T28" fmla="*/ 42 w 150"/>
                <a:gd name="T29" fmla="*/ 85 h 126"/>
                <a:gd name="T30" fmla="*/ 54 w 150"/>
                <a:gd name="T31" fmla="*/ 81 h 126"/>
                <a:gd name="T32" fmla="*/ 61 w 150"/>
                <a:gd name="T33" fmla="*/ 82 h 126"/>
                <a:gd name="T34" fmla="*/ 64 w 150"/>
                <a:gd name="T35" fmla="*/ 83 h 126"/>
                <a:gd name="T36" fmla="*/ 72 w 150"/>
                <a:gd name="T37" fmla="*/ 90 h 126"/>
                <a:gd name="T38" fmla="*/ 75 w 150"/>
                <a:gd name="T39" fmla="*/ 102 h 126"/>
                <a:gd name="T40" fmla="*/ 75 w 150"/>
                <a:gd name="T41" fmla="*/ 106 h 126"/>
                <a:gd name="T42" fmla="*/ 79 w 150"/>
                <a:gd name="T43" fmla="*/ 104 h 126"/>
                <a:gd name="T44" fmla="*/ 91 w 150"/>
                <a:gd name="T45" fmla="*/ 100 h 126"/>
                <a:gd name="T46" fmla="*/ 100 w 150"/>
                <a:gd name="T47" fmla="*/ 102 h 126"/>
                <a:gd name="T48" fmla="*/ 111 w 150"/>
                <a:gd name="T49" fmla="*/ 121 h 126"/>
                <a:gd name="T50" fmla="*/ 113 w 150"/>
                <a:gd name="T51" fmla="*/ 126 h 126"/>
                <a:gd name="T52" fmla="*/ 116 w 150"/>
                <a:gd name="T53" fmla="*/ 124 h 126"/>
                <a:gd name="T54" fmla="*/ 133 w 150"/>
                <a:gd name="T55" fmla="*/ 103 h 126"/>
                <a:gd name="T56" fmla="*/ 113 w 150"/>
                <a:gd name="T57" fmla="*/ 1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0" h="126">
                  <a:moveTo>
                    <a:pt x="113" y="13"/>
                  </a:moveTo>
                  <a:cubicBezTo>
                    <a:pt x="110" y="11"/>
                    <a:pt x="107" y="9"/>
                    <a:pt x="104" y="8"/>
                  </a:cubicBezTo>
                  <a:cubicBezTo>
                    <a:pt x="103" y="7"/>
                    <a:pt x="102" y="7"/>
                    <a:pt x="101" y="6"/>
                  </a:cubicBezTo>
                  <a:cubicBezTo>
                    <a:pt x="91" y="2"/>
                    <a:pt x="81" y="0"/>
                    <a:pt x="71" y="0"/>
                  </a:cubicBezTo>
                  <a:cubicBezTo>
                    <a:pt x="46" y="0"/>
                    <a:pt x="21" y="13"/>
                    <a:pt x="9" y="37"/>
                  </a:cubicBezTo>
                  <a:cubicBezTo>
                    <a:pt x="4" y="46"/>
                    <a:pt x="2" y="54"/>
                    <a:pt x="1" y="63"/>
                  </a:cubicBezTo>
                  <a:cubicBezTo>
                    <a:pt x="1" y="65"/>
                    <a:pt x="1" y="67"/>
                    <a:pt x="0" y="68"/>
                  </a:cubicBezTo>
                  <a:cubicBezTo>
                    <a:pt x="0" y="69"/>
                    <a:pt x="1" y="70"/>
                    <a:pt x="1" y="70"/>
                  </a:cubicBezTo>
                  <a:cubicBezTo>
                    <a:pt x="2" y="70"/>
                    <a:pt x="2" y="70"/>
                    <a:pt x="3" y="69"/>
                  </a:cubicBezTo>
                  <a:cubicBezTo>
                    <a:pt x="4" y="68"/>
                    <a:pt x="5" y="67"/>
                    <a:pt x="7" y="66"/>
                  </a:cubicBezTo>
                  <a:cubicBezTo>
                    <a:pt x="10" y="63"/>
                    <a:pt x="14" y="62"/>
                    <a:pt x="19" y="62"/>
                  </a:cubicBezTo>
                  <a:cubicBezTo>
                    <a:pt x="22" y="62"/>
                    <a:pt x="25" y="62"/>
                    <a:pt x="28" y="64"/>
                  </a:cubicBezTo>
                  <a:cubicBezTo>
                    <a:pt x="35" y="68"/>
                    <a:pt x="39" y="75"/>
                    <a:pt x="39" y="83"/>
                  </a:cubicBezTo>
                  <a:cubicBezTo>
                    <a:pt x="38" y="85"/>
                    <a:pt x="38" y="87"/>
                    <a:pt x="39" y="87"/>
                  </a:cubicBezTo>
                  <a:cubicBezTo>
                    <a:pt x="39" y="87"/>
                    <a:pt x="40" y="86"/>
                    <a:pt x="42" y="85"/>
                  </a:cubicBezTo>
                  <a:cubicBezTo>
                    <a:pt x="46" y="82"/>
                    <a:pt x="50" y="81"/>
                    <a:pt x="54" y="81"/>
                  </a:cubicBezTo>
                  <a:cubicBezTo>
                    <a:pt x="56" y="81"/>
                    <a:pt x="59" y="81"/>
                    <a:pt x="61" y="82"/>
                  </a:cubicBezTo>
                  <a:cubicBezTo>
                    <a:pt x="62" y="82"/>
                    <a:pt x="63" y="83"/>
                    <a:pt x="64" y="83"/>
                  </a:cubicBezTo>
                  <a:cubicBezTo>
                    <a:pt x="67" y="85"/>
                    <a:pt x="70" y="87"/>
                    <a:pt x="72" y="90"/>
                  </a:cubicBezTo>
                  <a:cubicBezTo>
                    <a:pt x="74" y="94"/>
                    <a:pt x="75" y="98"/>
                    <a:pt x="75" y="102"/>
                  </a:cubicBezTo>
                  <a:cubicBezTo>
                    <a:pt x="75" y="105"/>
                    <a:pt x="75" y="106"/>
                    <a:pt x="75" y="106"/>
                  </a:cubicBezTo>
                  <a:cubicBezTo>
                    <a:pt x="76" y="106"/>
                    <a:pt x="77" y="105"/>
                    <a:pt x="79" y="104"/>
                  </a:cubicBezTo>
                  <a:cubicBezTo>
                    <a:pt x="82" y="101"/>
                    <a:pt x="86" y="100"/>
                    <a:pt x="91" y="100"/>
                  </a:cubicBezTo>
                  <a:cubicBezTo>
                    <a:pt x="94" y="100"/>
                    <a:pt x="97" y="101"/>
                    <a:pt x="100" y="102"/>
                  </a:cubicBezTo>
                  <a:cubicBezTo>
                    <a:pt x="107" y="106"/>
                    <a:pt x="111" y="113"/>
                    <a:pt x="111" y="121"/>
                  </a:cubicBezTo>
                  <a:cubicBezTo>
                    <a:pt x="111" y="124"/>
                    <a:pt x="111" y="126"/>
                    <a:pt x="113" y="126"/>
                  </a:cubicBezTo>
                  <a:cubicBezTo>
                    <a:pt x="114" y="126"/>
                    <a:pt x="115" y="126"/>
                    <a:pt x="116" y="124"/>
                  </a:cubicBezTo>
                  <a:cubicBezTo>
                    <a:pt x="123" y="119"/>
                    <a:pt x="129" y="112"/>
                    <a:pt x="133" y="103"/>
                  </a:cubicBezTo>
                  <a:cubicBezTo>
                    <a:pt x="150" y="72"/>
                    <a:pt x="140" y="34"/>
                    <a:pt x="11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88" name="Freeform 116"/>
            <p:cNvSpPr>
              <a:spLocks/>
            </p:cNvSpPr>
            <p:nvPr/>
          </p:nvSpPr>
          <p:spPr bwMode="auto">
            <a:xfrm>
              <a:off x="954088" y="3427413"/>
              <a:ext cx="528638" cy="125413"/>
            </a:xfrm>
            <a:custGeom>
              <a:avLst/>
              <a:gdLst>
                <a:gd name="T0" fmla="*/ 302 w 333"/>
                <a:gd name="T1" fmla="*/ 48 h 79"/>
                <a:gd name="T2" fmla="*/ 30 w 333"/>
                <a:gd name="T3" fmla="*/ 48 h 79"/>
                <a:gd name="T4" fmla="*/ 30 w 333"/>
                <a:gd name="T5" fmla="*/ 0 h 79"/>
                <a:gd name="T6" fmla="*/ 0 w 333"/>
                <a:gd name="T7" fmla="*/ 0 h 79"/>
                <a:gd name="T8" fmla="*/ 0 w 333"/>
                <a:gd name="T9" fmla="*/ 79 h 79"/>
                <a:gd name="T10" fmla="*/ 333 w 333"/>
                <a:gd name="T11" fmla="*/ 79 h 79"/>
                <a:gd name="T12" fmla="*/ 333 w 333"/>
                <a:gd name="T13" fmla="*/ 0 h 79"/>
                <a:gd name="T14" fmla="*/ 302 w 333"/>
                <a:gd name="T15" fmla="*/ 0 h 79"/>
                <a:gd name="T16" fmla="*/ 302 w 333"/>
                <a:gd name="T17" fmla="*/ 4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3" h="79">
                  <a:moveTo>
                    <a:pt x="302" y="48"/>
                  </a:moveTo>
                  <a:lnTo>
                    <a:pt x="30" y="48"/>
                  </a:lnTo>
                  <a:lnTo>
                    <a:pt x="30" y="0"/>
                  </a:lnTo>
                  <a:lnTo>
                    <a:pt x="0" y="0"/>
                  </a:lnTo>
                  <a:lnTo>
                    <a:pt x="0" y="79"/>
                  </a:lnTo>
                  <a:lnTo>
                    <a:pt x="333" y="79"/>
                  </a:lnTo>
                  <a:lnTo>
                    <a:pt x="333" y="0"/>
                  </a:lnTo>
                  <a:lnTo>
                    <a:pt x="302" y="0"/>
                  </a:lnTo>
                  <a:lnTo>
                    <a:pt x="30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89" name="Freeform 117"/>
            <p:cNvSpPr>
              <a:spLocks/>
            </p:cNvSpPr>
            <p:nvPr/>
          </p:nvSpPr>
          <p:spPr bwMode="auto">
            <a:xfrm>
              <a:off x="1028700" y="3052763"/>
              <a:ext cx="390525" cy="415925"/>
            </a:xfrm>
            <a:custGeom>
              <a:avLst/>
              <a:gdLst>
                <a:gd name="T0" fmla="*/ 42 w 246"/>
                <a:gd name="T1" fmla="*/ 151 h 262"/>
                <a:gd name="T2" fmla="*/ 42 w 246"/>
                <a:gd name="T3" fmla="*/ 262 h 262"/>
                <a:gd name="T4" fmla="*/ 203 w 246"/>
                <a:gd name="T5" fmla="*/ 262 h 262"/>
                <a:gd name="T6" fmla="*/ 203 w 246"/>
                <a:gd name="T7" fmla="*/ 151 h 262"/>
                <a:gd name="T8" fmla="*/ 246 w 246"/>
                <a:gd name="T9" fmla="*/ 151 h 262"/>
                <a:gd name="T10" fmla="*/ 123 w 246"/>
                <a:gd name="T11" fmla="*/ 0 h 262"/>
                <a:gd name="T12" fmla="*/ 0 w 246"/>
                <a:gd name="T13" fmla="*/ 151 h 262"/>
                <a:gd name="T14" fmla="*/ 42 w 246"/>
                <a:gd name="T15" fmla="*/ 151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6" h="262">
                  <a:moveTo>
                    <a:pt x="42" y="151"/>
                  </a:moveTo>
                  <a:lnTo>
                    <a:pt x="42" y="262"/>
                  </a:lnTo>
                  <a:lnTo>
                    <a:pt x="203" y="262"/>
                  </a:lnTo>
                  <a:lnTo>
                    <a:pt x="203" y="151"/>
                  </a:lnTo>
                  <a:lnTo>
                    <a:pt x="246" y="151"/>
                  </a:lnTo>
                  <a:lnTo>
                    <a:pt x="123" y="0"/>
                  </a:lnTo>
                  <a:lnTo>
                    <a:pt x="0" y="151"/>
                  </a:lnTo>
                  <a:lnTo>
                    <a:pt x="42" y="1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0" name="Freeform 118"/>
            <p:cNvSpPr>
              <a:spLocks noEditPoints="1"/>
            </p:cNvSpPr>
            <p:nvPr/>
          </p:nvSpPr>
          <p:spPr bwMode="auto">
            <a:xfrm>
              <a:off x="7323138" y="3198813"/>
              <a:ext cx="604838" cy="585788"/>
            </a:xfrm>
            <a:custGeom>
              <a:avLst/>
              <a:gdLst>
                <a:gd name="T0" fmla="*/ 137 w 161"/>
                <a:gd name="T1" fmla="*/ 104 h 156"/>
                <a:gd name="T2" fmla="*/ 94 w 161"/>
                <a:gd name="T3" fmla="*/ 122 h 156"/>
                <a:gd name="T4" fmla="*/ 94 w 161"/>
                <a:gd name="T5" fmla="*/ 98 h 156"/>
                <a:gd name="T6" fmla="*/ 106 w 161"/>
                <a:gd name="T7" fmla="*/ 98 h 156"/>
                <a:gd name="T8" fmla="*/ 106 w 161"/>
                <a:gd name="T9" fmla="*/ 73 h 156"/>
                <a:gd name="T10" fmla="*/ 131 w 161"/>
                <a:gd name="T11" fmla="*/ 73 h 156"/>
                <a:gd name="T12" fmla="*/ 131 w 161"/>
                <a:gd name="T13" fmla="*/ 50 h 156"/>
                <a:gd name="T14" fmla="*/ 131 w 161"/>
                <a:gd name="T15" fmla="*/ 50 h 156"/>
                <a:gd name="T16" fmla="*/ 106 w 161"/>
                <a:gd name="T17" fmla="*/ 50 h 156"/>
                <a:gd name="T18" fmla="*/ 106 w 161"/>
                <a:gd name="T19" fmla="*/ 24 h 156"/>
                <a:gd name="T20" fmla="*/ 94 w 161"/>
                <a:gd name="T21" fmla="*/ 24 h 156"/>
                <a:gd name="T22" fmla="*/ 94 w 161"/>
                <a:gd name="T23" fmla="*/ 0 h 156"/>
                <a:gd name="T24" fmla="*/ 137 w 161"/>
                <a:gd name="T25" fmla="*/ 18 h 156"/>
                <a:gd name="T26" fmla="*/ 137 w 161"/>
                <a:gd name="T27" fmla="*/ 104 h 156"/>
                <a:gd name="T28" fmla="*/ 94 w 161"/>
                <a:gd name="T29" fmla="*/ 122 h 156"/>
                <a:gd name="T30" fmla="*/ 62 w 161"/>
                <a:gd name="T31" fmla="*/ 113 h 156"/>
                <a:gd name="T32" fmla="*/ 19 w 161"/>
                <a:gd name="T33" fmla="*/ 156 h 156"/>
                <a:gd name="T34" fmla="*/ 0 w 161"/>
                <a:gd name="T35" fmla="*/ 136 h 156"/>
                <a:gd name="T36" fmla="*/ 43 w 161"/>
                <a:gd name="T37" fmla="*/ 93 h 156"/>
                <a:gd name="T38" fmla="*/ 51 w 161"/>
                <a:gd name="T39" fmla="*/ 18 h 156"/>
                <a:gd name="T40" fmla="*/ 94 w 161"/>
                <a:gd name="T41" fmla="*/ 0 h 156"/>
                <a:gd name="T42" fmla="*/ 94 w 161"/>
                <a:gd name="T43" fmla="*/ 24 h 156"/>
                <a:gd name="T44" fmla="*/ 83 w 161"/>
                <a:gd name="T45" fmla="*/ 24 h 156"/>
                <a:gd name="T46" fmla="*/ 83 w 161"/>
                <a:gd name="T47" fmla="*/ 50 h 156"/>
                <a:gd name="T48" fmla="*/ 58 w 161"/>
                <a:gd name="T49" fmla="*/ 50 h 156"/>
                <a:gd name="T50" fmla="*/ 58 w 161"/>
                <a:gd name="T51" fmla="*/ 73 h 156"/>
                <a:gd name="T52" fmla="*/ 83 w 161"/>
                <a:gd name="T53" fmla="*/ 73 h 156"/>
                <a:gd name="T54" fmla="*/ 83 w 161"/>
                <a:gd name="T55" fmla="*/ 98 h 156"/>
                <a:gd name="T56" fmla="*/ 94 w 161"/>
                <a:gd name="T57" fmla="*/ 98 h 156"/>
                <a:gd name="T58" fmla="*/ 94 w 161"/>
                <a:gd name="T59" fmla="*/ 12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1" h="156">
                  <a:moveTo>
                    <a:pt x="137" y="104"/>
                  </a:moveTo>
                  <a:cubicBezTo>
                    <a:pt x="126" y="116"/>
                    <a:pt x="110" y="122"/>
                    <a:pt x="94" y="122"/>
                  </a:cubicBezTo>
                  <a:cubicBezTo>
                    <a:pt x="94" y="98"/>
                    <a:pt x="94" y="98"/>
                    <a:pt x="94" y="98"/>
                  </a:cubicBezTo>
                  <a:cubicBezTo>
                    <a:pt x="106" y="98"/>
                    <a:pt x="106" y="98"/>
                    <a:pt x="106" y="98"/>
                  </a:cubicBezTo>
                  <a:cubicBezTo>
                    <a:pt x="106" y="73"/>
                    <a:pt x="106" y="73"/>
                    <a:pt x="106" y="73"/>
                  </a:cubicBezTo>
                  <a:cubicBezTo>
                    <a:pt x="131" y="73"/>
                    <a:pt x="131" y="73"/>
                    <a:pt x="131" y="73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10" y="0"/>
                    <a:pt x="126" y="6"/>
                    <a:pt x="137" y="18"/>
                  </a:cubicBezTo>
                  <a:cubicBezTo>
                    <a:pt x="161" y="42"/>
                    <a:pt x="161" y="80"/>
                    <a:pt x="137" y="104"/>
                  </a:cubicBezTo>
                  <a:close/>
                  <a:moveTo>
                    <a:pt x="94" y="122"/>
                  </a:moveTo>
                  <a:cubicBezTo>
                    <a:pt x="83" y="122"/>
                    <a:pt x="72" y="119"/>
                    <a:pt x="62" y="113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28" y="70"/>
                    <a:pt x="31" y="39"/>
                    <a:pt x="51" y="18"/>
                  </a:cubicBezTo>
                  <a:cubicBezTo>
                    <a:pt x="63" y="6"/>
                    <a:pt x="79" y="0"/>
                    <a:pt x="94" y="0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8" y="73"/>
                    <a:pt x="58" y="73"/>
                    <a:pt x="58" y="73"/>
                  </a:cubicBezTo>
                  <a:cubicBezTo>
                    <a:pt x="83" y="73"/>
                    <a:pt x="83" y="73"/>
                    <a:pt x="83" y="73"/>
                  </a:cubicBezTo>
                  <a:cubicBezTo>
                    <a:pt x="83" y="98"/>
                    <a:pt x="83" y="98"/>
                    <a:pt x="83" y="98"/>
                  </a:cubicBezTo>
                  <a:cubicBezTo>
                    <a:pt x="94" y="98"/>
                    <a:pt x="94" y="98"/>
                    <a:pt x="94" y="98"/>
                  </a:cubicBezTo>
                  <a:lnTo>
                    <a:pt x="94" y="1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1" name="Freeform 119"/>
            <p:cNvSpPr>
              <a:spLocks/>
            </p:cNvSpPr>
            <p:nvPr/>
          </p:nvSpPr>
          <p:spPr bwMode="auto">
            <a:xfrm>
              <a:off x="2643188" y="3003550"/>
              <a:ext cx="239713" cy="695325"/>
            </a:xfrm>
            <a:custGeom>
              <a:avLst/>
              <a:gdLst>
                <a:gd name="T0" fmla="*/ 7 w 64"/>
                <a:gd name="T1" fmla="*/ 22 h 185"/>
                <a:gd name="T2" fmla="*/ 0 w 64"/>
                <a:gd name="T3" fmla="*/ 45 h 185"/>
                <a:gd name="T4" fmla="*/ 5 w 64"/>
                <a:gd name="T5" fmla="*/ 64 h 185"/>
                <a:gd name="T6" fmla="*/ 23 w 64"/>
                <a:gd name="T7" fmla="*/ 84 h 185"/>
                <a:gd name="T8" fmla="*/ 23 w 64"/>
                <a:gd name="T9" fmla="*/ 185 h 185"/>
                <a:gd name="T10" fmla="*/ 40 w 64"/>
                <a:gd name="T11" fmla="*/ 185 h 185"/>
                <a:gd name="T12" fmla="*/ 40 w 64"/>
                <a:gd name="T13" fmla="*/ 84 h 185"/>
                <a:gd name="T14" fmla="*/ 58 w 64"/>
                <a:gd name="T15" fmla="*/ 64 h 185"/>
                <a:gd name="T16" fmla="*/ 63 w 64"/>
                <a:gd name="T17" fmla="*/ 45 h 185"/>
                <a:gd name="T18" fmla="*/ 56 w 64"/>
                <a:gd name="T19" fmla="*/ 22 h 185"/>
                <a:gd name="T20" fmla="*/ 42 w 64"/>
                <a:gd name="T21" fmla="*/ 0 h 185"/>
                <a:gd name="T22" fmla="*/ 47 w 64"/>
                <a:gd name="T23" fmla="*/ 43 h 185"/>
                <a:gd name="T24" fmla="*/ 41 w 64"/>
                <a:gd name="T25" fmla="*/ 43 h 185"/>
                <a:gd name="T26" fmla="*/ 36 w 64"/>
                <a:gd name="T27" fmla="*/ 0 h 185"/>
                <a:gd name="T28" fmla="*/ 32 w 64"/>
                <a:gd name="T29" fmla="*/ 0 h 185"/>
                <a:gd name="T30" fmla="*/ 27 w 64"/>
                <a:gd name="T31" fmla="*/ 0 h 185"/>
                <a:gd name="T32" fmla="*/ 22 w 64"/>
                <a:gd name="T33" fmla="*/ 43 h 185"/>
                <a:gd name="T34" fmla="*/ 17 w 64"/>
                <a:gd name="T35" fmla="*/ 43 h 185"/>
                <a:gd name="T36" fmla="*/ 21 w 64"/>
                <a:gd name="T37" fmla="*/ 0 h 185"/>
                <a:gd name="T38" fmla="*/ 7 w 64"/>
                <a:gd name="T39" fmla="*/ 2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4" h="185">
                  <a:moveTo>
                    <a:pt x="7" y="22"/>
                  </a:moveTo>
                  <a:cubicBezTo>
                    <a:pt x="4" y="29"/>
                    <a:pt x="1" y="37"/>
                    <a:pt x="0" y="45"/>
                  </a:cubicBezTo>
                  <a:cubicBezTo>
                    <a:pt x="0" y="52"/>
                    <a:pt x="1" y="58"/>
                    <a:pt x="5" y="64"/>
                  </a:cubicBezTo>
                  <a:cubicBezTo>
                    <a:pt x="9" y="70"/>
                    <a:pt x="15" y="80"/>
                    <a:pt x="23" y="84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40" y="185"/>
                    <a:pt x="40" y="185"/>
                    <a:pt x="40" y="185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8" y="80"/>
                    <a:pt x="55" y="71"/>
                    <a:pt x="58" y="64"/>
                  </a:cubicBezTo>
                  <a:cubicBezTo>
                    <a:pt x="62" y="58"/>
                    <a:pt x="64" y="52"/>
                    <a:pt x="63" y="45"/>
                  </a:cubicBezTo>
                  <a:cubicBezTo>
                    <a:pt x="62" y="37"/>
                    <a:pt x="59" y="29"/>
                    <a:pt x="56" y="22"/>
                  </a:cubicBezTo>
                  <a:cubicBezTo>
                    <a:pt x="54" y="16"/>
                    <a:pt x="50" y="1"/>
                    <a:pt x="42" y="0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3" y="1"/>
                    <a:pt x="9" y="16"/>
                    <a:pt x="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2" name="Freeform 120"/>
            <p:cNvSpPr>
              <a:spLocks/>
            </p:cNvSpPr>
            <p:nvPr/>
          </p:nvSpPr>
          <p:spPr bwMode="auto">
            <a:xfrm>
              <a:off x="2957513" y="2989263"/>
              <a:ext cx="252413" cy="709613"/>
            </a:xfrm>
            <a:custGeom>
              <a:avLst/>
              <a:gdLst>
                <a:gd name="T0" fmla="*/ 42 w 67"/>
                <a:gd name="T1" fmla="*/ 189 h 189"/>
                <a:gd name="T2" fmla="*/ 42 w 67"/>
                <a:gd name="T3" fmla="*/ 90 h 189"/>
                <a:gd name="T4" fmla="*/ 67 w 67"/>
                <a:gd name="T5" fmla="*/ 50 h 189"/>
                <a:gd name="T6" fmla="*/ 34 w 67"/>
                <a:gd name="T7" fmla="*/ 0 h 189"/>
                <a:gd name="T8" fmla="*/ 0 w 67"/>
                <a:gd name="T9" fmla="*/ 50 h 189"/>
                <a:gd name="T10" fmla="*/ 25 w 67"/>
                <a:gd name="T11" fmla="*/ 90 h 189"/>
                <a:gd name="T12" fmla="*/ 25 w 67"/>
                <a:gd name="T13" fmla="*/ 189 h 189"/>
                <a:gd name="T14" fmla="*/ 42 w 67"/>
                <a:gd name="T1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189">
                  <a:moveTo>
                    <a:pt x="42" y="189"/>
                  </a:moveTo>
                  <a:cubicBezTo>
                    <a:pt x="42" y="90"/>
                    <a:pt x="42" y="90"/>
                    <a:pt x="42" y="90"/>
                  </a:cubicBezTo>
                  <a:cubicBezTo>
                    <a:pt x="57" y="85"/>
                    <a:pt x="67" y="69"/>
                    <a:pt x="67" y="50"/>
                  </a:cubicBezTo>
                  <a:cubicBezTo>
                    <a:pt x="67" y="27"/>
                    <a:pt x="52" y="0"/>
                    <a:pt x="34" y="0"/>
                  </a:cubicBezTo>
                  <a:cubicBezTo>
                    <a:pt x="15" y="0"/>
                    <a:pt x="0" y="27"/>
                    <a:pt x="0" y="50"/>
                  </a:cubicBezTo>
                  <a:cubicBezTo>
                    <a:pt x="0" y="69"/>
                    <a:pt x="10" y="85"/>
                    <a:pt x="25" y="90"/>
                  </a:cubicBezTo>
                  <a:cubicBezTo>
                    <a:pt x="25" y="189"/>
                    <a:pt x="25" y="189"/>
                    <a:pt x="25" y="189"/>
                  </a:cubicBezTo>
                  <a:lnTo>
                    <a:pt x="42" y="1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3" name="Rectangle 121"/>
            <p:cNvSpPr>
              <a:spLocks noChangeArrowheads="1"/>
            </p:cNvSpPr>
            <p:nvPr/>
          </p:nvSpPr>
          <p:spPr bwMode="auto">
            <a:xfrm>
              <a:off x="8194675" y="1827213"/>
              <a:ext cx="4445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4" name="Freeform 122"/>
            <p:cNvSpPr>
              <a:spLocks/>
            </p:cNvSpPr>
            <p:nvPr/>
          </p:nvSpPr>
          <p:spPr bwMode="auto">
            <a:xfrm>
              <a:off x="8397875" y="1827213"/>
              <a:ext cx="198438" cy="120650"/>
            </a:xfrm>
            <a:custGeom>
              <a:avLst/>
              <a:gdLst>
                <a:gd name="T0" fmla="*/ 125 w 125"/>
                <a:gd name="T1" fmla="*/ 76 h 76"/>
                <a:gd name="T2" fmla="*/ 125 w 125"/>
                <a:gd name="T3" fmla="*/ 0 h 76"/>
                <a:gd name="T4" fmla="*/ 75 w 125"/>
                <a:gd name="T5" fmla="*/ 0 h 76"/>
                <a:gd name="T6" fmla="*/ 0 w 125"/>
                <a:gd name="T7" fmla="*/ 76 h 76"/>
                <a:gd name="T8" fmla="*/ 125 w 125"/>
                <a:gd name="T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76">
                  <a:moveTo>
                    <a:pt x="125" y="76"/>
                  </a:moveTo>
                  <a:lnTo>
                    <a:pt x="125" y="0"/>
                  </a:lnTo>
                  <a:lnTo>
                    <a:pt x="75" y="0"/>
                  </a:lnTo>
                  <a:lnTo>
                    <a:pt x="0" y="76"/>
                  </a:lnTo>
                  <a:lnTo>
                    <a:pt x="125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5" name="Freeform 123"/>
            <p:cNvSpPr>
              <a:spLocks/>
            </p:cNvSpPr>
            <p:nvPr/>
          </p:nvSpPr>
          <p:spPr bwMode="auto">
            <a:xfrm>
              <a:off x="8261350" y="1827213"/>
              <a:ext cx="131763" cy="120650"/>
            </a:xfrm>
            <a:custGeom>
              <a:avLst/>
              <a:gdLst>
                <a:gd name="T0" fmla="*/ 83 w 83"/>
                <a:gd name="T1" fmla="*/ 0 h 76"/>
                <a:gd name="T2" fmla="*/ 0 w 83"/>
                <a:gd name="T3" fmla="*/ 0 h 76"/>
                <a:gd name="T4" fmla="*/ 0 w 83"/>
                <a:gd name="T5" fmla="*/ 76 h 76"/>
                <a:gd name="T6" fmla="*/ 5 w 83"/>
                <a:gd name="T7" fmla="*/ 76 h 76"/>
                <a:gd name="T8" fmla="*/ 83 w 83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76">
                  <a:moveTo>
                    <a:pt x="83" y="0"/>
                  </a:moveTo>
                  <a:lnTo>
                    <a:pt x="0" y="0"/>
                  </a:lnTo>
                  <a:lnTo>
                    <a:pt x="0" y="76"/>
                  </a:lnTo>
                  <a:lnTo>
                    <a:pt x="5" y="76"/>
                  </a:lnTo>
                  <a:lnTo>
                    <a:pt x="8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6" name="Freeform 124"/>
            <p:cNvSpPr>
              <a:spLocks noEditPoints="1"/>
            </p:cNvSpPr>
            <p:nvPr/>
          </p:nvSpPr>
          <p:spPr bwMode="auto">
            <a:xfrm>
              <a:off x="8074025" y="1568450"/>
              <a:ext cx="641350" cy="638175"/>
            </a:xfrm>
            <a:custGeom>
              <a:avLst/>
              <a:gdLst>
                <a:gd name="T0" fmla="*/ 98 w 171"/>
                <a:gd name="T1" fmla="*/ 170 h 170"/>
                <a:gd name="T2" fmla="*/ 171 w 171"/>
                <a:gd name="T3" fmla="*/ 85 h 170"/>
                <a:gd name="T4" fmla="*/ 98 w 171"/>
                <a:gd name="T5" fmla="*/ 1 h 170"/>
                <a:gd name="T6" fmla="*/ 98 w 171"/>
                <a:gd name="T7" fmla="*/ 15 h 170"/>
                <a:gd name="T8" fmla="*/ 130 w 171"/>
                <a:gd name="T9" fmla="*/ 30 h 170"/>
                <a:gd name="T10" fmla="*/ 98 w 171"/>
                <a:gd name="T11" fmla="*/ 62 h 170"/>
                <a:gd name="T12" fmla="*/ 98 w 171"/>
                <a:gd name="T13" fmla="*/ 82 h 170"/>
                <a:gd name="T14" fmla="*/ 112 w 171"/>
                <a:gd name="T15" fmla="*/ 69 h 170"/>
                <a:gd name="T16" fmla="*/ 114 w 171"/>
                <a:gd name="T17" fmla="*/ 67 h 170"/>
                <a:gd name="T18" fmla="*/ 116 w 171"/>
                <a:gd name="T19" fmla="*/ 64 h 170"/>
                <a:gd name="T20" fmla="*/ 140 w 171"/>
                <a:gd name="T21" fmla="*/ 40 h 170"/>
                <a:gd name="T22" fmla="*/ 156 w 171"/>
                <a:gd name="T23" fmla="*/ 85 h 170"/>
                <a:gd name="T24" fmla="*/ 156 w 171"/>
                <a:gd name="T25" fmla="*/ 85 h 170"/>
                <a:gd name="T26" fmla="*/ 98 w 171"/>
                <a:gd name="T27" fmla="*/ 155 h 170"/>
                <a:gd name="T28" fmla="*/ 98 w 171"/>
                <a:gd name="T29" fmla="*/ 170 h 170"/>
                <a:gd name="T30" fmla="*/ 85 w 171"/>
                <a:gd name="T31" fmla="*/ 170 h 170"/>
                <a:gd name="T32" fmla="*/ 98 w 171"/>
                <a:gd name="T33" fmla="*/ 170 h 170"/>
                <a:gd name="T34" fmla="*/ 98 w 171"/>
                <a:gd name="T35" fmla="*/ 155 h 170"/>
                <a:gd name="T36" fmla="*/ 85 w 171"/>
                <a:gd name="T37" fmla="*/ 156 h 170"/>
                <a:gd name="T38" fmla="*/ 40 w 171"/>
                <a:gd name="T39" fmla="*/ 140 h 170"/>
                <a:gd name="T40" fmla="*/ 74 w 171"/>
                <a:gd name="T41" fmla="*/ 106 h 170"/>
                <a:gd name="T42" fmla="*/ 77 w 171"/>
                <a:gd name="T43" fmla="*/ 104 h 170"/>
                <a:gd name="T44" fmla="*/ 79 w 171"/>
                <a:gd name="T45" fmla="*/ 101 h 170"/>
                <a:gd name="T46" fmla="*/ 98 w 171"/>
                <a:gd name="T47" fmla="*/ 82 h 170"/>
                <a:gd name="T48" fmla="*/ 98 w 171"/>
                <a:gd name="T49" fmla="*/ 62 h 170"/>
                <a:gd name="T50" fmla="*/ 96 w 171"/>
                <a:gd name="T51" fmla="*/ 64 h 170"/>
                <a:gd name="T52" fmla="*/ 94 w 171"/>
                <a:gd name="T53" fmla="*/ 67 h 170"/>
                <a:gd name="T54" fmla="*/ 91 w 171"/>
                <a:gd name="T55" fmla="*/ 69 h 170"/>
                <a:gd name="T56" fmla="*/ 59 w 171"/>
                <a:gd name="T57" fmla="*/ 101 h 170"/>
                <a:gd name="T58" fmla="*/ 57 w 171"/>
                <a:gd name="T59" fmla="*/ 104 h 170"/>
                <a:gd name="T60" fmla="*/ 54 w 171"/>
                <a:gd name="T61" fmla="*/ 106 h 170"/>
                <a:gd name="T62" fmla="*/ 30 w 171"/>
                <a:gd name="T63" fmla="*/ 130 h 170"/>
                <a:gd name="T64" fmla="*/ 14 w 171"/>
                <a:gd name="T65" fmla="*/ 85 h 170"/>
                <a:gd name="T66" fmla="*/ 85 w 171"/>
                <a:gd name="T67" fmla="*/ 14 h 170"/>
                <a:gd name="T68" fmla="*/ 85 w 171"/>
                <a:gd name="T69" fmla="*/ 14 h 170"/>
                <a:gd name="T70" fmla="*/ 98 w 171"/>
                <a:gd name="T71" fmla="*/ 15 h 170"/>
                <a:gd name="T72" fmla="*/ 98 w 171"/>
                <a:gd name="T73" fmla="*/ 1 h 170"/>
                <a:gd name="T74" fmla="*/ 85 w 171"/>
                <a:gd name="T75" fmla="*/ 0 h 170"/>
                <a:gd name="T76" fmla="*/ 0 w 171"/>
                <a:gd name="T77" fmla="*/ 85 h 170"/>
                <a:gd name="T78" fmla="*/ 85 w 171"/>
                <a:gd name="T7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1" h="170">
                  <a:moveTo>
                    <a:pt x="98" y="170"/>
                  </a:moveTo>
                  <a:cubicBezTo>
                    <a:pt x="139" y="163"/>
                    <a:pt x="171" y="128"/>
                    <a:pt x="171" y="85"/>
                  </a:cubicBezTo>
                  <a:cubicBezTo>
                    <a:pt x="171" y="42"/>
                    <a:pt x="139" y="7"/>
                    <a:pt x="98" y="1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110" y="17"/>
                    <a:pt x="121" y="23"/>
                    <a:pt x="130" y="30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4" y="67"/>
                    <a:pt x="114" y="67"/>
                    <a:pt x="114" y="67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50" y="52"/>
                    <a:pt x="156" y="68"/>
                    <a:pt x="156" y="85"/>
                  </a:cubicBezTo>
                  <a:cubicBezTo>
                    <a:pt x="156" y="85"/>
                    <a:pt x="156" y="85"/>
                    <a:pt x="156" y="85"/>
                  </a:cubicBezTo>
                  <a:cubicBezTo>
                    <a:pt x="156" y="120"/>
                    <a:pt x="131" y="149"/>
                    <a:pt x="98" y="155"/>
                  </a:cubicBezTo>
                  <a:lnTo>
                    <a:pt x="98" y="170"/>
                  </a:lnTo>
                  <a:close/>
                  <a:moveTo>
                    <a:pt x="85" y="170"/>
                  </a:moveTo>
                  <a:cubicBezTo>
                    <a:pt x="90" y="170"/>
                    <a:pt x="94" y="170"/>
                    <a:pt x="98" y="170"/>
                  </a:cubicBezTo>
                  <a:cubicBezTo>
                    <a:pt x="98" y="155"/>
                    <a:pt x="98" y="155"/>
                    <a:pt x="98" y="155"/>
                  </a:cubicBezTo>
                  <a:cubicBezTo>
                    <a:pt x="94" y="156"/>
                    <a:pt x="90" y="156"/>
                    <a:pt x="85" y="156"/>
                  </a:cubicBezTo>
                  <a:cubicBezTo>
                    <a:pt x="68" y="156"/>
                    <a:pt x="52" y="150"/>
                    <a:pt x="40" y="140"/>
                  </a:cubicBezTo>
                  <a:cubicBezTo>
                    <a:pt x="74" y="106"/>
                    <a:pt x="74" y="106"/>
                    <a:pt x="74" y="106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7" y="104"/>
                    <a:pt x="57" y="104"/>
                    <a:pt x="57" y="104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30" y="130"/>
                    <a:pt x="30" y="130"/>
                    <a:pt x="30" y="130"/>
                  </a:cubicBezTo>
                  <a:cubicBezTo>
                    <a:pt x="20" y="118"/>
                    <a:pt x="14" y="102"/>
                    <a:pt x="14" y="85"/>
                  </a:cubicBezTo>
                  <a:cubicBezTo>
                    <a:pt x="14" y="46"/>
                    <a:pt x="46" y="14"/>
                    <a:pt x="85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90" y="14"/>
                    <a:pt x="94" y="14"/>
                    <a:pt x="98" y="15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4" y="0"/>
                    <a:pt x="90" y="0"/>
                    <a:pt x="85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32"/>
                    <a:pt x="38" y="170"/>
                    <a:pt x="85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7" name="Freeform 125"/>
            <p:cNvSpPr>
              <a:spLocks noEditPoints="1"/>
            </p:cNvSpPr>
            <p:nvPr/>
          </p:nvSpPr>
          <p:spPr bwMode="auto">
            <a:xfrm>
              <a:off x="6524625" y="2305050"/>
              <a:ext cx="608013" cy="150813"/>
            </a:xfrm>
            <a:custGeom>
              <a:avLst/>
              <a:gdLst>
                <a:gd name="T0" fmla="*/ 191 w 383"/>
                <a:gd name="T1" fmla="*/ 78 h 95"/>
                <a:gd name="T2" fmla="*/ 328 w 383"/>
                <a:gd name="T3" fmla="*/ 78 h 95"/>
                <a:gd name="T4" fmla="*/ 340 w 383"/>
                <a:gd name="T5" fmla="*/ 95 h 95"/>
                <a:gd name="T6" fmla="*/ 383 w 383"/>
                <a:gd name="T7" fmla="*/ 95 h 95"/>
                <a:gd name="T8" fmla="*/ 312 w 383"/>
                <a:gd name="T9" fmla="*/ 0 h 95"/>
                <a:gd name="T10" fmla="*/ 267 w 383"/>
                <a:gd name="T11" fmla="*/ 0 h 95"/>
                <a:gd name="T12" fmla="*/ 276 w 383"/>
                <a:gd name="T13" fmla="*/ 12 h 95"/>
                <a:gd name="T14" fmla="*/ 191 w 383"/>
                <a:gd name="T15" fmla="*/ 12 h 95"/>
                <a:gd name="T16" fmla="*/ 191 w 383"/>
                <a:gd name="T17" fmla="*/ 38 h 95"/>
                <a:gd name="T18" fmla="*/ 295 w 383"/>
                <a:gd name="T19" fmla="*/ 38 h 95"/>
                <a:gd name="T20" fmla="*/ 309 w 383"/>
                <a:gd name="T21" fmla="*/ 54 h 95"/>
                <a:gd name="T22" fmla="*/ 191 w 383"/>
                <a:gd name="T23" fmla="*/ 54 h 95"/>
                <a:gd name="T24" fmla="*/ 191 w 383"/>
                <a:gd name="T25" fmla="*/ 78 h 95"/>
                <a:gd name="T26" fmla="*/ 56 w 383"/>
                <a:gd name="T27" fmla="*/ 78 h 95"/>
                <a:gd name="T28" fmla="*/ 191 w 383"/>
                <a:gd name="T29" fmla="*/ 78 h 95"/>
                <a:gd name="T30" fmla="*/ 191 w 383"/>
                <a:gd name="T31" fmla="*/ 54 h 95"/>
                <a:gd name="T32" fmla="*/ 75 w 383"/>
                <a:gd name="T33" fmla="*/ 54 h 95"/>
                <a:gd name="T34" fmla="*/ 87 w 383"/>
                <a:gd name="T35" fmla="*/ 38 h 95"/>
                <a:gd name="T36" fmla="*/ 87 w 383"/>
                <a:gd name="T37" fmla="*/ 38 h 95"/>
                <a:gd name="T38" fmla="*/ 191 w 383"/>
                <a:gd name="T39" fmla="*/ 38 h 95"/>
                <a:gd name="T40" fmla="*/ 191 w 383"/>
                <a:gd name="T41" fmla="*/ 12 h 95"/>
                <a:gd name="T42" fmla="*/ 106 w 383"/>
                <a:gd name="T43" fmla="*/ 12 h 95"/>
                <a:gd name="T44" fmla="*/ 115 w 383"/>
                <a:gd name="T45" fmla="*/ 0 h 95"/>
                <a:gd name="T46" fmla="*/ 73 w 383"/>
                <a:gd name="T47" fmla="*/ 0 h 95"/>
                <a:gd name="T48" fmla="*/ 0 w 383"/>
                <a:gd name="T49" fmla="*/ 95 h 95"/>
                <a:gd name="T50" fmla="*/ 45 w 383"/>
                <a:gd name="T51" fmla="*/ 95 h 95"/>
                <a:gd name="T52" fmla="*/ 56 w 383"/>
                <a:gd name="T53" fmla="*/ 7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83" h="95">
                  <a:moveTo>
                    <a:pt x="191" y="78"/>
                  </a:moveTo>
                  <a:lnTo>
                    <a:pt x="328" y="78"/>
                  </a:lnTo>
                  <a:lnTo>
                    <a:pt x="340" y="95"/>
                  </a:lnTo>
                  <a:lnTo>
                    <a:pt x="383" y="95"/>
                  </a:lnTo>
                  <a:lnTo>
                    <a:pt x="312" y="0"/>
                  </a:lnTo>
                  <a:lnTo>
                    <a:pt x="267" y="0"/>
                  </a:lnTo>
                  <a:lnTo>
                    <a:pt x="276" y="12"/>
                  </a:lnTo>
                  <a:lnTo>
                    <a:pt x="191" y="12"/>
                  </a:lnTo>
                  <a:lnTo>
                    <a:pt x="191" y="38"/>
                  </a:lnTo>
                  <a:lnTo>
                    <a:pt x="295" y="38"/>
                  </a:lnTo>
                  <a:lnTo>
                    <a:pt x="309" y="54"/>
                  </a:lnTo>
                  <a:lnTo>
                    <a:pt x="191" y="54"/>
                  </a:lnTo>
                  <a:lnTo>
                    <a:pt x="191" y="78"/>
                  </a:lnTo>
                  <a:close/>
                  <a:moveTo>
                    <a:pt x="56" y="78"/>
                  </a:moveTo>
                  <a:lnTo>
                    <a:pt x="191" y="78"/>
                  </a:lnTo>
                  <a:lnTo>
                    <a:pt x="191" y="54"/>
                  </a:lnTo>
                  <a:lnTo>
                    <a:pt x="75" y="54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191" y="38"/>
                  </a:lnTo>
                  <a:lnTo>
                    <a:pt x="191" y="12"/>
                  </a:lnTo>
                  <a:lnTo>
                    <a:pt x="106" y="12"/>
                  </a:lnTo>
                  <a:lnTo>
                    <a:pt x="115" y="0"/>
                  </a:lnTo>
                  <a:lnTo>
                    <a:pt x="73" y="0"/>
                  </a:lnTo>
                  <a:lnTo>
                    <a:pt x="0" y="95"/>
                  </a:lnTo>
                  <a:lnTo>
                    <a:pt x="45" y="95"/>
                  </a:lnTo>
                  <a:lnTo>
                    <a:pt x="56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8" name="Freeform 126"/>
            <p:cNvSpPr>
              <a:spLocks noEditPoints="1"/>
            </p:cNvSpPr>
            <p:nvPr/>
          </p:nvSpPr>
          <p:spPr bwMode="auto">
            <a:xfrm>
              <a:off x="6557963" y="1714500"/>
              <a:ext cx="555625" cy="568325"/>
            </a:xfrm>
            <a:custGeom>
              <a:avLst/>
              <a:gdLst>
                <a:gd name="T0" fmla="*/ 291 w 350"/>
                <a:gd name="T1" fmla="*/ 0 h 358"/>
                <a:gd name="T2" fmla="*/ 321 w 350"/>
                <a:gd name="T3" fmla="*/ 74 h 358"/>
                <a:gd name="T4" fmla="*/ 321 w 350"/>
                <a:gd name="T5" fmla="*/ 251 h 358"/>
                <a:gd name="T6" fmla="*/ 291 w 350"/>
                <a:gd name="T7" fmla="*/ 284 h 358"/>
                <a:gd name="T8" fmla="*/ 321 w 350"/>
                <a:gd name="T9" fmla="*/ 317 h 358"/>
                <a:gd name="T10" fmla="*/ 291 w 350"/>
                <a:gd name="T11" fmla="*/ 317 h 358"/>
                <a:gd name="T12" fmla="*/ 350 w 350"/>
                <a:gd name="T13" fmla="*/ 358 h 358"/>
                <a:gd name="T14" fmla="*/ 350 w 350"/>
                <a:gd name="T15" fmla="*/ 0 h 358"/>
                <a:gd name="T16" fmla="*/ 175 w 350"/>
                <a:gd name="T17" fmla="*/ 0 h 358"/>
                <a:gd name="T18" fmla="*/ 277 w 350"/>
                <a:gd name="T19" fmla="*/ 24 h 358"/>
                <a:gd name="T20" fmla="*/ 175 w 350"/>
                <a:gd name="T21" fmla="*/ 45 h 358"/>
                <a:gd name="T22" fmla="*/ 291 w 350"/>
                <a:gd name="T23" fmla="*/ 74 h 358"/>
                <a:gd name="T24" fmla="*/ 291 w 350"/>
                <a:gd name="T25" fmla="*/ 0 h 358"/>
                <a:gd name="T26" fmla="*/ 291 w 350"/>
                <a:gd name="T27" fmla="*/ 358 h 358"/>
                <a:gd name="T28" fmla="*/ 260 w 350"/>
                <a:gd name="T29" fmla="*/ 317 h 358"/>
                <a:gd name="T30" fmla="*/ 291 w 350"/>
                <a:gd name="T31" fmla="*/ 284 h 358"/>
                <a:gd name="T32" fmla="*/ 175 w 350"/>
                <a:gd name="T33" fmla="*/ 251 h 358"/>
                <a:gd name="T34" fmla="*/ 175 w 350"/>
                <a:gd name="T35" fmla="*/ 0 h 358"/>
                <a:gd name="T36" fmla="*/ 59 w 350"/>
                <a:gd name="T37" fmla="*/ 74 h 358"/>
                <a:gd name="T38" fmla="*/ 175 w 350"/>
                <a:gd name="T39" fmla="*/ 45 h 358"/>
                <a:gd name="T40" fmla="*/ 73 w 350"/>
                <a:gd name="T41" fmla="*/ 24 h 358"/>
                <a:gd name="T42" fmla="*/ 175 w 350"/>
                <a:gd name="T43" fmla="*/ 24 h 358"/>
                <a:gd name="T44" fmla="*/ 175 w 350"/>
                <a:gd name="T45" fmla="*/ 0 h 358"/>
                <a:gd name="T46" fmla="*/ 175 w 350"/>
                <a:gd name="T47" fmla="*/ 358 h 358"/>
                <a:gd name="T48" fmla="*/ 59 w 350"/>
                <a:gd name="T49" fmla="*/ 251 h 358"/>
                <a:gd name="T50" fmla="*/ 90 w 350"/>
                <a:gd name="T51" fmla="*/ 284 h 358"/>
                <a:gd name="T52" fmla="*/ 90 w 350"/>
                <a:gd name="T53" fmla="*/ 317 h 358"/>
                <a:gd name="T54" fmla="*/ 59 w 350"/>
                <a:gd name="T55" fmla="*/ 358 h 358"/>
                <a:gd name="T56" fmla="*/ 0 w 350"/>
                <a:gd name="T57" fmla="*/ 0 h 358"/>
                <a:gd name="T58" fmla="*/ 59 w 350"/>
                <a:gd name="T59" fmla="*/ 358 h 358"/>
                <a:gd name="T60" fmla="*/ 26 w 350"/>
                <a:gd name="T61" fmla="*/ 317 h 358"/>
                <a:gd name="T62" fmla="*/ 59 w 350"/>
                <a:gd name="T63" fmla="*/ 284 h 358"/>
                <a:gd name="T64" fmla="*/ 26 w 350"/>
                <a:gd name="T65" fmla="*/ 251 h 358"/>
                <a:gd name="T66" fmla="*/ 59 w 350"/>
                <a:gd name="T67" fmla="*/ 74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0" h="358">
                  <a:moveTo>
                    <a:pt x="350" y="0"/>
                  </a:moveTo>
                  <a:lnTo>
                    <a:pt x="291" y="0"/>
                  </a:lnTo>
                  <a:lnTo>
                    <a:pt x="291" y="74"/>
                  </a:lnTo>
                  <a:lnTo>
                    <a:pt x="321" y="74"/>
                  </a:lnTo>
                  <a:lnTo>
                    <a:pt x="321" y="251"/>
                  </a:lnTo>
                  <a:lnTo>
                    <a:pt x="321" y="251"/>
                  </a:lnTo>
                  <a:lnTo>
                    <a:pt x="291" y="251"/>
                  </a:lnTo>
                  <a:lnTo>
                    <a:pt x="291" y="284"/>
                  </a:lnTo>
                  <a:lnTo>
                    <a:pt x="321" y="284"/>
                  </a:lnTo>
                  <a:lnTo>
                    <a:pt x="321" y="317"/>
                  </a:lnTo>
                  <a:lnTo>
                    <a:pt x="321" y="317"/>
                  </a:lnTo>
                  <a:lnTo>
                    <a:pt x="291" y="317"/>
                  </a:lnTo>
                  <a:lnTo>
                    <a:pt x="291" y="358"/>
                  </a:lnTo>
                  <a:lnTo>
                    <a:pt x="350" y="358"/>
                  </a:lnTo>
                  <a:lnTo>
                    <a:pt x="350" y="0"/>
                  </a:lnTo>
                  <a:lnTo>
                    <a:pt x="350" y="0"/>
                  </a:lnTo>
                  <a:close/>
                  <a:moveTo>
                    <a:pt x="291" y="0"/>
                  </a:moveTo>
                  <a:lnTo>
                    <a:pt x="175" y="0"/>
                  </a:lnTo>
                  <a:lnTo>
                    <a:pt x="175" y="24"/>
                  </a:lnTo>
                  <a:lnTo>
                    <a:pt x="277" y="24"/>
                  </a:lnTo>
                  <a:lnTo>
                    <a:pt x="277" y="45"/>
                  </a:lnTo>
                  <a:lnTo>
                    <a:pt x="175" y="45"/>
                  </a:lnTo>
                  <a:lnTo>
                    <a:pt x="175" y="74"/>
                  </a:lnTo>
                  <a:lnTo>
                    <a:pt x="291" y="74"/>
                  </a:lnTo>
                  <a:lnTo>
                    <a:pt x="291" y="0"/>
                  </a:lnTo>
                  <a:lnTo>
                    <a:pt x="291" y="0"/>
                  </a:lnTo>
                  <a:close/>
                  <a:moveTo>
                    <a:pt x="175" y="358"/>
                  </a:moveTo>
                  <a:lnTo>
                    <a:pt x="291" y="358"/>
                  </a:lnTo>
                  <a:lnTo>
                    <a:pt x="291" y="317"/>
                  </a:lnTo>
                  <a:lnTo>
                    <a:pt x="260" y="317"/>
                  </a:lnTo>
                  <a:lnTo>
                    <a:pt x="260" y="284"/>
                  </a:lnTo>
                  <a:lnTo>
                    <a:pt x="291" y="284"/>
                  </a:lnTo>
                  <a:lnTo>
                    <a:pt x="291" y="251"/>
                  </a:lnTo>
                  <a:lnTo>
                    <a:pt x="175" y="251"/>
                  </a:lnTo>
                  <a:lnTo>
                    <a:pt x="175" y="358"/>
                  </a:lnTo>
                  <a:close/>
                  <a:moveTo>
                    <a:pt x="175" y="0"/>
                  </a:moveTo>
                  <a:lnTo>
                    <a:pt x="59" y="0"/>
                  </a:lnTo>
                  <a:lnTo>
                    <a:pt x="59" y="74"/>
                  </a:lnTo>
                  <a:lnTo>
                    <a:pt x="175" y="74"/>
                  </a:lnTo>
                  <a:lnTo>
                    <a:pt x="175" y="45"/>
                  </a:lnTo>
                  <a:lnTo>
                    <a:pt x="73" y="45"/>
                  </a:lnTo>
                  <a:lnTo>
                    <a:pt x="73" y="24"/>
                  </a:lnTo>
                  <a:lnTo>
                    <a:pt x="73" y="24"/>
                  </a:lnTo>
                  <a:lnTo>
                    <a:pt x="175" y="24"/>
                  </a:lnTo>
                  <a:lnTo>
                    <a:pt x="175" y="0"/>
                  </a:lnTo>
                  <a:lnTo>
                    <a:pt x="175" y="0"/>
                  </a:lnTo>
                  <a:close/>
                  <a:moveTo>
                    <a:pt x="59" y="358"/>
                  </a:moveTo>
                  <a:lnTo>
                    <a:pt x="175" y="358"/>
                  </a:lnTo>
                  <a:lnTo>
                    <a:pt x="175" y="251"/>
                  </a:lnTo>
                  <a:lnTo>
                    <a:pt x="59" y="251"/>
                  </a:lnTo>
                  <a:lnTo>
                    <a:pt x="59" y="284"/>
                  </a:lnTo>
                  <a:lnTo>
                    <a:pt x="90" y="284"/>
                  </a:lnTo>
                  <a:lnTo>
                    <a:pt x="90" y="317"/>
                  </a:lnTo>
                  <a:lnTo>
                    <a:pt x="90" y="317"/>
                  </a:lnTo>
                  <a:lnTo>
                    <a:pt x="59" y="317"/>
                  </a:lnTo>
                  <a:lnTo>
                    <a:pt x="59" y="358"/>
                  </a:lnTo>
                  <a:close/>
                  <a:moveTo>
                    <a:pt x="59" y="0"/>
                  </a:moveTo>
                  <a:lnTo>
                    <a:pt x="0" y="0"/>
                  </a:lnTo>
                  <a:lnTo>
                    <a:pt x="0" y="358"/>
                  </a:lnTo>
                  <a:lnTo>
                    <a:pt x="59" y="358"/>
                  </a:lnTo>
                  <a:lnTo>
                    <a:pt x="59" y="317"/>
                  </a:lnTo>
                  <a:lnTo>
                    <a:pt x="26" y="317"/>
                  </a:lnTo>
                  <a:lnTo>
                    <a:pt x="26" y="284"/>
                  </a:lnTo>
                  <a:lnTo>
                    <a:pt x="59" y="284"/>
                  </a:lnTo>
                  <a:lnTo>
                    <a:pt x="59" y="251"/>
                  </a:lnTo>
                  <a:lnTo>
                    <a:pt x="26" y="251"/>
                  </a:lnTo>
                  <a:lnTo>
                    <a:pt x="26" y="74"/>
                  </a:lnTo>
                  <a:lnTo>
                    <a:pt x="59" y="74"/>
                  </a:lnTo>
                  <a:lnTo>
                    <a:pt x="5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9" name="Freeform 127"/>
            <p:cNvSpPr>
              <a:spLocks/>
            </p:cNvSpPr>
            <p:nvPr/>
          </p:nvSpPr>
          <p:spPr bwMode="auto">
            <a:xfrm>
              <a:off x="4197350" y="5392738"/>
              <a:ext cx="495300" cy="128588"/>
            </a:xfrm>
            <a:custGeom>
              <a:avLst/>
              <a:gdLst>
                <a:gd name="T0" fmla="*/ 203 w 312"/>
                <a:gd name="T1" fmla="*/ 43 h 81"/>
                <a:gd name="T2" fmla="*/ 108 w 312"/>
                <a:gd name="T3" fmla="*/ 43 h 81"/>
                <a:gd name="T4" fmla="*/ 108 w 312"/>
                <a:gd name="T5" fmla="*/ 0 h 81"/>
                <a:gd name="T6" fmla="*/ 0 w 312"/>
                <a:gd name="T7" fmla="*/ 0 h 81"/>
                <a:gd name="T8" fmla="*/ 0 w 312"/>
                <a:gd name="T9" fmla="*/ 81 h 81"/>
                <a:gd name="T10" fmla="*/ 312 w 312"/>
                <a:gd name="T11" fmla="*/ 81 h 81"/>
                <a:gd name="T12" fmla="*/ 312 w 312"/>
                <a:gd name="T13" fmla="*/ 0 h 81"/>
                <a:gd name="T14" fmla="*/ 203 w 312"/>
                <a:gd name="T15" fmla="*/ 0 h 81"/>
                <a:gd name="T16" fmla="*/ 203 w 312"/>
                <a:gd name="T17" fmla="*/ 4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2" h="81">
                  <a:moveTo>
                    <a:pt x="203" y="43"/>
                  </a:moveTo>
                  <a:lnTo>
                    <a:pt x="108" y="43"/>
                  </a:lnTo>
                  <a:lnTo>
                    <a:pt x="108" y="0"/>
                  </a:lnTo>
                  <a:lnTo>
                    <a:pt x="0" y="0"/>
                  </a:lnTo>
                  <a:lnTo>
                    <a:pt x="0" y="81"/>
                  </a:lnTo>
                  <a:lnTo>
                    <a:pt x="312" y="81"/>
                  </a:lnTo>
                  <a:lnTo>
                    <a:pt x="312" y="0"/>
                  </a:lnTo>
                  <a:lnTo>
                    <a:pt x="203" y="0"/>
                  </a:lnTo>
                  <a:lnTo>
                    <a:pt x="203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0" name="Rectangle 128"/>
            <p:cNvSpPr>
              <a:spLocks noChangeArrowheads="1"/>
            </p:cNvSpPr>
            <p:nvPr/>
          </p:nvSpPr>
          <p:spPr bwMode="auto">
            <a:xfrm>
              <a:off x="4398963" y="5392738"/>
              <a:ext cx="93663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1" name="Freeform 129"/>
            <p:cNvSpPr>
              <a:spLocks noEditPoints="1"/>
            </p:cNvSpPr>
            <p:nvPr/>
          </p:nvSpPr>
          <p:spPr bwMode="auto">
            <a:xfrm>
              <a:off x="4197350" y="5103813"/>
              <a:ext cx="495300" cy="258763"/>
            </a:xfrm>
            <a:custGeom>
              <a:avLst/>
              <a:gdLst>
                <a:gd name="T0" fmla="*/ 234 w 312"/>
                <a:gd name="T1" fmla="*/ 0 h 163"/>
                <a:gd name="T2" fmla="*/ 156 w 312"/>
                <a:gd name="T3" fmla="*/ 0 h 163"/>
                <a:gd name="T4" fmla="*/ 156 w 312"/>
                <a:gd name="T5" fmla="*/ 28 h 163"/>
                <a:gd name="T6" fmla="*/ 205 w 312"/>
                <a:gd name="T7" fmla="*/ 28 h 163"/>
                <a:gd name="T8" fmla="*/ 205 w 312"/>
                <a:gd name="T9" fmla="*/ 59 h 163"/>
                <a:gd name="T10" fmla="*/ 156 w 312"/>
                <a:gd name="T11" fmla="*/ 59 h 163"/>
                <a:gd name="T12" fmla="*/ 156 w 312"/>
                <a:gd name="T13" fmla="*/ 163 h 163"/>
                <a:gd name="T14" fmla="*/ 203 w 312"/>
                <a:gd name="T15" fmla="*/ 163 h 163"/>
                <a:gd name="T16" fmla="*/ 312 w 312"/>
                <a:gd name="T17" fmla="*/ 163 h 163"/>
                <a:gd name="T18" fmla="*/ 312 w 312"/>
                <a:gd name="T19" fmla="*/ 59 h 163"/>
                <a:gd name="T20" fmla="*/ 234 w 312"/>
                <a:gd name="T21" fmla="*/ 59 h 163"/>
                <a:gd name="T22" fmla="*/ 234 w 312"/>
                <a:gd name="T23" fmla="*/ 0 h 163"/>
                <a:gd name="T24" fmla="*/ 156 w 312"/>
                <a:gd name="T25" fmla="*/ 0 h 163"/>
                <a:gd name="T26" fmla="*/ 80 w 312"/>
                <a:gd name="T27" fmla="*/ 0 h 163"/>
                <a:gd name="T28" fmla="*/ 80 w 312"/>
                <a:gd name="T29" fmla="*/ 59 h 163"/>
                <a:gd name="T30" fmla="*/ 0 w 312"/>
                <a:gd name="T31" fmla="*/ 59 h 163"/>
                <a:gd name="T32" fmla="*/ 0 w 312"/>
                <a:gd name="T33" fmla="*/ 163 h 163"/>
                <a:gd name="T34" fmla="*/ 108 w 312"/>
                <a:gd name="T35" fmla="*/ 163 h 163"/>
                <a:gd name="T36" fmla="*/ 156 w 312"/>
                <a:gd name="T37" fmla="*/ 163 h 163"/>
                <a:gd name="T38" fmla="*/ 156 w 312"/>
                <a:gd name="T39" fmla="*/ 59 h 163"/>
                <a:gd name="T40" fmla="*/ 106 w 312"/>
                <a:gd name="T41" fmla="*/ 59 h 163"/>
                <a:gd name="T42" fmla="*/ 106 w 312"/>
                <a:gd name="T43" fmla="*/ 59 h 163"/>
                <a:gd name="T44" fmla="*/ 106 w 312"/>
                <a:gd name="T45" fmla="*/ 28 h 163"/>
                <a:gd name="T46" fmla="*/ 156 w 312"/>
                <a:gd name="T47" fmla="*/ 28 h 163"/>
                <a:gd name="T48" fmla="*/ 156 w 312"/>
                <a:gd name="T4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2" h="163">
                  <a:moveTo>
                    <a:pt x="234" y="0"/>
                  </a:moveTo>
                  <a:lnTo>
                    <a:pt x="156" y="0"/>
                  </a:lnTo>
                  <a:lnTo>
                    <a:pt x="156" y="28"/>
                  </a:lnTo>
                  <a:lnTo>
                    <a:pt x="205" y="28"/>
                  </a:lnTo>
                  <a:lnTo>
                    <a:pt x="205" y="59"/>
                  </a:lnTo>
                  <a:lnTo>
                    <a:pt x="156" y="59"/>
                  </a:lnTo>
                  <a:lnTo>
                    <a:pt x="156" y="163"/>
                  </a:lnTo>
                  <a:lnTo>
                    <a:pt x="203" y="163"/>
                  </a:lnTo>
                  <a:lnTo>
                    <a:pt x="312" y="163"/>
                  </a:lnTo>
                  <a:lnTo>
                    <a:pt x="312" y="59"/>
                  </a:lnTo>
                  <a:lnTo>
                    <a:pt x="234" y="59"/>
                  </a:lnTo>
                  <a:lnTo>
                    <a:pt x="234" y="0"/>
                  </a:lnTo>
                  <a:close/>
                  <a:moveTo>
                    <a:pt x="156" y="0"/>
                  </a:moveTo>
                  <a:lnTo>
                    <a:pt x="80" y="0"/>
                  </a:lnTo>
                  <a:lnTo>
                    <a:pt x="80" y="59"/>
                  </a:lnTo>
                  <a:lnTo>
                    <a:pt x="0" y="59"/>
                  </a:lnTo>
                  <a:lnTo>
                    <a:pt x="0" y="163"/>
                  </a:lnTo>
                  <a:lnTo>
                    <a:pt x="108" y="163"/>
                  </a:lnTo>
                  <a:lnTo>
                    <a:pt x="156" y="163"/>
                  </a:lnTo>
                  <a:lnTo>
                    <a:pt x="156" y="59"/>
                  </a:lnTo>
                  <a:lnTo>
                    <a:pt x="106" y="59"/>
                  </a:lnTo>
                  <a:lnTo>
                    <a:pt x="106" y="59"/>
                  </a:lnTo>
                  <a:lnTo>
                    <a:pt x="106" y="28"/>
                  </a:lnTo>
                  <a:lnTo>
                    <a:pt x="156" y="28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2" name="Freeform 130"/>
            <p:cNvSpPr>
              <a:spLocks/>
            </p:cNvSpPr>
            <p:nvPr/>
          </p:nvSpPr>
          <p:spPr bwMode="auto">
            <a:xfrm>
              <a:off x="9556750" y="1790700"/>
              <a:ext cx="623888" cy="712788"/>
            </a:xfrm>
            <a:custGeom>
              <a:avLst/>
              <a:gdLst>
                <a:gd name="T0" fmla="*/ 146 w 166"/>
                <a:gd name="T1" fmla="*/ 6 h 190"/>
                <a:gd name="T2" fmla="*/ 107 w 166"/>
                <a:gd name="T3" fmla="*/ 29 h 190"/>
                <a:gd name="T4" fmla="*/ 91 w 166"/>
                <a:gd name="T5" fmla="*/ 52 h 190"/>
                <a:gd name="T6" fmla="*/ 14 w 166"/>
                <a:gd name="T7" fmla="*/ 38 h 190"/>
                <a:gd name="T8" fmla="*/ 3 w 166"/>
                <a:gd name="T9" fmla="*/ 55 h 190"/>
                <a:gd name="T10" fmla="*/ 71 w 166"/>
                <a:gd name="T11" fmla="*/ 83 h 190"/>
                <a:gd name="T12" fmla="*/ 49 w 166"/>
                <a:gd name="T13" fmla="*/ 115 h 190"/>
                <a:gd name="T14" fmla="*/ 11 w 166"/>
                <a:gd name="T15" fmla="*/ 117 h 190"/>
                <a:gd name="T16" fmla="*/ 0 w 166"/>
                <a:gd name="T17" fmla="*/ 134 h 190"/>
                <a:gd name="T18" fmla="*/ 52 w 166"/>
                <a:gd name="T19" fmla="*/ 147 h 190"/>
                <a:gd name="T20" fmla="*/ 83 w 166"/>
                <a:gd name="T21" fmla="*/ 190 h 190"/>
                <a:gd name="T22" fmla="*/ 95 w 166"/>
                <a:gd name="T23" fmla="*/ 173 h 190"/>
                <a:gd name="T24" fmla="*/ 82 w 166"/>
                <a:gd name="T25" fmla="*/ 139 h 190"/>
                <a:gd name="T26" fmla="*/ 104 w 166"/>
                <a:gd name="T27" fmla="*/ 105 h 190"/>
                <a:gd name="T28" fmla="*/ 155 w 166"/>
                <a:gd name="T29" fmla="*/ 156 h 190"/>
                <a:gd name="T30" fmla="*/ 166 w 166"/>
                <a:gd name="T31" fmla="*/ 139 h 190"/>
                <a:gd name="T32" fmla="*/ 125 w 166"/>
                <a:gd name="T33" fmla="*/ 75 h 190"/>
                <a:gd name="T34" fmla="*/ 140 w 166"/>
                <a:gd name="T35" fmla="*/ 51 h 190"/>
                <a:gd name="T36" fmla="*/ 146 w 166"/>
                <a:gd name="T37" fmla="*/ 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" h="190">
                  <a:moveTo>
                    <a:pt x="146" y="6"/>
                  </a:moveTo>
                  <a:cubicBezTo>
                    <a:pt x="137" y="0"/>
                    <a:pt x="113" y="19"/>
                    <a:pt x="107" y="29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49" y="115"/>
                    <a:pt x="49" y="115"/>
                    <a:pt x="49" y="115"/>
                  </a:cubicBezTo>
                  <a:cubicBezTo>
                    <a:pt x="11" y="117"/>
                    <a:pt x="11" y="117"/>
                    <a:pt x="11" y="117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52" y="147"/>
                    <a:pt x="52" y="147"/>
                    <a:pt x="52" y="147"/>
                  </a:cubicBezTo>
                  <a:cubicBezTo>
                    <a:pt x="83" y="190"/>
                    <a:pt x="83" y="190"/>
                    <a:pt x="83" y="190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82" y="139"/>
                    <a:pt x="82" y="139"/>
                    <a:pt x="82" y="139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55" y="156"/>
                    <a:pt x="155" y="156"/>
                    <a:pt x="155" y="156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40" y="51"/>
                    <a:pt x="140" y="51"/>
                    <a:pt x="140" y="51"/>
                  </a:cubicBezTo>
                  <a:cubicBezTo>
                    <a:pt x="147" y="42"/>
                    <a:pt x="155" y="12"/>
                    <a:pt x="14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3" name="Freeform 131"/>
            <p:cNvSpPr>
              <a:spLocks noEditPoints="1"/>
            </p:cNvSpPr>
            <p:nvPr/>
          </p:nvSpPr>
          <p:spPr bwMode="auto">
            <a:xfrm>
              <a:off x="2732088" y="771525"/>
              <a:ext cx="544513" cy="338138"/>
            </a:xfrm>
            <a:custGeom>
              <a:avLst/>
              <a:gdLst>
                <a:gd name="T0" fmla="*/ 270 w 343"/>
                <a:gd name="T1" fmla="*/ 213 h 213"/>
                <a:gd name="T2" fmla="*/ 343 w 343"/>
                <a:gd name="T3" fmla="*/ 213 h 213"/>
                <a:gd name="T4" fmla="*/ 343 w 343"/>
                <a:gd name="T5" fmla="*/ 119 h 213"/>
                <a:gd name="T6" fmla="*/ 303 w 343"/>
                <a:gd name="T7" fmla="*/ 119 h 213"/>
                <a:gd name="T8" fmla="*/ 303 w 343"/>
                <a:gd name="T9" fmla="*/ 0 h 213"/>
                <a:gd name="T10" fmla="*/ 270 w 343"/>
                <a:gd name="T11" fmla="*/ 0 h 213"/>
                <a:gd name="T12" fmla="*/ 270 w 343"/>
                <a:gd name="T13" fmla="*/ 149 h 213"/>
                <a:gd name="T14" fmla="*/ 301 w 343"/>
                <a:gd name="T15" fmla="*/ 149 h 213"/>
                <a:gd name="T16" fmla="*/ 301 w 343"/>
                <a:gd name="T17" fmla="*/ 190 h 213"/>
                <a:gd name="T18" fmla="*/ 301 w 343"/>
                <a:gd name="T19" fmla="*/ 190 h 213"/>
                <a:gd name="T20" fmla="*/ 270 w 343"/>
                <a:gd name="T21" fmla="*/ 190 h 213"/>
                <a:gd name="T22" fmla="*/ 270 w 343"/>
                <a:gd name="T23" fmla="*/ 213 h 213"/>
                <a:gd name="T24" fmla="*/ 223 w 343"/>
                <a:gd name="T25" fmla="*/ 0 h 213"/>
                <a:gd name="T26" fmla="*/ 223 w 343"/>
                <a:gd name="T27" fmla="*/ 119 h 213"/>
                <a:gd name="T28" fmla="*/ 171 w 343"/>
                <a:gd name="T29" fmla="*/ 119 h 213"/>
                <a:gd name="T30" fmla="*/ 171 w 343"/>
                <a:gd name="T31" fmla="*/ 149 h 213"/>
                <a:gd name="T32" fmla="*/ 201 w 343"/>
                <a:gd name="T33" fmla="*/ 149 h 213"/>
                <a:gd name="T34" fmla="*/ 201 w 343"/>
                <a:gd name="T35" fmla="*/ 190 h 213"/>
                <a:gd name="T36" fmla="*/ 201 w 343"/>
                <a:gd name="T37" fmla="*/ 190 h 213"/>
                <a:gd name="T38" fmla="*/ 171 w 343"/>
                <a:gd name="T39" fmla="*/ 190 h 213"/>
                <a:gd name="T40" fmla="*/ 171 w 343"/>
                <a:gd name="T41" fmla="*/ 213 h 213"/>
                <a:gd name="T42" fmla="*/ 270 w 343"/>
                <a:gd name="T43" fmla="*/ 213 h 213"/>
                <a:gd name="T44" fmla="*/ 270 w 343"/>
                <a:gd name="T45" fmla="*/ 190 h 213"/>
                <a:gd name="T46" fmla="*/ 242 w 343"/>
                <a:gd name="T47" fmla="*/ 190 h 213"/>
                <a:gd name="T48" fmla="*/ 242 w 343"/>
                <a:gd name="T49" fmla="*/ 149 h 213"/>
                <a:gd name="T50" fmla="*/ 270 w 343"/>
                <a:gd name="T51" fmla="*/ 149 h 213"/>
                <a:gd name="T52" fmla="*/ 270 w 343"/>
                <a:gd name="T53" fmla="*/ 0 h 213"/>
                <a:gd name="T54" fmla="*/ 223 w 343"/>
                <a:gd name="T55" fmla="*/ 0 h 213"/>
                <a:gd name="T56" fmla="*/ 171 w 343"/>
                <a:gd name="T57" fmla="*/ 119 h 213"/>
                <a:gd name="T58" fmla="*/ 74 w 343"/>
                <a:gd name="T59" fmla="*/ 119 h 213"/>
                <a:gd name="T60" fmla="*/ 74 w 343"/>
                <a:gd name="T61" fmla="*/ 149 h 213"/>
                <a:gd name="T62" fmla="*/ 102 w 343"/>
                <a:gd name="T63" fmla="*/ 149 h 213"/>
                <a:gd name="T64" fmla="*/ 102 w 343"/>
                <a:gd name="T65" fmla="*/ 190 h 213"/>
                <a:gd name="T66" fmla="*/ 102 w 343"/>
                <a:gd name="T67" fmla="*/ 190 h 213"/>
                <a:gd name="T68" fmla="*/ 74 w 343"/>
                <a:gd name="T69" fmla="*/ 190 h 213"/>
                <a:gd name="T70" fmla="*/ 74 w 343"/>
                <a:gd name="T71" fmla="*/ 213 h 213"/>
                <a:gd name="T72" fmla="*/ 171 w 343"/>
                <a:gd name="T73" fmla="*/ 213 h 213"/>
                <a:gd name="T74" fmla="*/ 171 w 343"/>
                <a:gd name="T75" fmla="*/ 190 h 213"/>
                <a:gd name="T76" fmla="*/ 142 w 343"/>
                <a:gd name="T77" fmla="*/ 190 h 213"/>
                <a:gd name="T78" fmla="*/ 142 w 343"/>
                <a:gd name="T79" fmla="*/ 149 h 213"/>
                <a:gd name="T80" fmla="*/ 171 w 343"/>
                <a:gd name="T81" fmla="*/ 149 h 213"/>
                <a:gd name="T82" fmla="*/ 171 w 343"/>
                <a:gd name="T83" fmla="*/ 119 h 213"/>
                <a:gd name="T84" fmla="*/ 74 w 343"/>
                <a:gd name="T85" fmla="*/ 119 h 213"/>
                <a:gd name="T86" fmla="*/ 0 w 343"/>
                <a:gd name="T87" fmla="*/ 119 h 213"/>
                <a:gd name="T88" fmla="*/ 0 w 343"/>
                <a:gd name="T89" fmla="*/ 213 h 213"/>
                <a:gd name="T90" fmla="*/ 74 w 343"/>
                <a:gd name="T91" fmla="*/ 213 h 213"/>
                <a:gd name="T92" fmla="*/ 74 w 343"/>
                <a:gd name="T93" fmla="*/ 190 h 213"/>
                <a:gd name="T94" fmla="*/ 43 w 343"/>
                <a:gd name="T95" fmla="*/ 190 h 213"/>
                <a:gd name="T96" fmla="*/ 43 w 343"/>
                <a:gd name="T97" fmla="*/ 149 h 213"/>
                <a:gd name="T98" fmla="*/ 74 w 343"/>
                <a:gd name="T99" fmla="*/ 149 h 213"/>
                <a:gd name="T100" fmla="*/ 74 w 343"/>
                <a:gd name="T101" fmla="*/ 119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43" h="213">
                  <a:moveTo>
                    <a:pt x="270" y="213"/>
                  </a:moveTo>
                  <a:lnTo>
                    <a:pt x="343" y="213"/>
                  </a:lnTo>
                  <a:lnTo>
                    <a:pt x="343" y="119"/>
                  </a:lnTo>
                  <a:lnTo>
                    <a:pt x="303" y="119"/>
                  </a:lnTo>
                  <a:lnTo>
                    <a:pt x="303" y="0"/>
                  </a:lnTo>
                  <a:lnTo>
                    <a:pt x="270" y="0"/>
                  </a:lnTo>
                  <a:lnTo>
                    <a:pt x="270" y="149"/>
                  </a:lnTo>
                  <a:lnTo>
                    <a:pt x="301" y="149"/>
                  </a:lnTo>
                  <a:lnTo>
                    <a:pt x="301" y="190"/>
                  </a:lnTo>
                  <a:lnTo>
                    <a:pt x="301" y="190"/>
                  </a:lnTo>
                  <a:lnTo>
                    <a:pt x="270" y="190"/>
                  </a:lnTo>
                  <a:lnTo>
                    <a:pt x="270" y="213"/>
                  </a:lnTo>
                  <a:close/>
                  <a:moveTo>
                    <a:pt x="223" y="0"/>
                  </a:moveTo>
                  <a:lnTo>
                    <a:pt x="223" y="119"/>
                  </a:lnTo>
                  <a:lnTo>
                    <a:pt x="171" y="119"/>
                  </a:lnTo>
                  <a:lnTo>
                    <a:pt x="171" y="149"/>
                  </a:lnTo>
                  <a:lnTo>
                    <a:pt x="201" y="149"/>
                  </a:lnTo>
                  <a:lnTo>
                    <a:pt x="201" y="190"/>
                  </a:lnTo>
                  <a:lnTo>
                    <a:pt x="201" y="190"/>
                  </a:lnTo>
                  <a:lnTo>
                    <a:pt x="171" y="190"/>
                  </a:lnTo>
                  <a:lnTo>
                    <a:pt x="171" y="213"/>
                  </a:lnTo>
                  <a:lnTo>
                    <a:pt x="270" y="213"/>
                  </a:lnTo>
                  <a:lnTo>
                    <a:pt x="270" y="190"/>
                  </a:lnTo>
                  <a:lnTo>
                    <a:pt x="242" y="190"/>
                  </a:lnTo>
                  <a:lnTo>
                    <a:pt x="242" y="149"/>
                  </a:lnTo>
                  <a:lnTo>
                    <a:pt x="270" y="149"/>
                  </a:lnTo>
                  <a:lnTo>
                    <a:pt x="270" y="0"/>
                  </a:lnTo>
                  <a:lnTo>
                    <a:pt x="223" y="0"/>
                  </a:lnTo>
                  <a:close/>
                  <a:moveTo>
                    <a:pt x="171" y="119"/>
                  </a:moveTo>
                  <a:lnTo>
                    <a:pt x="74" y="119"/>
                  </a:lnTo>
                  <a:lnTo>
                    <a:pt x="74" y="149"/>
                  </a:lnTo>
                  <a:lnTo>
                    <a:pt x="102" y="149"/>
                  </a:lnTo>
                  <a:lnTo>
                    <a:pt x="102" y="190"/>
                  </a:lnTo>
                  <a:lnTo>
                    <a:pt x="102" y="190"/>
                  </a:lnTo>
                  <a:lnTo>
                    <a:pt x="74" y="190"/>
                  </a:lnTo>
                  <a:lnTo>
                    <a:pt x="74" y="213"/>
                  </a:lnTo>
                  <a:lnTo>
                    <a:pt x="171" y="213"/>
                  </a:lnTo>
                  <a:lnTo>
                    <a:pt x="171" y="190"/>
                  </a:lnTo>
                  <a:lnTo>
                    <a:pt x="142" y="190"/>
                  </a:lnTo>
                  <a:lnTo>
                    <a:pt x="142" y="149"/>
                  </a:lnTo>
                  <a:lnTo>
                    <a:pt x="171" y="149"/>
                  </a:lnTo>
                  <a:lnTo>
                    <a:pt x="171" y="119"/>
                  </a:lnTo>
                  <a:close/>
                  <a:moveTo>
                    <a:pt x="74" y="119"/>
                  </a:moveTo>
                  <a:lnTo>
                    <a:pt x="0" y="119"/>
                  </a:lnTo>
                  <a:lnTo>
                    <a:pt x="0" y="213"/>
                  </a:lnTo>
                  <a:lnTo>
                    <a:pt x="74" y="213"/>
                  </a:lnTo>
                  <a:lnTo>
                    <a:pt x="74" y="190"/>
                  </a:lnTo>
                  <a:lnTo>
                    <a:pt x="43" y="190"/>
                  </a:lnTo>
                  <a:lnTo>
                    <a:pt x="43" y="149"/>
                  </a:lnTo>
                  <a:lnTo>
                    <a:pt x="74" y="149"/>
                  </a:lnTo>
                  <a:lnTo>
                    <a:pt x="74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4" name="Freeform 132"/>
            <p:cNvSpPr>
              <a:spLocks/>
            </p:cNvSpPr>
            <p:nvPr/>
          </p:nvSpPr>
          <p:spPr bwMode="auto">
            <a:xfrm>
              <a:off x="2601913" y="1128713"/>
              <a:ext cx="738188" cy="241300"/>
            </a:xfrm>
            <a:custGeom>
              <a:avLst/>
              <a:gdLst>
                <a:gd name="T0" fmla="*/ 449 w 465"/>
                <a:gd name="T1" fmla="*/ 152 h 152"/>
                <a:gd name="T2" fmla="*/ 465 w 465"/>
                <a:gd name="T3" fmla="*/ 0 h 152"/>
                <a:gd name="T4" fmla="*/ 0 w 465"/>
                <a:gd name="T5" fmla="*/ 0 h 152"/>
                <a:gd name="T6" fmla="*/ 52 w 465"/>
                <a:gd name="T7" fmla="*/ 152 h 152"/>
                <a:gd name="T8" fmla="*/ 449 w 465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152">
                  <a:moveTo>
                    <a:pt x="449" y="152"/>
                  </a:moveTo>
                  <a:lnTo>
                    <a:pt x="465" y="0"/>
                  </a:lnTo>
                  <a:lnTo>
                    <a:pt x="0" y="0"/>
                  </a:lnTo>
                  <a:lnTo>
                    <a:pt x="52" y="152"/>
                  </a:lnTo>
                  <a:lnTo>
                    <a:pt x="449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5" name="Freeform 133"/>
            <p:cNvSpPr>
              <a:spLocks noEditPoints="1"/>
            </p:cNvSpPr>
            <p:nvPr/>
          </p:nvSpPr>
          <p:spPr bwMode="auto">
            <a:xfrm>
              <a:off x="1479550" y="787400"/>
              <a:ext cx="377825" cy="612775"/>
            </a:xfrm>
            <a:custGeom>
              <a:avLst/>
              <a:gdLst>
                <a:gd name="T0" fmla="*/ 238 w 238"/>
                <a:gd name="T1" fmla="*/ 386 h 386"/>
                <a:gd name="T2" fmla="*/ 212 w 238"/>
                <a:gd name="T3" fmla="*/ 7 h 386"/>
                <a:gd name="T4" fmla="*/ 191 w 238"/>
                <a:gd name="T5" fmla="*/ 0 h 386"/>
                <a:gd name="T6" fmla="*/ 212 w 238"/>
                <a:gd name="T7" fmla="*/ 31 h 386"/>
                <a:gd name="T8" fmla="*/ 212 w 238"/>
                <a:gd name="T9" fmla="*/ 248 h 386"/>
                <a:gd name="T10" fmla="*/ 191 w 238"/>
                <a:gd name="T11" fmla="*/ 277 h 386"/>
                <a:gd name="T12" fmla="*/ 212 w 238"/>
                <a:gd name="T13" fmla="*/ 307 h 386"/>
                <a:gd name="T14" fmla="*/ 191 w 238"/>
                <a:gd name="T15" fmla="*/ 307 h 386"/>
                <a:gd name="T16" fmla="*/ 212 w 238"/>
                <a:gd name="T17" fmla="*/ 329 h 386"/>
                <a:gd name="T18" fmla="*/ 212 w 238"/>
                <a:gd name="T19" fmla="*/ 360 h 386"/>
                <a:gd name="T20" fmla="*/ 191 w 238"/>
                <a:gd name="T21" fmla="*/ 386 h 386"/>
                <a:gd name="T22" fmla="*/ 168 w 238"/>
                <a:gd name="T23" fmla="*/ 7 h 386"/>
                <a:gd name="T24" fmla="*/ 118 w 238"/>
                <a:gd name="T25" fmla="*/ 31 h 386"/>
                <a:gd name="T26" fmla="*/ 191 w 238"/>
                <a:gd name="T27" fmla="*/ 0 h 386"/>
                <a:gd name="T28" fmla="*/ 168 w 238"/>
                <a:gd name="T29" fmla="*/ 0 h 386"/>
                <a:gd name="T30" fmla="*/ 191 w 238"/>
                <a:gd name="T31" fmla="*/ 386 h 386"/>
                <a:gd name="T32" fmla="*/ 168 w 238"/>
                <a:gd name="T33" fmla="*/ 360 h 386"/>
                <a:gd name="T34" fmla="*/ 191 w 238"/>
                <a:gd name="T35" fmla="*/ 329 h 386"/>
                <a:gd name="T36" fmla="*/ 168 w 238"/>
                <a:gd name="T37" fmla="*/ 307 h 386"/>
                <a:gd name="T38" fmla="*/ 191 w 238"/>
                <a:gd name="T39" fmla="*/ 277 h 386"/>
                <a:gd name="T40" fmla="*/ 118 w 238"/>
                <a:gd name="T41" fmla="*/ 248 h 386"/>
                <a:gd name="T42" fmla="*/ 142 w 238"/>
                <a:gd name="T43" fmla="*/ 277 h 386"/>
                <a:gd name="T44" fmla="*/ 142 w 238"/>
                <a:gd name="T45" fmla="*/ 307 h 386"/>
                <a:gd name="T46" fmla="*/ 118 w 238"/>
                <a:gd name="T47" fmla="*/ 329 h 386"/>
                <a:gd name="T48" fmla="*/ 142 w 238"/>
                <a:gd name="T49" fmla="*/ 360 h 386"/>
                <a:gd name="T50" fmla="*/ 118 w 238"/>
                <a:gd name="T51" fmla="*/ 360 h 386"/>
                <a:gd name="T52" fmla="*/ 118 w 238"/>
                <a:gd name="T53" fmla="*/ 7 h 386"/>
                <a:gd name="T54" fmla="*/ 47 w 238"/>
                <a:gd name="T55" fmla="*/ 31 h 386"/>
                <a:gd name="T56" fmla="*/ 118 w 238"/>
                <a:gd name="T57" fmla="*/ 7 h 386"/>
                <a:gd name="T58" fmla="*/ 47 w 238"/>
                <a:gd name="T59" fmla="*/ 386 h 386"/>
                <a:gd name="T60" fmla="*/ 118 w 238"/>
                <a:gd name="T61" fmla="*/ 360 h 386"/>
                <a:gd name="T62" fmla="*/ 97 w 238"/>
                <a:gd name="T63" fmla="*/ 329 h 386"/>
                <a:gd name="T64" fmla="*/ 118 w 238"/>
                <a:gd name="T65" fmla="*/ 307 h 386"/>
                <a:gd name="T66" fmla="*/ 97 w 238"/>
                <a:gd name="T67" fmla="*/ 277 h 386"/>
                <a:gd name="T68" fmla="*/ 118 w 238"/>
                <a:gd name="T69" fmla="*/ 248 h 386"/>
                <a:gd name="T70" fmla="*/ 47 w 238"/>
                <a:gd name="T71" fmla="*/ 277 h 386"/>
                <a:gd name="T72" fmla="*/ 71 w 238"/>
                <a:gd name="T73" fmla="*/ 307 h 386"/>
                <a:gd name="T74" fmla="*/ 47 w 238"/>
                <a:gd name="T75" fmla="*/ 307 h 386"/>
                <a:gd name="T76" fmla="*/ 71 w 238"/>
                <a:gd name="T77" fmla="*/ 329 h 386"/>
                <a:gd name="T78" fmla="*/ 71 w 238"/>
                <a:gd name="T79" fmla="*/ 360 h 386"/>
                <a:gd name="T80" fmla="*/ 47 w 238"/>
                <a:gd name="T81" fmla="*/ 386 h 386"/>
                <a:gd name="T82" fmla="*/ 0 w 238"/>
                <a:gd name="T83" fmla="*/ 7 h 386"/>
                <a:gd name="T84" fmla="*/ 47 w 238"/>
                <a:gd name="T85" fmla="*/ 386 h 386"/>
                <a:gd name="T86" fmla="*/ 26 w 238"/>
                <a:gd name="T87" fmla="*/ 360 h 386"/>
                <a:gd name="T88" fmla="*/ 47 w 238"/>
                <a:gd name="T89" fmla="*/ 329 h 386"/>
                <a:gd name="T90" fmla="*/ 26 w 238"/>
                <a:gd name="T91" fmla="*/ 307 h 386"/>
                <a:gd name="T92" fmla="*/ 47 w 238"/>
                <a:gd name="T93" fmla="*/ 277 h 386"/>
                <a:gd name="T94" fmla="*/ 26 w 238"/>
                <a:gd name="T95" fmla="*/ 248 h 386"/>
                <a:gd name="T96" fmla="*/ 47 w 238"/>
                <a:gd name="T97" fmla="*/ 31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8" h="386">
                  <a:moveTo>
                    <a:pt x="191" y="386"/>
                  </a:moveTo>
                  <a:lnTo>
                    <a:pt x="238" y="386"/>
                  </a:lnTo>
                  <a:lnTo>
                    <a:pt x="238" y="7"/>
                  </a:lnTo>
                  <a:lnTo>
                    <a:pt x="212" y="7"/>
                  </a:lnTo>
                  <a:lnTo>
                    <a:pt x="212" y="0"/>
                  </a:lnTo>
                  <a:lnTo>
                    <a:pt x="191" y="0"/>
                  </a:lnTo>
                  <a:lnTo>
                    <a:pt x="191" y="31"/>
                  </a:lnTo>
                  <a:lnTo>
                    <a:pt x="212" y="31"/>
                  </a:lnTo>
                  <a:lnTo>
                    <a:pt x="212" y="248"/>
                  </a:lnTo>
                  <a:lnTo>
                    <a:pt x="212" y="248"/>
                  </a:lnTo>
                  <a:lnTo>
                    <a:pt x="191" y="248"/>
                  </a:lnTo>
                  <a:lnTo>
                    <a:pt x="191" y="277"/>
                  </a:lnTo>
                  <a:lnTo>
                    <a:pt x="212" y="277"/>
                  </a:lnTo>
                  <a:lnTo>
                    <a:pt x="212" y="307"/>
                  </a:lnTo>
                  <a:lnTo>
                    <a:pt x="212" y="307"/>
                  </a:lnTo>
                  <a:lnTo>
                    <a:pt x="191" y="307"/>
                  </a:lnTo>
                  <a:lnTo>
                    <a:pt x="191" y="329"/>
                  </a:lnTo>
                  <a:lnTo>
                    <a:pt x="212" y="329"/>
                  </a:lnTo>
                  <a:lnTo>
                    <a:pt x="212" y="360"/>
                  </a:lnTo>
                  <a:lnTo>
                    <a:pt x="212" y="360"/>
                  </a:lnTo>
                  <a:lnTo>
                    <a:pt x="191" y="360"/>
                  </a:lnTo>
                  <a:lnTo>
                    <a:pt x="191" y="386"/>
                  </a:lnTo>
                  <a:close/>
                  <a:moveTo>
                    <a:pt x="168" y="0"/>
                  </a:moveTo>
                  <a:lnTo>
                    <a:pt x="168" y="7"/>
                  </a:lnTo>
                  <a:lnTo>
                    <a:pt x="118" y="7"/>
                  </a:lnTo>
                  <a:lnTo>
                    <a:pt x="118" y="31"/>
                  </a:lnTo>
                  <a:lnTo>
                    <a:pt x="191" y="31"/>
                  </a:lnTo>
                  <a:lnTo>
                    <a:pt x="191" y="0"/>
                  </a:lnTo>
                  <a:lnTo>
                    <a:pt x="168" y="0"/>
                  </a:lnTo>
                  <a:lnTo>
                    <a:pt x="168" y="0"/>
                  </a:lnTo>
                  <a:close/>
                  <a:moveTo>
                    <a:pt x="118" y="386"/>
                  </a:moveTo>
                  <a:lnTo>
                    <a:pt x="191" y="386"/>
                  </a:lnTo>
                  <a:lnTo>
                    <a:pt x="191" y="360"/>
                  </a:lnTo>
                  <a:lnTo>
                    <a:pt x="168" y="360"/>
                  </a:lnTo>
                  <a:lnTo>
                    <a:pt x="168" y="329"/>
                  </a:lnTo>
                  <a:lnTo>
                    <a:pt x="191" y="329"/>
                  </a:lnTo>
                  <a:lnTo>
                    <a:pt x="191" y="307"/>
                  </a:lnTo>
                  <a:lnTo>
                    <a:pt x="168" y="307"/>
                  </a:lnTo>
                  <a:lnTo>
                    <a:pt x="168" y="277"/>
                  </a:lnTo>
                  <a:lnTo>
                    <a:pt x="191" y="277"/>
                  </a:lnTo>
                  <a:lnTo>
                    <a:pt x="191" y="248"/>
                  </a:lnTo>
                  <a:lnTo>
                    <a:pt x="118" y="248"/>
                  </a:lnTo>
                  <a:lnTo>
                    <a:pt x="118" y="277"/>
                  </a:lnTo>
                  <a:lnTo>
                    <a:pt x="142" y="277"/>
                  </a:lnTo>
                  <a:lnTo>
                    <a:pt x="142" y="307"/>
                  </a:lnTo>
                  <a:lnTo>
                    <a:pt x="142" y="307"/>
                  </a:lnTo>
                  <a:lnTo>
                    <a:pt x="118" y="307"/>
                  </a:lnTo>
                  <a:lnTo>
                    <a:pt x="118" y="329"/>
                  </a:lnTo>
                  <a:lnTo>
                    <a:pt x="142" y="329"/>
                  </a:lnTo>
                  <a:lnTo>
                    <a:pt x="142" y="360"/>
                  </a:lnTo>
                  <a:lnTo>
                    <a:pt x="142" y="360"/>
                  </a:lnTo>
                  <a:lnTo>
                    <a:pt x="118" y="360"/>
                  </a:lnTo>
                  <a:lnTo>
                    <a:pt x="118" y="386"/>
                  </a:lnTo>
                  <a:close/>
                  <a:moveTo>
                    <a:pt x="118" y="7"/>
                  </a:moveTo>
                  <a:lnTo>
                    <a:pt x="47" y="7"/>
                  </a:lnTo>
                  <a:lnTo>
                    <a:pt x="47" y="31"/>
                  </a:lnTo>
                  <a:lnTo>
                    <a:pt x="118" y="31"/>
                  </a:lnTo>
                  <a:lnTo>
                    <a:pt x="118" y="7"/>
                  </a:lnTo>
                  <a:lnTo>
                    <a:pt x="118" y="7"/>
                  </a:lnTo>
                  <a:close/>
                  <a:moveTo>
                    <a:pt x="47" y="386"/>
                  </a:moveTo>
                  <a:lnTo>
                    <a:pt x="118" y="386"/>
                  </a:lnTo>
                  <a:lnTo>
                    <a:pt x="118" y="360"/>
                  </a:lnTo>
                  <a:lnTo>
                    <a:pt x="97" y="360"/>
                  </a:lnTo>
                  <a:lnTo>
                    <a:pt x="97" y="329"/>
                  </a:lnTo>
                  <a:lnTo>
                    <a:pt x="118" y="329"/>
                  </a:lnTo>
                  <a:lnTo>
                    <a:pt x="118" y="307"/>
                  </a:lnTo>
                  <a:lnTo>
                    <a:pt x="97" y="307"/>
                  </a:lnTo>
                  <a:lnTo>
                    <a:pt x="97" y="277"/>
                  </a:lnTo>
                  <a:lnTo>
                    <a:pt x="118" y="277"/>
                  </a:lnTo>
                  <a:lnTo>
                    <a:pt x="118" y="248"/>
                  </a:lnTo>
                  <a:lnTo>
                    <a:pt x="47" y="248"/>
                  </a:lnTo>
                  <a:lnTo>
                    <a:pt x="47" y="277"/>
                  </a:lnTo>
                  <a:lnTo>
                    <a:pt x="71" y="277"/>
                  </a:lnTo>
                  <a:lnTo>
                    <a:pt x="71" y="307"/>
                  </a:lnTo>
                  <a:lnTo>
                    <a:pt x="71" y="307"/>
                  </a:lnTo>
                  <a:lnTo>
                    <a:pt x="47" y="307"/>
                  </a:lnTo>
                  <a:lnTo>
                    <a:pt x="47" y="329"/>
                  </a:lnTo>
                  <a:lnTo>
                    <a:pt x="71" y="329"/>
                  </a:lnTo>
                  <a:lnTo>
                    <a:pt x="71" y="360"/>
                  </a:lnTo>
                  <a:lnTo>
                    <a:pt x="71" y="360"/>
                  </a:lnTo>
                  <a:lnTo>
                    <a:pt x="47" y="360"/>
                  </a:lnTo>
                  <a:lnTo>
                    <a:pt x="47" y="386"/>
                  </a:lnTo>
                  <a:close/>
                  <a:moveTo>
                    <a:pt x="47" y="7"/>
                  </a:moveTo>
                  <a:lnTo>
                    <a:pt x="0" y="7"/>
                  </a:lnTo>
                  <a:lnTo>
                    <a:pt x="0" y="386"/>
                  </a:lnTo>
                  <a:lnTo>
                    <a:pt x="47" y="386"/>
                  </a:lnTo>
                  <a:lnTo>
                    <a:pt x="47" y="360"/>
                  </a:lnTo>
                  <a:lnTo>
                    <a:pt x="26" y="360"/>
                  </a:lnTo>
                  <a:lnTo>
                    <a:pt x="26" y="329"/>
                  </a:lnTo>
                  <a:lnTo>
                    <a:pt x="47" y="329"/>
                  </a:lnTo>
                  <a:lnTo>
                    <a:pt x="47" y="307"/>
                  </a:lnTo>
                  <a:lnTo>
                    <a:pt x="26" y="307"/>
                  </a:lnTo>
                  <a:lnTo>
                    <a:pt x="26" y="277"/>
                  </a:lnTo>
                  <a:lnTo>
                    <a:pt x="47" y="277"/>
                  </a:lnTo>
                  <a:lnTo>
                    <a:pt x="47" y="248"/>
                  </a:lnTo>
                  <a:lnTo>
                    <a:pt x="26" y="248"/>
                  </a:lnTo>
                  <a:lnTo>
                    <a:pt x="26" y="31"/>
                  </a:lnTo>
                  <a:lnTo>
                    <a:pt x="47" y="31"/>
                  </a:lnTo>
                  <a:lnTo>
                    <a:pt x="4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6" name="Freeform 134"/>
            <p:cNvSpPr>
              <a:spLocks/>
            </p:cNvSpPr>
            <p:nvPr/>
          </p:nvSpPr>
          <p:spPr bwMode="auto">
            <a:xfrm>
              <a:off x="2236788" y="3660775"/>
              <a:ext cx="266700" cy="120650"/>
            </a:xfrm>
            <a:custGeom>
              <a:avLst/>
              <a:gdLst>
                <a:gd name="T0" fmla="*/ 0 w 168"/>
                <a:gd name="T1" fmla="*/ 43 h 76"/>
                <a:gd name="T2" fmla="*/ 66 w 168"/>
                <a:gd name="T3" fmla="*/ 76 h 76"/>
                <a:gd name="T4" fmla="*/ 168 w 168"/>
                <a:gd name="T5" fmla="*/ 76 h 76"/>
                <a:gd name="T6" fmla="*/ 22 w 168"/>
                <a:gd name="T7" fmla="*/ 0 h 76"/>
                <a:gd name="T8" fmla="*/ 0 w 168"/>
                <a:gd name="T9" fmla="*/ 4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76">
                  <a:moveTo>
                    <a:pt x="0" y="43"/>
                  </a:moveTo>
                  <a:lnTo>
                    <a:pt x="66" y="76"/>
                  </a:lnTo>
                  <a:lnTo>
                    <a:pt x="168" y="76"/>
                  </a:lnTo>
                  <a:lnTo>
                    <a:pt x="22" y="0"/>
                  </a:lnTo>
                  <a:lnTo>
                    <a:pt x="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7" name="Freeform 135"/>
            <p:cNvSpPr>
              <a:spLocks noEditPoints="1"/>
            </p:cNvSpPr>
            <p:nvPr/>
          </p:nvSpPr>
          <p:spPr bwMode="auto">
            <a:xfrm>
              <a:off x="2236788" y="3800475"/>
              <a:ext cx="646113" cy="322263"/>
            </a:xfrm>
            <a:custGeom>
              <a:avLst/>
              <a:gdLst>
                <a:gd name="T0" fmla="*/ 163 w 407"/>
                <a:gd name="T1" fmla="*/ 203 h 203"/>
                <a:gd name="T2" fmla="*/ 329 w 407"/>
                <a:gd name="T3" fmla="*/ 203 h 203"/>
                <a:gd name="T4" fmla="*/ 329 w 407"/>
                <a:gd name="T5" fmla="*/ 163 h 203"/>
                <a:gd name="T6" fmla="*/ 407 w 407"/>
                <a:gd name="T7" fmla="*/ 163 h 203"/>
                <a:gd name="T8" fmla="*/ 407 w 407"/>
                <a:gd name="T9" fmla="*/ 40 h 203"/>
                <a:gd name="T10" fmla="*/ 329 w 407"/>
                <a:gd name="T11" fmla="*/ 40 h 203"/>
                <a:gd name="T12" fmla="*/ 329 w 407"/>
                <a:gd name="T13" fmla="*/ 0 h 203"/>
                <a:gd name="T14" fmla="*/ 192 w 407"/>
                <a:gd name="T15" fmla="*/ 0 h 203"/>
                <a:gd name="T16" fmla="*/ 163 w 407"/>
                <a:gd name="T17" fmla="*/ 0 h 203"/>
                <a:gd name="T18" fmla="*/ 163 w 407"/>
                <a:gd name="T19" fmla="*/ 78 h 203"/>
                <a:gd name="T20" fmla="*/ 246 w 407"/>
                <a:gd name="T21" fmla="*/ 78 h 203"/>
                <a:gd name="T22" fmla="*/ 246 w 407"/>
                <a:gd name="T23" fmla="*/ 123 h 203"/>
                <a:gd name="T24" fmla="*/ 163 w 407"/>
                <a:gd name="T25" fmla="*/ 123 h 203"/>
                <a:gd name="T26" fmla="*/ 163 w 407"/>
                <a:gd name="T27" fmla="*/ 203 h 203"/>
                <a:gd name="T28" fmla="*/ 0 w 407"/>
                <a:gd name="T29" fmla="*/ 203 h 203"/>
                <a:gd name="T30" fmla="*/ 163 w 407"/>
                <a:gd name="T31" fmla="*/ 203 h 203"/>
                <a:gd name="T32" fmla="*/ 163 w 407"/>
                <a:gd name="T33" fmla="*/ 123 h 203"/>
                <a:gd name="T34" fmla="*/ 83 w 407"/>
                <a:gd name="T35" fmla="*/ 123 h 203"/>
                <a:gd name="T36" fmla="*/ 83 w 407"/>
                <a:gd name="T37" fmla="*/ 78 h 203"/>
                <a:gd name="T38" fmla="*/ 83 w 407"/>
                <a:gd name="T39" fmla="*/ 78 h 203"/>
                <a:gd name="T40" fmla="*/ 163 w 407"/>
                <a:gd name="T41" fmla="*/ 78 h 203"/>
                <a:gd name="T42" fmla="*/ 163 w 407"/>
                <a:gd name="T43" fmla="*/ 0 h 203"/>
                <a:gd name="T44" fmla="*/ 88 w 407"/>
                <a:gd name="T45" fmla="*/ 0 h 203"/>
                <a:gd name="T46" fmla="*/ 0 w 407"/>
                <a:gd name="T47" fmla="*/ 0 h 203"/>
                <a:gd name="T48" fmla="*/ 0 w 407"/>
                <a:gd name="T49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7" h="203">
                  <a:moveTo>
                    <a:pt x="163" y="203"/>
                  </a:moveTo>
                  <a:lnTo>
                    <a:pt x="329" y="203"/>
                  </a:lnTo>
                  <a:lnTo>
                    <a:pt x="329" y="163"/>
                  </a:lnTo>
                  <a:lnTo>
                    <a:pt x="407" y="163"/>
                  </a:lnTo>
                  <a:lnTo>
                    <a:pt x="407" y="40"/>
                  </a:lnTo>
                  <a:lnTo>
                    <a:pt x="329" y="40"/>
                  </a:lnTo>
                  <a:lnTo>
                    <a:pt x="329" y="0"/>
                  </a:lnTo>
                  <a:lnTo>
                    <a:pt x="192" y="0"/>
                  </a:lnTo>
                  <a:lnTo>
                    <a:pt x="163" y="0"/>
                  </a:lnTo>
                  <a:lnTo>
                    <a:pt x="163" y="78"/>
                  </a:lnTo>
                  <a:lnTo>
                    <a:pt x="246" y="78"/>
                  </a:lnTo>
                  <a:lnTo>
                    <a:pt x="246" y="123"/>
                  </a:lnTo>
                  <a:lnTo>
                    <a:pt x="163" y="123"/>
                  </a:lnTo>
                  <a:lnTo>
                    <a:pt x="163" y="203"/>
                  </a:lnTo>
                  <a:close/>
                  <a:moveTo>
                    <a:pt x="0" y="203"/>
                  </a:moveTo>
                  <a:lnTo>
                    <a:pt x="163" y="203"/>
                  </a:lnTo>
                  <a:lnTo>
                    <a:pt x="163" y="123"/>
                  </a:lnTo>
                  <a:lnTo>
                    <a:pt x="83" y="123"/>
                  </a:lnTo>
                  <a:lnTo>
                    <a:pt x="83" y="78"/>
                  </a:lnTo>
                  <a:lnTo>
                    <a:pt x="83" y="78"/>
                  </a:lnTo>
                  <a:lnTo>
                    <a:pt x="163" y="78"/>
                  </a:lnTo>
                  <a:lnTo>
                    <a:pt x="163" y="0"/>
                  </a:lnTo>
                  <a:lnTo>
                    <a:pt x="88" y="0"/>
                  </a:lnTo>
                  <a:lnTo>
                    <a:pt x="0" y="0"/>
                  </a:lnTo>
                  <a:lnTo>
                    <a:pt x="0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8" name="Oval 136"/>
            <p:cNvSpPr>
              <a:spLocks noChangeArrowheads="1"/>
            </p:cNvSpPr>
            <p:nvPr/>
          </p:nvSpPr>
          <p:spPr bwMode="auto">
            <a:xfrm>
              <a:off x="4046538" y="925513"/>
              <a:ext cx="131763" cy="1317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9" name="Freeform 137"/>
            <p:cNvSpPr>
              <a:spLocks noEditPoints="1"/>
            </p:cNvSpPr>
            <p:nvPr/>
          </p:nvSpPr>
          <p:spPr bwMode="auto">
            <a:xfrm>
              <a:off x="3551238" y="1304925"/>
              <a:ext cx="280988" cy="282575"/>
            </a:xfrm>
            <a:custGeom>
              <a:avLst/>
              <a:gdLst>
                <a:gd name="T0" fmla="*/ 38 w 75"/>
                <a:gd name="T1" fmla="*/ 75 h 75"/>
                <a:gd name="T2" fmla="*/ 75 w 75"/>
                <a:gd name="T3" fmla="*/ 38 h 75"/>
                <a:gd name="T4" fmla="*/ 38 w 75"/>
                <a:gd name="T5" fmla="*/ 0 h 75"/>
                <a:gd name="T6" fmla="*/ 38 w 75"/>
                <a:gd name="T7" fmla="*/ 17 h 75"/>
                <a:gd name="T8" fmla="*/ 58 w 75"/>
                <a:gd name="T9" fmla="*/ 38 h 75"/>
                <a:gd name="T10" fmla="*/ 38 w 75"/>
                <a:gd name="T11" fmla="*/ 58 h 75"/>
                <a:gd name="T12" fmla="*/ 38 w 75"/>
                <a:gd name="T13" fmla="*/ 75 h 75"/>
                <a:gd name="T14" fmla="*/ 38 w 75"/>
                <a:gd name="T15" fmla="*/ 0 h 75"/>
                <a:gd name="T16" fmla="*/ 0 w 75"/>
                <a:gd name="T17" fmla="*/ 38 h 75"/>
                <a:gd name="T18" fmla="*/ 38 w 75"/>
                <a:gd name="T19" fmla="*/ 75 h 75"/>
                <a:gd name="T20" fmla="*/ 38 w 75"/>
                <a:gd name="T21" fmla="*/ 75 h 75"/>
                <a:gd name="T22" fmla="*/ 38 w 75"/>
                <a:gd name="T23" fmla="*/ 58 h 75"/>
                <a:gd name="T24" fmla="*/ 38 w 75"/>
                <a:gd name="T25" fmla="*/ 58 h 75"/>
                <a:gd name="T26" fmla="*/ 38 w 75"/>
                <a:gd name="T27" fmla="*/ 58 h 75"/>
                <a:gd name="T28" fmla="*/ 17 w 75"/>
                <a:gd name="T29" fmla="*/ 38 h 75"/>
                <a:gd name="T30" fmla="*/ 38 w 75"/>
                <a:gd name="T31" fmla="*/ 17 h 75"/>
                <a:gd name="T32" fmla="*/ 38 w 75"/>
                <a:gd name="T33" fmla="*/ 17 h 75"/>
                <a:gd name="T34" fmla="*/ 38 w 75"/>
                <a:gd name="T3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5" h="75">
                  <a:moveTo>
                    <a:pt x="38" y="75"/>
                  </a:moveTo>
                  <a:cubicBezTo>
                    <a:pt x="58" y="75"/>
                    <a:pt x="75" y="58"/>
                    <a:pt x="75" y="38"/>
                  </a:cubicBezTo>
                  <a:cubicBezTo>
                    <a:pt x="75" y="17"/>
                    <a:pt x="58" y="0"/>
                    <a:pt x="38" y="0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9" y="17"/>
                    <a:pt x="58" y="26"/>
                    <a:pt x="58" y="38"/>
                  </a:cubicBezTo>
                  <a:cubicBezTo>
                    <a:pt x="58" y="49"/>
                    <a:pt x="49" y="58"/>
                    <a:pt x="38" y="58"/>
                  </a:cubicBezTo>
                  <a:lnTo>
                    <a:pt x="38" y="75"/>
                  </a:lnTo>
                  <a:close/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8"/>
                    <a:pt x="17" y="75"/>
                    <a:pt x="38" y="75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26" y="58"/>
                    <a:pt x="17" y="49"/>
                    <a:pt x="17" y="38"/>
                  </a:cubicBezTo>
                  <a:cubicBezTo>
                    <a:pt x="17" y="26"/>
                    <a:pt x="26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0"/>
                    <a:pt x="38" y="0"/>
                    <a:pt x="3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10" name="Freeform 138"/>
            <p:cNvSpPr>
              <a:spLocks/>
            </p:cNvSpPr>
            <p:nvPr/>
          </p:nvSpPr>
          <p:spPr bwMode="auto">
            <a:xfrm>
              <a:off x="3524250" y="1241425"/>
              <a:ext cx="334963" cy="120650"/>
            </a:xfrm>
            <a:custGeom>
              <a:avLst/>
              <a:gdLst>
                <a:gd name="T0" fmla="*/ 7 w 89"/>
                <a:gd name="T1" fmla="*/ 31 h 32"/>
                <a:gd name="T2" fmla="*/ 12 w 89"/>
                <a:gd name="T3" fmla="*/ 29 h 32"/>
                <a:gd name="T4" fmla="*/ 45 w 89"/>
                <a:gd name="T5" fmla="*/ 11 h 32"/>
                <a:gd name="T6" fmla="*/ 78 w 89"/>
                <a:gd name="T7" fmla="*/ 29 h 32"/>
                <a:gd name="T8" fmla="*/ 86 w 89"/>
                <a:gd name="T9" fmla="*/ 30 h 32"/>
                <a:gd name="T10" fmla="*/ 87 w 89"/>
                <a:gd name="T11" fmla="*/ 22 h 32"/>
                <a:gd name="T12" fmla="*/ 45 w 89"/>
                <a:gd name="T13" fmla="*/ 0 h 32"/>
                <a:gd name="T14" fmla="*/ 2 w 89"/>
                <a:gd name="T15" fmla="*/ 22 h 32"/>
                <a:gd name="T16" fmla="*/ 4 w 89"/>
                <a:gd name="T17" fmla="*/ 30 h 32"/>
                <a:gd name="T18" fmla="*/ 7 w 89"/>
                <a:gd name="T19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32">
                  <a:moveTo>
                    <a:pt x="7" y="31"/>
                  </a:moveTo>
                  <a:cubicBezTo>
                    <a:pt x="9" y="31"/>
                    <a:pt x="11" y="30"/>
                    <a:pt x="12" y="29"/>
                  </a:cubicBezTo>
                  <a:cubicBezTo>
                    <a:pt x="19" y="18"/>
                    <a:pt x="31" y="11"/>
                    <a:pt x="45" y="11"/>
                  </a:cubicBezTo>
                  <a:cubicBezTo>
                    <a:pt x="58" y="11"/>
                    <a:pt x="70" y="18"/>
                    <a:pt x="78" y="29"/>
                  </a:cubicBezTo>
                  <a:cubicBezTo>
                    <a:pt x="79" y="31"/>
                    <a:pt x="83" y="32"/>
                    <a:pt x="86" y="30"/>
                  </a:cubicBezTo>
                  <a:cubicBezTo>
                    <a:pt x="88" y="29"/>
                    <a:pt x="89" y="25"/>
                    <a:pt x="87" y="22"/>
                  </a:cubicBezTo>
                  <a:cubicBezTo>
                    <a:pt x="78" y="8"/>
                    <a:pt x="62" y="0"/>
                    <a:pt x="45" y="0"/>
                  </a:cubicBezTo>
                  <a:cubicBezTo>
                    <a:pt x="28" y="0"/>
                    <a:pt x="12" y="8"/>
                    <a:pt x="2" y="22"/>
                  </a:cubicBezTo>
                  <a:cubicBezTo>
                    <a:pt x="0" y="25"/>
                    <a:pt x="1" y="29"/>
                    <a:pt x="4" y="30"/>
                  </a:cubicBezTo>
                  <a:cubicBezTo>
                    <a:pt x="5" y="31"/>
                    <a:pt x="6" y="31"/>
                    <a:pt x="7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11" name="Freeform 139"/>
            <p:cNvSpPr>
              <a:spLocks noEditPoints="1"/>
            </p:cNvSpPr>
            <p:nvPr/>
          </p:nvSpPr>
          <p:spPr bwMode="auto">
            <a:xfrm>
              <a:off x="4057650" y="1304925"/>
              <a:ext cx="280988" cy="282575"/>
            </a:xfrm>
            <a:custGeom>
              <a:avLst/>
              <a:gdLst>
                <a:gd name="T0" fmla="*/ 38 w 75"/>
                <a:gd name="T1" fmla="*/ 0 h 75"/>
                <a:gd name="T2" fmla="*/ 38 w 75"/>
                <a:gd name="T3" fmla="*/ 0 h 75"/>
                <a:gd name="T4" fmla="*/ 38 w 75"/>
                <a:gd name="T5" fmla="*/ 17 h 75"/>
                <a:gd name="T6" fmla="*/ 38 w 75"/>
                <a:gd name="T7" fmla="*/ 17 h 75"/>
                <a:gd name="T8" fmla="*/ 58 w 75"/>
                <a:gd name="T9" fmla="*/ 38 h 75"/>
                <a:gd name="T10" fmla="*/ 38 w 75"/>
                <a:gd name="T11" fmla="*/ 58 h 75"/>
                <a:gd name="T12" fmla="*/ 38 w 75"/>
                <a:gd name="T13" fmla="*/ 58 h 75"/>
                <a:gd name="T14" fmla="*/ 38 w 75"/>
                <a:gd name="T15" fmla="*/ 58 h 75"/>
                <a:gd name="T16" fmla="*/ 38 w 75"/>
                <a:gd name="T17" fmla="*/ 75 h 75"/>
                <a:gd name="T18" fmla="*/ 38 w 75"/>
                <a:gd name="T19" fmla="*/ 75 h 75"/>
                <a:gd name="T20" fmla="*/ 75 w 75"/>
                <a:gd name="T21" fmla="*/ 38 h 75"/>
                <a:gd name="T22" fmla="*/ 38 w 75"/>
                <a:gd name="T23" fmla="*/ 0 h 75"/>
                <a:gd name="T24" fmla="*/ 38 w 75"/>
                <a:gd name="T25" fmla="*/ 0 h 75"/>
                <a:gd name="T26" fmla="*/ 0 w 75"/>
                <a:gd name="T27" fmla="*/ 38 h 75"/>
                <a:gd name="T28" fmla="*/ 38 w 75"/>
                <a:gd name="T29" fmla="*/ 75 h 75"/>
                <a:gd name="T30" fmla="*/ 38 w 75"/>
                <a:gd name="T31" fmla="*/ 58 h 75"/>
                <a:gd name="T32" fmla="*/ 17 w 75"/>
                <a:gd name="T33" fmla="*/ 38 h 75"/>
                <a:gd name="T34" fmla="*/ 38 w 75"/>
                <a:gd name="T35" fmla="*/ 17 h 75"/>
                <a:gd name="T36" fmla="*/ 38 w 75"/>
                <a:gd name="T3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5" h="75">
                  <a:moveTo>
                    <a:pt x="3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9" y="17"/>
                    <a:pt x="58" y="26"/>
                    <a:pt x="58" y="38"/>
                  </a:cubicBezTo>
                  <a:cubicBezTo>
                    <a:pt x="58" y="49"/>
                    <a:pt x="49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58" y="75"/>
                    <a:pt x="75" y="58"/>
                    <a:pt x="75" y="38"/>
                  </a:cubicBezTo>
                  <a:cubicBezTo>
                    <a:pt x="75" y="17"/>
                    <a:pt x="58" y="0"/>
                    <a:pt x="38" y="0"/>
                  </a:cubicBezTo>
                  <a:close/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8"/>
                    <a:pt x="17" y="75"/>
                    <a:pt x="38" y="75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26" y="58"/>
                    <a:pt x="17" y="49"/>
                    <a:pt x="17" y="38"/>
                  </a:cubicBezTo>
                  <a:cubicBezTo>
                    <a:pt x="17" y="26"/>
                    <a:pt x="26" y="17"/>
                    <a:pt x="38" y="17"/>
                  </a:cubicBezTo>
                  <a:lnTo>
                    <a:pt x="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12" name="Freeform 140"/>
            <p:cNvSpPr>
              <a:spLocks/>
            </p:cNvSpPr>
            <p:nvPr/>
          </p:nvSpPr>
          <p:spPr bwMode="auto">
            <a:xfrm>
              <a:off x="4032250" y="1241425"/>
              <a:ext cx="333375" cy="120650"/>
            </a:xfrm>
            <a:custGeom>
              <a:avLst/>
              <a:gdLst>
                <a:gd name="T0" fmla="*/ 45 w 89"/>
                <a:gd name="T1" fmla="*/ 0 h 32"/>
                <a:gd name="T2" fmla="*/ 2 w 89"/>
                <a:gd name="T3" fmla="*/ 22 h 32"/>
                <a:gd name="T4" fmla="*/ 4 w 89"/>
                <a:gd name="T5" fmla="*/ 30 h 32"/>
                <a:gd name="T6" fmla="*/ 7 w 89"/>
                <a:gd name="T7" fmla="*/ 31 h 32"/>
                <a:gd name="T8" fmla="*/ 12 w 89"/>
                <a:gd name="T9" fmla="*/ 29 h 32"/>
                <a:gd name="T10" fmla="*/ 45 w 89"/>
                <a:gd name="T11" fmla="*/ 11 h 32"/>
                <a:gd name="T12" fmla="*/ 78 w 89"/>
                <a:gd name="T13" fmla="*/ 29 h 32"/>
                <a:gd name="T14" fmla="*/ 86 w 89"/>
                <a:gd name="T15" fmla="*/ 30 h 32"/>
                <a:gd name="T16" fmla="*/ 87 w 89"/>
                <a:gd name="T17" fmla="*/ 22 h 32"/>
                <a:gd name="T18" fmla="*/ 45 w 89"/>
                <a:gd name="T1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32">
                  <a:moveTo>
                    <a:pt x="45" y="0"/>
                  </a:moveTo>
                  <a:cubicBezTo>
                    <a:pt x="27" y="0"/>
                    <a:pt x="12" y="8"/>
                    <a:pt x="2" y="22"/>
                  </a:cubicBezTo>
                  <a:cubicBezTo>
                    <a:pt x="0" y="25"/>
                    <a:pt x="1" y="29"/>
                    <a:pt x="4" y="30"/>
                  </a:cubicBezTo>
                  <a:cubicBezTo>
                    <a:pt x="5" y="31"/>
                    <a:pt x="6" y="31"/>
                    <a:pt x="7" y="31"/>
                  </a:cubicBezTo>
                  <a:cubicBezTo>
                    <a:pt x="9" y="31"/>
                    <a:pt x="10" y="30"/>
                    <a:pt x="12" y="29"/>
                  </a:cubicBezTo>
                  <a:cubicBezTo>
                    <a:pt x="19" y="18"/>
                    <a:pt x="31" y="11"/>
                    <a:pt x="45" y="11"/>
                  </a:cubicBezTo>
                  <a:cubicBezTo>
                    <a:pt x="58" y="11"/>
                    <a:pt x="70" y="18"/>
                    <a:pt x="78" y="29"/>
                  </a:cubicBezTo>
                  <a:cubicBezTo>
                    <a:pt x="79" y="31"/>
                    <a:pt x="83" y="32"/>
                    <a:pt x="86" y="30"/>
                  </a:cubicBezTo>
                  <a:cubicBezTo>
                    <a:pt x="88" y="29"/>
                    <a:pt x="89" y="25"/>
                    <a:pt x="87" y="22"/>
                  </a:cubicBezTo>
                  <a:cubicBezTo>
                    <a:pt x="78" y="8"/>
                    <a:pt x="62" y="0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13" name="Freeform 141"/>
            <p:cNvSpPr>
              <a:spLocks/>
            </p:cNvSpPr>
            <p:nvPr/>
          </p:nvSpPr>
          <p:spPr bwMode="auto">
            <a:xfrm>
              <a:off x="3783013" y="1001713"/>
              <a:ext cx="496888" cy="574675"/>
            </a:xfrm>
            <a:custGeom>
              <a:avLst/>
              <a:gdLst>
                <a:gd name="T0" fmla="*/ 88 w 132"/>
                <a:gd name="T1" fmla="*/ 56 h 153"/>
                <a:gd name="T2" fmla="*/ 92 w 132"/>
                <a:gd name="T3" fmla="*/ 57 h 153"/>
                <a:gd name="T4" fmla="*/ 126 w 132"/>
                <a:gd name="T5" fmla="*/ 42 h 153"/>
                <a:gd name="T6" fmla="*/ 130 w 132"/>
                <a:gd name="T7" fmla="*/ 31 h 153"/>
                <a:gd name="T8" fmla="*/ 119 w 132"/>
                <a:gd name="T9" fmla="*/ 27 h 153"/>
                <a:gd name="T10" fmla="*/ 97 w 132"/>
                <a:gd name="T11" fmla="*/ 38 h 153"/>
                <a:gd name="T12" fmla="*/ 93 w 132"/>
                <a:gd name="T13" fmla="*/ 37 h 153"/>
                <a:gd name="T14" fmla="*/ 56 w 132"/>
                <a:gd name="T15" fmla="*/ 1 h 153"/>
                <a:gd name="T16" fmla="*/ 52 w 132"/>
                <a:gd name="T17" fmla="*/ 1 h 153"/>
                <a:gd name="T18" fmla="*/ 1 w 132"/>
                <a:gd name="T19" fmla="*/ 52 h 153"/>
                <a:gd name="T20" fmla="*/ 1 w 132"/>
                <a:gd name="T21" fmla="*/ 56 h 153"/>
                <a:gd name="T22" fmla="*/ 36 w 132"/>
                <a:gd name="T23" fmla="*/ 86 h 153"/>
                <a:gd name="T24" fmla="*/ 37 w 132"/>
                <a:gd name="T25" fmla="*/ 90 h 153"/>
                <a:gd name="T26" fmla="*/ 19 w 132"/>
                <a:gd name="T27" fmla="*/ 128 h 153"/>
                <a:gd name="T28" fmla="*/ 20 w 132"/>
                <a:gd name="T29" fmla="*/ 133 h 153"/>
                <a:gd name="T30" fmla="*/ 31 w 132"/>
                <a:gd name="T31" fmla="*/ 149 h 153"/>
                <a:gd name="T32" fmla="*/ 40 w 132"/>
                <a:gd name="T33" fmla="*/ 153 h 153"/>
                <a:gd name="T34" fmla="*/ 47 w 132"/>
                <a:gd name="T35" fmla="*/ 151 h 153"/>
                <a:gd name="T36" fmla="*/ 49 w 132"/>
                <a:gd name="T37" fmla="*/ 136 h 153"/>
                <a:gd name="T38" fmla="*/ 45 w 132"/>
                <a:gd name="T39" fmla="*/ 130 h 153"/>
                <a:gd name="T40" fmla="*/ 45 w 132"/>
                <a:gd name="T41" fmla="*/ 126 h 153"/>
                <a:gd name="T42" fmla="*/ 62 w 132"/>
                <a:gd name="T43" fmla="*/ 84 h 153"/>
                <a:gd name="T44" fmla="*/ 61 w 132"/>
                <a:gd name="T45" fmla="*/ 80 h 153"/>
                <a:gd name="T46" fmla="*/ 42 w 132"/>
                <a:gd name="T47" fmla="*/ 61 h 153"/>
                <a:gd name="T48" fmla="*/ 42 w 132"/>
                <a:gd name="T49" fmla="*/ 58 h 153"/>
                <a:gd name="T50" fmla="*/ 64 w 132"/>
                <a:gd name="T51" fmla="*/ 36 h 153"/>
                <a:gd name="T52" fmla="*/ 68 w 132"/>
                <a:gd name="T53" fmla="*/ 36 h 153"/>
                <a:gd name="T54" fmla="*/ 88 w 132"/>
                <a:gd name="T55" fmla="*/ 5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2" h="153">
                  <a:moveTo>
                    <a:pt x="88" y="56"/>
                  </a:moveTo>
                  <a:cubicBezTo>
                    <a:pt x="89" y="57"/>
                    <a:pt x="91" y="57"/>
                    <a:pt x="92" y="57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30" y="40"/>
                    <a:pt x="132" y="35"/>
                    <a:pt x="130" y="31"/>
                  </a:cubicBezTo>
                  <a:cubicBezTo>
                    <a:pt x="128" y="27"/>
                    <a:pt x="123" y="25"/>
                    <a:pt x="119" y="27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5" y="39"/>
                    <a:pt x="94" y="38"/>
                    <a:pt x="93" y="37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0"/>
                    <a:pt x="53" y="0"/>
                    <a:pt x="52" y="1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53"/>
                    <a:pt x="0" y="55"/>
                    <a:pt x="1" y="56"/>
                  </a:cubicBezTo>
                  <a:cubicBezTo>
                    <a:pt x="8" y="61"/>
                    <a:pt x="29" y="79"/>
                    <a:pt x="36" y="86"/>
                  </a:cubicBezTo>
                  <a:cubicBezTo>
                    <a:pt x="37" y="86"/>
                    <a:pt x="37" y="88"/>
                    <a:pt x="37" y="90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19" y="130"/>
                    <a:pt x="19" y="131"/>
                    <a:pt x="20" y="133"/>
                  </a:cubicBezTo>
                  <a:cubicBezTo>
                    <a:pt x="31" y="149"/>
                    <a:pt x="31" y="149"/>
                    <a:pt x="31" y="149"/>
                  </a:cubicBezTo>
                  <a:cubicBezTo>
                    <a:pt x="33" y="151"/>
                    <a:pt x="36" y="153"/>
                    <a:pt x="40" y="153"/>
                  </a:cubicBezTo>
                  <a:cubicBezTo>
                    <a:pt x="42" y="153"/>
                    <a:pt x="45" y="153"/>
                    <a:pt x="47" y="151"/>
                  </a:cubicBezTo>
                  <a:cubicBezTo>
                    <a:pt x="52" y="147"/>
                    <a:pt x="53" y="141"/>
                    <a:pt x="49" y="136"/>
                  </a:cubicBezTo>
                  <a:cubicBezTo>
                    <a:pt x="45" y="130"/>
                    <a:pt x="45" y="130"/>
                    <a:pt x="45" y="130"/>
                  </a:cubicBezTo>
                  <a:cubicBezTo>
                    <a:pt x="44" y="129"/>
                    <a:pt x="44" y="127"/>
                    <a:pt x="45" y="126"/>
                  </a:cubicBezTo>
                  <a:cubicBezTo>
                    <a:pt x="62" y="84"/>
                    <a:pt x="62" y="84"/>
                    <a:pt x="62" y="84"/>
                  </a:cubicBezTo>
                  <a:cubicBezTo>
                    <a:pt x="63" y="83"/>
                    <a:pt x="62" y="81"/>
                    <a:pt x="61" y="80"/>
                  </a:cubicBezTo>
                  <a:cubicBezTo>
                    <a:pt x="57" y="76"/>
                    <a:pt x="47" y="66"/>
                    <a:pt x="42" y="61"/>
                  </a:cubicBezTo>
                  <a:cubicBezTo>
                    <a:pt x="41" y="60"/>
                    <a:pt x="41" y="59"/>
                    <a:pt x="42" y="58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65" y="35"/>
                    <a:pt x="67" y="35"/>
                    <a:pt x="68" y="36"/>
                  </a:cubicBezTo>
                  <a:lnTo>
                    <a:pt x="88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14" name="Freeform 142"/>
            <p:cNvSpPr>
              <a:spLocks/>
            </p:cNvSpPr>
            <p:nvPr/>
          </p:nvSpPr>
          <p:spPr bwMode="auto">
            <a:xfrm>
              <a:off x="3795713" y="5667375"/>
              <a:ext cx="134938" cy="203200"/>
            </a:xfrm>
            <a:custGeom>
              <a:avLst/>
              <a:gdLst>
                <a:gd name="T0" fmla="*/ 26 w 36"/>
                <a:gd name="T1" fmla="*/ 51 h 54"/>
                <a:gd name="T2" fmla="*/ 31 w 36"/>
                <a:gd name="T3" fmla="*/ 42 h 54"/>
                <a:gd name="T4" fmla="*/ 9 w 36"/>
                <a:gd name="T5" fmla="*/ 8 h 54"/>
                <a:gd name="T6" fmla="*/ 4 w 36"/>
                <a:gd name="T7" fmla="*/ 0 h 54"/>
                <a:gd name="T8" fmla="*/ 0 w 36"/>
                <a:gd name="T9" fmla="*/ 9 h 54"/>
                <a:gd name="T10" fmla="*/ 26 w 36"/>
                <a:gd name="T11" fmla="*/ 5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54">
                  <a:moveTo>
                    <a:pt x="26" y="51"/>
                  </a:moveTo>
                  <a:cubicBezTo>
                    <a:pt x="31" y="54"/>
                    <a:pt x="36" y="46"/>
                    <a:pt x="31" y="42"/>
                  </a:cubicBezTo>
                  <a:cubicBezTo>
                    <a:pt x="18" y="35"/>
                    <a:pt x="10" y="22"/>
                    <a:pt x="9" y="8"/>
                  </a:cubicBezTo>
                  <a:cubicBezTo>
                    <a:pt x="8" y="5"/>
                    <a:pt x="6" y="3"/>
                    <a:pt x="4" y="0"/>
                  </a:cubicBezTo>
                  <a:cubicBezTo>
                    <a:pt x="3" y="3"/>
                    <a:pt x="2" y="6"/>
                    <a:pt x="0" y="9"/>
                  </a:cubicBezTo>
                  <a:cubicBezTo>
                    <a:pt x="1" y="26"/>
                    <a:pt x="11" y="42"/>
                    <a:pt x="26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15" name="Freeform 143"/>
            <p:cNvSpPr>
              <a:spLocks/>
            </p:cNvSpPr>
            <p:nvPr/>
          </p:nvSpPr>
          <p:spPr bwMode="auto">
            <a:xfrm>
              <a:off x="3884613" y="5299075"/>
              <a:ext cx="214313" cy="206375"/>
            </a:xfrm>
            <a:custGeom>
              <a:avLst/>
              <a:gdLst>
                <a:gd name="T0" fmla="*/ 52 w 57"/>
                <a:gd name="T1" fmla="*/ 18 h 55"/>
                <a:gd name="T2" fmla="*/ 27 w 57"/>
                <a:gd name="T3" fmla="*/ 0 h 55"/>
                <a:gd name="T4" fmla="*/ 21 w 57"/>
                <a:gd name="T5" fmla="*/ 1 h 55"/>
                <a:gd name="T6" fmla="*/ 0 w 57"/>
                <a:gd name="T7" fmla="*/ 14 h 55"/>
                <a:gd name="T8" fmla="*/ 6 w 57"/>
                <a:gd name="T9" fmla="*/ 19 h 55"/>
                <a:gd name="T10" fmla="*/ 17 w 57"/>
                <a:gd name="T11" fmla="*/ 15 h 55"/>
                <a:gd name="T12" fmla="*/ 21 w 57"/>
                <a:gd name="T13" fmla="*/ 14 h 55"/>
                <a:gd name="T14" fmla="*/ 36 w 57"/>
                <a:gd name="T15" fmla="*/ 24 h 55"/>
                <a:gd name="T16" fmla="*/ 28 w 57"/>
                <a:gd name="T17" fmla="*/ 43 h 55"/>
                <a:gd name="T18" fmla="*/ 16 w 57"/>
                <a:gd name="T19" fmla="*/ 47 h 55"/>
                <a:gd name="T20" fmla="*/ 15 w 57"/>
                <a:gd name="T21" fmla="*/ 55 h 55"/>
                <a:gd name="T22" fmla="*/ 22 w 57"/>
                <a:gd name="T23" fmla="*/ 55 h 55"/>
                <a:gd name="T24" fmla="*/ 40 w 57"/>
                <a:gd name="T25" fmla="*/ 51 h 55"/>
                <a:gd name="T26" fmla="*/ 52 w 57"/>
                <a:gd name="T27" fmla="*/ 1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7" h="55">
                  <a:moveTo>
                    <a:pt x="52" y="18"/>
                  </a:moveTo>
                  <a:cubicBezTo>
                    <a:pt x="48" y="6"/>
                    <a:pt x="38" y="0"/>
                    <a:pt x="27" y="0"/>
                  </a:cubicBezTo>
                  <a:cubicBezTo>
                    <a:pt x="25" y="0"/>
                    <a:pt x="23" y="0"/>
                    <a:pt x="21" y="1"/>
                  </a:cubicBezTo>
                  <a:cubicBezTo>
                    <a:pt x="14" y="2"/>
                    <a:pt x="7" y="7"/>
                    <a:pt x="0" y="14"/>
                  </a:cubicBezTo>
                  <a:cubicBezTo>
                    <a:pt x="3" y="15"/>
                    <a:pt x="5" y="17"/>
                    <a:pt x="6" y="19"/>
                  </a:cubicBezTo>
                  <a:cubicBezTo>
                    <a:pt x="10" y="17"/>
                    <a:pt x="14" y="15"/>
                    <a:pt x="17" y="15"/>
                  </a:cubicBezTo>
                  <a:cubicBezTo>
                    <a:pt x="18" y="15"/>
                    <a:pt x="20" y="14"/>
                    <a:pt x="21" y="14"/>
                  </a:cubicBezTo>
                  <a:cubicBezTo>
                    <a:pt x="28" y="14"/>
                    <a:pt x="33" y="18"/>
                    <a:pt x="36" y="24"/>
                  </a:cubicBezTo>
                  <a:cubicBezTo>
                    <a:pt x="38" y="31"/>
                    <a:pt x="35" y="39"/>
                    <a:pt x="28" y="43"/>
                  </a:cubicBezTo>
                  <a:cubicBezTo>
                    <a:pt x="24" y="45"/>
                    <a:pt x="21" y="46"/>
                    <a:pt x="16" y="47"/>
                  </a:cubicBezTo>
                  <a:cubicBezTo>
                    <a:pt x="16" y="49"/>
                    <a:pt x="16" y="52"/>
                    <a:pt x="15" y="55"/>
                  </a:cubicBezTo>
                  <a:cubicBezTo>
                    <a:pt x="18" y="55"/>
                    <a:pt x="20" y="55"/>
                    <a:pt x="22" y="55"/>
                  </a:cubicBezTo>
                  <a:cubicBezTo>
                    <a:pt x="29" y="55"/>
                    <a:pt x="35" y="54"/>
                    <a:pt x="40" y="51"/>
                  </a:cubicBezTo>
                  <a:cubicBezTo>
                    <a:pt x="51" y="45"/>
                    <a:pt x="57" y="31"/>
                    <a:pt x="5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16" name="Freeform 144"/>
            <p:cNvSpPr>
              <a:spLocks/>
            </p:cNvSpPr>
            <p:nvPr/>
          </p:nvSpPr>
          <p:spPr bwMode="auto">
            <a:xfrm>
              <a:off x="3689350" y="5170488"/>
              <a:ext cx="211138" cy="184150"/>
            </a:xfrm>
            <a:custGeom>
              <a:avLst/>
              <a:gdLst>
                <a:gd name="T0" fmla="*/ 54 w 56"/>
                <a:gd name="T1" fmla="*/ 22 h 49"/>
                <a:gd name="T2" fmla="*/ 28 w 56"/>
                <a:gd name="T3" fmla="*/ 0 h 49"/>
                <a:gd name="T4" fmla="*/ 27 w 56"/>
                <a:gd name="T5" fmla="*/ 0 h 49"/>
                <a:gd name="T6" fmla="*/ 1 w 56"/>
                <a:gd name="T7" fmla="*/ 24 h 49"/>
                <a:gd name="T8" fmla="*/ 7 w 56"/>
                <a:gd name="T9" fmla="*/ 49 h 49"/>
                <a:gd name="T10" fmla="*/ 14 w 56"/>
                <a:gd name="T11" fmla="*/ 45 h 49"/>
                <a:gd name="T12" fmla="*/ 13 w 56"/>
                <a:gd name="T13" fmla="*/ 33 h 49"/>
                <a:gd name="T14" fmla="*/ 28 w 56"/>
                <a:gd name="T15" fmla="*/ 18 h 49"/>
                <a:gd name="T16" fmla="*/ 28 w 56"/>
                <a:gd name="T17" fmla="*/ 18 h 49"/>
                <a:gd name="T18" fmla="*/ 43 w 56"/>
                <a:gd name="T19" fmla="*/ 32 h 49"/>
                <a:gd name="T20" fmla="*/ 43 w 56"/>
                <a:gd name="T21" fmla="*/ 43 h 49"/>
                <a:gd name="T22" fmla="*/ 50 w 56"/>
                <a:gd name="T23" fmla="*/ 47 h 49"/>
                <a:gd name="T24" fmla="*/ 54 w 56"/>
                <a:gd name="T25" fmla="*/ 2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49">
                  <a:moveTo>
                    <a:pt x="54" y="22"/>
                  </a:moveTo>
                  <a:cubicBezTo>
                    <a:pt x="52" y="10"/>
                    <a:pt x="42" y="0"/>
                    <a:pt x="28" y="0"/>
                  </a:cubicBezTo>
                  <a:cubicBezTo>
                    <a:pt x="28" y="0"/>
                    <a:pt x="27" y="0"/>
                    <a:pt x="27" y="0"/>
                  </a:cubicBezTo>
                  <a:cubicBezTo>
                    <a:pt x="13" y="1"/>
                    <a:pt x="2" y="12"/>
                    <a:pt x="1" y="24"/>
                  </a:cubicBezTo>
                  <a:cubicBezTo>
                    <a:pt x="0" y="32"/>
                    <a:pt x="3" y="41"/>
                    <a:pt x="7" y="49"/>
                  </a:cubicBezTo>
                  <a:cubicBezTo>
                    <a:pt x="9" y="47"/>
                    <a:pt x="12" y="46"/>
                    <a:pt x="14" y="45"/>
                  </a:cubicBezTo>
                  <a:cubicBezTo>
                    <a:pt x="13" y="41"/>
                    <a:pt x="13" y="37"/>
                    <a:pt x="13" y="33"/>
                  </a:cubicBezTo>
                  <a:cubicBezTo>
                    <a:pt x="14" y="25"/>
                    <a:pt x="20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5" y="18"/>
                    <a:pt x="41" y="24"/>
                    <a:pt x="43" y="32"/>
                  </a:cubicBezTo>
                  <a:cubicBezTo>
                    <a:pt x="44" y="35"/>
                    <a:pt x="44" y="39"/>
                    <a:pt x="43" y="43"/>
                  </a:cubicBezTo>
                  <a:cubicBezTo>
                    <a:pt x="46" y="44"/>
                    <a:pt x="48" y="45"/>
                    <a:pt x="50" y="47"/>
                  </a:cubicBezTo>
                  <a:cubicBezTo>
                    <a:pt x="54" y="38"/>
                    <a:pt x="56" y="30"/>
                    <a:pt x="5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17" name="Freeform 145"/>
            <p:cNvSpPr>
              <a:spLocks/>
            </p:cNvSpPr>
            <p:nvPr/>
          </p:nvSpPr>
          <p:spPr bwMode="auto">
            <a:xfrm>
              <a:off x="3765550" y="5426075"/>
              <a:ext cx="77788" cy="82550"/>
            </a:xfrm>
            <a:custGeom>
              <a:avLst/>
              <a:gdLst>
                <a:gd name="T0" fmla="*/ 11 w 21"/>
                <a:gd name="T1" fmla="*/ 0 h 22"/>
                <a:gd name="T2" fmla="*/ 10 w 21"/>
                <a:gd name="T3" fmla="*/ 0 h 22"/>
                <a:gd name="T4" fmla="*/ 0 w 21"/>
                <a:gd name="T5" fmla="*/ 11 h 22"/>
                <a:gd name="T6" fmla="*/ 10 w 21"/>
                <a:gd name="T7" fmla="*/ 22 h 22"/>
                <a:gd name="T8" fmla="*/ 10 w 21"/>
                <a:gd name="T9" fmla="*/ 22 h 22"/>
                <a:gd name="T10" fmla="*/ 21 w 21"/>
                <a:gd name="T11" fmla="*/ 11 h 22"/>
                <a:gd name="T12" fmla="*/ 11 w 21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1" y="0"/>
                  </a:moveTo>
                  <a:cubicBezTo>
                    <a:pt x="11" y="0"/>
                    <a:pt x="11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4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6" y="22"/>
                    <a:pt x="21" y="17"/>
                    <a:pt x="21" y="11"/>
                  </a:cubicBezTo>
                  <a:cubicBezTo>
                    <a:pt x="21" y="5"/>
                    <a:pt x="17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18" name="Freeform 146"/>
            <p:cNvSpPr>
              <a:spLocks noEditPoints="1"/>
            </p:cNvSpPr>
            <p:nvPr/>
          </p:nvSpPr>
          <p:spPr bwMode="auto">
            <a:xfrm>
              <a:off x="3678238" y="5343525"/>
              <a:ext cx="252413" cy="247650"/>
            </a:xfrm>
            <a:custGeom>
              <a:avLst/>
              <a:gdLst>
                <a:gd name="T0" fmla="*/ 34 w 67"/>
                <a:gd name="T1" fmla="*/ 0 h 66"/>
                <a:gd name="T2" fmla="*/ 33 w 67"/>
                <a:gd name="T3" fmla="*/ 0 h 66"/>
                <a:gd name="T4" fmla="*/ 33 w 67"/>
                <a:gd name="T5" fmla="*/ 11 h 66"/>
                <a:gd name="T6" fmla="*/ 34 w 67"/>
                <a:gd name="T7" fmla="*/ 11 h 66"/>
                <a:gd name="T8" fmla="*/ 56 w 67"/>
                <a:gd name="T9" fmla="*/ 34 h 66"/>
                <a:gd name="T10" fmla="*/ 56 w 67"/>
                <a:gd name="T11" fmla="*/ 34 h 66"/>
                <a:gd name="T12" fmla="*/ 34 w 67"/>
                <a:gd name="T13" fmla="*/ 55 h 66"/>
                <a:gd name="T14" fmla="*/ 33 w 67"/>
                <a:gd name="T15" fmla="*/ 55 h 66"/>
                <a:gd name="T16" fmla="*/ 33 w 67"/>
                <a:gd name="T17" fmla="*/ 66 h 66"/>
                <a:gd name="T18" fmla="*/ 34 w 67"/>
                <a:gd name="T19" fmla="*/ 66 h 66"/>
                <a:gd name="T20" fmla="*/ 67 w 67"/>
                <a:gd name="T21" fmla="*/ 34 h 66"/>
                <a:gd name="T22" fmla="*/ 34 w 67"/>
                <a:gd name="T23" fmla="*/ 0 h 66"/>
                <a:gd name="T24" fmla="*/ 33 w 67"/>
                <a:gd name="T25" fmla="*/ 0 h 66"/>
                <a:gd name="T26" fmla="*/ 33 w 67"/>
                <a:gd name="T27" fmla="*/ 0 h 66"/>
                <a:gd name="T28" fmla="*/ 0 w 67"/>
                <a:gd name="T29" fmla="*/ 32 h 66"/>
                <a:gd name="T30" fmla="*/ 33 w 67"/>
                <a:gd name="T31" fmla="*/ 66 h 66"/>
                <a:gd name="T32" fmla="*/ 33 w 67"/>
                <a:gd name="T33" fmla="*/ 66 h 66"/>
                <a:gd name="T34" fmla="*/ 33 w 67"/>
                <a:gd name="T35" fmla="*/ 55 h 66"/>
                <a:gd name="T36" fmla="*/ 33 w 67"/>
                <a:gd name="T37" fmla="*/ 55 h 66"/>
                <a:gd name="T38" fmla="*/ 11 w 67"/>
                <a:gd name="T39" fmla="*/ 32 h 66"/>
                <a:gd name="T40" fmla="*/ 33 w 67"/>
                <a:gd name="T41" fmla="*/ 11 h 66"/>
                <a:gd name="T42" fmla="*/ 33 w 67"/>
                <a:gd name="T43" fmla="*/ 11 h 66"/>
                <a:gd name="T44" fmla="*/ 33 w 67"/>
                <a:gd name="T4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7" h="66">
                  <a:moveTo>
                    <a:pt x="34" y="0"/>
                  </a:moveTo>
                  <a:cubicBezTo>
                    <a:pt x="34" y="0"/>
                    <a:pt x="34" y="0"/>
                    <a:pt x="33" y="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46" y="11"/>
                    <a:pt x="56" y="21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5" y="46"/>
                    <a:pt x="45" y="55"/>
                    <a:pt x="34" y="55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51" y="66"/>
                    <a:pt x="66" y="52"/>
                    <a:pt x="67" y="34"/>
                  </a:cubicBezTo>
                  <a:cubicBezTo>
                    <a:pt x="67" y="16"/>
                    <a:pt x="53" y="0"/>
                    <a:pt x="34" y="0"/>
                  </a:cubicBezTo>
                  <a:close/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6" y="0"/>
                    <a:pt x="1" y="14"/>
                    <a:pt x="0" y="32"/>
                  </a:cubicBezTo>
                  <a:cubicBezTo>
                    <a:pt x="0" y="50"/>
                    <a:pt x="14" y="66"/>
                    <a:pt x="33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21" y="55"/>
                    <a:pt x="11" y="45"/>
                    <a:pt x="11" y="32"/>
                  </a:cubicBezTo>
                  <a:cubicBezTo>
                    <a:pt x="12" y="20"/>
                    <a:pt x="21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19" name="Freeform 147"/>
            <p:cNvSpPr>
              <a:spLocks/>
            </p:cNvSpPr>
            <p:nvPr/>
          </p:nvSpPr>
          <p:spPr bwMode="auto">
            <a:xfrm>
              <a:off x="3581400" y="5521325"/>
              <a:ext cx="225425" cy="212725"/>
            </a:xfrm>
            <a:custGeom>
              <a:avLst/>
              <a:gdLst>
                <a:gd name="T0" fmla="*/ 28 w 60"/>
                <a:gd name="T1" fmla="*/ 7 h 57"/>
                <a:gd name="T2" fmla="*/ 24 w 60"/>
                <a:gd name="T3" fmla="*/ 0 h 57"/>
                <a:gd name="T4" fmla="*/ 6 w 60"/>
                <a:gd name="T5" fmla="*/ 18 h 57"/>
                <a:gd name="T6" fmla="*/ 15 w 60"/>
                <a:gd name="T7" fmla="*/ 52 h 57"/>
                <a:gd name="T8" fmla="*/ 30 w 60"/>
                <a:gd name="T9" fmla="*/ 57 h 57"/>
                <a:gd name="T10" fmla="*/ 50 w 60"/>
                <a:gd name="T11" fmla="*/ 48 h 57"/>
                <a:gd name="T12" fmla="*/ 60 w 60"/>
                <a:gd name="T13" fmla="*/ 24 h 57"/>
                <a:gd name="T14" fmla="*/ 59 w 60"/>
                <a:gd name="T15" fmla="*/ 24 h 57"/>
                <a:gd name="T16" fmla="*/ 59 w 60"/>
                <a:gd name="T17" fmla="*/ 24 h 57"/>
                <a:gd name="T18" fmla="*/ 52 w 60"/>
                <a:gd name="T19" fmla="*/ 23 h 57"/>
                <a:gd name="T20" fmla="*/ 46 w 60"/>
                <a:gd name="T21" fmla="*/ 34 h 57"/>
                <a:gd name="T22" fmla="*/ 33 w 60"/>
                <a:gd name="T23" fmla="*/ 40 h 57"/>
                <a:gd name="T24" fmla="*/ 25 w 60"/>
                <a:gd name="T25" fmla="*/ 38 h 57"/>
                <a:gd name="T26" fmla="*/ 21 w 60"/>
                <a:gd name="T27" fmla="*/ 17 h 57"/>
                <a:gd name="T28" fmla="*/ 28 w 60"/>
                <a:gd name="T29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57">
                  <a:moveTo>
                    <a:pt x="28" y="7"/>
                  </a:moveTo>
                  <a:cubicBezTo>
                    <a:pt x="27" y="5"/>
                    <a:pt x="25" y="3"/>
                    <a:pt x="24" y="0"/>
                  </a:cubicBezTo>
                  <a:cubicBezTo>
                    <a:pt x="16" y="5"/>
                    <a:pt x="9" y="11"/>
                    <a:pt x="6" y="18"/>
                  </a:cubicBezTo>
                  <a:cubicBezTo>
                    <a:pt x="0" y="30"/>
                    <a:pt x="4" y="45"/>
                    <a:pt x="15" y="52"/>
                  </a:cubicBezTo>
                  <a:cubicBezTo>
                    <a:pt x="20" y="56"/>
                    <a:pt x="25" y="57"/>
                    <a:pt x="30" y="57"/>
                  </a:cubicBezTo>
                  <a:cubicBezTo>
                    <a:pt x="38" y="57"/>
                    <a:pt x="45" y="54"/>
                    <a:pt x="50" y="48"/>
                  </a:cubicBezTo>
                  <a:cubicBezTo>
                    <a:pt x="56" y="42"/>
                    <a:pt x="59" y="33"/>
                    <a:pt x="60" y="24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6" y="24"/>
                    <a:pt x="54" y="24"/>
                    <a:pt x="52" y="23"/>
                  </a:cubicBezTo>
                  <a:cubicBezTo>
                    <a:pt x="50" y="27"/>
                    <a:pt x="48" y="31"/>
                    <a:pt x="46" y="34"/>
                  </a:cubicBezTo>
                  <a:cubicBezTo>
                    <a:pt x="42" y="38"/>
                    <a:pt x="38" y="40"/>
                    <a:pt x="33" y="40"/>
                  </a:cubicBezTo>
                  <a:cubicBezTo>
                    <a:pt x="30" y="40"/>
                    <a:pt x="28" y="39"/>
                    <a:pt x="25" y="38"/>
                  </a:cubicBezTo>
                  <a:cubicBezTo>
                    <a:pt x="19" y="33"/>
                    <a:pt x="17" y="25"/>
                    <a:pt x="21" y="17"/>
                  </a:cubicBezTo>
                  <a:cubicBezTo>
                    <a:pt x="22" y="14"/>
                    <a:pt x="25" y="10"/>
                    <a:pt x="2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20" name="Freeform 148"/>
            <p:cNvSpPr>
              <a:spLocks/>
            </p:cNvSpPr>
            <p:nvPr/>
          </p:nvSpPr>
          <p:spPr bwMode="auto">
            <a:xfrm>
              <a:off x="3813175" y="5513388"/>
              <a:ext cx="225425" cy="209550"/>
            </a:xfrm>
            <a:custGeom>
              <a:avLst/>
              <a:gdLst>
                <a:gd name="T0" fmla="*/ 46 w 60"/>
                <a:gd name="T1" fmla="*/ 50 h 56"/>
                <a:gd name="T2" fmla="*/ 53 w 60"/>
                <a:gd name="T3" fmla="*/ 16 h 56"/>
                <a:gd name="T4" fmla="*/ 34 w 60"/>
                <a:gd name="T5" fmla="*/ 0 h 56"/>
                <a:gd name="T6" fmla="*/ 30 w 60"/>
                <a:gd name="T7" fmla="*/ 7 h 56"/>
                <a:gd name="T8" fmla="*/ 38 w 60"/>
                <a:gd name="T9" fmla="*/ 16 h 56"/>
                <a:gd name="T10" fmla="*/ 35 w 60"/>
                <a:gd name="T11" fmla="*/ 36 h 56"/>
                <a:gd name="T12" fmla="*/ 27 w 60"/>
                <a:gd name="T13" fmla="*/ 39 h 56"/>
                <a:gd name="T14" fmla="*/ 15 w 60"/>
                <a:gd name="T15" fmla="*/ 35 h 56"/>
                <a:gd name="T16" fmla="*/ 7 w 60"/>
                <a:gd name="T17" fmla="*/ 25 h 56"/>
                <a:gd name="T18" fmla="*/ 0 w 60"/>
                <a:gd name="T19" fmla="*/ 26 h 56"/>
                <a:gd name="T20" fmla="*/ 3 w 60"/>
                <a:gd name="T21" fmla="*/ 37 h 56"/>
                <a:gd name="T22" fmla="*/ 5 w 60"/>
                <a:gd name="T23" fmla="*/ 40 h 56"/>
                <a:gd name="T24" fmla="*/ 11 w 60"/>
                <a:gd name="T25" fmla="*/ 49 h 56"/>
                <a:gd name="T26" fmla="*/ 30 w 60"/>
                <a:gd name="T27" fmla="*/ 56 h 56"/>
                <a:gd name="T28" fmla="*/ 46 w 60"/>
                <a:gd name="T29" fmla="*/ 5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56">
                  <a:moveTo>
                    <a:pt x="46" y="50"/>
                  </a:moveTo>
                  <a:cubicBezTo>
                    <a:pt x="58" y="42"/>
                    <a:pt x="60" y="26"/>
                    <a:pt x="53" y="16"/>
                  </a:cubicBezTo>
                  <a:cubicBezTo>
                    <a:pt x="49" y="9"/>
                    <a:pt x="42" y="3"/>
                    <a:pt x="34" y="0"/>
                  </a:cubicBezTo>
                  <a:cubicBezTo>
                    <a:pt x="33" y="2"/>
                    <a:pt x="32" y="5"/>
                    <a:pt x="30" y="7"/>
                  </a:cubicBezTo>
                  <a:cubicBezTo>
                    <a:pt x="34" y="10"/>
                    <a:pt x="37" y="13"/>
                    <a:pt x="38" y="16"/>
                  </a:cubicBezTo>
                  <a:cubicBezTo>
                    <a:pt x="42" y="23"/>
                    <a:pt x="41" y="32"/>
                    <a:pt x="35" y="36"/>
                  </a:cubicBezTo>
                  <a:cubicBezTo>
                    <a:pt x="33" y="38"/>
                    <a:pt x="30" y="39"/>
                    <a:pt x="27" y="39"/>
                  </a:cubicBezTo>
                  <a:cubicBezTo>
                    <a:pt x="23" y="39"/>
                    <a:pt x="18" y="38"/>
                    <a:pt x="15" y="35"/>
                  </a:cubicBezTo>
                  <a:cubicBezTo>
                    <a:pt x="12" y="32"/>
                    <a:pt x="9" y="29"/>
                    <a:pt x="7" y="25"/>
                  </a:cubicBezTo>
                  <a:cubicBezTo>
                    <a:pt x="5" y="25"/>
                    <a:pt x="2" y="26"/>
                    <a:pt x="0" y="26"/>
                  </a:cubicBezTo>
                  <a:cubicBezTo>
                    <a:pt x="1" y="30"/>
                    <a:pt x="2" y="34"/>
                    <a:pt x="3" y="37"/>
                  </a:cubicBezTo>
                  <a:cubicBezTo>
                    <a:pt x="4" y="38"/>
                    <a:pt x="4" y="39"/>
                    <a:pt x="5" y="40"/>
                  </a:cubicBezTo>
                  <a:cubicBezTo>
                    <a:pt x="6" y="44"/>
                    <a:pt x="9" y="46"/>
                    <a:pt x="11" y="49"/>
                  </a:cubicBezTo>
                  <a:cubicBezTo>
                    <a:pt x="16" y="54"/>
                    <a:pt x="23" y="56"/>
                    <a:pt x="30" y="56"/>
                  </a:cubicBezTo>
                  <a:cubicBezTo>
                    <a:pt x="36" y="56"/>
                    <a:pt x="41" y="54"/>
                    <a:pt x="46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21" name="Freeform 149"/>
            <p:cNvSpPr>
              <a:spLocks/>
            </p:cNvSpPr>
            <p:nvPr/>
          </p:nvSpPr>
          <p:spPr bwMode="auto">
            <a:xfrm>
              <a:off x="3502025" y="5313363"/>
              <a:ext cx="211138" cy="207963"/>
            </a:xfrm>
            <a:custGeom>
              <a:avLst/>
              <a:gdLst>
                <a:gd name="T0" fmla="*/ 19 w 56"/>
                <a:gd name="T1" fmla="*/ 52 h 55"/>
                <a:gd name="T2" fmla="*/ 33 w 56"/>
                <a:gd name="T3" fmla="*/ 55 h 55"/>
                <a:gd name="T4" fmla="*/ 45 w 56"/>
                <a:gd name="T5" fmla="*/ 54 h 55"/>
                <a:gd name="T6" fmla="*/ 43 w 56"/>
                <a:gd name="T7" fmla="*/ 46 h 55"/>
                <a:gd name="T8" fmla="*/ 31 w 56"/>
                <a:gd name="T9" fmla="*/ 43 h 55"/>
                <a:gd name="T10" fmla="*/ 21 w 56"/>
                <a:gd name="T11" fmla="*/ 25 h 55"/>
                <a:gd name="T12" fmla="*/ 37 w 56"/>
                <a:gd name="T13" fmla="*/ 14 h 55"/>
                <a:gd name="T14" fmla="*/ 39 w 56"/>
                <a:gd name="T15" fmla="*/ 14 h 55"/>
                <a:gd name="T16" fmla="*/ 50 w 56"/>
                <a:gd name="T17" fmla="*/ 18 h 55"/>
                <a:gd name="T18" fmla="*/ 56 w 56"/>
                <a:gd name="T19" fmla="*/ 12 h 55"/>
                <a:gd name="T20" fmla="*/ 33 w 56"/>
                <a:gd name="T21" fmla="*/ 1 h 55"/>
                <a:gd name="T22" fmla="*/ 30 w 56"/>
                <a:gd name="T23" fmla="*/ 0 h 55"/>
                <a:gd name="T24" fmla="*/ 4 w 56"/>
                <a:gd name="T25" fmla="*/ 20 h 55"/>
                <a:gd name="T26" fmla="*/ 19 w 56"/>
                <a:gd name="T27" fmla="*/ 5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6" h="55">
                  <a:moveTo>
                    <a:pt x="19" y="52"/>
                  </a:moveTo>
                  <a:cubicBezTo>
                    <a:pt x="23" y="54"/>
                    <a:pt x="28" y="55"/>
                    <a:pt x="33" y="55"/>
                  </a:cubicBezTo>
                  <a:cubicBezTo>
                    <a:pt x="37" y="55"/>
                    <a:pt x="41" y="54"/>
                    <a:pt x="45" y="54"/>
                  </a:cubicBezTo>
                  <a:cubicBezTo>
                    <a:pt x="44" y="51"/>
                    <a:pt x="43" y="49"/>
                    <a:pt x="43" y="46"/>
                  </a:cubicBezTo>
                  <a:cubicBezTo>
                    <a:pt x="38" y="46"/>
                    <a:pt x="34" y="45"/>
                    <a:pt x="31" y="43"/>
                  </a:cubicBezTo>
                  <a:cubicBezTo>
                    <a:pt x="23" y="40"/>
                    <a:pt x="19" y="32"/>
                    <a:pt x="21" y="25"/>
                  </a:cubicBezTo>
                  <a:cubicBezTo>
                    <a:pt x="23" y="18"/>
                    <a:pt x="29" y="14"/>
                    <a:pt x="37" y="14"/>
                  </a:cubicBezTo>
                  <a:cubicBezTo>
                    <a:pt x="37" y="14"/>
                    <a:pt x="38" y="14"/>
                    <a:pt x="39" y="14"/>
                  </a:cubicBezTo>
                  <a:cubicBezTo>
                    <a:pt x="43" y="15"/>
                    <a:pt x="46" y="16"/>
                    <a:pt x="50" y="18"/>
                  </a:cubicBezTo>
                  <a:cubicBezTo>
                    <a:pt x="52" y="16"/>
                    <a:pt x="54" y="14"/>
                    <a:pt x="56" y="12"/>
                  </a:cubicBezTo>
                  <a:cubicBezTo>
                    <a:pt x="49" y="6"/>
                    <a:pt x="41" y="1"/>
                    <a:pt x="33" y="1"/>
                  </a:cubicBezTo>
                  <a:cubicBezTo>
                    <a:pt x="32" y="0"/>
                    <a:pt x="31" y="0"/>
                    <a:pt x="30" y="0"/>
                  </a:cubicBezTo>
                  <a:cubicBezTo>
                    <a:pt x="18" y="0"/>
                    <a:pt x="7" y="8"/>
                    <a:pt x="4" y="20"/>
                  </a:cubicBezTo>
                  <a:cubicBezTo>
                    <a:pt x="0" y="34"/>
                    <a:pt x="7" y="47"/>
                    <a:pt x="19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22" name="Freeform 150"/>
            <p:cNvSpPr>
              <a:spLocks/>
            </p:cNvSpPr>
            <p:nvPr/>
          </p:nvSpPr>
          <p:spPr bwMode="auto">
            <a:xfrm>
              <a:off x="4684713" y="4356100"/>
              <a:ext cx="146050" cy="263525"/>
            </a:xfrm>
            <a:custGeom>
              <a:avLst/>
              <a:gdLst>
                <a:gd name="T0" fmla="*/ 39 w 39"/>
                <a:gd name="T1" fmla="*/ 35 h 70"/>
                <a:gd name="T2" fmla="*/ 19 w 39"/>
                <a:gd name="T3" fmla="*/ 0 h 70"/>
                <a:gd name="T4" fmla="*/ 0 w 39"/>
                <a:gd name="T5" fmla="*/ 35 h 70"/>
                <a:gd name="T6" fmla="*/ 19 w 39"/>
                <a:gd name="T7" fmla="*/ 70 h 70"/>
                <a:gd name="T8" fmla="*/ 39 w 39"/>
                <a:gd name="T9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70">
                  <a:moveTo>
                    <a:pt x="39" y="35"/>
                  </a:moveTo>
                  <a:cubicBezTo>
                    <a:pt x="39" y="23"/>
                    <a:pt x="31" y="5"/>
                    <a:pt x="19" y="0"/>
                  </a:cubicBezTo>
                  <a:cubicBezTo>
                    <a:pt x="7" y="5"/>
                    <a:pt x="0" y="23"/>
                    <a:pt x="0" y="35"/>
                  </a:cubicBezTo>
                  <a:cubicBezTo>
                    <a:pt x="0" y="47"/>
                    <a:pt x="7" y="65"/>
                    <a:pt x="19" y="70"/>
                  </a:cubicBezTo>
                  <a:cubicBezTo>
                    <a:pt x="31" y="65"/>
                    <a:pt x="39" y="47"/>
                    <a:pt x="3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23" name="Freeform 151"/>
            <p:cNvSpPr>
              <a:spLocks/>
            </p:cNvSpPr>
            <p:nvPr/>
          </p:nvSpPr>
          <p:spPr bwMode="auto">
            <a:xfrm>
              <a:off x="4786313" y="4521200"/>
              <a:ext cx="239713" cy="192088"/>
            </a:xfrm>
            <a:custGeom>
              <a:avLst/>
              <a:gdLst>
                <a:gd name="T0" fmla="*/ 2 w 64"/>
                <a:gd name="T1" fmla="*/ 43 h 51"/>
                <a:gd name="T2" fmla="*/ 42 w 64"/>
                <a:gd name="T3" fmla="*/ 43 h 51"/>
                <a:gd name="T4" fmla="*/ 62 w 64"/>
                <a:gd name="T5" fmla="*/ 9 h 51"/>
                <a:gd name="T6" fmla="*/ 22 w 64"/>
                <a:gd name="T7" fmla="*/ 8 h 51"/>
                <a:gd name="T8" fmla="*/ 2 w 64"/>
                <a:gd name="T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1">
                  <a:moveTo>
                    <a:pt x="2" y="43"/>
                  </a:moveTo>
                  <a:cubicBezTo>
                    <a:pt x="12" y="51"/>
                    <a:pt x="31" y="49"/>
                    <a:pt x="42" y="43"/>
                  </a:cubicBezTo>
                  <a:cubicBezTo>
                    <a:pt x="52" y="37"/>
                    <a:pt x="64" y="22"/>
                    <a:pt x="62" y="9"/>
                  </a:cubicBezTo>
                  <a:cubicBezTo>
                    <a:pt x="52" y="0"/>
                    <a:pt x="33" y="2"/>
                    <a:pt x="22" y="8"/>
                  </a:cubicBezTo>
                  <a:cubicBezTo>
                    <a:pt x="12" y="14"/>
                    <a:pt x="0" y="30"/>
                    <a:pt x="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24" name="Freeform 152"/>
            <p:cNvSpPr>
              <a:spLocks/>
            </p:cNvSpPr>
            <p:nvPr/>
          </p:nvSpPr>
          <p:spPr bwMode="auto">
            <a:xfrm>
              <a:off x="4786313" y="4713288"/>
              <a:ext cx="239713" cy="187325"/>
            </a:xfrm>
            <a:custGeom>
              <a:avLst/>
              <a:gdLst>
                <a:gd name="T0" fmla="*/ 42 w 64"/>
                <a:gd name="T1" fmla="*/ 42 h 50"/>
                <a:gd name="T2" fmla="*/ 62 w 64"/>
                <a:gd name="T3" fmla="*/ 8 h 50"/>
                <a:gd name="T4" fmla="*/ 22 w 64"/>
                <a:gd name="T5" fmla="*/ 8 h 50"/>
                <a:gd name="T6" fmla="*/ 2 w 64"/>
                <a:gd name="T7" fmla="*/ 42 h 50"/>
                <a:gd name="T8" fmla="*/ 42 w 64"/>
                <a:gd name="T9" fmla="*/ 4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0">
                  <a:moveTo>
                    <a:pt x="42" y="42"/>
                  </a:moveTo>
                  <a:cubicBezTo>
                    <a:pt x="52" y="36"/>
                    <a:pt x="64" y="21"/>
                    <a:pt x="62" y="8"/>
                  </a:cubicBezTo>
                  <a:cubicBezTo>
                    <a:pt x="52" y="0"/>
                    <a:pt x="33" y="2"/>
                    <a:pt x="22" y="8"/>
                  </a:cubicBezTo>
                  <a:cubicBezTo>
                    <a:pt x="12" y="14"/>
                    <a:pt x="0" y="29"/>
                    <a:pt x="2" y="42"/>
                  </a:cubicBezTo>
                  <a:cubicBezTo>
                    <a:pt x="12" y="50"/>
                    <a:pt x="31" y="48"/>
                    <a:pt x="42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25" name="Freeform 153"/>
            <p:cNvSpPr>
              <a:spLocks/>
            </p:cNvSpPr>
            <p:nvPr/>
          </p:nvSpPr>
          <p:spPr bwMode="auto">
            <a:xfrm>
              <a:off x="4489450" y="4521200"/>
              <a:ext cx="239713" cy="192088"/>
            </a:xfrm>
            <a:custGeom>
              <a:avLst/>
              <a:gdLst>
                <a:gd name="T0" fmla="*/ 22 w 64"/>
                <a:gd name="T1" fmla="*/ 43 h 51"/>
                <a:gd name="T2" fmla="*/ 62 w 64"/>
                <a:gd name="T3" fmla="*/ 43 h 51"/>
                <a:gd name="T4" fmla="*/ 41 w 64"/>
                <a:gd name="T5" fmla="*/ 8 h 51"/>
                <a:gd name="T6" fmla="*/ 1 w 64"/>
                <a:gd name="T7" fmla="*/ 9 h 51"/>
                <a:gd name="T8" fmla="*/ 22 w 64"/>
                <a:gd name="T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1">
                  <a:moveTo>
                    <a:pt x="22" y="43"/>
                  </a:moveTo>
                  <a:cubicBezTo>
                    <a:pt x="33" y="49"/>
                    <a:pt x="52" y="51"/>
                    <a:pt x="62" y="43"/>
                  </a:cubicBezTo>
                  <a:cubicBezTo>
                    <a:pt x="64" y="30"/>
                    <a:pt x="52" y="14"/>
                    <a:pt x="41" y="8"/>
                  </a:cubicBezTo>
                  <a:cubicBezTo>
                    <a:pt x="31" y="2"/>
                    <a:pt x="12" y="0"/>
                    <a:pt x="1" y="9"/>
                  </a:cubicBezTo>
                  <a:cubicBezTo>
                    <a:pt x="0" y="22"/>
                    <a:pt x="11" y="37"/>
                    <a:pt x="2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26" name="Freeform 154"/>
            <p:cNvSpPr>
              <a:spLocks/>
            </p:cNvSpPr>
            <p:nvPr/>
          </p:nvSpPr>
          <p:spPr bwMode="auto">
            <a:xfrm>
              <a:off x="4489450" y="4713288"/>
              <a:ext cx="239713" cy="187325"/>
            </a:xfrm>
            <a:custGeom>
              <a:avLst/>
              <a:gdLst>
                <a:gd name="T0" fmla="*/ 22 w 64"/>
                <a:gd name="T1" fmla="*/ 42 h 50"/>
                <a:gd name="T2" fmla="*/ 62 w 64"/>
                <a:gd name="T3" fmla="*/ 42 h 50"/>
                <a:gd name="T4" fmla="*/ 41 w 64"/>
                <a:gd name="T5" fmla="*/ 8 h 50"/>
                <a:gd name="T6" fmla="*/ 1 w 64"/>
                <a:gd name="T7" fmla="*/ 8 h 50"/>
                <a:gd name="T8" fmla="*/ 22 w 64"/>
                <a:gd name="T9" fmla="*/ 4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0">
                  <a:moveTo>
                    <a:pt x="22" y="42"/>
                  </a:moveTo>
                  <a:cubicBezTo>
                    <a:pt x="33" y="48"/>
                    <a:pt x="52" y="50"/>
                    <a:pt x="62" y="42"/>
                  </a:cubicBezTo>
                  <a:cubicBezTo>
                    <a:pt x="64" y="29"/>
                    <a:pt x="52" y="14"/>
                    <a:pt x="41" y="8"/>
                  </a:cubicBezTo>
                  <a:cubicBezTo>
                    <a:pt x="31" y="2"/>
                    <a:pt x="12" y="0"/>
                    <a:pt x="1" y="8"/>
                  </a:cubicBezTo>
                  <a:cubicBezTo>
                    <a:pt x="0" y="21"/>
                    <a:pt x="11" y="36"/>
                    <a:pt x="22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27" name="Freeform 155"/>
            <p:cNvSpPr>
              <a:spLocks/>
            </p:cNvSpPr>
            <p:nvPr/>
          </p:nvSpPr>
          <p:spPr bwMode="auto">
            <a:xfrm>
              <a:off x="4740275" y="4645025"/>
              <a:ext cx="30163" cy="300038"/>
            </a:xfrm>
            <a:custGeom>
              <a:avLst/>
              <a:gdLst>
                <a:gd name="T0" fmla="*/ 0 w 8"/>
                <a:gd name="T1" fmla="*/ 2 h 80"/>
                <a:gd name="T2" fmla="*/ 0 w 8"/>
                <a:gd name="T3" fmla="*/ 78 h 80"/>
                <a:gd name="T4" fmla="*/ 4 w 8"/>
                <a:gd name="T5" fmla="*/ 80 h 80"/>
                <a:gd name="T6" fmla="*/ 8 w 8"/>
                <a:gd name="T7" fmla="*/ 78 h 80"/>
                <a:gd name="T8" fmla="*/ 8 w 8"/>
                <a:gd name="T9" fmla="*/ 2 h 80"/>
                <a:gd name="T10" fmla="*/ 4 w 8"/>
                <a:gd name="T11" fmla="*/ 0 h 80"/>
                <a:gd name="T12" fmla="*/ 0 w 8"/>
                <a:gd name="T13" fmla="*/ 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80">
                  <a:moveTo>
                    <a:pt x="0" y="2"/>
                  </a:move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2" y="80"/>
                    <a:pt x="4" y="80"/>
                  </a:cubicBezTo>
                  <a:cubicBezTo>
                    <a:pt x="6" y="80"/>
                    <a:pt x="8" y="79"/>
                    <a:pt x="8" y="78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6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28" name="Freeform 156"/>
            <p:cNvSpPr>
              <a:spLocks/>
            </p:cNvSpPr>
            <p:nvPr/>
          </p:nvSpPr>
          <p:spPr bwMode="auto">
            <a:xfrm>
              <a:off x="1716088" y="4656138"/>
              <a:ext cx="47625" cy="260350"/>
            </a:xfrm>
            <a:custGeom>
              <a:avLst/>
              <a:gdLst>
                <a:gd name="T0" fmla="*/ 13 w 13"/>
                <a:gd name="T1" fmla="*/ 1 h 69"/>
                <a:gd name="T2" fmla="*/ 7 w 13"/>
                <a:gd name="T3" fmla="*/ 0 h 69"/>
                <a:gd name="T4" fmla="*/ 7 w 13"/>
                <a:gd name="T5" fmla="*/ 0 h 69"/>
                <a:gd name="T6" fmla="*/ 0 w 13"/>
                <a:gd name="T7" fmla="*/ 1 h 69"/>
                <a:gd name="T8" fmla="*/ 0 w 13"/>
                <a:gd name="T9" fmla="*/ 69 h 69"/>
                <a:gd name="T10" fmla="*/ 13 w 13"/>
                <a:gd name="T11" fmla="*/ 69 h 69"/>
                <a:gd name="T12" fmla="*/ 13 w 13"/>
                <a:gd name="T13" fmla="*/ 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69">
                  <a:moveTo>
                    <a:pt x="13" y="1"/>
                  </a:moveTo>
                  <a:cubicBezTo>
                    <a:pt x="11" y="0"/>
                    <a:pt x="9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2" y="0"/>
                    <a:pt x="0" y="1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3" y="69"/>
                    <a:pt x="13" y="69"/>
                    <a:pt x="13" y="69"/>
                  </a:cubicBezTo>
                  <a:lnTo>
                    <a:pt x="13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29" name="Freeform 157"/>
            <p:cNvSpPr>
              <a:spLocks/>
            </p:cNvSpPr>
            <p:nvPr/>
          </p:nvSpPr>
          <p:spPr bwMode="auto">
            <a:xfrm>
              <a:off x="1716088" y="4295775"/>
              <a:ext cx="47625" cy="33338"/>
            </a:xfrm>
            <a:custGeom>
              <a:avLst/>
              <a:gdLst>
                <a:gd name="T0" fmla="*/ 8 w 13"/>
                <a:gd name="T1" fmla="*/ 9 h 9"/>
                <a:gd name="T2" fmla="*/ 9 w 13"/>
                <a:gd name="T3" fmla="*/ 9 h 9"/>
                <a:gd name="T4" fmla="*/ 13 w 13"/>
                <a:gd name="T5" fmla="*/ 9 h 9"/>
                <a:gd name="T6" fmla="*/ 13 w 13"/>
                <a:gd name="T7" fmla="*/ 0 h 9"/>
                <a:gd name="T8" fmla="*/ 0 w 13"/>
                <a:gd name="T9" fmla="*/ 0 h 9"/>
                <a:gd name="T10" fmla="*/ 0 w 13"/>
                <a:gd name="T11" fmla="*/ 9 h 9"/>
                <a:gd name="T12" fmla="*/ 8 w 13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9">
                  <a:moveTo>
                    <a:pt x="8" y="9"/>
                  </a:moveTo>
                  <a:cubicBezTo>
                    <a:pt x="8" y="9"/>
                    <a:pt x="9" y="9"/>
                    <a:pt x="9" y="9"/>
                  </a:cubicBezTo>
                  <a:cubicBezTo>
                    <a:pt x="11" y="9"/>
                    <a:pt x="12" y="9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9"/>
                    <a:pt x="5" y="9"/>
                    <a:pt x="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30" name="Freeform 158"/>
            <p:cNvSpPr>
              <a:spLocks/>
            </p:cNvSpPr>
            <p:nvPr/>
          </p:nvSpPr>
          <p:spPr bwMode="auto">
            <a:xfrm>
              <a:off x="1501775" y="4344988"/>
              <a:ext cx="487363" cy="360363"/>
            </a:xfrm>
            <a:custGeom>
              <a:avLst/>
              <a:gdLst>
                <a:gd name="T0" fmla="*/ 70 w 130"/>
                <a:gd name="T1" fmla="*/ 1 h 96"/>
                <a:gd name="T2" fmla="*/ 66 w 130"/>
                <a:gd name="T3" fmla="*/ 0 h 96"/>
                <a:gd name="T4" fmla="*/ 65 w 130"/>
                <a:gd name="T5" fmla="*/ 0 h 96"/>
                <a:gd name="T6" fmla="*/ 57 w 130"/>
                <a:gd name="T7" fmla="*/ 1 h 96"/>
                <a:gd name="T8" fmla="*/ 0 w 130"/>
                <a:gd name="T9" fmla="*/ 63 h 96"/>
                <a:gd name="T10" fmla="*/ 5 w 130"/>
                <a:gd name="T11" fmla="*/ 88 h 96"/>
                <a:gd name="T12" fmla="*/ 7 w 130"/>
                <a:gd name="T13" fmla="*/ 91 h 96"/>
                <a:gd name="T14" fmla="*/ 10 w 130"/>
                <a:gd name="T15" fmla="*/ 87 h 96"/>
                <a:gd name="T16" fmla="*/ 27 w 130"/>
                <a:gd name="T17" fmla="*/ 77 h 96"/>
                <a:gd name="T18" fmla="*/ 27 w 130"/>
                <a:gd name="T19" fmla="*/ 77 h 96"/>
                <a:gd name="T20" fmla="*/ 44 w 130"/>
                <a:gd name="T21" fmla="*/ 88 h 96"/>
                <a:gd name="T22" fmla="*/ 45 w 130"/>
                <a:gd name="T23" fmla="*/ 91 h 96"/>
                <a:gd name="T24" fmla="*/ 47 w 130"/>
                <a:gd name="T25" fmla="*/ 88 h 96"/>
                <a:gd name="T26" fmla="*/ 57 w 130"/>
                <a:gd name="T27" fmla="*/ 79 h 96"/>
                <a:gd name="T28" fmla="*/ 64 w 130"/>
                <a:gd name="T29" fmla="*/ 78 h 96"/>
                <a:gd name="T30" fmla="*/ 64 w 130"/>
                <a:gd name="T31" fmla="*/ 78 h 96"/>
                <a:gd name="T32" fmla="*/ 70 w 130"/>
                <a:gd name="T33" fmla="*/ 79 h 96"/>
                <a:gd name="T34" fmla="*/ 81 w 130"/>
                <a:gd name="T35" fmla="*/ 89 h 96"/>
                <a:gd name="T36" fmla="*/ 83 w 130"/>
                <a:gd name="T37" fmla="*/ 92 h 96"/>
                <a:gd name="T38" fmla="*/ 85 w 130"/>
                <a:gd name="T39" fmla="*/ 89 h 96"/>
                <a:gd name="T40" fmla="*/ 101 w 130"/>
                <a:gd name="T41" fmla="*/ 79 h 96"/>
                <a:gd name="T42" fmla="*/ 101 w 130"/>
                <a:gd name="T43" fmla="*/ 79 h 96"/>
                <a:gd name="T44" fmla="*/ 118 w 130"/>
                <a:gd name="T45" fmla="*/ 90 h 96"/>
                <a:gd name="T46" fmla="*/ 119 w 130"/>
                <a:gd name="T47" fmla="*/ 94 h 96"/>
                <a:gd name="T48" fmla="*/ 120 w 130"/>
                <a:gd name="T49" fmla="*/ 96 h 96"/>
                <a:gd name="T50" fmla="*/ 122 w 130"/>
                <a:gd name="T51" fmla="*/ 94 h 96"/>
                <a:gd name="T52" fmla="*/ 123 w 130"/>
                <a:gd name="T53" fmla="*/ 91 h 96"/>
                <a:gd name="T54" fmla="*/ 129 w 130"/>
                <a:gd name="T55" fmla="*/ 67 h 96"/>
                <a:gd name="T56" fmla="*/ 70 w 130"/>
                <a:gd name="T57" fmla="*/ 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0" h="96">
                  <a:moveTo>
                    <a:pt x="70" y="1"/>
                  </a:moveTo>
                  <a:cubicBezTo>
                    <a:pt x="69" y="1"/>
                    <a:pt x="68" y="1"/>
                    <a:pt x="66" y="0"/>
                  </a:cubicBezTo>
                  <a:cubicBezTo>
                    <a:pt x="66" y="0"/>
                    <a:pt x="65" y="0"/>
                    <a:pt x="65" y="0"/>
                  </a:cubicBezTo>
                  <a:cubicBezTo>
                    <a:pt x="62" y="0"/>
                    <a:pt x="59" y="1"/>
                    <a:pt x="57" y="1"/>
                  </a:cubicBezTo>
                  <a:cubicBezTo>
                    <a:pt x="26" y="5"/>
                    <a:pt x="1" y="31"/>
                    <a:pt x="0" y="63"/>
                  </a:cubicBezTo>
                  <a:cubicBezTo>
                    <a:pt x="0" y="72"/>
                    <a:pt x="2" y="80"/>
                    <a:pt x="5" y="88"/>
                  </a:cubicBezTo>
                  <a:cubicBezTo>
                    <a:pt x="5" y="90"/>
                    <a:pt x="6" y="91"/>
                    <a:pt x="7" y="91"/>
                  </a:cubicBezTo>
                  <a:cubicBezTo>
                    <a:pt x="8" y="91"/>
                    <a:pt x="9" y="89"/>
                    <a:pt x="10" y="87"/>
                  </a:cubicBezTo>
                  <a:cubicBezTo>
                    <a:pt x="13" y="81"/>
                    <a:pt x="19" y="77"/>
                    <a:pt x="27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34" y="77"/>
                    <a:pt x="41" y="82"/>
                    <a:pt x="44" y="88"/>
                  </a:cubicBezTo>
                  <a:cubicBezTo>
                    <a:pt x="45" y="90"/>
                    <a:pt x="45" y="91"/>
                    <a:pt x="45" y="91"/>
                  </a:cubicBezTo>
                  <a:cubicBezTo>
                    <a:pt x="46" y="91"/>
                    <a:pt x="46" y="90"/>
                    <a:pt x="47" y="88"/>
                  </a:cubicBezTo>
                  <a:cubicBezTo>
                    <a:pt x="49" y="84"/>
                    <a:pt x="53" y="81"/>
                    <a:pt x="57" y="79"/>
                  </a:cubicBezTo>
                  <a:cubicBezTo>
                    <a:pt x="59" y="79"/>
                    <a:pt x="61" y="78"/>
                    <a:pt x="64" y="78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6" y="78"/>
                    <a:pt x="68" y="79"/>
                    <a:pt x="70" y="79"/>
                  </a:cubicBezTo>
                  <a:cubicBezTo>
                    <a:pt x="75" y="81"/>
                    <a:pt x="79" y="85"/>
                    <a:pt x="81" y="89"/>
                  </a:cubicBezTo>
                  <a:cubicBezTo>
                    <a:pt x="82" y="91"/>
                    <a:pt x="82" y="92"/>
                    <a:pt x="83" y="92"/>
                  </a:cubicBezTo>
                  <a:cubicBezTo>
                    <a:pt x="83" y="92"/>
                    <a:pt x="84" y="91"/>
                    <a:pt x="85" y="89"/>
                  </a:cubicBezTo>
                  <a:cubicBezTo>
                    <a:pt x="88" y="83"/>
                    <a:pt x="94" y="79"/>
                    <a:pt x="101" y="79"/>
                  </a:cubicBezTo>
                  <a:cubicBezTo>
                    <a:pt x="101" y="79"/>
                    <a:pt x="101" y="79"/>
                    <a:pt x="101" y="79"/>
                  </a:cubicBezTo>
                  <a:cubicBezTo>
                    <a:pt x="109" y="79"/>
                    <a:pt x="115" y="84"/>
                    <a:pt x="118" y="90"/>
                  </a:cubicBezTo>
                  <a:cubicBezTo>
                    <a:pt x="118" y="91"/>
                    <a:pt x="119" y="93"/>
                    <a:pt x="119" y="94"/>
                  </a:cubicBezTo>
                  <a:cubicBezTo>
                    <a:pt x="119" y="95"/>
                    <a:pt x="120" y="96"/>
                    <a:pt x="120" y="96"/>
                  </a:cubicBezTo>
                  <a:cubicBezTo>
                    <a:pt x="121" y="96"/>
                    <a:pt x="121" y="95"/>
                    <a:pt x="122" y="94"/>
                  </a:cubicBezTo>
                  <a:cubicBezTo>
                    <a:pt x="122" y="93"/>
                    <a:pt x="123" y="92"/>
                    <a:pt x="123" y="91"/>
                  </a:cubicBezTo>
                  <a:cubicBezTo>
                    <a:pt x="127" y="83"/>
                    <a:pt x="129" y="75"/>
                    <a:pt x="129" y="67"/>
                  </a:cubicBezTo>
                  <a:cubicBezTo>
                    <a:pt x="130" y="32"/>
                    <a:pt x="104" y="4"/>
                    <a:pt x="7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31" name="Freeform 159"/>
            <p:cNvSpPr>
              <a:spLocks/>
            </p:cNvSpPr>
            <p:nvPr/>
          </p:nvSpPr>
          <p:spPr bwMode="auto">
            <a:xfrm>
              <a:off x="2624138" y="4656138"/>
              <a:ext cx="187325" cy="134938"/>
            </a:xfrm>
            <a:custGeom>
              <a:avLst/>
              <a:gdLst>
                <a:gd name="T0" fmla="*/ 32 w 50"/>
                <a:gd name="T1" fmla="*/ 11 h 36"/>
                <a:gd name="T2" fmla="*/ 44 w 50"/>
                <a:gd name="T3" fmla="*/ 3 h 36"/>
                <a:gd name="T4" fmla="*/ 50 w 50"/>
                <a:gd name="T5" fmla="*/ 1 h 36"/>
                <a:gd name="T6" fmla="*/ 30 w 50"/>
                <a:gd name="T7" fmla="*/ 3 h 36"/>
                <a:gd name="T8" fmla="*/ 16 w 50"/>
                <a:gd name="T9" fmla="*/ 14 h 36"/>
                <a:gd name="T10" fmla="*/ 10 w 50"/>
                <a:gd name="T11" fmla="*/ 24 h 36"/>
                <a:gd name="T12" fmla="*/ 0 w 50"/>
                <a:gd name="T13" fmla="*/ 36 h 36"/>
                <a:gd name="T14" fmla="*/ 17 w 50"/>
                <a:gd name="T15" fmla="*/ 29 h 36"/>
                <a:gd name="T16" fmla="*/ 32 w 50"/>
                <a:gd name="T17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36">
                  <a:moveTo>
                    <a:pt x="32" y="11"/>
                  </a:moveTo>
                  <a:cubicBezTo>
                    <a:pt x="36" y="7"/>
                    <a:pt x="40" y="5"/>
                    <a:pt x="44" y="3"/>
                  </a:cubicBezTo>
                  <a:cubicBezTo>
                    <a:pt x="45" y="3"/>
                    <a:pt x="48" y="1"/>
                    <a:pt x="50" y="1"/>
                  </a:cubicBezTo>
                  <a:cubicBezTo>
                    <a:pt x="43" y="1"/>
                    <a:pt x="36" y="0"/>
                    <a:pt x="30" y="3"/>
                  </a:cubicBezTo>
                  <a:cubicBezTo>
                    <a:pt x="24" y="5"/>
                    <a:pt x="20" y="9"/>
                    <a:pt x="16" y="14"/>
                  </a:cubicBezTo>
                  <a:cubicBezTo>
                    <a:pt x="14" y="17"/>
                    <a:pt x="12" y="20"/>
                    <a:pt x="10" y="24"/>
                  </a:cubicBezTo>
                  <a:cubicBezTo>
                    <a:pt x="8" y="28"/>
                    <a:pt x="5" y="34"/>
                    <a:pt x="0" y="36"/>
                  </a:cubicBezTo>
                  <a:cubicBezTo>
                    <a:pt x="6" y="35"/>
                    <a:pt x="12" y="32"/>
                    <a:pt x="17" y="29"/>
                  </a:cubicBezTo>
                  <a:cubicBezTo>
                    <a:pt x="23" y="24"/>
                    <a:pt x="27" y="17"/>
                    <a:pt x="3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32" name="Freeform 160"/>
            <p:cNvSpPr>
              <a:spLocks/>
            </p:cNvSpPr>
            <p:nvPr/>
          </p:nvSpPr>
          <p:spPr bwMode="auto">
            <a:xfrm>
              <a:off x="2638425" y="4660900"/>
              <a:ext cx="244475" cy="165100"/>
            </a:xfrm>
            <a:custGeom>
              <a:avLst/>
              <a:gdLst>
                <a:gd name="T0" fmla="*/ 42 w 65"/>
                <a:gd name="T1" fmla="*/ 5 h 44"/>
                <a:gd name="T2" fmla="*/ 26 w 65"/>
                <a:gd name="T3" fmla="*/ 19 h 44"/>
                <a:gd name="T4" fmla="*/ 14 w 65"/>
                <a:gd name="T5" fmla="*/ 32 h 44"/>
                <a:gd name="T6" fmla="*/ 0 w 65"/>
                <a:gd name="T7" fmla="*/ 38 h 44"/>
                <a:gd name="T8" fmla="*/ 35 w 65"/>
                <a:gd name="T9" fmla="*/ 37 h 44"/>
                <a:gd name="T10" fmla="*/ 55 w 65"/>
                <a:gd name="T11" fmla="*/ 11 h 44"/>
                <a:gd name="T12" fmla="*/ 62 w 65"/>
                <a:gd name="T13" fmla="*/ 3 h 44"/>
                <a:gd name="T14" fmla="*/ 65 w 65"/>
                <a:gd name="T15" fmla="*/ 1 h 44"/>
                <a:gd name="T16" fmla="*/ 42 w 65"/>
                <a:gd name="T17" fmla="*/ 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44">
                  <a:moveTo>
                    <a:pt x="42" y="5"/>
                  </a:moveTo>
                  <a:cubicBezTo>
                    <a:pt x="35" y="9"/>
                    <a:pt x="31" y="13"/>
                    <a:pt x="26" y="19"/>
                  </a:cubicBezTo>
                  <a:cubicBezTo>
                    <a:pt x="23" y="24"/>
                    <a:pt x="19" y="29"/>
                    <a:pt x="14" y="32"/>
                  </a:cubicBezTo>
                  <a:cubicBezTo>
                    <a:pt x="10" y="34"/>
                    <a:pt x="4" y="37"/>
                    <a:pt x="0" y="38"/>
                  </a:cubicBezTo>
                  <a:cubicBezTo>
                    <a:pt x="11" y="44"/>
                    <a:pt x="25" y="44"/>
                    <a:pt x="35" y="37"/>
                  </a:cubicBezTo>
                  <a:cubicBezTo>
                    <a:pt x="45" y="31"/>
                    <a:pt x="49" y="21"/>
                    <a:pt x="55" y="11"/>
                  </a:cubicBezTo>
                  <a:cubicBezTo>
                    <a:pt x="57" y="8"/>
                    <a:pt x="59" y="6"/>
                    <a:pt x="62" y="3"/>
                  </a:cubicBezTo>
                  <a:cubicBezTo>
                    <a:pt x="62" y="3"/>
                    <a:pt x="64" y="1"/>
                    <a:pt x="65" y="1"/>
                  </a:cubicBezTo>
                  <a:cubicBezTo>
                    <a:pt x="57" y="0"/>
                    <a:pt x="49" y="1"/>
                    <a:pt x="4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33" name="Freeform 161"/>
            <p:cNvSpPr>
              <a:spLocks/>
            </p:cNvSpPr>
            <p:nvPr/>
          </p:nvSpPr>
          <p:spPr bwMode="auto">
            <a:xfrm>
              <a:off x="2624138" y="4518025"/>
              <a:ext cx="161925" cy="115888"/>
            </a:xfrm>
            <a:custGeom>
              <a:avLst/>
              <a:gdLst>
                <a:gd name="T0" fmla="*/ 14 w 43"/>
                <a:gd name="T1" fmla="*/ 12 h 31"/>
                <a:gd name="T2" fmla="*/ 9 w 43"/>
                <a:gd name="T3" fmla="*/ 20 h 31"/>
                <a:gd name="T4" fmla="*/ 0 w 43"/>
                <a:gd name="T5" fmla="*/ 31 h 31"/>
                <a:gd name="T6" fmla="*/ 15 w 43"/>
                <a:gd name="T7" fmla="*/ 24 h 31"/>
                <a:gd name="T8" fmla="*/ 28 w 43"/>
                <a:gd name="T9" fmla="*/ 9 h 31"/>
                <a:gd name="T10" fmla="*/ 38 w 43"/>
                <a:gd name="T11" fmla="*/ 3 h 31"/>
                <a:gd name="T12" fmla="*/ 43 w 43"/>
                <a:gd name="T13" fmla="*/ 1 h 31"/>
                <a:gd name="T14" fmla="*/ 26 w 43"/>
                <a:gd name="T15" fmla="*/ 2 h 31"/>
                <a:gd name="T16" fmla="*/ 14 w 43"/>
                <a:gd name="T1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31">
                  <a:moveTo>
                    <a:pt x="14" y="12"/>
                  </a:moveTo>
                  <a:cubicBezTo>
                    <a:pt x="12" y="15"/>
                    <a:pt x="11" y="17"/>
                    <a:pt x="9" y="20"/>
                  </a:cubicBezTo>
                  <a:cubicBezTo>
                    <a:pt x="7" y="24"/>
                    <a:pt x="5" y="29"/>
                    <a:pt x="0" y="31"/>
                  </a:cubicBezTo>
                  <a:cubicBezTo>
                    <a:pt x="6" y="30"/>
                    <a:pt x="11" y="28"/>
                    <a:pt x="15" y="24"/>
                  </a:cubicBezTo>
                  <a:cubicBezTo>
                    <a:pt x="20" y="20"/>
                    <a:pt x="24" y="14"/>
                    <a:pt x="28" y="9"/>
                  </a:cubicBezTo>
                  <a:cubicBezTo>
                    <a:pt x="31" y="6"/>
                    <a:pt x="34" y="4"/>
                    <a:pt x="38" y="3"/>
                  </a:cubicBezTo>
                  <a:cubicBezTo>
                    <a:pt x="39" y="2"/>
                    <a:pt x="42" y="1"/>
                    <a:pt x="43" y="1"/>
                  </a:cubicBezTo>
                  <a:cubicBezTo>
                    <a:pt x="37" y="0"/>
                    <a:pt x="31" y="0"/>
                    <a:pt x="26" y="2"/>
                  </a:cubicBezTo>
                  <a:cubicBezTo>
                    <a:pt x="21" y="4"/>
                    <a:pt x="17" y="8"/>
                    <a:pt x="1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34" name="Freeform 162"/>
            <p:cNvSpPr>
              <a:spLocks/>
            </p:cNvSpPr>
            <p:nvPr/>
          </p:nvSpPr>
          <p:spPr bwMode="auto">
            <a:xfrm>
              <a:off x="2638425" y="4521200"/>
              <a:ext cx="211138" cy="142875"/>
            </a:xfrm>
            <a:custGeom>
              <a:avLst/>
              <a:gdLst>
                <a:gd name="T0" fmla="*/ 53 w 56"/>
                <a:gd name="T1" fmla="*/ 3 h 38"/>
                <a:gd name="T2" fmla="*/ 56 w 56"/>
                <a:gd name="T3" fmla="*/ 1 h 38"/>
                <a:gd name="T4" fmla="*/ 36 w 56"/>
                <a:gd name="T5" fmla="*/ 4 h 38"/>
                <a:gd name="T6" fmla="*/ 22 w 56"/>
                <a:gd name="T7" fmla="*/ 17 h 38"/>
                <a:gd name="T8" fmla="*/ 12 w 56"/>
                <a:gd name="T9" fmla="*/ 27 h 38"/>
                <a:gd name="T10" fmla="*/ 0 w 56"/>
                <a:gd name="T11" fmla="*/ 32 h 38"/>
                <a:gd name="T12" fmla="*/ 30 w 56"/>
                <a:gd name="T13" fmla="*/ 32 h 38"/>
                <a:gd name="T14" fmla="*/ 47 w 56"/>
                <a:gd name="T15" fmla="*/ 10 h 38"/>
                <a:gd name="T16" fmla="*/ 53 w 56"/>
                <a:gd name="T17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">
                  <a:moveTo>
                    <a:pt x="53" y="3"/>
                  </a:moveTo>
                  <a:cubicBezTo>
                    <a:pt x="53" y="2"/>
                    <a:pt x="55" y="1"/>
                    <a:pt x="56" y="1"/>
                  </a:cubicBezTo>
                  <a:cubicBezTo>
                    <a:pt x="49" y="0"/>
                    <a:pt x="42" y="1"/>
                    <a:pt x="36" y="4"/>
                  </a:cubicBezTo>
                  <a:cubicBezTo>
                    <a:pt x="30" y="7"/>
                    <a:pt x="26" y="11"/>
                    <a:pt x="22" y="17"/>
                  </a:cubicBezTo>
                  <a:cubicBezTo>
                    <a:pt x="19" y="20"/>
                    <a:pt x="16" y="25"/>
                    <a:pt x="12" y="27"/>
                  </a:cubicBezTo>
                  <a:cubicBezTo>
                    <a:pt x="8" y="29"/>
                    <a:pt x="4" y="32"/>
                    <a:pt x="0" y="32"/>
                  </a:cubicBezTo>
                  <a:cubicBezTo>
                    <a:pt x="9" y="38"/>
                    <a:pt x="21" y="38"/>
                    <a:pt x="30" y="32"/>
                  </a:cubicBezTo>
                  <a:cubicBezTo>
                    <a:pt x="39" y="27"/>
                    <a:pt x="42" y="18"/>
                    <a:pt x="47" y="10"/>
                  </a:cubicBezTo>
                  <a:cubicBezTo>
                    <a:pt x="48" y="7"/>
                    <a:pt x="50" y="5"/>
                    <a:pt x="5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35" name="Freeform 163"/>
            <p:cNvSpPr>
              <a:spLocks/>
            </p:cNvSpPr>
            <p:nvPr/>
          </p:nvSpPr>
          <p:spPr bwMode="auto">
            <a:xfrm>
              <a:off x="2417763" y="4656138"/>
              <a:ext cx="187325" cy="134938"/>
            </a:xfrm>
            <a:custGeom>
              <a:avLst/>
              <a:gdLst>
                <a:gd name="T0" fmla="*/ 18 w 50"/>
                <a:gd name="T1" fmla="*/ 11 h 36"/>
                <a:gd name="T2" fmla="*/ 33 w 50"/>
                <a:gd name="T3" fmla="*/ 29 h 36"/>
                <a:gd name="T4" fmla="*/ 50 w 50"/>
                <a:gd name="T5" fmla="*/ 36 h 36"/>
                <a:gd name="T6" fmla="*/ 40 w 50"/>
                <a:gd name="T7" fmla="*/ 24 h 36"/>
                <a:gd name="T8" fmla="*/ 34 w 50"/>
                <a:gd name="T9" fmla="*/ 14 h 36"/>
                <a:gd name="T10" fmla="*/ 21 w 50"/>
                <a:gd name="T11" fmla="*/ 3 h 36"/>
                <a:gd name="T12" fmla="*/ 0 w 50"/>
                <a:gd name="T13" fmla="*/ 1 h 36"/>
                <a:gd name="T14" fmla="*/ 6 w 50"/>
                <a:gd name="T15" fmla="*/ 3 h 36"/>
                <a:gd name="T16" fmla="*/ 18 w 50"/>
                <a:gd name="T17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36">
                  <a:moveTo>
                    <a:pt x="18" y="11"/>
                  </a:moveTo>
                  <a:cubicBezTo>
                    <a:pt x="23" y="17"/>
                    <a:pt x="27" y="24"/>
                    <a:pt x="33" y="29"/>
                  </a:cubicBezTo>
                  <a:cubicBezTo>
                    <a:pt x="38" y="32"/>
                    <a:pt x="44" y="35"/>
                    <a:pt x="50" y="36"/>
                  </a:cubicBezTo>
                  <a:cubicBezTo>
                    <a:pt x="45" y="34"/>
                    <a:pt x="42" y="28"/>
                    <a:pt x="40" y="24"/>
                  </a:cubicBezTo>
                  <a:cubicBezTo>
                    <a:pt x="38" y="20"/>
                    <a:pt x="37" y="17"/>
                    <a:pt x="34" y="14"/>
                  </a:cubicBezTo>
                  <a:cubicBezTo>
                    <a:pt x="31" y="9"/>
                    <a:pt x="26" y="5"/>
                    <a:pt x="21" y="3"/>
                  </a:cubicBezTo>
                  <a:cubicBezTo>
                    <a:pt x="14" y="0"/>
                    <a:pt x="7" y="1"/>
                    <a:pt x="0" y="1"/>
                  </a:cubicBezTo>
                  <a:cubicBezTo>
                    <a:pt x="2" y="1"/>
                    <a:pt x="5" y="3"/>
                    <a:pt x="6" y="3"/>
                  </a:cubicBezTo>
                  <a:cubicBezTo>
                    <a:pt x="11" y="5"/>
                    <a:pt x="15" y="7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36" name="Freeform 164"/>
            <p:cNvSpPr>
              <a:spLocks/>
            </p:cNvSpPr>
            <p:nvPr/>
          </p:nvSpPr>
          <p:spPr bwMode="auto">
            <a:xfrm>
              <a:off x="2346325" y="4660900"/>
              <a:ext cx="244475" cy="165100"/>
            </a:xfrm>
            <a:custGeom>
              <a:avLst/>
              <a:gdLst>
                <a:gd name="T0" fmla="*/ 10 w 65"/>
                <a:gd name="T1" fmla="*/ 11 h 44"/>
                <a:gd name="T2" fmla="*/ 30 w 65"/>
                <a:gd name="T3" fmla="*/ 37 h 44"/>
                <a:gd name="T4" fmla="*/ 65 w 65"/>
                <a:gd name="T5" fmla="*/ 38 h 44"/>
                <a:gd name="T6" fmla="*/ 52 w 65"/>
                <a:gd name="T7" fmla="*/ 32 h 44"/>
                <a:gd name="T8" fmla="*/ 39 w 65"/>
                <a:gd name="T9" fmla="*/ 19 h 44"/>
                <a:gd name="T10" fmla="*/ 23 w 65"/>
                <a:gd name="T11" fmla="*/ 5 h 44"/>
                <a:gd name="T12" fmla="*/ 0 w 65"/>
                <a:gd name="T13" fmla="*/ 1 h 44"/>
                <a:gd name="T14" fmla="*/ 4 w 65"/>
                <a:gd name="T15" fmla="*/ 3 h 44"/>
                <a:gd name="T16" fmla="*/ 10 w 65"/>
                <a:gd name="T17" fmla="*/ 1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44">
                  <a:moveTo>
                    <a:pt x="10" y="11"/>
                  </a:moveTo>
                  <a:cubicBezTo>
                    <a:pt x="16" y="21"/>
                    <a:pt x="20" y="31"/>
                    <a:pt x="30" y="37"/>
                  </a:cubicBezTo>
                  <a:cubicBezTo>
                    <a:pt x="41" y="44"/>
                    <a:pt x="55" y="44"/>
                    <a:pt x="65" y="38"/>
                  </a:cubicBezTo>
                  <a:cubicBezTo>
                    <a:pt x="61" y="37"/>
                    <a:pt x="55" y="34"/>
                    <a:pt x="52" y="32"/>
                  </a:cubicBezTo>
                  <a:cubicBezTo>
                    <a:pt x="47" y="29"/>
                    <a:pt x="43" y="24"/>
                    <a:pt x="39" y="19"/>
                  </a:cubicBezTo>
                  <a:cubicBezTo>
                    <a:pt x="35" y="13"/>
                    <a:pt x="30" y="9"/>
                    <a:pt x="23" y="5"/>
                  </a:cubicBezTo>
                  <a:cubicBezTo>
                    <a:pt x="16" y="1"/>
                    <a:pt x="8" y="0"/>
                    <a:pt x="0" y="1"/>
                  </a:cubicBezTo>
                  <a:cubicBezTo>
                    <a:pt x="1" y="1"/>
                    <a:pt x="3" y="3"/>
                    <a:pt x="4" y="3"/>
                  </a:cubicBezTo>
                  <a:cubicBezTo>
                    <a:pt x="6" y="6"/>
                    <a:pt x="9" y="8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37" name="Freeform 165"/>
            <p:cNvSpPr>
              <a:spLocks/>
            </p:cNvSpPr>
            <p:nvPr/>
          </p:nvSpPr>
          <p:spPr bwMode="auto">
            <a:xfrm>
              <a:off x="2443163" y="4518025"/>
              <a:ext cx="161925" cy="115888"/>
            </a:xfrm>
            <a:custGeom>
              <a:avLst/>
              <a:gdLst>
                <a:gd name="T0" fmla="*/ 18 w 43"/>
                <a:gd name="T1" fmla="*/ 2 h 31"/>
                <a:gd name="T2" fmla="*/ 0 w 43"/>
                <a:gd name="T3" fmla="*/ 1 h 31"/>
                <a:gd name="T4" fmla="*/ 5 w 43"/>
                <a:gd name="T5" fmla="*/ 3 h 31"/>
                <a:gd name="T6" fmla="*/ 15 w 43"/>
                <a:gd name="T7" fmla="*/ 9 h 31"/>
                <a:gd name="T8" fmla="*/ 28 w 43"/>
                <a:gd name="T9" fmla="*/ 24 h 31"/>
                <a:gd name="T10" fmla="*/ 43 w 43"/>
                <a:gd name="T11" fmla="*/ 31 h 31"/>
                <a:gd name="T12" fmla="*/ 34 w 43"/>
                <a:gd name="T13" fmla="*/ 20 h 31"/>
                <a:gd name="T14" fmla="*/ 29 w 43"/>
                <a:gd name="T15" fmla="*/ 12 h 31"/>
                <a:gd name="T16" fmla="*/ 18 w 43"/>
                <a:gd name="T1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31">
                  <a:moveTo>
                    <a:pt x="18" y="2"/>
                  </a:moveTo>
                  <a:cubicBezTo>
                    <a:pt x="12" y="0"/>
                    <a:pt x="6" y="0"/>
                    <a:pt x="0" y="1"/>
                  </a:cubicBezTo>
                  <a:cubicBezTo>
                    <a:pt x="2" y="1"/>
                    <a:pt x="4" y="2"/>
                    <a:pt x="5" y="3"/>
                  </a:cubicBezTo>
                  <a:cubicBezTo>
                    <a:pt x="9" y="4"/>
                    <a:pt x="12" y="6"/>
                    <a:pt x="15" y="9"/>
                  </a:cubicBezTo>
                  <a:cubicBezTo>
                    <a:pt x="20" y="14"/>
                    <a:pt x="23" y="20"/>
                    <a:pt x="28" y="24"/>
                  </a:cubicBezTo>
                  <a:cubicBezTo>
                    <a:pt x="32" y="28"/>
                    <a:pt x="38" y="30"/>
                    <a:pt x="43" y="31"/>
                  </a:cubicBezTo>
                  <a:cubicBezTo>
                    <a:pt x="39" y="29"/>
                    <a:pt x="36" y="24"/>
                    <a:pt x="34" y="20"/>
                  </a:cubicBezTo>
                  <a:cubicBezTo>
                    <a:pt x="33" y="17"/>
                    <a:pt x="31" y="15"/>
                    <a:pt x="29" y="12"/>
                  </a:cubicBezTo>
                  <a:cubicBezTo>
                    <a:pt x="26" y="8"/>
                    <a:pt x="22" y="4"/>
                    <a:pt x="1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38" name="Freeform 166"/>
            <p:cNvSpPr>
              <a:spLocks/>
            </p:cNvSpPr>
            <p:nvPr/>
          </p:nvSpPr>
          <p:spPr bwMode="auto">
            <a:xfrm>
              <a:off x="2382838" y="4521200"/>
              <a:ext cx="211138" cy="142875"/>
            </a:xfrm>
            <a:custGeom>
              <a:avLst/>
              <a:gdLst>
                <a:gd name="T0" fmla="*/ 0 w 56"/>
                <a:gd name="T1" fmla="*/ 1 h 38"/>
                <a:gd name="T2" fmla="*/ 3 w 56"/>
                <a:gd name="T3" fmla="*/ 3 h 38"/>
                <a:gd name="T4" fmla="*/ 8 w 56"/>
                <a:gd name="T5" fmla="*/ 10 h 38"/>
                <a:gd name="T6" fmla="*/ 25 w 56"/>
                <a:gd name="T7" fmla="*/ 32 h 38"/>
                <a:gd name="T8" fmla="*/ 56 w 56"/>
                <a:gd name="T9" fmla="*/ 32 h 38"/>
                <a:gd name="T10" fmla="*/ 44 w 56"/>
                <a:gd name="T11" fmla="*/ 27 h 38"/>
                <a:gd name="T12" fmla="*/ 33 w 56"/>
                <a:gd name="T13" fmla="*/ 17 h 38"/>
                <a:gd name="T14" fmla="*/ 19 w 56"/>
                <a:gd name="T15" fmla="*/ 4 h 38"/>
                <a:gd name="T16" fmla="*/ 0 w 56"/>
                <a:gd name="T17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">
                  <a:moveTo>
                    <a:pt x="0" y="1"/>
                  </a:moveTo>
                  <a:cubicBezTo>
                    <a:pt x="1" y="1"/>
                    <a:pt x="2" y="2"/>
                    <a:pt x="3" y="3"/>
                  </a:cubicBezTo>
                  <a:cubicBezTo>
                    <a:pt x="5" y="5"/>
                    <a:pt x="7" y="7"/>
                    <a:pt x="8" y="10"/>
                  </a:cubicBezTo>
                  <a:cubicBezTo>
                    <a:pt x="13" y="18"/>
                    <a:pt x="17" y="27"/>
                    <a:pt x="25" y="32"/>
                  </a:cubicBezTo>
                  <a:cubicBezTo>
                    <a:pt x="34" y="38"/>
                    <a:pt x="46" y="38"/>
                    <a:pt x="56" y="32"/>
                  </a:cubicBezTo>
                  <a:cubicBezTo>
                    <a:pt x="52" y="32"/>
                    <a:pt x="47" y="29"/>
                    <a:pt x="44" y="27"/>
                  </a:cubicBezTo>
                  <a:cubicBezTo>
                    <a:pt x="40" y="25"/>
                    <a:pt x="36" y="20"/>
                    <a:pt x="33" y="17"/>
                  </a:cubicBezTo>
                  <a:cubicBezTo>
                    <a:pt x="29" y="11"/>
                    <a:pt x="25" y="7"/>
                    <a:pt x="19" y="4"/>
                  </a:cubicBezTo>
                  <a:cubicBezTo>
                    <a:pt x="13" y="1"/>
                    <a:pt x="6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39" name="Freeform 167"/>
            <p:cNvSpPr>
              <a:spLocks/>
            </p:cNvSpPr>
            <p:nvPr/>
          </p:nvSpPr>
          <p:spPr bwMode="auto">
            <a:xfrm>
              <a:off x="2613025" y="4419600"/>
              <a:ext cx="85725" cy="180975"/>
            </a:xfrm>
            <a:custGeom>
              <a:avLst/>
              <a:gdLst>
                <a:gd name="T0" fmla="*/ 15 w 23"/>
                <a:gd name="T1" fmla="*/ 16 h 48"/>
                <a:gd name="T2" fmla="*/ 3 w 23"/>
                <a:gd name="T3" fmla="*/ 32 h 48"/>
                <a:gd name="T4" fmla="*/ 0 w 23"/>
                <a:gd name="T5" fmla="*/ 48 h 48"/>
                <a:gd name="T6" fmla="*/ 8 w 23"/>
                <a:gd name="T7" fmla="*/ 37 h 48"/>
                <a:gd name="T8" fmla="*/ 16 w 23"/>
                <a:gd name="T9" fmla="*/ 31 h 48"/>
                <a:gd name="T10" fmla="*/ 23 w 23"/>
                <a:gd name="T11" fmla="*/ 17 h 48"/>
                <a:gd name="T12" fmla="*/ 20 w 23"/>
                <a:gd name="T13" fmla="*/ 0 h 48"/>
                <a:gd name="T14" fmla="*/ 19 w 23"/>
                <a:gd name="T15" fmla="*/ 5 h 48"/>
                <a:gd name="T16" fmla="*/ 15 w 23"/>
                <a:gd name="T17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48">
                  <a:moveTo>
                    <a:pt x="15" y="16"/>
                  </a:moveTo>
                  <a:cubicBezTo>
                    <a:pt x="11" y="22"/>
                    <a:pt x="6" y="26"/>
                    <a:pt x="3" y="32"/>
                  </a:cubicBezTo>
                  <a:cubicBezTo>
                    <a:pt x="1" y="37"/>
                    <a:pt x="0" y="43"/>
                    <a:pt x="0" y="48"/>
                  </a:cubicBezTo>
                  <a:cubicBezTo>
                    <a:pt x="1" y="44"/>
                    <a:pt x="5" y="40"/>
                    <a:pt x="8" y="37"/>
                  </a:cubicBezTo>
                  <a:cubicBezTo>
                    <a:pt x="11" y="35"/>
                    <a:pt x="14" y="33"/>
                    <a:pt x="16" y="31"/>
                  </a:cubicBezTo>
                  <a:cubicBezTo>
                    <a:pt x="19" y="27"/>
                    <a:pt x="22" y="22"/>
                    <a:pt x="23" y="17"/>
                  </a:cubicBezTo>
                  <a:cubicBezTo>
                    <a:pt x="23" y="11"/>
                    <a:pt x="22" y="5"/>
                    <a:pt x="20" y="0"/>
                  </a:cubicBezTo>
                  <a:cubicBezTo>
                    <a:pt x="20" y="1"/>
                    <a:pt x="20" y="4"/>
                    <a:pt x="19" y="5"/>
                  </a:cubicBezTo>
                  <a:cubicBezTo>
                    <a:pt x="19" y="9"/>
                    <a:pt x="17" y="13"/>
                    <a:pt x="15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0" name="Freeform 168"/>
            <p:cNvSpPr>
              <a:spLocks/>
            </p:cNvSpPr>
            <p:nvPr/>
          </p:nvSpPr>
          <p:spPr bwMode="auto">
            <a:xfrm>
              <a:off x="2563813" y="4359275"/>
              <a:ext cx="115888" cy="233363"/>
            </a:xfrm>
            <a:custGeom>
              <a:avLst/>
              <a:gdLst>
                <a:gd name="T0" fmla="*/ 10 w 31"/>
                <a:gd name="T1" fmla="*/ 62 h 62"/>
                <a:gd name="T2" fmla="*/ 12 w 31"/>
                <a:gd name="T3" fmla="*/ 49 h 62"/>
                <a:gd name="T4" fmla="*/ 20 w 31"/>
                <a:gd name="T5" fmla="*/ 37 h 62"/>
                <a:gd name="T6" fmla="*/ 29 w 31"/>
                <a:gd name="T7" fmla="*/ 20 h 62"/>
                <a:gd name="T8" fmla="*/ 28 w 31"/>
                <a:gd name="T9" fmla="*/ 0 h 62"/>
                <a:gd name="T10" fmla="*/ 27 w 31"/>
                <a:gd name="T11" fmla="*/ 4 h 62"/>
                <a:gd name="T12" fmla="*/ 21 w 31"/>
                <a:gd name="T13" fmla="*/ 11 h 62"/>
                <a:gd name="T14" fmla="*/ 3 w 31"/>
                <a:gd name="T15" fmla="*/ 32 h 62"/>
                <a:gd name="T16" fmla="*/ 10 w 31"/>
                <a:gd name="T17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62">
                  <a:moveTo>
                    <a:pt x="10" y="62"/>
                  </a:moveTo>
                  <a:cubicBezTo>
                    <a:pt x="9" y="58"/>
                    <a:pt x="10" y="53"/>
                    <a:pt x="12" y="49"/>
                  </a:cubicBezTo>
                  <a:cubicBezTo>
                    <a:pt x="13" y="45"/>
                    <a:pt x="17" y="40"/>
                    <a:pt x="20" y="37"/>
                  </a:cubicBezTo>
                  <a:cubicBezTo>
                    <a:pt x="24" y="31"/>
                    <a:pt x="27" y="27"/>
                    <a:pt x="29" y="20"/>
                  </a:cubicBezTo>
                  <a:cubicBezTo>
                    <a:pt x="31" y="14"/>
                    <a:pt x="30" y="7"/>
                    <a:pt x="28" y="0"/>
                  </a:cubicBezTo>
                  <a:cubicBezTo>
                    <a:pt x="28" y="1"/>
                    <a:pt x="27" y="3"/>
                    <a:pt x="27" y="4"/>
                  </a:cubicBezTo>
                  <a:cubicBezTo>
                    <a:pt x="25" y="6"/>
                    <a:pt x="23" y="9"/>
                    <a:pt x="21" y="11"/>
                  </a:cubicBezTo>
                  <a:cubicBezTo>
                    <a:pt x="14" y="18"/>
                    <a:pt x="6" y="23"/>
                    <a:pt x="3" y="32"/>
                  </a:cubicBezTo>
                  <a:cubicBezTo>
                    <a:pt x="0" y="42"/>
                    <a:pt x="2" y="54"/>
                    <a:pt x="10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1" name="Freeform 169"/>
            <p:cNvSpPr>
              <a:spLocks/>
            </p:cNvSpPr>
            <p:nvPr/>
          </p:nvSpPr>
          <p:spPr bwMode="auto">
            <a:xfrm>
              <a:off x="6665913" y="3668713"/>
              <a:ext cx="277813" cy="450850"/>
            </a:xfrm>
            <a:custGeom>
              <a:avLst/>
              <a:gdLst>
                <a:gd name="T0" fmla="*/ 175 w 175"/>
                <a:gd name="T1" fmla="*/ 166 h 284"/>
                <a:gd name="T2" fmla="*/ 175 w 175"/>
                <a:gd name="T3" fmla="*/ 0 h 284"/>
                <a:gd name="T4" fmla="*/ 88 w 175"/>
                <a:gd name="T5" fmla="*/ 0 h 284"/>
                <a:gd name="T6" fmla="*/ 0 w 175"/>
                <a:gd name="T7" fmla="*/ 227 h 284"/>
                <a:gd name="T8" fmla="*/ 128 w 175"/>
                <a:gd name="T9" fmla="*/ 284 h 284"/>
                <a:gd name="T10" fmla="*/ 175 w 175"/>
                <a:gd name="T11" fmla="*/ 16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" h="284">
                  <a:moveTo>
                    <a:pt x="175" y="166"/>
                  </a:moveTo>
                  <a:lnTo>
                    <a:pt x="175" y="0"/>
                  </a:lnTo>
                  <a:lnTo>
                    <a:pt x="88" y="0"/>
                  </a:lnTo>
                  <a:lnTo>
                    <a:pt x="0" y="227"/>
                  </a:lnTo>
                  <a:lnTo>
                    <a:pt x="128" y="284"/>
                  </a:lnTo>
                  <a:lnTo>
                    <a:pt x="175" y="1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2" name="Freeform 170"/>
            <p:cNvSpPr>
              <a:spLocks/>
            </p:cNvSpPr>
            <p:nvPr/>
          </p:nvSpPr>
          <p:spPr bwMode="auto">
            <a:xfrm>
              <a:off x="6959600" y="3668713"/>
              <a:ext cx="52388" cy="142875"/>
            </a:xfrm>
            <a:custGeom>
              <a:avLst/>
              <a:gdLst>
                <a:gd name="T0" fmla="*/ 0 w 14"/>
                <a:gd name="T1" fmla="*/ 38 h 38"/>
                <a:gd name="T2" fmla="*/ 14 w 14"/>
                <a:gd name="T3" fmla="*/ 2 h 38"/>
                <a:gd name="T4" fmla="*/ 14 w 14"/>
                <a:gd name="T5" fmla="*/ 0 h 38"/>
                <a:gd name="T6" fmla="*/ 0 w 14"/>
                <a:gd name="T7" fmla="*/ 0 h 38"/>
                <a:gd name="T8" fmla="*/ 0 w 14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8">
                  <a:moveTo>
                    <a:pt x="0" y="38"/>
                  </a:moveTo>
                  <a:cubicBezTo>
                    <a:pt x="13" y="31"/>
                    <a:pt x="14" y="14"/>
                    <a:pt x="14" y="2"/>
                  </a:cubicBezTo>
                  <a:cubicBezTo>
                    <a:pt x="14" y="1"/>
                    <a:pt x="14" y="1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3" name="Freeform 171"/>
            <p:cNvSpPr>
              <a:spLocks/>
            </p:cNvSpPr>
            <p:nvPr/>
          </p:nvSpPr>
          <p:spPr bwMode="auto">
            <a:xfrm>
              <a:off x="6959600" y="3668713"/>
              <a:ext cx="277813" cy="450850"/>
            </a:xfrm>
            <a:custGeom>
              <a:avLst/>
              <a:gdLst>
                <a:gd name="T0" fmla="*/ 18 w 74"/>
                <a:gd name="T1" fmla="*/ 0 h 120"/>
                <a:gd name="T2" fmla="*/ 18 w 74"/>
                <a:gd name="T3" fmla="*/ 2 h 120"/>
                <a:gd name="T4" fmla="*/ 0 w 74"/>
                <a:gd name="T5" fmla="*/ 43 h 120"/>
                <a:gd name="T6" fmla="*/ 0 w 74"/>
                <a:gd name="T7" fmla="*/ 70 h 120"/>
                <a:gd name="T8" fmla="*/ 21 w 74"/>
                <a:gd name="T9" fmla="*/ 120 h 120"/>
                <a:gd name="T10" fmla="*/ 74 w 74"/>
                <a:gd name="T11" fmla="*/ 96 h 120"/>
                <a:gd name="T12" fmla="*/ 37 w 74"/>
                <a:gd name="T13" fmla="*/ 0 h 120"/>
                <a:gd name="T14" fmla="*/ 18 w 74"/>
                <a:gd name="T1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120">
                  <a:moveTo>
                    <a:pt x="18" y="0"/>
                  </a:moveTo>
                  <a:cubicBezTo>
                    <a:pt x="18" y="1"/>
                    <a:pt x="18" y="1"/>
                    <a:pt x="18" y="2"/>
                  </a:cubicBezTo>
                  <a:cubicBezTo>
                    <a:pt x="18" y="17"/>
                    <a:pt x="16" y="36"/>
                    <a:pt x="0" y="43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74" y="96"/>
                    <a:pt x="74" y="96"/>
                    <a:pt x="74" y="96"/>
                  </a:cubicBezTo>
                  <a:cubicBezTo>
                    <a:pt x="37" y="0"/>
                    <a:pt x="37" y="0"/>
                    <a:pt x="37" y="0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4" name="Freeform 172"/>
            <p:cNvSpPr>
              <a:spLocks/>
            </p:cNvSpPr>
            <p:nvPr/>
          </p:nvSpPr>
          <p:spPr bwMode="auto">
            <a:xfrm>
              <a:off x="6805613" y="3619500"/>
              <a:ext cx="292100" cy="38100"/>
            </a:xfrm>
            <a:custGeom>
              <a:avLst/>
              <a:gdLst>
                <a:gd name="T0" fmla="*/ 184 w 184"/>
                <a:gd name="T1" fmla="*/ 0 h 24"/>
                <a:gd name="T2" fmla="*/ 0 w 184"/>
                <a:gd name="T3" fmla="*/ 0 h 24"/>
                <a:gd name="T4" fmla="*/ 0 w 184"/>
                <a:gd name="T5" fmla="*/ 24 h 24"/>
                <a:gd name="T6" fmla="*/ 87 w 184"/>
                <a:gd name="T7" fmla="*/ 24 h 24"/>
                <a:gd name="T8" fmla="*/ 97 w 184"/>
                <a:gd name="T9" fmla="*/ 24 h 24"/>
                <a:gd name="T10" fmla="*/ 184 w 184"/>
                <a:gd name="T11" fmla="*/ 24 h 24"/>
                <a:gd name="T12" fmla="*/ 184 w 184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24">
                  <a:moveTo>
                    <a:pt x="184" y="0"/>
                  </a:moveTo>
                  <a:lnTo>
                    <a:pt x="0" y="0"/>
                  </a:lnTo>
                  <a:lnTo>
                    <a:pt x="0" y="24"/>
                  </a:lnTo>
                  <a:lnTo>
                    <a:pt x="87" y="24"/>
                  </a:lnTo>
                  <a:lnTo>
                    <a:pt x="97" y="24"/>
                  </a:lnTo>
                  <a:lnTo>
                    <a:pt x="184" y="24"/>
                  </a:lnTo>
                  <a:lnTo>
                    <a:pt x="1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5" name="Freeform 173"/>
            <p:cNvSpPr>
              <a:spLocks noEditPoints="1"/>
            </p:cNvSpPr>
            <p:nvPr/>
          </p:nvSpPr>
          <p:spPr bwMode="auto">
            <a:xfrm>
              <a:off x="5749925" y="4540250"/>
              <a:ext cx="390525" cy="307975"/>
            </a:xfrm>
            <a:custGeom>
              <a:avLst/>
              <a:gdLst>
                <a:gd name="T0" fmla="*/ 94 w 104"/>
                <a:gd name="T1" fmla="*/ 18 h 82"/>
                <a:gd name="T2" fmla="*/ 84 w 104"/>
                <a:gd name="T3" fmla="*/ 19 h 82"/>
                <a:gd name="T4" fmla="*/ 84 w 104"/>
                <a:gd name="T5" fmla="*/ 23 h 82"/>
                <a:gd name="T6" fmla="*/ 95 w 104"/>
                <a:gd name="T7" fmla="*/ 46 h 82"/>
                <a:gd name="T8" fmla="*/ 95 w 104"/>
                <a:gd name="T9" fmla="*/ 57 h 82"/>
                <a:gd name="T10" fmla="*/ 84 w 104"/>
                <a:gd name="T11" fmla="*/ 82 h 82"/>
                <a:gd name="T12" fmla="*/ 104 w 104"/>
                <a:gd name="T13" fmla="*/ 77 h 82"/>
                <a:gd name="T14" fmla="*/ 104 w 104"/>
                <a:gd name="T15" fmla="*/ 30 h 82"/>
                <a:gd name="T16" fmla="*/ 84 w 104"/>
                <a:gd name="T17" fmla="*/ 0 h 82"/>
                <a:gd name="T18" fmla="*/ 52 w 104"/>
                <a:gd name="T19" fmla="*/ 7 h 82"/>
                <a:gd name="T20" fmla="*/ 84 w 104"/>
                <a:gd name="T21" fmla="*/ 19 h 82"/>
                <a:gd name="T22" fmla="*/ 52 w 104"/>
                <a:gd name="T23" fmla="*/ 65 h 82"/>
                <a:gd name="T24" fmla="*/ 79 w 104"/>
                <a:gd name="T25" fmla="*/ 77 h 82"/>
                <a:gd name="T26" fmla="*/ 84 w 104"/>
                <a:gd name="T27" fmla="*/ 82 h 82"/>
                <a:gd name="T28" fmla="*/ 74 w 104"/>
                <a:gd name="T29" fmla="*/ 57 h 82"/>
                <a:gd name="T30" fmla="*/ 84 w 104"/>
                <a:gd name="T31" fmla="*/ 46 h 82"/>
                <a:gd name="T32" fmla="*/ 52 w 104"/>
                <a:gd name="T33" fmla="*/ 23 h 82"/>
                <a:gd name="T34" fmla="*/ 52 w 104"/>
                <a:gd name="T35" fmla="*/ 0 h 82"/>
                <a:gd name="T36" fmla="*/ 20 w 104"/>
                <a:gd name="T37" fmla="*/ 1 h 82"/>
                <a:gd name="T38" fmla="*/ 26 w 104"/>
                <a:gd name="T39" fmla="*/ 7 h 82"/>
                <a:gd name="T40" fmla="*/ 52 w 104"/>
                <a:gd name="T41" fmla="*/ 7 h 82"/>
                <a:gd name="T42" fmla="*/ 20 w 104"/>
                <a:gd name="T43" fmla="*/ 82 h 82"/>
                <a:gd name="T44" fmla="*/ 25 w 104"/>
                <a:gd name="T45" fmla="*/ 77 h 82"/>
                <a:gd name="T46" fmla="*/ 52 w 104"/>
                <a:gd name="T47" fmla="*/ 65 h 82"/>
                <a:gd name="T48" fmla="*/ 20 w 104"/>
                <a:gd name="T49" fmla="*/ 23 h 82"/>
                <a:gd name="T50" fmla="*/ 30 w 104"/>
                <a:gd name="T51" fmla="*/ 46 h 82"/>
                <a:gd name="T52" fmla="*/ 30 w 104"/>
                <a:gd name="T53" fmla="*/ 57 h 82"/>
                <a:gd name="T54" fmla="*/ 20 w 104"/>
                <a:gd name="T55" fmla="*/ 82 h 82"/>
                <a:gd name="T56" fmla="*/ 11 w 104"/>
                <a:gd name="T57" fmla="*/ 18 h 82"/>
                <a:gd name="T58" fmla="*/ 0 w 104"/>
                <a:gd name="T59" fmla="*/ 63 h 82"/>
                <a:gd name="T60" fmla="*/ 0 w 104"/>
                <a:gd name="T61" fmla="*/ 77 h 82"/>
                <a:gd name="T62" fmla="*/ 20 w 104"/>
                <a:gd name="T63" fmla="*/ 82 h 82"/>
                <a:gd name="T64" fmla="*/ 10 w 104"/>
                <a:gd name="T65" fmla="*/ 57 h 82"/>
                <a:gd name="T66" fmla="*/ 20 w 104"/>
                <a:gd name="T67" fmla="*/ 46 h 82"/>
                <a:gd name="T68" fmla="*/ 18 w 104"/>
                <a:gd name="T69" fmla="*/ 23 h 82"/>
                <a:gd name="T70" fmla="*/ 20 w 104"/>
                <a:gd name="T71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4" h="82">
                  <a:moveTo>
                    <a:pt x="104" y="30"/>
                  </a:moveTo>
                  <a:cubicBezTo>
                    <a:pt x="94" y="18"/>
                    <a:pt x="94" y="18"/>
                    <a:pt x="94" y="18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46"/>
                    <a:pt x="84" y="46"/>
                    <a:pt x="84" y="46"/>
                  </a:cubicBezTo>
                  <a:cubicBezTo>
                    <a:pt x="95" y="46"/>
                    <a:pt x="95" y="46"/>
                    <a:pt x="95" y="46"/>
                  </a:cubicBezTo>
                  <a:cubicBezTo>
                    <a:pt x="95" y="57"/>
                    <a:pt x="95" y="57"/>
                    <a:pt x="95" y="57"/>
                  </a:cubicBezTo>
                  <a:cubicBezTo>
                    <a:pt x="95" y="57"/>
                    <a:pt x="95" y="57"/>
                    <a:pt x="9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4" y="82"/>
                    <a:pt x="84" y="82"/>
                    <a:pt x="84" y="82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2" y="82"/>
                    <a:pt x="104" y="80"/>
                    <a:pt x="104" y="77"/>
                  </a:cubicBezTo>
                  <a:cubicBezTo>
                    <a:pt x="104" y="65"/>
                    <a:pt x="104" y="65"/>
                    <a:pt x="104" y="65"/>
                  </a:cubicBezTo>
                  <a:lnTo>
                    <a:pt x="104" y="30"/>
                  </a:lnTo>
                  <a:close/>
                  <a:moveTo>
                    <a:pt x="84" y="1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4" y="1"/>
                    <a:pt x="84" y="1"/>
                    <a:pt x="84" y="1"/>
                  </a:cubicBezTo>
                  <a:close/>
                  <a:moveTo>
                    <a:pt x="52" y="65"/>
                  </a:moveTo>
                  <a:cubicBezTo>
                    <a:pt x="79" y="65"/>
                    <a:pt x="79" y="65"/>
                    <a:pt x="79" y="65"/>
                  </a:cubicBezTo>
                  <a:cubicBezTo>
                    <a:pt x="79" y="77"/>
                    <a:pt x="79" y="77"/>
                    <a:pt x="79" y="77"/>
                  </a:cubicBezTo>
                  <a:cubicBezTo>
                    <a:pt x="79" y="80"/>
                    <a:pt x="81" y="82"/>
                    <a:pt x="84" y="82"/>
                  </a:cubicBezTo>
                  <a:cubicBezTo>
                    <a:pt x="84" y="82"/>
                    <a:pt x="84" y="82"/>
                    <a:pt x="84" y="82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84" y="46"/>
                    <a:pt x="84" y="46"/>
                    <a:pt x="84" y="46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52" y="23"/>
                    <a:pt x="52" y="23"/>
                    <a:pt x="52" y="23"/>
                  </a:cubicBezTo>
                  <a:lnTo>
                    <a:pt x="52" y="65"/>
                  </a:lnTo>
                  <a:close/>
                  <a:moveTo>
                    <a:pt x="5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0"/>
                    <a:pt x="52" y="0"/>
                    <a:pt x="52" y="0"/>
                  </a:cubicBezTo>
                  <a:close/>
                  <a:moveTo>
                    <a:pt x="20" y="82"/>
                  </a:moveTo>
                  <a:cubicBezTo>
                    <a:pt x="20" y="82"/>
                    <a:pt x="20" y="82"/>
                    <a:pt x="20" y="82"/>
                  </a:cubicBezTo>
                  <a:cubicBezTo>
                    <a:pt x="23" y="82"/>
                    <a:pt x="25" y="80"/>
                    <a:pt x="25" y="77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20" y="57"/>
                    <a:pt x="20" y="57"/>
                    <a:pt x="20" y="57"/>
                  </a:cubicBezTo>
                  <a:lnTo>
                    <a:pt x="20" y="82"/>
                  </a:lnTo>
                  <a:close/>
                  <a:moveTo>
                    <a:pt x="20" y="1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80"/>
                    <a:pt x="3" y="82"/>
                    <a:pt x="5" y="82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20" y="19"/>
                    <a:pt x="20" y="19"/>
                    <a:pt x="20" y="19"/>
                  </a:cubicBezTo>
                  <a:lnTo>
                    <a:pt x="2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6" name="Freeform 178"/>
            <p:cNvSpPr>
              <a:spLocks/>
            </p:cNvSpPr>
            <p:nvPr/>
          </p:nvSpPr>
          <p:spPr bwMode="auto">
            <a:xfrm>
              <a:off x="11985330" y="624681"/>
              <a:ext cx="225425" cy="161925"/>
            </a:xfrm>
            <a:custGeom>
              <a:avLst/>
              <a:gdLst>
                <a:gd name="T0" fmla="*/ 21 w 60"/>
                <a:gd name="T1" fmla="*/ 13 h 43"/>
                <a:gd name="T2" fmla="*/ 40 w 60"/>
                <a:gd name="T3" fmla="*/ 35 h 43"/>
                <a:gd name="T4" fmla="*/ 60 w 60"/>
                <a:gd name="T5" fmla="*/ 43 h 43"/>
                <a:gd name="T6" fmla="*/ 48 w 60"/>
                <a:gd name="T7" fmla="*/ 29 h 43"/>
                <a:gd name="T8" fmla="*/ 41 w 60"/>
                <a:gd name="T9" fmla="*/ 17 h 43"/>
                <a:gd name="T10" fmla="*/ 25 w 60"/>
                <a:gd name="T11" fmla="*/ 3 h 43"/>
                <a:gd name="T12" fmla="*/ 0 w 60"/>
                <a:gd name="T13" fmla="*/ 2 h 43"/>
                <a:gd name="T14" fmla="*/ 7 w 60"/>
                <a:gd name="T15" fmla="*/ 4 h 43"/>
                <a:gd name="T16" fmla="*/ 21 w 60"/>
                <a:gd name="T17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43">
                  <a:moveTo>
                    <a:pt x="21" y="13"/>
                  </a:moveTo>
                  <a:cubicBezTo>
                    <a:pt x="28" y="20"/>
                    <a:pt x="32" y="29"/>
                    <a:pt x="40" y="35"/>
                  </a:cubicBezTo>
                  <a:cubicBezTo>
                    <a:pt x="45" y="39"/>
                    <a:pt x="53" y="42"/>
                    <a:pt x="60" y="43"/>
                  </a:cubicBezTo>
                  <a:cubicBezTo>
                    <a:pt x="54" y="41"/>
                    <a:pt x="51" y="34"/>
                    <a:pt x="48" y="29"/>
                  </a:cubicBezTo>
                  <a:cubicBezTo>
                    <a:pt x="46" y="25"/>
                    <a:pt x="44" y="21"/>
                    <a:pt x="41" y="17"/>
                  </a:cubicBezTo>
                  <a:cubicBezTo>
                    <a:pt x="37" y="11"/>
                    <a:pt x="31" y="6"/>
                    <a:pt x="25" y="3"/>
                  </a:cubicBezTo>
                  <a:cubicBezTo>
                    <a:pt x="17" y="0"/>
                    <a:pt x="8" y="1"/>
                    <a:pt x="0" y="2"/>
                  </a:cubicBezTo>
                  <a:cubicBezTo>
                    <a:pt x="2" y="1"/>
                    <a:pt x="6" y="3"/>
                    <a:pt x="7" y="4"/>
                  </a:cubicBezTo>
                  <a:cubicBezTo>
                    <a:pt x="12" y="6"/>
                    <a:pt x="17" y="9"/>
                    <a:pt x="2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7" name="Freeform 179"/>
            <p:cNvSpPr>
              <a:spLocks/>
            </p:cNvSpPr>
            <p:nvPr/>
          </p:nvSpPr>
          <p:spPr bwMode="auto">
            <a:xfrm>
              <a:off x="11629232" y="652461"/>
              <a:ext cx="296863" cy="198438"/>
            </a:xfrm>
            <a:custGeom>
              <a:avLst/>
              <a:gdLst>
                <a:gd name="T0" fmla="*/ 12 w 79"/>
                <a:gd name="T1" fmla="*/ 13 h 53"/>
                <a:gd name="T2" fmla="*/ 36 w 79"/>
                <a:gd name="T3" fmla="*/ 44 h 53"/>
                <a:gd name="T4" fmla="*/ 79 w 79"/>
                <a:gd name="T5" fmla="*/ 45 h 53"/>
                <a:gd name="T6" fmla="*/ 62 w 79"/>
                <a:gd name="T7" fmla="*/ 38 h 53"/>
                <a:gd name="T8" fmla="*/ 47 w 79"/>
                <a:gd name="T9" fmla="*/ 23 h 53"/>
                <a:gd name="T10" fmla="*/ 28 w 79"/>
                <a:gd name="T11" fmla="*/ 5 h 53"/>
                <a:gd name="T12" fmla="*/ 0 w 79"/>
                <a:gd name="T13" fmla="*/ 0 h 53"/>
                <a:gd name="T14" fmla="*/ 4 w 79"/>
                <a:gd name="T15" fmla="*/ 3 h 53"/>
                <a:gd name="T16" fmla="*/ 12 w 79"/>
                <a:gd name="T17" fmla="*/ 1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53">
                  <a:moveTo>
                    <a:pt x="12" y="13"/>
                  </a:moveTo>
                  <a:cubicBezTo>
                    <a:pt x="19" y="25"/>
                    <a:pt x="24" y="37"/>
                    <a:pt x="36" y="44"/>
                  </a:cubicBezTo>
                  <a:cubicBezTo>
                    <a:pt x="49" y="52"/>
                    <a:pt x="65" y="53"/>
                    <a:pt x="79" y="45"/>
                  </a:cubicBezTo>
                  <a:cubicBezTo>
                    <a:pt x="73" y="44"/>
                    <a:pt x="66" y="41"/>
                    <a:pt x="62" y="38"/>
                  </a:cubicBezTo>
                  <a:cubicBezTo>
                    <a:pt x="56" y="34"/>
                    <a:pt x="51" y="28"/>
                    <a:pt x="47" y="23"/>
                  </a:cubicBezTo>
                  <a:cubicBezTo>
                    <a:pt x="41" y="15"/>
                    <a:pt x="36" y="10"/>
                    <a:pt x="28" y="5"/>
                  </a:cubicBezTo>
                  <a:cubicBezTo>
                    <a:pt x="19" y="1"/>
                    <a:pt x="10" y="0"/>
                    <a:pt x="0" y="0"/>
                  </a:cubicBezTo>
                  <a:cubicBezTo>
                    <a:pt x="1" y="0"/>
                    <a:pt x="4" y="3"/>
                    <a:pt x="4" y="3"/>
                  </a:cubicBezTo>
                  <a:cubicBezTo>
                    <a:pt x="8" y="6"/>
                    <a:pt x="10" y="10"/>
                    <a:pt x="1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8" name="Freeform 180"/>
            <p:cNvSpPr>
              <a:spLocks/>
            </p:cNvSpPr>
            <p:nvPr/>
          </p:nvSpPr>
          <p:spPr bwMode="auto">
            <a:xfrm>
              <a:off x="11777663" y="1027113"/>
              <a:ext cx="192087" cy="138113"/>
            </a:xfrm>
            <a:custGeom>
              <a:avLst/>
              <a:gdLst>
                <a:gd name="T0" fmla="*/ 20 w 51"/>
                <a:gd name="T1" fmla="*/ 2 h 37"/>
                <a:gd name="T2" fmla="*/ 0 w 51"/>
                <a:gd name="T3" fmla="*/ 1 h 37"/>
                <a:gd name="T4" fmla="*/ 6 w 51"/>
                <a:gd name="T5" fmla="*/ 3 h 37"/>
                <a:gd name="T6" fmla="*/ 17 w 51"/>
                <a:gd name="T7" fmla="*/ 11 h 37"/>
                <a:gd name="T8" fmla="*/ 33 w 51"/>
                <a:gd name="T9" fmla="*/ 29 h 37"/>
                <a:gd name="T10" fmla="*/ 51 w 51"/>
                <a:gd name="T11" fmla="*/ 37 h 37"/>
                <a:gd name="T12" fmla="*/ 40 w 51"/>
                <a:gd name="T13" fmla="*/ 24 h 37"/>
                <a:gd name="T14" fmla="*/ 34 w 51"/>
                <a:gd name="T15" fmla="*/ 14 h 37"/>
                <a:gd name="T16" fmla="*/ 20 w 51"/>
                <a:gd name="T17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37">
                  <a:moveTo>
                    <a:pt x="20" y="2"/>
                  </a:moveTo>
                  <a:cubicBezTo>
                    <a:pt x="14" y="0"/>
                    <a:pt x="6" y="0"/>
                    <a:pt x="0" y="1"/>
                  </a:cubicBezTo>
                  <a:cubicBezTo>
                    <a:pt x="1" y="1"/>
                    <a:pt x="4" y="2"/>
                    <a:pt x="6" y="3"/>
                  </a:cubicBezTo>
                  <a:cubicBezTo>
                    <a:pt x="10" y="5"/>
                    <a:pt x="14" y="7"/>
                    <a:pt x="17" y="11"/>
                  </a:cubicBezTo>
                  <a:cubicBezTo>
                    <a:pt x="23" y="17"/>
                    <a:pt x="27" y="24"/>
                    <a:pt x="33" y="29"/>
                  </a:cubicBezTo>
                  <a:cubicBezTo>
                    <a:pt x="38" y="33"/>
                    <a:pt x="44" y="36"/>
                    <a:pt x="51" y="37"/>
                  </a:cubicBezTo>
                  <a:cubicBezTo>
                    <a:pt x="46" y="35"/>
                    <a:pt x="43" y="29"/>
                    <a:pt x="40" y="24"/>
                  </a:cubicBezTo>
                  <a:cubicBezTo>
                    <a:pt x="38" y="21"/>
                    <a:pt x="37" y="17"/>
                    <a:pt x="34" y="14"/>
                  </a:cubicBezTo>
                  <a:cubicBezTo>
                    <a:pt x="31" y="9"/>
                    <a:pt x="26" y="5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9" name="Freeform 181"/>
            <p:cNvSpPr>
              <a:spLocks/>
            </p:cNvSpPr>
            <p:nvPr/>
          </p:nvSpPr>
          <p:spPr bwMode="auto">
            <a:xfrm>
              <a:off x="12214212" y="458786"/>
              <a:ext cx="250825" cy="169864"/>
            </a:xfrm>
            <a:custGeom>
              <a:avLst/>
              <a:gdLst>
                <a:gd name="T0" fmla="*/ 0 w 67"/>
                <a:gd name="T1" fmla="*/ 1 h 45"/>
                <a:gd name="T2" fmla="*/ 3 w 67"/>
                <a:gd name="T3" fmla="*/ 3 h 45"/>
                <a:gd name="T4" fmla="*/ 10 w 67"/>
                <a:gd name="T5" fmla="*/ 12 h 45"/>
                <a:gd name="T6" fmla="*/ 30 w 67"/>
                <a:gd name="T7" fmla="*/ 38 h 45"/>
                <a:gd name="T8" fmla="*/ 67 w 67"/>
                <a:gd name="T9" fmla="*/ 39 h 45"/>
                <a:gd name="T10" fmla="*/ 52 w 67"/>
                <a:gd name="T11" fmla="*/ 33 h 45"/>
                <a:gd name="T12" fmla="*/ 40 w 67"/>
                <a:gd name="T13" fmla="*/ 20 h 45"/>
                <a:gd name="T14" fmla="*/ 23 w 67"/>
                <a:gd name="T15" fmla="*/ 5 h 45"/>
                <a:gd name="T16" fmla="*/ 0 w 67"/>
                <a:gd name="T17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45">
                  <a:moveTo>
                    <a:pt x="0" y="1"/>
                  </a:moveTo>
                  <a:cubicBezTo>
                    <a:pt x="1" y="1"/>
                    <a:pt x="3" y="3"/>
                    <a:pt x="3" y="3"/>
                  </a:cubicBezTo>
                  <a:cubicBezTo>
                    <a:pt x="6" y="6"/>
                    <a:pt x="8" y="9"/>
                    <a:pt x="10" y="12"/>
                  </a:cubicBezTo>
                  <a:cubicBezTo>
                    <a:pt x="16" y="22"/>
                    <a:pt x="20" y="32"/>
                    <a:pt x="30" y="38"/>
                  </a:cubicBezTo>
                  <a:cubicBezTo>
                    <a:pt x="41" y="45"/>
                    <a:pt x="55" y="45"/>
                    <a:pt x="67" y="39"/>
                  </a:cubicBezTo>
                  <a:cubicBezTo>
                    <a:pt x="62" y="38"/>
                    <a:pt x="56" y="35"/>
                    <a:pt x="52" y="33"/>
                  </a:cubicBezTo>
                  <a:cubicBezTo>
                    <a:pt x="47" y="30"/>
                    <a:pt x="43" y="24"/>
                    <a:pt x="40" y="20"/>
                  </a:cubicBezTo>
                  <a:cubicBezTo>
                    <a:pt x="35" y="14"/>
                    <a:pt x="30" y="9"/>
                    <a:pt x="23" y="5"/>
                  </a:cubicBezTo>
                  <a:cubicBezTo>
                    <a:pt x="16" y="1"/>
                    <a:pt x="8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50" name="Freeform 182"/>
            <p:cNvSpPr>
              <a:spLocks/>
            </p:cNvSpPr>
            <p:nvPr/>
          </p:nvSpPr>
          <p:spPr bwMode="auto">
            <a:xfrm>
              <a:off x="12438048" y="212725"/>
              <a:ext cx="53976" cy="119064"/>
            </a:xfrm>
            <a:custGeom>
              <a:avLst/>
              <a:gdLst>
                <a:gd name="T0" fmla="*/ 14 w 14"/>
                <a:gd name="T1" fmla="*/ 0 h 32"/>
                <a:gd name="T2" fmla="*/ 4 w 14"/>
                <a:gd name="T3" fmla="*/ 13 h 32"/>
                <a:gd name="T4" fmla="*/ 1 w 14"/>
                <a:gd name="T5" fmla="*/ 32 h 32"/>
                <a:gd name="T6" fmla="*/ 10 w 14"/>
                <a:gd name="T7" fmla="*/ 19 h 32"/>
                <a:gd name="T8" fmla="*/ 14 w 14"/>
                <a:gd name="T9" fmla="*/ 16 h 32"/>
                <a:gd name="T10" fmla="*/ 14 w 14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cubicBezTo>
                    <a:pt x="10" y="4"/>
                    <a:pt x="7" y="8"/>
                    <a:pt x="4" y="13"/>
                  </a:cubicBezTo>
                  <a:cubicBezTo>
                    <a:pt x="1" y="19"/>
                    <a:pt x="0" y="26"/>
                    <a:pt x="1" y="32"/>
                  </a:cubicBezTo>
                  <a:cubicBezTo>
                    <a:pt x="1" y="27"/>
                    <a:pt x="7" y="22"/>
                    <a:pt x="10" y="19"/>
                  </a:cubicBezTo>
                  <a:cubicBezTo>
                    <a:pt x="12" y="18"/>
                    <a:pt x="13" y="17"/>
                    <a:pt x="14" y="16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51" name="Freeform 183"/>
            <p:cNvSpPr>
              <a:spLocks/>
            </p:cNvSpPr>
            <p:nvPr/>
          </p:nvSpPr>
          <p:spPr bwMode="auto">
            <a:xfrm>
              <a:off x="12243565" y="47830"/>
              <a:ext cx="112713" cy="249238"/>
            </a:xfrm>
            <a:custGeom>
              <a:avLst/>
              <a:gdLst>
                <a:gd name="T0" fmla="*/ 12 w 30"/>
                <a:gd name="T1" fmla="*/ 66 h 66"/>
                <a:gd name="T2" fmla="*/ 15 w 30"/>
                <a:gd name="T3" fmla="*/ 50 h 66"/>
                <a:gd name="T4" fmla="*/ 25 w 30"/>
                <a:gd name="T5" fmla="*/ 35 h 66"/>
                <a:gd name="T6" fmla="*/ 30 w 30"/>
                <a:gd name="T7" fmla="*/ 28 h 66"/>
                <a:gd name="T8" fmla="*/ 30 w 30"/>
                <a:gd name="T9" fmla="*/ 0 h 66"/>
                <a:gd name="T10" fmla="*/ 26 w 30"/>
                <a:gd name="T11" fmla="*/ 4 h 66"/>
                <a:gd name="T12" fmla="*/ 4 w 30"/>
                <a:gd name="T13" fmla="*/ 30 h 66"/>
                <a:gd name="T14" fmla="*/ 12 w 30"/>
                <a:gd name="T1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66">
                  <a:moveTo>
                    <a:pt x="12" y="66"/>
                  </a:moveTo>
                  <a:cubicBezTo>
                    <a:pt x="11" y="61"/>
                    <a:pt x="13" y="55"/>
                    <a:pt x="15" y="50"/>
                  </a:cubicBezTo>
                  <a:cubicBezTo>
                    <a:pt x="17" y="45"/>
                    <a:pt x="21" y="40"/>
                    <a:pt x="25" y="35"/>
                  </a:cubicBezTo>
                  <a:cubicBezTo>
                    <a:pt x="27" y="33"/>
                    <a:pt x="28" y="30"/>
                    <a:pt x="30" y="28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2"/>
                    <a:pt x="27" y="3"/>
                    <a:pt x="26" y="4"/>
                  </a:cubicBezTo>
                  <a:cubicBezTo>
                    <a:pt x="18" y="12"/>
                    <a:pt x="8" y="18"/>
                    <a:pt x="4" y="30"/>
                  </a:cubicBezTo>
                  <a:cubicBezTo>
                    <a:pt x="0" y="42"/>
                    <a:pt x="3" y="56"/>
                    <a:pt x="12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52" name="Freeform 184"/>
            <p:cNvSpPr>
              <a:spLocks/>
            </p:cNvSpPr>
            <p:nvPr/>
          </p:nvSpPr>
          <p:spPr bwMode="auto">
            <a:xfrm>
              <a:off x="3490913" y="4708525"/>
              <a:ext cx="307975" cy="277813"/>
            </a:xfrm>
            <a:custGeom>
              <a:avLst/>
              <a:gdLst>
                <a:gd name="T0" fmla="*/ 8 w 82"/>
                <a:gd name="T1" fmla="*/ 7 h 74"/>
                <a:gd name="T2" fmla="*/ 1 w 82"/>
                <a:gd name="T3" fmla="*/ 22 h 74"/>
                <a:gd name="T4" fmla="*/ 0 w 82"/>
                <a:gd name="T5" fmla="*/ 26 h 74"/>
                <a:gd name="T6" fmla="*/ 0 w 82"/>
                <a:gd name="T7" fmla="*/ 27 h 74"/>
                <a:gd name="T8" fmla="*/ 0 w 82"/>
                <a:gd name="T9" fmla="*/ 31 h 74"/>
                <a:gd name="T10" fmla="*/ 0 w 82"/>
                <a:gd name="T11" fmla="*/ 34 h 74"/>
                <a:gd name="T12" fmla="*/ 3 w 82"/>
                <a:gd name="T13" fmla="*/ 48 h 74"/>
                <a:gd name="T14" fmla="*/ 12 w 82"/>
                <a:gd name="T15" fmla="*/ 64 h 74"/>
                <a:gd name="T16" fmla="*/ 13 w 82"/>
                <a:gd name="T17" fmla="*/ 65 h 74"/>
                <a:gd name="T18" fmla="*/ 18 w 82"/>
                <a:gd name="T19" fmla="*/ 71 h 74"/>
                <a:gd name="T20" fmla="*/ 20 w 82"/>
                <a:gd name="T21" fmla="*/ 72 h 74"/>
                <a:gd name="T22" fmla="*/ 29 w 82"/>
                <a:gd name="T23" fmla="*/ 73 h 74"/>
                <a:gd name="T24" fmla="*/ 29 w 82"/>
                <a:gd name="T25" fmla="*/ 73 h 74"/>
                <a:gd name="T26" fmla="*/ 33 w 82"/>
                <a:gd name="T27" fmla="*/ 71 h 74"/>
                <a:gd name="T28" fmla="*/ 36 w 82"/>
                <a:gd name="T29" fmla="*/ 70 h 74"/>
                <a:gd name="T30" fmla="*/ 41 w 82"/>
                <a:gd name="T31" fmla="*/ 70 h 74"/>
                <a:gd name="T32" fmla="*/ 41 w 82"/>
                <a:gd name="T33" fmla="*/ 70 h 74"/>
                <a:gd name="T34" fmla="*/ 46 w 82"/>
                <a:gd name="T35" fmla="*/ 70 h 74"/>
                <a:gd name="T36" fmla="*/ 49 w 82"/>
                <a:gd name="T37" fmla="*/ 71 h 74"/>
                <a:gd name="T38" fmla="*/ 53 w 82"/>
                <a:gd name="T39" fmla="*/ 73 h 74"/>
                <a:gd name="T40" fmla="*/ 54 w 82"/>
                <a:gd name="T41" fmla="*/ 73 h 74"/>
                <a:gd name="T42" fmla="*/ 63 w 82"/>
                <a:gd name="T43" fmla="*/ 72 h 74"/>
                <a:gd name="T44" fmla="*/ 64 w 82"/>
                <a:gd name="T45" fmla="*/ 71 h 74"/>
                <a:gd name="T46" fmla="*/ 70 w 82"/>
                <a:gd name="T47" fmla="*/ 65 h 74"/>
                <a:gd name="T48" fmla="*/ 70 w 82"/>
                <a:gd name="T49" fmla="*/ 64 h 74"/>
                <a:gd name="T50" fmla="*/ 79 w 82"/>
                <a:gd name="T51" fmla="*/ 48 h 74"/>
                <a:gd name="T52" fmla="*/ 82 w 82"/>
                <a:gd name="T53" fmla="*/ 34 h 74"/>
                <a:gd name="T54" fmla="*/ 82 w 82"/>
                <a:gd name="T55" fmla="*/ 31 h 74"/>
                <a:gd name="T56" fmla="*/ 82 w 82"/>
                <a:gd name="T57" fmla="*/ 27 h 74"/>
                <a:gd name="T58" fmla="*/ 82 w 82"/>
                <a:gd name="T59" fmla="*/ 26 h 74"/>
                <a:gd name="T60" fmla="*/ 82 w 82"/>
                <a:gd name="T61" fmla="*/ 22 h 74"/>
                <a:gd name="T62" fmla="*/ 74 w 82"/>
                <a:gd name="T63" fmla="*/ 7 h 74"/>
                <a:gd name="T64" fmla="*/ 72 w 82"/>
                <a:gd name="T65" fmla="*/ 5 h 74"/>
                <a:gd name="T66" fmla="*/ 61 w 82"/>
                <a:gd name="T67" fmla="*/ 0 h 74"/>
                <a:gd name="T68" fmla="*/ 48 w 82"/>
                <a:gd name="T69" fmla="*/ 2 h 74"/>
                <a:gd name="T70" fmla="*/ 41 w 82"/>
                <a:gd name="T71" fmla="*/ 4 h 74"/>
                <a:gd name="T72" fmla="*/ 34 w 82"/>
                <a:gd name="T73" fmla="*/ 2 h 74"/>
                <a:gd name="T74" fmla="*/ 22 w 82"/>
                <a:gd name="T75" fmla="*/ 0 h 74"/>
                <a:gd name="T76" fmla="*/ 10 w 82"/>
                <a:gd name="T77" fmla="*/ 5 h 74"/>
                <a:gd name="T78" fmla="*/ 8 w 82"/>
                <a:gd name="T79" fmla="*/ 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2" h="74">
                  <a:moveTo>
                    <a:pt x="8" y="7"/>
                  </a:moveTo>
                  <a:cubicBezTo>
                    <a:pt x="4" y="11"/>
                    <a:pt x="2" y="16"/>
                    <a:pt x="1" y="22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0" y="30"/>
                    <a:pt x="0" y="31"/>
                  </a:cubicBezTo>
                  <a:cubicBezTo>
                    <a:pt x="0" y="32"/>
                    <a:pt x="0" y="33"/>
                    <a:pt x="0" y="34"/>
                  </a:cubicBezTo>
                  <a:cubicBezTo>
                    <a:pt x="1" y="39"/>
                    <a:pt x="2" y="43"/>
                    <a:pt x="3" y="48"/>
                  </a:cubicBezTo>
                  <a:cubicBezTo>
                    <a:pt x="5" y="54"/>
                    <a:pt x="8" y="59"/>
                    <a:pt x="12" y="64"/>
                  </a:cubicBezTo>
                  <a:cubicBezTo>
                    <a:pt x="12" y="64"/>
                    <a:pt x="12" y="65"/>
                    <a:pt x="13" y="65"/>
                  </a:cubicBezTo>
                  <a:cubicBezTo>
                    <a:pt x="14" y="67"/>
                    <a:pt x="16" y="69"/>
                    <a:pt x="18" y="71"/>
                  </a:cubicBezTo>
                  <a:cubicBezTo>
                    <a:pt x="19" y="71"/>
                    <a:pt x="19" y="71"/>
                    <a:pt x="20" y="72"/>
                  </a:cubicBezTo>
                  <a:cubicBezTo>
                    <a:pt x="22" y="74"/>
                    <a:pt x="25" y="74"/>
                    <a:pt x="29" y="73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30" y="72"/>
                    <a:pt x="32" y="72"/>
                    <a:pt x="33" y="71"/>
                  </a:cubicBezTo>
                  <a:cubicBezTo>
                    <a:pt x="34" y="71"/>
                    <a:pt x="35" y="71"/>
                    <a:pt x="36" y="70"/>
                  </a:cubicBezTo>
                  <a:cubicBezTo>
                    <a:pt x="38" y="70"/>
                    <a:pt x="41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3" y="70"/>
                    <a:pt x="45" y="70"/>
                    <a:pt x="46" y="70"/>
                  </a:cubicBezTo>
                  <a:cubicBezTo>
                    <a:pt x="47" y="71"/>
                    <a:pt x="48" y="71"/>
                    <a:pt x="49" y="71"/>
                  </a:cubicBezTo>
                  <a:cubicBezTo>
                    <a:pt x="51" y="72"/>
                    <a:pt x="52" y="72"/>
                    <a:pt x="53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7" y="74"/>
                    <a:pt x="60" y="74"/>
                    <a:pt x="63" y="72"/>
                  </a:cubicBezTo>
                  <a:cubicBezTo>
                    <a:pt x="63" y="71"/>
                    <a:pt x="64" y="71"/>
                    <a:pt x="64" y="71"/>
                  </a:cubicBezTo>
                  <a:cubicBezTo>
                    <a:pt x="66" y="69"/>
                    <a:pt x="68" y="67"/>
                    <a:pt x="70" y="65"/>
                  </a:cubicBezTo>
                  <a:cubicBezTo>
                    <a:pt x="70" y="65"/>
                    <a:pt x="70" y="64"/>
                    <a:pt x="70" y="64"/>
                  </a:cubicBezTo>
                  <a:cubicBezTo>
                    <a:pt x="74" y="59"/>
                    <a:pt x="77" y="54"/>
                    <a:pt x="79" y="48"/>
                  </a:cubicBezTo>
                  <a:cubicBezTo>
                    <a:pt x="81" y="43"/>
                    <a:pt x="82" y="39"/>
                    <a:pt x="82" y="34"/>
                  </a:cubicBezTo>
                  <a:cubicBezTo>
                    <a:pt x="82" y="33"/>
                    <a:pt x="82" y="32"/>
                    <a:pt x="82" y="31"/>
                  </a:cubicBezTo>
                  <a:cubicBezTo>
                    <a:pt x="82" y="30"/>
                    <a:pt x="82" y="28"/>
                    <a:pt x="82" y="27"/>
                  </a:cubicBezTo>
                  <a:cubicBezTo>
                    <a:pt x="82" y="27"/>
                    <a:pt x="82" y="27"/>
                    <a:pt x="82" y="26"/>
                  </a:cubicBezTo>
                  <a:cubicBezTo>
                    <a:pt x="82" y="25"/>
                    <a:pt x="82" y="24"/>
                    <a:pt x="82" y="22"/>
                  </a:cubicBezTo>
                  <a:cubicBezTo>
                    <a:pt x="81" y="16"/>
                    <a:pt x="78" y="11"/>
                    <a:pt x="74" y="7"/>
                  </a:cubicBezTo>
                  <a:cubicBezTo>
                    <a:pt x="73" y="6"/>
                    <a:pt x="73" y="6"/>
                    <a:pt x="72" y="5"/>
                  </a:cubicBezTo>
                  <a:cubicBezTo>
                    <a:pt x="69" y="2"/>
                    <a:pt x="65" y="1"/>
                    <a:pt x="61" y="0"/>
                  </a:cubicBezTo>
                  <a:cubicBezTo>
                    <a:pt x="56" y="0"/>
                    <a:pt x="52" y="0"/>
                    <a:pt x="48" y="2"/>
                  </a:cubicBezTo>
                  <a:cubicBezTo>
                    <a:pt x="46" y="3"/>
                    <a:pt x="41" y="4"/>
                    <a:pt x="41" y="4"/>
                  </a:cubicBezTo>
                  <a:cubicBezTo>
                    <a:pt x="41" y="4"/>
                    <a:pt x="37" y="3"/>
                    <a:pt x="34" y="2"/>
                  </a:cubicBezTo>
                  <a:cubicBezTo>
                    <a:pt x="30" y="0"/>
                    <a:pt x="26" y="0"/>
                    <a:pt x="22" y="0"/>
                  </a:cubicBezTo>
                  <a:cubicBezTo>
                    <a:pt x="17" y="1"/>
                    <a:pt x="13" y="2"/>
                    <a:pt x="10" y="5"/>
                  </a:cubicBezTo>
                  <a:cubicBezTo>
                    <a:pt x="9" y="6"/>
                    <a:pt x="9" y="6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53" name="Freeform 185"/>
            <p:cNvSpPr>
              <a:spLocks/>
            </p:cNvSpPr>
            <p:nvPr/>
          </p:nvSpPr>
          <p:spPr bwMode="auto">
            <a:xfrm>
              <a:off x="3573463" y="4622800"/>
              <a:ext cx="71438" cy="82550"/>
            </a:xfrm>
            <a:custGeom>
              <a:avLst/>
              <a:gdLst>
                <a:gd name="T0" fmla="*/ 6 w 19"/>
                <a:gd name="T1" fmla="*/ 16 h 22"/>
                <a:gd name="T2" fmla="*/ 14 w 19"/>
                <a:gd name="T3" fmla="*/ 22 h 22"/>
                <a:gd name="T4" fmla="*/ 19 w 19"/>
                <a:gd name="T5" fmla="*/ 22 h 22"/>
                <a:gd name="T6" fmla="*/ 19 w 19"/>
                <a:gd name="T7" fmla="*/ 22 h 22"/>
                <a:gd name="T8" fmla="*/ 15 w 19"/>
                <a:gd name="T9" fmla="*/ 8 h 22"/>
                <a:gd name="T10" fmla="*/ 1 w 19"/>
                <a:gd name="T11" fmla="*/ 0 h 22"/>
                <a:gd name="T12" fmla="*/ 0 w 19"/>
                <a:gd name="T13" fmla="*/ 0 h 22"/>
                <a:gd name="T14" fmla="*/ 0 w 19"/>
                <a:gd name="T15" fmla="*/ 0 h 22"/>
                <a:gd name="T16" fmla="*/ 0 w 19"/>
                <a:gd name="T17" fmla="*/ 5 h 22"/>
                <a:gd name="T18" fmla="*/ 6 w 19"/>
                <a:gd name="T19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22">
                  <a:moveTo>
                    <a:pt x="6" y="16"/>
                  </a:moveTo>
                  <a:cubicBezTo>
                    <a:pt x="8" y="19"/>
                    <a:pt x="11" y="21"/>
                    <a:pt x="14" y="22"/>
                  </a:cubicBezTo>
                  <a:cubicBezTo>
                    <a:pt x="15" y="22"/>
                    <a:pt x="17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17"/>
                    <a:pt x="18" y="12"/>
                    <a:pt x="15" y="8"/>
                  </a:cubicBezTo>
                  <a:cubicBezTo>
                    <a:pt x="11" y="4"/>
                    <a:pt x="7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3"/>
                    <a:pt x="0" y="5"/>
                  </a:cubicBezTo>
                  <a:cubicBezTo>
                    <a:pt x="1" y="10"/>
                    <a:pt x="3" y="13"/>
                    <a:pt x="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54" name="Freeform 186"/>
            <p:cNvSpPr>
              <a:spLocks noEditPoints="1"/>
            </p:cNvSpPr>
            <p:nvPr/>
          </p:nvSpPr>
          <p:spPr bwMode="auto">
            <a:xfrm>
              <a:off x="1997075" y="749300"/>
              <a:ext cx="415925" cy="414338"/>
            </a:xfrm>
            <a:custGeom>
              <a:avLst/>
              <a:gdLst>
                <a:gd name="T0" fmla="*/ 56 w 111"/>
                <a:gd name="T1" fmla="*/ 110 h 110"/>
                <a:gd name="T2" fmla="*/ 111 w 111"/>
                <a:gd name="T3" fmla="*/ 55 h 110"/>
                <a:gd name="T4" fmla="*/ 56 w 111"/>
                <a:gd name="T5" fmla="*/ 0 h 110"/>
                <a:gd name="T6" fmla="*/ 56 w 111"/>
                <a:gd name="T7" fmla="*/ 0 h 110"/>
                <a:gd name="T8" fmla="*/ 56 w 111"/>
                <a:gd name="T9" fmla="*/ 39 h 110"/>
                <a:gd name="T10" fmla="*/ 84 w 111"/>
                <a:gd name="T11" fmla="*/ 27 h 110"/>
                <a:gd name="T12" fmla="*/ 67 w 111"/>
                <a:gd name="T13" fmla="*/ 66 h 110"/>
                <a:gd name="T14" fmla="*/ 56 w 111"/>
                <a:gd name="T15" fmla="*/ 71 h 110"/>
                <a:gd name="T16" fmla="*/ 56 w 111"/>
                <a:gd name="T17" fmla="*/ 110 h 110"/>
                <a:gd name="T18" fmla="*/ 56 w 111"/>
                <a:gd name="T19" fmla="*/ 0 h 110"/>
                <a:gd name="T20" fmla="*/ 0 w 111"/>
                <a:gd name="T21" fmla="*/ 55 h 110"/>
                <a:gd name="T22" fmla="*/ 56 w 111"/>
                <a:gd name="T23" fmla="*/ 110 h 110"/>
                <a:gd name="T24" fmla="*/ 56 w 111"/>
                <a:gd name="T25" fmla="*/ 71 h 110"/>
                <a:gd name="T26" fmla="*/ 27 w 111"/>
                <a:gd name="T27" fmla="*/ 83 h 110"/>
                <a:gd name="T28" fmla="*/ 45 w 111"/>
                <a:gd name="T29" fmla="*/ 44 h 110"/>
                <a:gd name="T30" fmla="*/ 45 w 111"/>
                <a:gd name="T31" fmla="*/ 44 h 110"/>
                <a:gd name="T32" fmla="*/ 56 w 111"/>
                <a:gd name="T33" fmla="*/ 39 h 110"/>
                <a:gd name="T34" fmla="*/ 56 w 111"/>
                <a:gd name="T3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1" h="110">
                  <a:moveTo>
                    <a:pt x="56" y="110"/>
                  </a:moveTo>
                  <a:cubicBezTo>
                    <a:pt x="86" y="110"/>
                    <a:pt x="111" y="85"/>
                    <a:pt x="111" y="55"/>
                  </a:cubicBezTo>
                  <a:cubicBezTo>
                    <a:pt x="111" y="24"/>
                    <a:pt x="8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84" y="27"/>
                    <a:pt x="84" y="27"/>
                    <a:pt x="84" y="27"/>
                  </a:cubicBezTo>
                  <a:cubicBezTo>
                    <a:pt x="67" y="66"/>
                    <a:pt x="67" y="66"/>
                    <a:pt x="67" y="66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56" y="110"/>
                    <a:pt x="56" y="110"/>
                    <a:pt x="56" y="110"/>
                  </a:cubicBezTo>
                  <a:close/>
                  <a:moveTo>
                    <a:pt x="56" y="0"/>
                  </a:moveTo>
                  <a:cubicBezTo>
                    <a:pt x="25" y="0"/>
                    <a:pt x="0" y="24"/>
                    <a:pt x="0" y="55"/>
                  </a:cubicBezTo>
                  <a:cubicBezTo>
                    <a:pt x="0" y="85"/>
                    <a:pt x="25" y="110"/>
                    <a:pt x="56" y="110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55" name="Oval 187"/>
            <p:cNvSpPr>
              <a:spLocks noChangeArrowheads="1"/>
            </p:cNvSpPr>
            <p:nvPr/>
          </p:nvSpPr>
          <p:spPr bwMode="auto">
            <a:xfrm>
              <a:off x="2181225" y="930275"/>
              <a:ext cx="49213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56" name="Freeform 188"/>
            <p:cNvSpPr>
              <a:spLocks/>
            </p:cNvSpPr>
            <p:nvPr/>
          </p:nvSpPr>
          <p:spPr bwMode="auto">
            <a:xfrm>
              <a:off x="7515225" y="9525"/>
              <a:ext cx="330200" cy="115888"/>
            </a:xfrm>
            <a:custGeom>
              <a:avLst/>
              <a:gdLst>
                <a:gd name="T0" fmla="*/ 88 w 88"/>
                <a:gd name="T1" fmla="*/ 0 h 31"/>
                <a:gd name="T2" fmla="*/ 44 w 88"/>
                <a:gd name="T3" fmla="*/ 31 h 31"/>
                <a:gd name="T4" fmla="*/ 0 w 88"/>
                <a:gd name="T5" fmla="*/ 0 h 31"/>
                <a:gd name="T6" fmla="*/ 88 w 88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31">
                  <a:moveTo>
                    <a:pt x="88" y="0"/>
                  </a:moveTo>
                  <a:cubicBezTo>
                    <a:pt x="82" y="18"/>
                    <a:pt x="64" y="31"/>
                    <a:pt x="44" y="31"/>
                  </a:cubicBezTo>
                  <a:cubicBezTo>
                    <a:pt x="24" y="31"/>
                    <a:pt x="7" y="18"/>
                    <a:pt x="0" y="0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57" name="Rectangle 189"/>
            <p:cNvSpPr>
              <a:spLocks noChangeArrowheads="1"/>
            </p:cNvSpPr>
            <p:nvPr/>
          </p:nvSpPr>
          <p:spPr bwMode="auto">
            <a:xfrm>
              <a:off x="7658100" y="149225"/>
              <a:ext cx="44450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58" name="Freeform 190"/>
            <p:cNvSpPr>
              <a:spLocks/>
            </p:cNvSpPr>
            <p:nvPr/>
          </p:nvSpPr>
          <p:spPr bwMode="auto">
            <a:xfrm>
              <a:off x="7807325" y="73025"/>
              <a:ext cx="79375" cy="79375"/>
            </a:xfrm>
            <a:custGeom>
              <a:avLst/>
              <a:gdLst>
                <a:gd name="T0" fmla="*/ 22 w 50"/>
                <a:gd name="T1" fmla="*/ 0 h 50"/>
                <a:gd name="T2" fmla="*/ 50 w 50"/>
                <a:gd name="T3" fmla="*/ 29 h 50"/>
                <a:gd name="T4" fmla="*/ 29 w 50"/>
                <a:gd name="T5" fmla="*/ 50 h 50"/>
                <a:gd name="T6" fmla="*/ 0 w 50"/>
                <a:gd name="T7" fmla="*/ 22 h 50"/>
                <a:gd name="T8" fmla="*/ 22 w 50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22" y="0"/>
                  </a:moveTo>
                  <a:lnTo>
                    <a:pt x="50" y="29"/>
                  </a:lnTo>
                  <a:lnTo>
                    <a:pt x="29" y="50"/>
                  </a:lnTo>
                  <a:lnTo>
                    <a:pt x="0" y="22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59" name="Freeform 191"/>
            <p:cNvSpPr>
              <a:spLocks/>
            </p:cNvSpPr>
            <p:nvPr/>
          </p:nvSpPr>
          <p:spPr bwMode="auto">
            <a:xfrm>
              <a:off x="7477125" y="73025"/>
              <a:ext cx="74613" cy="79375"/>
            </a:xfrm>
            <a:custGeom>
              <a:avLst/>
              <a:gdLst>
                <a:gd name="T0" fmla="*/ 29 w 47"/>
                <a:gd name="T1" fmla="*/ 0 h 50"/>
                <a:gd name="T2" fmla="*/ 47 w 47"/>
                <a:gd name="T3" fmla="*/ 22 h 50"/>
                <a:gd name="T4" fmla="*/ 19 w 47"/>
                <a:gd name="T5" fmla="*/ 50 h 50"/>
                <a:gd name="T6" fmla="*/ 0 w 47"/>
                <a:gd name="T7" fmla="*/ 29 h 50"/>
                <a:gd name="T8" fmla="*/ 29 w 47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0">
                  <a:moveTo>
                    <a:pt x="29" y="0"/>
                  </a:moveTo>
                  <a:lnTo>
                    <a:pt x="47" y="22"/>
                  </a:lnTo>
                  <a:lnTo>
                    <a:pt x="19" y="50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60" name="Freeform 192"/>
            <p:cNvSpPr>
              <a:spLocks/>
            </p:cNvSpPr>
            <p:nvPr/>
          </p:nvSpPr>
          <p:spPr bwMode="auto">
            <a:xfrm>
              <a:off x="7859713" y="9525"/>
              <a:ext cx="76200" cy="60325"/>
            </a:xfrm>
            <a:custGeom>
              <a:avLst/>
              <a:gdLst>
                <a:gd name="T0" fmla="*/ 22 w 48"/>
                <a:gd name="T1" fmla="*/ 0 h 38"/>
                <a:gd name="T2" fmla="*/ 48 w 48"/>
                <a:gd name="T3" fmla="*/ 12 h 38"/>
                <a:gd name="T4" fmla="*/ 38 w 48"/>
                <a:gd name="T5" fmla="*/ 38 h 38"/>
                <a:gd name="T6" fmla="*/ 0 w 48"/>
                <a:gd name="T7" fmla="*/ 21 h 38"/>
                <a:gd name="T8" fmla="*/ 10 w 48"/>
                <a:gd name="T9" fmla="*/ 0 h 38"/>
                <a:gd name="T10" fmla="*/ 22 w 48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38">
                  <a:moveTo>
                    <a:pt x="22" y="0"/>
                  </a:moveTo>
                  <a:lnTo>
                    <a:pt x="48" y="12"/>
                  </a:lnTo>
                  <a:lnTo>
                    <a:pt x="38" y="38"/>
                  </a:lnTo>
                  <a:lnTo>
                    <a:pt x="0" y="21"/>
                  </a:lnTo>
                  <a:lnTo>
                    <a:pt x="10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61" name="Freeform 193"/>
            <p:cNvSpPr>
              <a:spLocks/>
            </p:cNvSpPr>
            <p:nvPr/>
          </p:nvSpPr>
          <p:spPr bwMode="auto">
            <a:xfrm>
              <a:off x="7559675" y="125413"/>
              <a:ext cx="63500" cy="76200"/>
            </a:xfrm>
            <a:custGeom>
              <a:avLst/>
              <a:gdLst>
                <a:gd name="T0" fmla="*/ 40 w 40"/>
                <a:gd name="T1" fmla="*/ 12 h 48"/>
                <a:gd name="T2" fmla="*/ 26 w 40"/>
                <a:gd name="T3" fmla="*/ 48 h 48"/>
                <a:gd name="T4" fmla="*/ 0 w 40"/>
                <a:gd name="T5" fmla="*/ 38 h 48"/>
                <a:gd name="T6" fmla="*/ 14 w 40"/>
                <a:gd name="T7" fmla="*/ 0 h 48"/>
                <a:gd name="T8" fmla="*/ 40 w 40"/>
                <a:gd name="T9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8">
                  <a:moveTo>
                    <a:pt x="40" y="12"/>
                  </a:moveTo>
                  <a:lnTo>
                    <a:pt x="26" y="48"/>
                  </a:lnTo>
                  <a:lnTo>
                    <a:pt x="0" y="38"/>
                  </a:lnTo>
                  <a:lnTo>
                    <a:pt x="14" y="0"/>
                  </a:lnTo>
                  <a:lnTo>
                    <a:pt x="4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62" name="Freeform 194"/>
            <p:cNvSpPr>
              <a:spLocks/>
            </p:cNvSpPr>
            <p:nvPr/>
          </p:nvSpPr>
          <p:spPr bwMode="auto">
            <a:xfrm>
              <a:off x="7740650" y="125413"/>
              <a:ext cx="63500" cy="76200"/>
            </a:xfrm>
            <a:custGeom>
              <a:avLst/>
              <a:gdLst>
                <a:gd name="T0" fmla="*/ 40 w 40"/>
                <a:gd name="T1" fmla="*/ 36 h 48"/>
                <a:gd name="T2" fmla="*/ 14 w 40"/>
                <a:gd name="T3" fmla="*/ 48 h 48"/>
                <a:gd name="T4" fmla="*/ 0 w 40"/>
                <a:gd name="T5" fmla="*/ 10 h 48"/>
                <a:gd name="T6" fmla="*/ 26 w 40"/>
                <a:gd name="T7" fmla="*/ 0 h 48"/>
                <a:gd name="T8" fmla="*/ 40 w 40"/>
                <a:gd name="T9" fmla="*/ 3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8">
                  <a:moveTo>
                    <a:pt x="40" y="36"/>
                  </a:moveTo>
                  <a:lnTo>
                    <a:pt x="14" y="48"/>
                  </a:lnTo>
                  <a:lnTo>
                    <a:pt x="0" y="10"/>
                  </a:lnTo>
                  <a:lnTo>
                    <a:pt x="26" y="0"/>
                  </a:lnTo>
                  <a:lnTo>
                    <a:pt x="4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63" name="Freeform 195"/>
            <p:cNvSpPr>
              <a:spLocks/>
            </p:cNvSpPr>
            <p:nvPr/>
          </p:nvSpPr>
          <p:spPr bwMode="auto">
            <a:xfrm>
              <a:off x="7424738" y="9525"/>
              <a:ext cx="79375" cy="60325"/>
            </a:xfrm>
            <a:custGeom>
              <a:avLst/>
              <a:gdLst>
                <a:gd name="T0" fmla="*/ 50 w 50"/>
                <a:gd name="T1" fmla="*/ 24 h 38"/>
                <a:gd name="T2" fmla="*/ 12 w 50"/>
                <a:gd name="T3" fmla="*/ 38 h 38"/>
                <a:gd name="T4" fmla="*/ 0 w 50"/>
                <a:gd name="T5" fmla="*/ 12 h 38"/>
                <a:gd name="T6" fmla="*/ 28 w 50"/>
                <a:gd name="T7" fmla="*/ 0 h 38"/>
                <a:gd name="T8" fmla="*/ 40 w 50"/>
                <a:gd name="T9" fmla="*/ 0 h 38"/>
                <a:gd name="T10" fmla="*/ 50 w 50"/>
                <a:gd name="T11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38">
                  <a:moveTo>
                    <a:pt x="50" y="24"/>
                  </a:moveTo>
                  <a:lnTo>
                    <a:pt x="12" y="38"/>
                  </a:lnTo>
                  <a:lnTo>
                    <a:pt x="0" y="12"/>
                  </a:lnTo>
                  <a:lnTo>
                    <a:pt x="28" y="0"/>
                  </a:lnTo>
                  <a:lnTo>
                    <a:pt x="40" y="0"/>
                  </a:lnTo>
                  <a:lnTo>
                    <a:pt x="5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64" name="Freeform 196"/>
            <p:cNvSpPr>
              <a:spLocks/>
            </p:cNvSpPr>
            <p:nvPr/>
          </p:nvSpPr>
          <p:spPr bwMode="auto">
            <a:xfrm>
              <a:off x="3749675" y="4130675"/>
              <a:ext cx="274638" cy="447675"/>
            </a:xfrm>
            <a:custGeom>
              <a:avLst/>
              <a:gdLst>
                <a:gd name="T0" fmla="*/ 173 w 173"/>
                <a:gd name="T1" fmla="*/ 163 h 282"/>
                <a:gd name="T2" fmla="*/ 173 w 173"/>
                <a:gd name="T3" fmla="*/ 0 h 282"/>
                <a:gd name="T4" fmla="*/ 88 w 173"/>
                <a:gd name="T5" fmla="*/ 0 h 282"/>
                <a:gd name="T6" fmla="*/ 0 w 173"/>
                <a:gd name="T7" fmla="*/ 225 h 282"/>
                <a:gd name="T8" fmla="*/ 126 w 173"/>
                <a:gd name="T9" fmla="*/ 282 h 282"/>
                <a:gd name="T10" fmla="*/ 173 w 173"/>
                <a:gd name="T11" fmla="*/ 163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3" h="282">
                  <a:moveTo>
                    <a:pt x="173" y="163"/>
                  </a:moveTo>
                  <a:lnTo>
                    <a:pt x="173" y="0"/>
                  </a:lnTo>
                  <a:lnTo>
                    <a:pt x="88" y="0"/>
                  </a:lnTo>
                  <a:lnTo>
                    <a:pt x="0" y="225"/>
                  </a:lnTo>
                  <a:lnTo>
                    <a:pt x="126" y="282"/>
                  </a:lnTo>
                  <a:lnTo>
                    <a:pt x="173" y="1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65" name="Freeform 197"/>
            <p:cNvSpPr>
              <a:spLocks/>
            </p:cNvSpPr>
            <p:nvPr/>
          </p:nvSpPr>
          <p:spPr bwMode="auto">
            <a:xfrm>
              <a:off x="4043363" y="4130675"/>
              <a:ext cx="52388" cy="139700"/>
            </a:xfrm>
            <a:custGeom>
              <a:avLst/>
              <a:gdLst>
                <a:gd name="T0" fmla="*/ 0 w 14"/>
                <a:gd name="T1" fmla="*/ 37 h 37"/>
                <a:gd name="T2" fmla="*/ 13 w 14"/>
                <a:gd name="T3" fmla="*/ 1 h 37"/>
                <a:gd name="T4" fmla="*/ 14 w 14"/>
                <a:gd name="T5" fmla="*/ 0 h 37"/>
                <a:gd name="T6" fmla="*/ 0 w 14"/>
                <a:gd name="T7" fmla="*/ 0 h 37"/>
                <a:gd name="T8" fmla="*/ 0 w 14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7">
                  <a:moveTo>
                    <a:pt x="0" y="37"/>
                  </a:moveTo>
                  <a:cubicBezTo>
                    <a:pt x="12" y="30"/>
                    <a:pt x="13" y="13"/>
                    <a:pt x="13" y="1"/>
                  </a:cubicBezTo>
                  <a:cubicBezTo>
                    <a:pt x="13" y="0"/>
                    <a:pt x="13" y="0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66" name="Freeform 198"/>
            <p:cNvSpPr>
              <a:spLocks/>
            </p:cNvSpPr>
            <p:nvPr/>
          </p:nvSpPr>
          <p:spPr bwMode="auto">
            <a:xfrm>
              <a:off x="4043363" y="4130675"/>
              <a:ext cx="277813" cy="447675"/>
            </a:xfrm>
            <a:custGeom>
              <a:avLst/>
              <a:gdLst>
                <a:gd name="T0" fmla="*/ 17 w 74"/>
                <a:gd name="T1" fmla="*/ 0 h 119"/>
                <a:gd name="T2" fmla="*/ 18 w 74"/>
                <a:gd name="T3" fmla="*/ 1 h 119"/>
                <a:gd name="T4" fmla="*/ 0 w 74"/>
                <a:gd name="T5" fmla="*/ 42 h 119"/>
                <a:gd name="T6" fmla="*/ 0 w 74"/>
                <a:gd name="T7" fmla="*/ 69 h 119"/>
                <a:gd name="T8" fmla="*/ 20 w 74"/>
                <a:gd name="T9" fmla="*/ 119 h 119"/>
                <a:gd name="T10" fmla="*/ 74 w 74"/>
                <a:gd name="T11" fmla="*/ 95 h 119"/>
                <a:gd name="T12" fmla="*/ 36 w 74"/>
                <a:gd name="T13" fmla="*/ 0 h 119"/>
                <a:gd name="T14" fmla="*/ 17 w 74"/>
                <a:gd name="T1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119">
                  <a:moveTo>
                    <a:pt x="17" y="0"/>
                  </a:moveTo>
                  <a:cubicBezTo>
                    <a:pt x="18" y="0"/>
                    <a:pt x="18" y="0"/>
                    <a:pt x="18" y="1"/>
                  </a:cubicBezTo>
                  <a:cubicBezTo>
                    <a:pt x="17" y="16"/>
                    <a:pt x="16" y="35"/>
                    <a:pt x="0" y="42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36" y="0"/>
                    <a:pt x="36" y="0"/>
                    <a:pt x="36" y="0"/>
                  </a:cubicBez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67" name="Freeform 199"/>
            <p:cNvSpPr>
              <a:spLocks/>
            </p:cNvSpPr>
            <p:nvPr/>
          </p:nvSpPr>
          <p:spPr bwMode="auto">
            <a:xfrm>
              <a:off x="3889375" y="4078288"/>
              <a:ext cx="288925" cy="36513"/>
            </a:xfrm>
            <a:custGeom>
              <a:avLst/>
              <a:gdLst>
                <a:gd name="T0" fmla="*/ 182 w 182"/>
                <a:gd name="T1" fmla="*/ 0 h 23"/>
                <a:gd name="T2" fmla="*/ 0 w 182"/>
                <a:gd name="T3" fmla="*/ 0 h 23"/>
                <a:gd name="T4" fmla="*/ 0 w 182"/>
                <a:gd name="T5" fmla="*/ 23 h 23"/>
                <a:gd name="T6" fmla="*/ 85 w 182"/>
                <a:gd name="T7" fmla="*/ 23 h 23"/>
                <a:gd name="T8" fmla="*/ 97 w 182"/>
                <a:gd name="T9" fmla="*/ 23 h 23"/>
                <a:gd name="T10" fmla="*/ 182 w 182"/>
                <a:gd name="T11" fmla="*/ 23 h 23"/>
                <a:gd name="T12" fmla="*/ 182 w 182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" h="23">
                  <a:moveTo>
                    <a:pt x="182" y="0"/>
                  </a:moveTo>
                  <a:lnTo>
                    <a:pt x="0" y="0"/>
                  </a:lnTo>
                  <a:lnTo>
                    <a:pt x="0" y="23"/>
                  </a:lnTo>
                  <a:lnTo>
                    <a:pt x="85" y="23"/>
                  </a:lnTo>
                  <a:lnTo>
                    <a:pt x="97" y="23"/>
                  </a:lnTo>
                  <a:lnTo>
                    <a:pt x="182" y="23"/>
                  </a:lnTo>
                  <a:lnTo>
                    <a:pt x="1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68" name="Freeform 200"/>
            <p:cNvSpPr>
              <a:spLocks noEditPoints="1"/>
            </p:cNvSpPr>
            <p:nvPr/>
          </p:nvSpPr>
          <p:spPr bwMode="auto">
            <a:xfrm>
              <a:off x="5154613" y="5106988"/>
              <a:ext cx="471488" cy="236538"/>
            </a:xfrm>
            <a:custGeom>
              <a:avLst/>
              <a:gdLst>
                <a:gd name="T0" fmla="*/ 108 w 126"/>
                <a:gd name="T1" fmla="*/ 44 h 63"/>
                <a:gd name="T2" fmla="*/ 126 w 126"/>
                <a:gd name="T3" fmla="*/ 22 h 63"/>
                <a:gd name="T4" fmla="*/ 108 w 126"/>
                <a:gd name="T5" fmla="*/ 0 h 63"/>
                <a:gd name="T6" fmla="*/ 108 w 126"/>
                <a:gd name="T7" fmla="*/ 10 h 63"/>
                <a:gd name="T8" fmla="*/ 116 w 126"/>
                <a:gd name="T9" fmla="*/ 22 h 63"/>
                <a:gd name="T10" fmla="*/ 108 w 126"/>
                <a:gd name="T11" fmla="*/ 34 h 63"/>
                <a:gd name="T12" fmla="*/ 108 w 126"/>
                <a:gd name="T13" fmla="*/ 44 h 63"/>
                <a:gd name="T14" fmla="*/ 53 w 126"/>
                <a:gd name="T15" fmla="*/ 63 h 63"/>
                <a:gd name="T16" fmla="*/ 94 w 126"/>
                <a:gd name="T17" fmla="*/ 42 h 63"/>
                <a:gd name="T18" fmla="*/ 104 w 126"/>
                <a:gd name="T19" fmla="*/ 45 h 63"/>
                <a:gd name="T20" fmla="*/ 108 w 126"/>
                <a:gd name="T21" fmla="*/ 44 h 63"/>
                <a:gd name="T22" fmla="*/ 108 w 126"/>
                <a:gd name="T23" fmla="*/ 34 h 63"/>
                <a:gd name="T24" fmla="*/ 104 w 126"/>
                <a:gd name="T25" fmla="*/ 35 h 63"/>
                <a:gd name="T26" fmla="*/ 100 w 126"/>
                <a:gd name="T27" fmla="*/ 34 h 63"/>
                <a:gd name="T28" fmla="*/ 106 w 126"/>
                <a:gd name="T29" fmla="*/ 10 h 63"/>
                <a:gd name="T30" fmla="*/ 106 w 126"/>
                <a:gd name="T31" fmla="*/ 10 h 63"/>
                <a:gd name="T32" fmla="*/ 106 w 126"/>
                <a:gd name="T33" fmla="*/ 10 h 63"/>
                <a:gd name="T34" fmla="*/ 108 w 126"/>
                <a:gd name="T35" fmla="*/ 10 h 63"/>
                <a:gd name="T36" fmla="*/ 108 w 126"/>
                <a:gd name="T37" fmla="*/ 0 h 63"/>
                <a:gd name="T38" fmla="*/ 105 w 126"/>
                <a:gd name="T39" fmla="*/ 0 h 63"/>
                <a:gd name="T40" fmla="*/ 105 w 126"/>
                <a:gd name="T41" fmla="*/ 0 h 63"/>
                <a:gd name="T42" fmla="*/ 0 w 126"/>
                <a:gd name="T43" fmla="*/ 0 h 63"/>
                <a:gd name="T44" fmla="*/ 0 w 126"/>
                <a:gd name="T45" fmla="*/ 10 h 63"/>
                <a:gd name="T46" fmla="*/ 53 w 126"/>
                <a:gd name="T47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6" h="63">
                  <a:moveTo>
                    <a:pt x="108" y="44"/>
                  </a:moveTo>
                  <a:cubicBezTo>
                    <a:pt x="118" y="42"/>
                    <a:pt x="126" y="33"/>
                    <a:pt x="126" y="22"/>
                  </a:cubicBezTo>
                  <a:cubicBezTo>
                    <a:pt x="126" y="11"/>
                    <a:pt x="118" y="2"/>
                    <a:pt x="108" y="0"/>
                  </a:cubicBezTo>
                  <a:cubicBezTo>
                    <a:pt x="108" y="10"/>
                    <a:pt x="108" y="10"/>
                    <a:pt x="108" y="10"/>
                  </a:cubicBezTo>
                  <a:cubicBezTo>
                    <a:pt x="113" y="12"/>
                    <a:pt x="116" y="17"/>
                    <a:pt x="116" y="22"/>
                  </a:cubicBezTo>
                  <a:cubicBezTo>
                    <a:pt x="116" y="28"/>
                    <a:pt x="113" y="32"/>
                    <a:pt x="108" y="34"/>
                  </a:cubicBezTo>
                  <a:lnTo>
                    <a:pt x="108" y="44"/>
                  </a:lnTo>
                  <a:close/>
                  <a:moveTo>
                    <a:pt x="53" y="63"/>
                  </a:moveTo>
                  <a:cubicBezTo>
                    <a:pt x="70" y="63"/>
                    <a:pt x="85" y="55"/>
                    <a:pt x="94" y="42"/>
                  </a:cubicBezTo>
                  <a:cubicBezTo>
                    <a:pt x="97" y="44"/>
                    <a:pt x="100" y="45"/>
                    <a:pt x="104" y="45"/>
                  </a:cubicBezTo>
                  <a:cubicBezTo>
                    <a:pt x="105" y="45"/>
                    <a:pt x="107" y="44"/>
                    <a:pt x="108" y="44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07" y="35"/>
                    <a:pt x="105" y="35"/>
                    <a:pt x="104" y="35"/>
                  </a:cubicBezTo>
                  <a:cubicBezTo>
                    <a:pt x="102" y="35"/>
                    <a:pt x="101" y="35"/>
                    <a:pt x="100" y="34"/>
                  </a:cubicBezTo>
                  <a:cubicBezTo>
                    <a:pt x="103" y="27"/>
                    <a:pt x="106" y="18"/>
                    <a:pt x="106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6" y="10"/>
                    <a:pt x="107" y="10"/>
                    <a:pt x="108" y="1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7" y="0"/>
                    <a:pt x="106" y="0"/>
                    <a:pt x="105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6"/>
                    <a:pt x="0" y="10"/>
                  </a:cubicBezTo>
                  <a:cubicBezTo>
                    <a:pt x="0" y="39"/>
                    <a:pt x="23" y="63"/>
                    <a:pt x="53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69" name="Rectangle 201"/>
            <p:cNvSpPr>
              <a:spLocks noChangeArrowheads="1"/>
            </p:cNvSpPr>
            <p:nvPr/>
          </p:nvSpPr>
          <p:spPr bwMode="auto">
            <a:xfrm>
              <a:off x="5154613" y="5362575"/>
              <a:ext cx="427038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70" name="Freeform 202"/>
            <p:cNvSpPr>
              <a:spLocks/>
            </p:cNvSpPr>
            <p:nvPr/>
          </p:nvSpPr>
          <p:spPr bwMode="auto">
            <a:xfrm>
              <a:off x="5251450" y="4897438"/>
              <a:ext cx="74613" cy="195263"/>
            </a:xfrm>
            <a:custGeom>
              <a:avLst/>
              <a:gdLst>
                <a:gd name="T0" fmla="*/ 7 w 20"/>
                <a:gd name="T1" fmla="*/ 39 h 52"/>
                <a:gd name="T2" fmla="*/ 10 w 20"/>
                <a:gd name="T3" fmla="*/ 50 h 52"/>
                <a:gd name="T4" fmla="*/ 18 w 20"/>
                <a:gd name="T5" fmla="*/ 32 h 52"/>
                <a:gd name="T6" fmla="*/ 13 w 20"/>
                <a:gd name="T7" fmla="*/ 21 h 52"/>
                <a:gd name="T8" fmla="*/ 13 w 20"/>
                <a:gd name="T9" fmla="*/ 13 h 52"/>
                <a:gd name="T10" fmla="*/ 7 w 20"/>
                <a:gd name="T11" fmla="*/ 4 h 52"/>
                <a:gd name="T12" fmla="*/ 2 w 20"/>
                <a:gd name="T13" fmla="*/ 22 h 52"/>
                <a:gd name="T14" fmla="*/ 7 w 20"/>
                <a:gd name="T15" fmla="*/ 3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52">
                  <a:moveTo>
                    <a:pt x="7" y="39"/>
                  </a:moveTo>
                  <a:cubicBezTo>
                    <a:pt x="0" y="42"/>
                    <a:pt x="3" y="52"/>
                    <a:pt x="10" y="50"/>
                  </a:cubicBezTo>
                  <a:cubicBezTo>
                    <a:pt x="18" y="47"/>
                    <a:pt x="20" y="39"/>
                    <a:pt x="18" y="32"/>
                  </a:cubicBezTo>
                  <a:cubicBezTo>
                    <a:pt x="17" y="28"/>
                    <a:pt x="15" y="24"/>
                    <a:pt x="13" y="21"/>
                  </a:cubicBezTo>
                  <a:cubicBezTo>
                    <a:pt x="12" y="19"/>
                    <a:pt x="10" y="15"/>
                    <a:pt x="13" y="13"/>
                  </a:cubicBezTo>
                  <a:cubicBezTo>
                    <a:pt x="19" y="9"/>
                    <a:pt x="13" y="0"/>
                    <a:pt x="7" y="4"/>
                  </a:cubicBezTo>
                  <a:cubicBezTo>
                    <a:pt x="1" y="8"/>
                    <a:pt x="0" y="15"/>
                    <a:pt x="2" y="22"/>
                  </a:cubicBezTo>
                  <a:cubicBezTo>
                    <a:pt x="3" y="25"/>
                    <a:pt x="12" y="38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71" name="Freeform 203"/>
            <p:cNvSpPr>
              <a:spLocks/>
            </p:cNvSpPr>
            <p:nvPr/>
          </p:nvSpPr>
          <p:spPr bwMode="auto">
            <a:xfrm>
              <a:off x="5360988" y="4897438"/>
              <a:ext cx="77788" cy="195263"/>
            </a:xfrm>
            <a:custGeom>
              <a:avLst/>
              <a:gdLst>
                <a:gd name="T0" fmla="*/ 8 w 21"/>
                <a:gd name="T1" fmla="*/ 39 h 52"/>
                <a:gd name="T2" fmla="*/ 11 w 21"/>
                <a:gd name="T3" fmla="*/ 50 h 52"/>
                <a:gd name="T4" fmla="*/ 19 w 21"/>
                <a:gd name="T5" fmla="*/ 32 h 52"/>
                <a:gd name="T6" fmla="*/ 14 w 21"/>
                <a:gd name="T7" fmla="*/ 21 h 52"/>
                <a:gd name="T8" fmla="*/ 14 w 21"/>
                <a:gd name="T9" fmla="*/ 13 h 52"/>
                <a:gd name="T10" fmla="*/ 8 w 21"/>
                <a:gd name="T11" fmla="*/ 4 h 52"/>
                <a:gd name="T12" fmla="*/ 3 w 21"/>
                <a:gd name="T13" fmla="*/ 22 h 52"/>
                <a:gd name="T14" fmla="*/ 8 w 21"/>
                <a:gd name="T15" fmla="*/ 3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52">
                  <a:moveTo>
                    <a:pt x="8" y="39"/>
                  </a:moveTo>
                  <a:cubicBezTo>
                    <a:pt x="1" y="42"/>
                    <a:pt x="4" y="52"/>
                    <a:pt x="11" y="50"/>
                  </a:cubicBezTo>
                  <a:cubicBezTo>
                    <a:pt x="18" y="47"/>
                    <a:pt x="21" y="39"/>
                    <a:pt x="19" y="32"/>
                  </a:cubicBezTo>
                  <a:cubicBezTo>
                    <a:pt x="18" y="28"/>
                    <a:pt x="16" y="24"/>
                    <a:pt x="14" y="21"/>
                  </a:cubicBezTo>
                  <a:cubicBezTo>
                    <a:pt x="13" y="19"/>
                    <a:pt x="11" y="15"/>
                    <a:pt x="14" y="13"/>
                  </a:cubicBezTo>
                  <a:cubicBezTo>
                    <a:pt x="20" y="9"/>
                    <a:pt x="14" y="0"/>
                    <a:pt x="8" y="4"/>
                  </a:cubicBezTo>
                  <a:cubicBezTo>
                    <a:pt x="2" y="8"/>
                    <a:pt x="0" y="15"/>
                    <a:pt x="3" y="22"/>
                  </a:cubicBezTo>
                  <a:cubicBezTo>
                    <a:pt x="4" y="25"/>
                    <a:pt x="13" y="38"/>
                    <a:pt x="8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72" name="Oval 204"/>
            <p:cNvSpPr>
              <a:spLocks noChangeArrowheads="1"/>
            </p:cNvSpPr>
            <p:nvPr/>
          </p:nvSpPr>
          <p:spPr bwMode="auto">
            <a:xfrm>
              <a:off x="4910138" y="3492500"/>
              <a:ext cx="157163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73" name="Freeform 205"/>
            <p:cNvSpPr>
              <a:spLocks/>
            </p:cNvSpPr>
            <p:nvPr/>
          </p:nvSpPr>
          <p:spPr bwMode="auto">
            <a:xfrm>
              <a:off x="4492625" y="3638550"/>
              <a:ext cx="758825" cy="588963"/>
            </a:xfrm>
            <a:custGeom>
              <a:avLst/>
              <a:gdLst>
                <a:gd name="T0" fmla="*/ 383 w 478"/>
                <a:gd name="T1" fmla="*/ 76 h 371"/>
                <a:gd name="T2" fmla="*/ 331 w 478"/>
                <a:gd name="T3" fmla="*/ 35 h 371"/>
                <a:gd name="T4" fmla="*/ 242 w 478"/>
                <a:gd name="T5" fmla="*/ 0 h 371"/>
                <a:gd name="T6" fmla="*/ 133 w 478"/>
                <a:gd name="T7" fmla="*/ 0 h 371"/>
                <a:gd name="T8" fmla="*/ 78 w 478"/>
                <a:gd name="T9" fmla="*/ 118 h 371"/>
                <a:gd name="T10" fmla="*/ 64 w 478"/>
                <a:gd name="T11" fmla="*/ 114 h 371"/>
                <a:gd name="T12" fmla="*/ 59 w 478"/>
                <a:gd name="T13" fmla="*/ 128 h 371"/>
                <a:gd name="T14" fmla="*/ 57 w 478"/>
                <a:gd name="T15" fmla="*/ 132 h 371"/>
                <a:gd name="T16" fmla="*/ 55 w 478"/>
                <a:gd name="T17" fmla="*/ 137 h 371"/>
                <a:gd name="T18" fmla="*/ 38 w 478"/>
                <a:gd name="T19" fmla="*/ 130 h 371"/>
                <a:gd name="T20" fmla="*/ 0 w 478"/>
                <a:gd name="T21" fmla="*/ 220 h 371"/>
                <a:gd name="T22" fmla="*/ 90 w 478"/>
                <a:gd name="T23" fmla="*/ 258 h 371"/>
                <a:gd name="T24" fmla="*/ 97 w 478"/>
                <a:gd name="T25" fmla="*/ 260 h 371"/>
                <a:gd name="T26" fmla="*/ 97 w 478"/>
                <a:gd name="T27" fmla="*/ 258 h 371"/>
                <a:gd name="T28" fmla="*/ 135 w 478"/>
                <a:gd name="T29" fmla="*/ 170 h 371"/>
                <a:gd name="T30" fmla="*/ 119 w 478"/>
                <a:gd name="T31" fmla="*/ 163 h 371"/>
                <a:gd name="T32" fmla="*/ 121 w 478"/>
                <a:gd name="T33" fmla="*/ 159 h 371"/>
                <a:gd name="T34" fmla="*/ 123 w 478"/>
                <a:gd name="T35" fmla="*/ 154 h 371"/>
                <a:gd name="T36" fmla="*/ 128 w 478"/>
                <a:gd name="T37" fmla="*/ 140 h 371"/>
                <a:gd name="T38" fmla="*/ 114 w 478"/>
                <a:gd name="T39" fmla="*/ 135 h 371"/>
                <a:gd name="T40" fmla="*/ 156 w 478"/>
                <a:gd name="T41" fmla="*/ 38 h 371"/>
                <a:gd name="T42" fmla="*/ 227 w 478"/>
                <a:gd name="T43" fmla="*/ 38 h 371"/>
                <a:gd name="T44" fmla="*/ 178 w 478"/>
                <a:gd name="T45" fmla="*/ 175 h 371"/>
                <a:gd name="T46" fmla="*/ 166 w 478"/>
                <a:gd name="T47" fmla="*/ 251 h 371"/>
                <a:gd name="T48" fmla="*/ 145 w 478"/>
                <a:gd name="T49" fmla="*/ 253 h 371"/>
                <a:gd name="T50" fmla="*/ 135 w 478"/>
                <a:gd name="T51" fmla="*/ 277 h 371"/>
                <a:gd name="T52" fmla="*/ 130 w 478"/>
                <a:gd name="T53" fmla="*/ 286 h 371"/>
                <a:gd name="T54" fmla="*/ 121 w 478"/>
                <a:gd name="T55" fmla="*/ 282 h 371"/>
                <a:gd name="T56" fmla="*/ 64 w 478"/>
                <a:gd name="T57" fmla="*/ 260 h 371"/>
                <a:gd name="T58" fmla="*/ 57 w 478"/>
                <a:gd name="T59" fmla="*/ 260 h 371"/>
                <a:gd name="T60" fmla="*/ 59 w 478"/>
                <a:gd name="T61" fmla="*/ 310 h 371"/>
                <a:gd name="T62" fmla="*/ 208 w 478"/>
                <a:gd name="T63" fmla="*/ 298 h 371"/>
                <a:gd name="T64" fmla="*/ 225 w 478"/>
                <a:gd name="T65" fmla="*/ 208 h 371"/>
                <a:gd name="T66" fmla="*/ 227 w 478"/>
                <a:gd name="T67" fmla="*/ 211 h 371"/>
                <a:gd name="T68" fmla="*/ 286 w 478"/>
                <a:gd name="T69" fmla="*/ 253 h 371"/>
                <a:gd name="T70" fmla="*/ 291 w 478"/>
                <a:gd name="T71" fmla="*/ 371 h 371"/>
                <a:gd name="T72" fmla="*/ 341 w 478"/>
                <a:gd name="T73" fmla="*/ 369 h 371"/>
                <a:gd name="T74" fmla="*/ 334 w 478"/>
                <a:gd name="T75" fmla="*/ 227 h 371"/>
                <a:gd name="T76" fmla="*/ 263 w 478"/>
                <a:gd name="T77" fmla="*/ 175 h 371"/>
                <a:gd name="T78" fmla="*/ 315 w 478"/>
                <a:gd name="T79" fmla="*/ 69 h 371"/>
                <a:gd name="T80" fmla="*/ 383 w 478"/>
                <a:gd name="T81" fmla="*/ 123 h 371"/>
                <a:gd name="T82" fmla="*/ 478 w 478"/>
                <a:gd name="T83" fmla="*/ 43 h 371"/>
                <a:gd name="T84" fmla="*/ 454 w 478"/>
                <a:gd name="T85" fmla="*/ 14 h 371"/>
                <a:gd name="T86" fmla="*/ 383 w 478"/>
                <a:gd name="T87" fmla="*/ 7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8" h="371">
                  <a:moveTo>
                    <a:pt x="383" y="76"/>
                  </a:moveTo>
                  <a:lnTo>
                    <a:pt x="331" y="35"/>
                  </a:lnTo>
                  <a:lnTo>
                    <a:pt x="242" y="0"/>
                  </a:lnTo>
                  <a:lnTo>
                    <a:pt x="133" y="0"/>
                  </a:lnTo>
                  <a:lnTo>
                    <a:pt x="78" y="118"/>
                  </a:lnTo>
                  <a:lnTo>
                    <a:pt x="64" y="114"/>
                  </a:lnTo>
                  <a:lnTo>
                    <a:pt x="59" y="128"/>
                  </a:lnTo>
                  <a:lnTo>
                    <a:pt x="57" y="132"/>
                  </a:lnTo>
                  <a:lnTo>
                    <a:pt x="55" y="137"/>
                  </a:lnTo>
                  <a:lnTo>
                    <a:pt x="38" y="130"/>
                  </a:lnTo>
                  <a:lnTo>
                    <a:pt x="0" y="220"/>
                  </a:lnTo>
                  <a:lnTo>
                    <a:pt x="90" y="258"/>
                  </a:lnTo>
                  <a:lnTo>
                    <a:pt x="97" y="260"/>
                  </a:lnTo>
                  <a:lnTo>
                    <a:pt x="97" y="258"/>
                  </a:lnTo>
                  <a:lnTo>
                    <a:pt x="135" y="170"/>
                  </a:lnTo>
                  <a:lnTo>
                    <a:pt x="119" y="163"/>
                  </a:lnTo>
                  <a:lnTo>
                    <a:pt x="121" y="159"/>
                  </a:lnTo>
                  <a:lnTo>
                    <a:pt x="123" y="154"/>
                  </a:lnTo>
                  <a:lnTo>
                    <a:pt x="128" y="140"/>
                  </a:lnTo>
                  <a:lnTo>
                    <a:pt x="114" y="135"/>
                  </a:lnTo>
                  <a:lnTo>
                    <a:pt x="156" y="38"/>
                  </a:lnTo>
                  <a:lnTo>
                    <a:pt x="227" y="38"/>
                  </a:lnTo>
                  <a:lnTo>
                    <a:pt x="178" y="175"/>
                  </a:lnTo>
                  <a:lnTo>
                    <a:pt x="166" y="251"/>
                  </a:lnTo>
                  <a:lnTo>
                    <a:pt x="145" y="253"/>
                  </a:lnTo>
                  <a:lnTo>
                    <a:pt x="135" y="277"/>
                  </a:lnTo>
                  <a:lnTo>
                    <a:pt x="130" y="286"/>
                  </a:lnTo>
                  <a:lnTo>
                    <a:pt x="121" y="282"/>
                  </a:lnTo>
                  <a:lnTo>
                    <a:pt x="64" y="260"/>
                  </a:lnTo>
                  <a:lnTo>
                    <a:pt x="57" y="260"/>
                  </a:lnTo>
                  <a:lnTo>
                    <a:pt x="59" y="310"/>
                  </a:lnTo>
                  <a:lnTo>
                    <a:pt x="208" y="298"/>
                  </a:lnTo>
                  <a:lnTo>
                    <a:pt x="225" y="208"/>
                  </a:lnTo>
                  <a:lnTo>
                    <a:pt x="227" y="211"/>
                  </a:lnTo>
                  <a:lnTo>
                    <a:pt x="286" y="253"/>
                  </a:lnTo>
                  <a:lnTo>
                    <a:pt x="291" y="371"/>
                  </a:lnTo>
                  <a:lnTo>
                    <a:pt x="341" y="369"/>
                  </a:lnTo>
                  <a:lnTo>
                    <a:pt x="334" y="227"/>
                  </a:lnTo>
                  <a:lnTo>
                    <a:pt x="263" y="175"/>
                  </a:lnTo>
                  <a:lnTo>
                    <a:pt x="315" y="69"/>
                  </a:lnTo>
                  <a:lnTo>
                    <a:pt x="383" y="123"/>
                  </a:lnTo>
                  <a:lnTo>
                    <a:pt x="478" y="43"/>
                  </a:lnTo>
                  <a:lnTo>
                    <a:pt x="454" y="14"/>
                  </a:lnTo>
                  <a:lnTo>
                    <a:pt x="383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74" name="Freeform 206"/>
            <p:cNvSpPr>
              <a:spLocks/>
            </p:cNvSpPr>
            <p:nvPr/>
          </p:nvSpPr>
          <p:spPr bwMode="auto">
            <a:xfrm>
              <a:off x="4451350" y="3825875"/>
              <a:ext cx="82550" cy="153988"/>
            </a:xfrm>
            <a:custGeom>
              <a:avLst/>
              <a:gdLst>
                <a:gd name="T0" fmla="*/ 0 w 52"/>
                <a:gd name="T1" fmla="*/ 90 h 97"/>
                <a:gd name="T2" fmla="*/ 38 w 52"/>
                <a:gd name="T3" fmla="*/ 0 h 97"/>
                <a:gd name="T4" fmla="*/ 52 w 52"/>
                <a:gd name="T5" fmla="*/ 7 h 97"/>
                <a:gd name="T6" fmla="*/ 15 w 52"/>
                <a:gd name="T7" fmla="*/ 97 h 97"/>
                <a:gd name="T8" fmla="*/ 0 w 52"/>
                <a:gd name="T9" fmla="*/ 9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97">
                  <a:moveTo>
                    <a:pt x="0" y="90"/>
                  </a:moveTo>
                  <a:lnTo>
                    <a:pt x="38" y="0"/>
                  </a:lnTo>
                  <a:lnTo>
                    <a:pt x="52" y="7"/>
                  </a:lnTo>
                  <a:lnTo>
                    <a:pt x="15" y="97"/>
                  </a:lnTo>
                  <a:lnTo>
                    <a:pt x="0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75" name="Freeform 207"/>
            <p:cNvSpPr>
              <a:spLocks/>
            </p:cNvSpPr>
            <p:nvPr/>
          </p:nvSpPr>
          <p:spPr bwMode="auto">
            <a:xfrm>
              <a:off x="4665663" y="3916363"/>
              <a:ext cx="82550" cy="153988"/>
            </a:xfrm>
            <a:custGeom>
              <a:avLst/>
              <a:gdLst>
                <a:gd name="T0" fmla="*/ 24 w 52"/>
                <a:gd name="T1" fmla="*/ 78 h 97"/>
                <a:gd name="T2" fmla="*/ 52 w 52"/>
                <a:gd name="T3" fmla="*/ 7 h 97"/>
                <a:gd name="T4" fmla="*/ 38 w 52"/>
                <a:gd name="T5" fmla="*/ 0 h 97"/>
                <a:gd name="T6" fmla="*/ 5 w 52"/>
                <a:gd name="T7" fmla="*/ 81 h 97"/>
                <a:gd name="T8" fmla="*/ 0 w 52"/>
                <a:gd name="T9" fmla="*/ 90 h 97"/>
                <a:gd name="T10" fmla="*/ 14 w 52"/>
                <a:gd name="T11" fmla="*/ 97 h 97"/>
                <a:gd name="T12" fmla="*/ 24 w 52"/>
                <a:gd name="T13" fmla="*/ 7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97">
                  <a:moveTo>
                    <a:pt x="24" y="78"/>
                  </a:moveTo>
                  <a:lnTo>
                    <a:pt x="52" y="7"/>
                  </a:lnTo>
                  <a:lnTo>
                    <a:pt x="38" y="0"/>
                  </a:lnTo>
                  <a:lnTo>
                    <a:pt x="5" y="81"/>
                  </a:lnTo>
                  <a:lnTo>
                    <a:pt x="0" y="90"/>
                  </a:lnTo>
                  <a:lnTo>
                    <a:pt x="14" y="97"/>
                  </a:lnTo>
                  <a:lnTo>
                    <a:pt x="24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76" name="Freeform 208"/>
            <p:cNvSpPr>
              <a:spLocks/>
            </p:cNvSpPr>
            <p:nvPr/>
          </p:nvSpPr>
          <p:spPr bwMode="auto">
            <a:xfrm>
              <a:off x="9655175" y="1065213"/>
              <a:ext cx="465138" cy="646113"/>
            </a:xfrm>
            <a:custGeom>
              <a:avLst/>
              <a:gdLst>
                <a:gd name="T0" fmla="*/ 67 w 124"/>
                <a:gd name="T1" fmla="*/ 33 h 172"/>
                <a:gd name="T2" fmla="*/ 67 w 124"/>
                <a:gd name="T3" fmla="*/ 33 h 172"/>
                <a:gd name="T4" fmla="*/ 67 w 124"/>
                <a:gd name="T5" fmla="*/ 137 h 172"/>
                <a:gd name="T6" fmla="*/ 45 w 124"/>
                <a:gd name="T7" fmla="*/ 160 h 172"/>
                <a:gd name="T8" fmla="*/ 15 w 124"/>
                <a:gd name="T9" fmla="*/ 144 h 172"/>
                <a:gd name="T10" fmla="*/ 20 w 124"/>
                <a:gd name="T11" fmla="*/ 144 h 172"/>
                <a:gd name="T12" fmla="*/ 20 w 124"/>
                <a:gd name="T13" fmla="*/ 135 h 172"/>
                <a:gd name="T14" fmla="*/ 0 w 124"/>
                <a:gd name="T15" fmla="*/ 135 h 172"/>
                <a:gd name="T16" fmla="*/ 0 w 124"/>
                <a:gd name="T17" fmla="*/ 144 h 172"/>
                <a:gd name="T18" fmla="*/ 6 w 124"/>
                <a:gd name="T19" fmla="*/ 144 h 172"/>
                <a:gd name="T20" fmla="*/ 42 w 124"/>
                <a:gd name="T21" fmla="*/ 170 h 172"/>
                <a:gd name="T22" fmla="*/ 77 w 124"/>
                <a:gd name="T23" fmla="*/ 135 h 172"/>
                <a:gd name="T24" fmla="*/ 76 w 124"/>
                <a:gd name="T25" fmla="*/ 33 h 172"/>
                <a:gd name="T26" fmla="*/ 95 w 124"/>
                <a:gd name="T27" fmla="*/ 11 h 172"/>
                <a:gd name="T28" fmla="*/ 114 w 124"/>
                <a:gd name="T29" fmla="*/ 34 h 172"/>
                <a:gd name="T30" fmla="*/ 114 w 124"/>
                <a:gd name="T31" fmla="*/ 149 h 172"/>
                <a:gd name="T32" fmla="*/ 124 w 124"/>
                <a:gd name="T33" fmla="*/ 149 h 172"/>
                <a:gd name="T34" fmla="*/ 124 w 124"/>
                <a:gd name="T35" fmla="*/ 32 h 172"/>
                <a:gd name="T36" fmla="*/ 97 w 124"/>
                <a:gd name="T37" fmla="*/ 1 h 172"/>
                <a:gd name="T38" fmla="*/ 67 w 124"/>
                <a:gd name="T39" fmla="*/ 33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4" h="172">
                  <a:moveTo>
                    <a:pt x="67" y="33"/>
                  </a:move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67" y="136"/>
                    <a:pt x="67" y="137"/>
                  </a:cubicBezTo>
                  <a:cubicBezTo>
                    <a:pt x="67" y="149"/>
                    <a:pt x="57" y="157"/>
                    <a:pt x="45" y="160"/>
                  </a:cubicBezTo>
                  <a:cubicBezTo>
                    <a:pt x="35" y="163"/>
                    <a:pt x="13" y="158"/>
                    <a:pt x="15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35"/>
                    <a:pt x="20" y="135"/>
                    <a:pt x="20" y="13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6" y="144"/>
                    <a:pt x="6" y="144"/>
                    <a:pt x="6" y="144"/>
                  </a:cubicBezTo>
                  <a:cubicBezTo>
                    <a:pt x="5" y="162"/>
                    <a:pt x="25" y="172"/>
                    <a:pt x="42" y="170"/>
                  </a:cubicBezTo>
                  <a:cubicBezTo>
                    <a:pt x="61" y="169"/>
                    <a:pt x="77" y="153"/>
                    <a:pt x="77" y="135"/>
                  </a:cubicBezTo>
                  <a:cubicBezTo>
                    <a:pt x="77" y="133"/>
                    <a:pt x="76" y="33"/>
                    <a:pt x="76" y="33"/>
                  </a:cubicBezTo>
                  <a:cubicBezTo>
                    <a:pt x="76" y="22"/>
                    <a:pt x="83" y="11"/>
                    <a:pt x="95" y="11"/>
                  </a:cubicBezTo>
                  <a:cubicBezTo>
                    <a:pt x="108" y="11"/>
                    <a:pt x="114" y="22"/>
                    <a:pt x="114" y="34"/>
                  </a:cubicBezTo>
                  <a:cubicBezTo>
                    <a:pt x="114" y="35"/>
                    <a:pt x="114" y="149"/>
                    <a:pt x="114" y="149"/>
                  </a:cubicBezTo>
                  <a:cubicBezTo>
                    <a:pt x="114" y="155"/>
                    <a:pt x="124" y="155"/>
                    <a:pt x="124" y="149"/>
                  </a:cubicBezTo>
                  <a:cubicBezTo>
                    <a:pt x="124" y="149"/>
                    <a:pt x="124" y="33"/>
                    <a:pt x="124" y="32"/>
                  </a:cubicBezTo>
                  <a:cubicBezTo>
                    <a:pt x="124" y="16"/>
                    <a:pt x="113" y="3"/>
                    <a:pt x="97" y="1"/>
                  </a:cubicBezTo>
                  <a:cubicBezTo>
                    <a:pt x="79" y="0"/>
                    <a:pt x="67" y="17"/>
                    <a:pt x="67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77" name="Freeform 209"/>
            <p:cNvSpPr>
              <a:spLocks/>
            </p:cNvSpPr>
            <p:nvPr/>
          </p:nvSpPr>
          <p:spPr bwMode="auto">
            <a:xfrm>
              <a:off x="9594850" y="1219200"/>
              <a:ext cx="195263" cy="334963"/>
            </a:xfrm>
            <a:custGeom>
              <a:avLst/>
              <a:gdLst>
                <a:gd name="T0" fmla="*/ 16 w 52"/>
                <a:gd name="T1" fmla="*/ 89 h 89"/>
                <a:gd name="T2" fmla="*/ 36 w 52"/>
                <a:gd name="T3" fmla="*/ 89 h 89"/>
                <a:gd name="T4" fmla="*/ 43 w 52"/>
                <a:gd name="T5" fmla="*/ 89 h 89"/>
                <a:gd name="T6" fmla="*/ 52 w 52"/>
                <a:gd name="T7" fmla="*/ 0 h 89"/>
                <a:gd name="T8" fmla="*/ 26 w 52"/>
                <a:gd name="T9" fmla="*/ 7 h 89"/>
                <a:gd name="T10" fmla="*/ 0 w 52"/>
                <a:gd name="T11" fmla="*/ 0 h 89"/>
                <a:gd name="T12" fmla="*/ 9 w 52"/>
                <a:gd name="T13" fmla="*/ 89 h 89"/>
                <a:gd name="T14" fmla="*/ 16 w 52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89">
                  <a:moveTo>
                    <a:pt x="16" y="89"/>
                  </a:moveTo>
                  <a:cubicBezTo>
                    <a:pt x="36" y="89"/>
                    <a:pt x="36" y="89"/>
                    <a:pt x="36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5" y="5"/>
                    <a:pt x="36" y="7"/>
                    <a:pt x="26" y="7"/>
                  </a:cubicBezTo>
                  <a:cubicBezTo>
                    <a:pt x="16" y="7"/>
                    <a:pt x="7" y="5"/>
                    <a:pt x="0" y="0"/>
                  </a:cubicBezTo>
                  <a:cubicBezTo>
                    <a:pt x="9" y="89"/>
                    <a:pt x="9" y="89"/>
                    <a:pt x="9" y="89"/>
                  </a:cubicBezTo>
                  <a:lnTo>
                    <a:pt x="16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78" name="Freeform 210"/>
            <p:cNvSpPr>
              <a:spLocks/>
            </p:cNvSpPr>
            <p:nvPr/>
          </p:nvSpPr>
          <p:spPr bwMode="auto">
            <a:xfrm>
              <a:off x="9567863" y="1008063"/>
              <a:ext cx="247650" cy="222250"/>
            </a:xfrm>
            <a:custGeom>
              <a:avLst/>
              <a:gdLst>
                <a:gd name="T0" fmla="*/ 0 w 66"/>
                <a:gd name="T1" fmla="*/ 33 h 59"/>
                <a:gd name="T2" fmla="*/ 3 w 66"/>
                <a:gd name="T3" fmla="*/ 45 h 59"/>
                <a:gd name="T4" fmla="*/ 5 w 66"/>
                <a:gd name="T5" fmla="*/ 48 h 59"/>
                <a:gd name="T6" fmla="*/ 7 w 66"/>
                <a:gd name="T7" fmla="*/ 50 h 59"/>
                <a:gd name="T8" fmla="*/ 7 w 66"/>
                <a:gd name="T9" fmla="*/ 50 h 59"/>
                <a:gd name="T10" fmla="*/ 7 w 66"/>
                <a:gd name="T11" fmla="*/ 51 h 59"/>
                <a:gd name="T12" fmla="*/ 32 w 66"/>
                <a:gd name="T13" fmla="*/ 59 h 59"/>
                <a:gd name="T14" fmla="*/ 33 w 66"/>
                <a:gd name="T15" fmla="*/ 59 h 59"/>
                <a:gd name="T16" fmla="*/ 34 w 66"/>
                <a:gd name="T17" fmla="*/ 59 h 59"/>
                <a:gd name="T18" fmla="*/ 59 w 66"/>
                <a:gd name="T19" fmla="*/ 51 h 59"/>
                <a:gd name="T20" fmla="*/ 59 w 66"/>
                <a:gd name="T21" fmla="*/ 50 h 59"/>
                <a:gd name="T22" fmla="*/ 59 w 66"/>
                <a:gd name="T23" fmla="*/ 50 h 59"/>
                <a:gd name="T24" fmla="*/ 61 w 66"/>
                <a:gd name="T25" fmla="*/ 48 h 59"/>
                <a:gd name="T26" fmla="*/ 63 w 66"/>
                <a:gd name="T27" fmla="*/ 45 h 59"/>
                <a:gd name="T28" fmla="*/ 66 w 66"/>
                <a:gd name="T29" fmla="*/ 33 h 59"/>
                <a:gd name="T30" fmla="*/ 33 w 66"/>
                <a:gd name="T31" fmla="*/ 0 h 59"/>
                <a:gd name="T32" fmla="*/ 0 w 66"/>
                <a:gd name="T33" fmla="*/ 3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59">
                  <a:moveTo>
                    <a:pt x="0" y="33"/>
                  </a:moveTo>
                  <a:cubicBezTo>
                    <a:pt x="0" y="38"/>
                    <a:pt x="1" y="42"/>
                    <a:pt x="3" y="45"/>
                  </a:cubicBezTo>
                  <a:cubicBezTo>
                    <a:pt x="4" y="46"/>
                    <a:pt x="4" y="47"/>
                    <a:pt x="5" y="48"/>
                  </a:cubicBezTo>
                  <a:cubicBezTo>
                    <a:pt x="5" y="49"/>
                    <a:pt x="6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1"/>
                  </a:cubicBezTo>
                  <a:cubicBezTo>
                    <a:pt x="15" y="56"/>
                    <a:pt x="23" y="58"/>
                    <a:pt x="32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4" y="59"/>
                  </a:cubicBezTo>
                  <a:cubicBezTo>
                    <a:pt x="43" y="58"/>
                    <a:pt x="51" y="56"/>
                    <a:pt x="59" y="51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60" y="50"/>
                    <a:pt x="60" y="49"/>
                    <a:pt x="61" y="48"/>
                  </a:cubicBezTo>
                  <a:cubicBezTo>
                    <a:pt x="62" y="47"/>
                    <a:pt x="62" y="46"/>
                    <a:pt x="63" y="45"/>
                  </a:cubicBezTo>
                  <a:cubicBezTo>
                    <a:pt x="65" y="42"/>
                    <a:pt x="66" y="38"/>
                    <a:pt x="66" y="33"/>
                  </a:cubicBezTo>
                  <a:cubicBezTo>
                    <a:pt x="66" y="15"/>
                    <a:pt x="51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79" name="Freeform 211"/>
            <p:cNvSpPr>
              <a:spLocks/>
            </p:cNvSpPr>
            <p:nvPr/>
          </p:nvSpPr>
          <p:spPr bwMode="auto">
            <a:xfrm>
              <a:off x="0" y="9525"/>
              <a:ext cx="168275" cy="161925"/>
            </a:xfrm>
            <a:custGeom>
              <a:avLst/>
              <a:gdLst>
                <a:gd name="T0" fmla="*/ 40 w 45"/>
                <a:gd name="T1" fmla="*/ 8 h 43"/>
                <a:gd name="T2" fmla="*/ 16 w 45"/>
                <a:gd name="T3" fmla="*/ 3 h 43"/>
                <a:gd name="T4" fmla="*/ 10 w 45"/>
                <a:gd name="T5" fmla="*/ 0 h 43"/>
                <a:gd name="T6" fmla="*/ 6 w 45"/>
                <a:gd name="T7" fmla="*/ 0 h 43"/>
                <a:gd name="T8" fmla="*/ 0 w 45"/>
                <a:gd name="T9" fmla="*/ 3 h 43"/>
                <a:gd name="T10" fmla="*/ 0 w 45"/>
                <a:gd name="T11" fmla="*/ 41 h 43"/>
                <a:gd name="T12" fmla="*/ 21 w 45"/>
                <a:gd name="T13" fmla="*/ 41 h 43"/>
                <a:gd name="T14" fmla="*/ 42 w 45"/>
                <a:gd name="T15" fmla="*/ 12 h 43"/>
                <a:gd name="T16" fmla="*/ 40 w 45"/>
                <a:gd name="T17" fmla="*/ 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43">
                  <a:moveTo>
                    <a:pt x="40" y="8"/>
                  </a:moveTo>
                  <a:cubicBezTo>
                    <a:pt x="32" y="9"/>
                    <a:pt x="23" y="8"/>
                    <a:pt x="16" y="3"/>
                  </a:cubicBezTo>
                  <a:cubicBezTo>
                    <a:pt x="14" y="2"/>
                    <a:pt x="12" y="1"/>
                    <a:pt x="1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1"/>
                    <a:pt x="2" y="2"/>
                    <a:pt x="0" y="3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6" y="43"/>
                    <a:pt x="14" y="43"/>
                    <a:pt x="21" y="41"/>
                  </a:cubicBezTo>
                  <a:cubicBezTo>
                    <a:pt x="36" y="37"/>
                    <a:pt x="45" y="24"/>
                    <a:pt x="42" y="12"/>
                  </a:cubicBezTo>
                  <a:cubicBezTo>
                    <a:pt x="41" y="11"/>
                    <a:pt x="41" y="10"/>
                    <a:pt x="4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80" name="Freeform 212"/>
            <p:cNvSpPr>
              <a:spLocks/>
            </p:cNvSpPr>
            <p:nvPr/>
          </p:nvSpPr>
          <p:spPr bwMode="auto">
            <a:xfrm>
              <a:off x="74613" y="9525"/>
              <a:ext cx="104775" cy="11113"/>
            </a:xfrm>
            <a:custGeom>
              <a:avLst/>
              <a:gdLst>
                <a:gd name="T0" fmla="*/ 0 w 28"/>
                <a:gd name="T1" fmla="*/ 0 h 3"/>
                <a:gd name="T2" fmla="*/ 15 w 28"/>
                <a:gd name="T3" fmla="*/ 3 h 3"/>
                <a:gd name="T4" fmla="*/ 23 w 28"/>
                <a:gd name="T5" fmla="*/ 2 h 3"/>
                <a:gd name="T6" fmla="*/ 28 w 28"/>
                <a:gd name="T7" fmla="*/ 0 h 3"/>
                <a:gd name="T8" fmla="*/ 0 w 28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">
                  <a:moveTo>
                    <a:pt x="0" y="0"/>
                  </a:moveTo>
                  <a:cubicBezTo>
                    <a:pt x="5" y="2"/>
                    <a:pt x="10" y="3"/>
                    <a:pt x="15" y="3"/>
                  </a:cubicBezTo>
                  <a:cubicBezTo>
                    <a:pt x="18" y="3"/>
                    <a:pt x="21" y="3"/>
                    <a:pt x="23" y="2"/>
                  </a:cubicBezTo>
                  <a:cubicBezTo>
                    <a:pt x="25" y="2"/>
                    <a:pt x="27" y="1"/>
                    <a:pt x="2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81" name="Freeform 213"/>
            <p:cNvSpPr>
              <a:spLocks/>
            </p:cNvSpPr>
            <p:nvPr/>
          </p:nvSpPr>
          <p:spPr bwMode="auto">
            <a:xfrm>
              <a:off x="203200" y="114300"/>
              <a:ext cx="190500" cy="219075"/>
            </a:xfrm>
            <a:custGeom>
              <a:avLst/>
              <a:gdLst>
                <a:gd name="T0" fmla="*/ 33 w 51"/>
                <a:gd name="T1" fmla="*/ 55 h 58"/>
                <a:gd name="T2" fmla="*/ 46 w 51"/>
                <a:gd name="T3" fmla="*/ 22 h 58"/>
                <a:gd name="T4" fmla="*/ 46 w 51"/>
                <a:gd name="T5" fmla="*/ 21 h 58"/>
                <a:gd name="T6" fmla="*/ 39 w 51"/>
                <a:gd name="T7" fmla="*/ 18 h 58"/>
                <a:gd name="T8" fmla="*/ 22 w 51"/>
                <a:gd name="T9" fmla="*/ 0 h 58"/>
                <a:gd name="T10" fmla="*/ 17 w 51"/>
                <a:gd name="T11" fmla="*/ 1 h 58"/>
                <a:gd name="T12" fmla="*/ 4 w 51"/>
                <a:gd name="T13" fmla="*/ 34 h 58"/>
                <a:gd name="T14" fmla="*/ 33 w 51"/>
                <a:gd name="T15" fmla="*/ 5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58">
                  <a:moveTo>
                    <a:pt x="33" y="55"/>
                  </a:moveTo>
                  <a:cubicBezTo>
                    <a:pt x="45" y="51"/>
                    <a:pt x="51" y="37"/>
                    <a:pt x="46" y="22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4" y="20"/>
                    <a:pt x="41" y="19"/>
                    <a:pt x="39" y="18"/>
                  </a:cubicBezTo>
                  <a:cubicBezTo>
                    <a:pt x="31" y="14"/>
                    <a:pt x="25" y="7"/>
                    <a:pt x="22" y="0"/>
                  </a:cubicBezTo>
                  <a:cubicBezTo>
                    <a:pt x="20" y="0"/>
                    <a:pt x="19" y="0"/>
                    <a:pt x="17" y="1"/>
                  </a:cubicBezTo>
                  <a:cubicBezTo>
                    <a:pt x="6" y="4"/>
                    <a:pt x="0" y="19"/>
                    <a:pt x="4" y="34"/>
                  </a:cubicBezTo>
                  <a:cubicBezTo>
                    <a:pt x="9" y="49"/>
                    <a:pt x="22" y="58"/>
                    <a:pt x="33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82" name="Freeform 214"/>
            <p:cNvSpPr>
              <a:spLocks/>
            </p:cNvSpPr>
            <p:nvPr/>
          </p:nvSpPr>
          <p:spPr bwMode="auto">
            <a:xfrm>
              <a:off x="288925" y="9525"/>
              <a:ext cx="371475" cy="184150"/>
            </a:xfrm>
            <a:custGeom>
              <a:avLst/>
              <a:gdLst>
                <a:gd name="T0" fmla="*/ 4 w 99"/>
                <a:gd name="T1" fmla="*/ 0 h 49"/>
                <a:gd name="T2" fmla="*/ 2 w 99"/>
                <a:gd name="T3" fmla="*/ 22 h 49"/>
                <a:gd name="T4" fmla="*/ 5 w 99"/>
                <a:gd name="T5" fmla="*/ 29 h 49"/>
                <a:gd name="T6" fmla="*/ 19 w 99"/>
                <a:gd name="T7" fmla="*/ 41 h 49"/>
                <a:gd name="T8" fmla="*/ 20 w 99"/>
                <a:gd name="T9" fmla="*/ 42 h 49"/>
                <a:gd name="T10" fmla="*/ 60 w 99"/>
                <a:gd name="T11" fmla="*/ 44 h 49"/>
                <a:gd name="T12" fmla="*/ 97 w 99"/>
                <a:gd name="T13" fmla="*/ 0 h 49"/>
                <a:gd name="T14" fmla="*/ 4 w 99"/>
                <a:gd name="T1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49">
                  <a:moveTo>
                    <a:pt x="4" y="0"/>
                  </a:moveTo>
                  <a:cubicBezTo>
                    <a:pt x="1" y="7"/>
                    <a:pt x="0" y="15"/>
                    <a:pt x="2" y="22"/>
                  </a:cubicBezTo>
                  <a:cubicBezTo>
                    <a:pt x="3" y="24"/>
                    <a:pt x="4" y="27"/>
                    <a:pt x="5" y="29"/>
                  </a:cubicBezTo>
                  <a:cubicBezTo>
                    <a:pt x="9" y="34"/>
                    <a:pt x="13" y="38"/>
                    <a:pt x="19" y="41"/>
                  </a:cubicBezTo>
                  <a:cubicBezTo>
                    <a:pt x="19" y="42"/>
                    <a:pt x="20" y="42"/>
                    <a:pt x="20" y="42"/>
                  </a:cubicBezTo>
                  <a:cubicBezTo>
                    <a:pt x="31" y="47"/>
                    <a:pt x="45" y="49"/>
                    <a:pt x="60" y="44"/>
                  </a:cubicBezTo>
                  <a:cubicBezTo>
                    <a:pt x="83" y="38"/>
                    <a:pt x="99" y="18"/>
                    <a:pt x="97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83" name="Freeform 215"/>
            <p:cNvSpPr>
              <a:spLocks/>
            </p:cNvSpPr>
            <p:nvPr/>
          </p:nvSpPr>
          <p:spPr bwMode="auto">
            <a:xfrm>
              <a:off x="115888" y="9525"/>
              <a:ext cx="169863" cy="222250"/>
            </a:xfrm>
            <a:custGeom>
              <a:avLst/>
              <a:gdLst>
                <a:gd name="T0" fmla="*/ 28 w 45"/>
                <a:gd name="T1" fmla="*/ 0 h 59"/>
                <a:gd name="T2" fmla="*/ 2 w 45"/>
                <a:gd name="T3" fmla="*/ 47 h 59"/>
                <a:gd name="T4" fmla="*/ 5 w 45"/>
                <a:gd name="T5" fmla="*/ 57 h 59"/>
                <a:gd name="T6" fmla="*/ 15 w 45"/>
                <a:gd name="T7" fmla="*/ 55 h 59"/>
                <a:gd name="T8" fmla="*/ 43 w 45"/>
                <a:gd name="T9" fmla="*/ 4 h 59"/>
                <a:gd name="T10" fmla="*/ 45 w 45"/>
                <a:gd name="T11" fmla="*/ 0 h 59"/>
                <a:gd name="T12" fmla="*/ 28 w 45"/>
                <a:gd name="T1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59">
                  <a:moveTo>
                    <a:pt x="28" y="0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0" y="51"/>
                    <a:pt x="2" y="56"/>
                    <a:pt x="5" y="57"/>
                  </a:cubicBezTo>
                  <a:cubicBezTo>
                    <a:pt x="9" y="59"/>
                    <a:pt x="13" y="58"/>
                    <a:pt x="15" y="5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5" y="0"/>
                    <a:pt x="45" y="0"/>
                    <a:pt x="45" y="0"/>
                  </a:cubicBez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84" name="Freeform 216"/>
            <p:cNvSpPr>
              <a:spLocks noEditPoints="1"/>
            </p:cNvSpPr>
            <p:nvPr/>
          </p:nvSpPr>
          <p:spPr bwMode="auto">
            <a:xfrm>
              <a:off x="473075" y="3781425"/>
              <a:ext cx="277813" cy="220663"/>
            </a:xfrm>
            <a:custGeom>
              <a:avLst/>
              <a:gdLst>
                <a:gd name="T0" fmla="*/ 67 w 74"/>
                <a:gd name="T1" fmla="*/ 14 h 59"/>
                <a:gd name="T2" fmla="*/ 60 w 74"/>
                <a:gd name="T3" fmla="*/ 14 h 59"/>
                <a:gd name="T4" fmla="*/ 60 w 74"/>
                <a:gd name="T5" fmla="*/ 17 h 59"/>
                <a:gd name="T6" fmla="*/ 68 w 74"/>
                <a:gd name="T7" fmla="*/ 34 h 59"/>
                <a:gd name="T8" fmla="*/ 68 w 74"/>
                <a:gd name="T9" fmla="*/ 41 h 59"/>
                <a:gd name="T10" fmla="*/ 60 w 74"/>
                <a:gd name="T11" fmla="*/ 59 h 59"/>
                <a:gd name="T12" fmla="*/ 74 w 74"/>
                <a:gd name="T13" fmla="*/ 56 h 59"/>
                <a:gd name="T14" fmla="*/ 74 w 74"/>
                <a:gd name="T15" fmla="*/ 22 h 59"/>
                <a:gd name="T16" fmla="*/ 60 w 74"/>
                <a:gd name="T17" fmla="*/ 0 h 59"/>
                <a:gd name="T18" fmla="*/ 37 w 74"/>
                <a:gd name="T19" fmla="*/ 5 h 59"/>
                <a:gd name="T20" fmla="*/ 60 w 74"/>
                <a:gd name="T21" fmla="*/ 14 h 59"/>
                <a:gd name="T22" fmla="*/ 37 w 74"/>
                <a:gd name="T23" fmla="*/ 47 h 59"/>
                <a:gd name="T24" fmla="*/ 57 w 74"/>
                <a:gd name="T25" fmla="*/ 56 h 59"/>
                <a:gd name="T26" fmla="*/ 60 w 74"/>
                <a:gd name="T27" fmla="*/ 59 h 59"/>
                <a:gd name="T28" fmla="*/ 53 w 74"/>
                <a:gd name="T29" fmla="*/ 41 h 59"/>
                <a:gd name="T30" fmla="*/ 60 w 74"/>
                <a:gd name="T31" fmla="*/ 34 h 59"/>
                <a:gd name="T32" fmla="*/ 37 w 74"/>
                <a:gd name="T33" fmla="*/ 17 h 59"/>
                <a:gd name="T34" fmla="*/ 37 w 74"/>
                <a:gd name="T35" fmla="*/ 0 h 59"/>
                <a:gd name="T36" fmla="*/ 14 w 74"/>
                <a:gd name="T37" fmla="*/ 1 h 59"/>
                <a:gd name="T38" fmla="*/ 19 w 74"/>
                <a:gd name="T39" fmla="*/ 5 h 59"/>
                <a:gd name="T40" fmla="*/ 37 w 74"/>
                <a:gd name="T41" fmla="*/ 5 h 59"/>
                <a:gd name="T42" fmla="*/ 14 w 74"/>
                <a:gd name="T43" fmla="*/ 59 h 59"/>
                <a:gd name="T44" fmla="*/ 18 w 74"/>
                <a:gd name="T45" fmla="*/ 56 h 59"/>
                <a:gd name="T46" fmla="*/ 37 w 74"/>
                <a:gd name="T47" fmla="*/ 47 h 59"/>
                <a:gd name="T48" fmla="*/ 14 w 74"/>
                <a:gd name="T49" fmla="*/ 17 h 59"/>
                <a:gd name="T50" fmla="*/ 22 w 74"/>
                <a:gd name="T51" fmla="*/ 34 h 59"/>
                <a:gd name="T52" fmla="*/ 22 w 74"/>
                <a:gd name="T53" fmla="*/ 41 h 59"/>
                <a:gd name="T54" fmla="*/ 14 w 74"/>
                <a:gd name="T55" fmla="*/ 59 h 59"/>
                <a:gd name="T56" fmla="*/ 8 w 74"/>
                <a:gd name="T57" fmla="*/ 14 h 59"/>
                <a:gd name="T58" fmla="*/ 0 w 74"/>
                <a:gd name="T59" fmla="*/ 46 h 59"/>
                <a:gd name="T60" fmla="*/ 0 w 74"/>
                <a:gd name="T61" fmla="*/ 56 h 59"/>
                <a:gd name="T62" fmla="*/ 14 w 74"/>
                <a:gd name="T63" fmla="*/ 59 h 59"/>
                <a:gd name="T64" fmla="*/ 7 w 74"/>
                <a:gd name="T65" fmla="*/ 41 h 59"/>
                <a:gd name="T66" fmla="*/ 14 w 74"/>
                <a:gd name="T67" fmla="*/ 34 h 59"/>
                <a:gd name="T68" fmla="*/ 13 w 74"/>
                <a:gd name="T69" fmla="*/ 17 h 59"/>
                <a:gd name="T70" fmla="*/ 14 w 74"/>
                <a:gd name="T71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4" h="59">
                  <a:moveTo>
                    <a:pt x="74" y="22"/>
                  </a:moveTo>
                  <a:cubicBezTo>
                    <a:pt x="67" y="14"/>
                    <a:pt x="67" y="14"/>
                    <a:pt x="67" y="14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73" y="59"/>
                    <a:pt x="74" y="58"/>
                    <a:pt x="74" y="56"/>
                  </a:cubicBezTo>
                  <a:cubicBezTo>
                    <a:pt x="74" y="47"/>
                    <a:pt x="74" y="47"/>
                    <a:pt x="74" y="47"/>
                  </a:cubicBezTo>
                  <a:lnTo>
                    <a:pt x="74" y="22"/>
                  </a:lnTo>
                  <a:close/>
                  <a:moveTo>
                    <a:pt x="60" y="1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0" y="1"/>
                    <a:pt x="60" y="1"/>
                    <a:pt x="60" y="1"/>
                  </a:cubicBezTo>
                  <a:close/>
                  <a:moveTo>
                    <a:pt x="37" y="47"/>
                  </a:moveTo>
                  <a:cubicBezTo>
                    <a:pt x="57" y="47"/>
                    <a:pt x="57" y="47"/>
                    <a:pt x="57" y="47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58"/>
                    <a:pt x="58" y="59"/>
                    <a:pt x="60" y="59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53" y="41"/>
                    <a:pt x="53" y="41"/>
                    <a:pt x="53" y="41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37" y="17"/>
                    <a:pt x="37" y="17"/>
                    <a:pt x="37" y="17"/>
                  </a:cubicBezTo>
                  <a:lnTo>
                    <a:pt x="37" y="47"/>
                  </a:lnTo>
                  <a:close/>
                  <a:moveTo>
                    <a:pt x="37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0"/>
                    <a:pt x="37" y="0"/>
                    <a:pt x="37" y="0"/>
                  </a:cubicBezTo>
                  <a:close/>
                  <a:moveTo>
                    <a:pt x="14" y="59"/>
                  </a:moveTo>
                  <a:cubicBezTo>
                    <a:pt x="15" y="59"/>
                    <a:pt x="15" y="59"/>
                    <a:pt x="15" y="59"/>
                  </a:cubicBezTo>
                  <a:cubicBezTo>
                    <a:pt x="16" y="59"/>
                    <a:pt x="18" y="58"/>
                    <a:pt x="18" y="56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14" y="41"/>
                    <a:pt x="14" y="41"/>
                    <a:pt x="14" y="41"/>
                  </a:cubicBezTo>
                  <a:lnTo>
                    <a:pt x="14" y="59"/>
                  </a:lnTo>
                  <a:close/>
                  <a:moveTo>
                    <a:pt x="14" y="1"/>
                  </a:moveTo>
                  <a:cubicBezTo>
                    <a:pt x="8" y="14"/>
                    <a:pt x="8" y="14"/>
                    <a:pt x="8" y="1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59"/>
                    <a:pt x="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85" name="Freeform 217"/>
            <p:cNvSpPr>
              <a:spLocks/>
            </p:cNvSpPr>
            <p:nvPr/>
          </p:nvSpPr>
          <p:spPr bwMode="auto">
            <a:xfrm>
              <a:off x="0" y="3113088"/>
              <a:ext cx="153988" cy="420688"/>
            </a:xfrm>
            <a:custGeom>
              <a:avLst/>
              <a:gdLst>
                <a:gd name="T0" fmla="*/ 0 w 41"/>
                <a:gd name="T1" fmla="*/ 112 h 112"/>
                <a:gd name="T2" fmla="*/ 11 w 41"/>
                <a:gd name="T3" fmla="*/ 112 h 112"/>
                <a:gd name="T4" fmla="*/ 11 w 41"/>
                <a:gd name="T5" fmla="*/ 40 h 112"/>
                <a:gd name="T6" fmla="*/ 29 w 41"/>
                <a:gd name="T7" fmla="*/ 57 h 112"/>
                <a:gd name="T8" fmla="*/ 41 w 41"/>
                <a:gd name="T9" fmla="*/ 38 h 112"/>
                <a:gd name="T10" fmla="*/ 0 w 41"/>
                <a:gd name="T11" fmla="*/ 0 h 112"/>
                <a:gd name="T12" fmla="*/ 0 w 41"/>
                <a:gd name="T1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2">
                  <a:moveTo>
                    <a:pt x="0" y="112"/>
                  </a:moveTo>
                  <a:cubicBezTo>
                    <a:pt x="11" y="112"/>
                    <a:pt x="11" y="112"/>
                    <a:pt x="11" y="112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7" y="44"/>
                    <a:pt x="29" y="57"/>
                    <a:pt x="29" y="57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36" y="24"/>
                    <a:pt x="10" y="7"/>
                    <a:pt x="0" y="0"/>
                  </a:cubicBez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86" name="Freeform 218"/>
            <p:cNvSpPr>
              <a:spLocks noEditPoints="1"/>
            </p:cNvSpPr>
            <p:nvPr/>
          </p:nvSpPr>
          <p:spPr bwMode="auto">
            <a:xfrm>
              <a:off x="3119438" y="9525"/>
              <a:ext cx="588963" cy="412750"/>
            </a:xfrm>
            <a:custGeom>
              <a:avLst/>
              <a:gdLst>
                <a:gd name="T0" fmla="*/ 78 w 157"/>
                <a:gd name="T1" fmla="*/ 110 h 110"/>
                <a:gd name="T2" fmla="*/ 157 w 157"/>
                <a:gd name="T3" fmla="*/ 31 h 110"/>
                <a:gd name="T4" fmla="*/ 151 w 157"/>
                <a:gd name="T5" fmla="*/ 0 h 110"/>
                <a:gd name="T6" fmla="*/ 133 w 157"/>
                <a:gd name="T7" fmla="*/ 0 h 110"/>
                <a:gd name="T8" fmla="*/ 141 w 157"/>
                <a:gd name="T9" fmla="*/ 31 h 110"/>
                <a:gd name="T10" fmla="*/ 78 w 157"/>
                <a:gd name="T11" fmla="*/ 94 h 110"/>
                <a:gd name="T12" fmla="*/ 78 w 157"/>
                <a:gd name="T13" fmla="*/ 110 h 110"/>
                <a:gd name="T14" fmla="*/ 78 w 157"/>
                <a:gd name="T15" fmla="*/ 81 h 110"/>
                <a:gd name="T16" fmla="*/ 78 w 157"/>
                <a:gd name="T17" fmla="*/ 31 h 110"/>
                <a:gd name="T18" fmla="*/ 85 w 157"/>
                <a:gd name="T19" fmla="*/ 31 h 110"/>
                <a:gd name="T20" fmla="*/ 85 w 157"/>
                <a:gd name="T21" fmla="*/ 0 h 110"/>
                <a:gd name="T22" fmla="*/ 117 w 157"/>
                <a:gd name="T23" fmla="*/ 0 h 110"/>
                <a:gd name="T24" fmla="*/ 128 w 157"/>
                <a:gd name="T25" fmla="*/ 31 h 110"/>
                <a:gd name="T26" fmla="*/ 78 w 157"/>
                <a:gd name="T27" fmla="*/ 81 h 110"/>
                <a:gd name="T28" fmla="*/ 6 w 157"/>
                <a:gd name="T29" fmla="*/ 0 h 110"/>
                <a:gd name="T30" fmla="*/ 0 w 157"/>
                <a:gd name="T31" fmla="*/ 31 h 110"/>
                <a:gd name="T32" fmla="*/ 78 w 157"/>
                <a:gd name="T33" fmla="*/ 110 h 110"/>
                <a:gd name="T34" fmla="*/ 78 w 157"/>
                <a:gd name="T35" fmla="*/ 110 h 110"/>
                <a:gd name="T36" fmla="*/ 78 w 157"/>
                <a:gd name="T37" fmla="*/ 94 h 110"/>
                <a:gd name="T38" fmla="*/ 78 w 157"/>
                <a:gd name="T39" fmla="*/ 94 h 110"/>
                <a:gd name="T40" fmla="*/ 78 w 157"/>
                <a:gd name="T41" fmla="*/ 94 h 110"/>
                <a:gd name="T42" fmla="*/ 15 w 157"/>
                <a:gd name="T43" fmla="*/ 31 h 110"/>
                <a:gd name="T44" fmla="*/ 23 w 157"/>
                <a:gd name="T45" fmla="*/ 0 h 110"/>
                <a:gd name="T46" fmla="*/ 6 w 157"/>
                <a:gd name="T47" fmla="*/ 0 h 110"/>
                <a:gd name="T48" fmla="*/ 78 w 157"/>
                <a:gd name="T49" fmla="*/ 31 h 110"/>
                <a:gd name="T50" fmla="*/ 78 w 157"/>
                <a:gd name="T51" fmla="*/ 81 h 110"/>
                <a:gd name="T52" fmla="*/ 78 w 157"/>
                <a:gd name="T53" fmla="*/ 81 h 110"/>
                <a:gd name="T54" fmla="*/ 28 w 157"/>
                <a:gd name="T55" fmla="*/ 31 h 110"/>
                <a:gd name="T56" fmla="*/ 39 w 157"/>
                <a:gd name="T57" fmla="*/ 0 h 110"/>
                <a:gd name="T58" fmla="*/ 72 w 157"/>
                <a:gd name="T59" fmla="*/ 0 h 110"/>
                <a:gd name="T60" fmla="*/ 72 w 157"/>
                <a:gd name="T61" fmla="*/ 31 h 110"/>
                <a:gd name="T62" fmla="*/ 78 w 157"/>
                <a:gd name="T63" fmla="*/ 3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7" h="110">
                  <a:moveTo>
                    <a:pt x="78" y="110"/>
                  </a:moveTo>
                  <a:cubicBezTo>
                    <a:pt x="122" y="110"/>
                    <a:pt x="157" y="74"/>
                    <a:pt x="157" y="31"/>
                  </a:cubicBezTo>
                  <a:cubicBezTo>
                    <a:pt x="157" y="20"/>
                    <a:pt x="155" y="10"/>
                    <a:pt x="151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8" y="9"/>
                    <a:pt x="141" y="20"/>
                    <a:pt x="141" y="31"/>
                  </a:cubicBezTo>
                  <a:cubicBezTo>
                    <a:pt x="141" y="66"/>
                    <a:pt x="113" y="94"/>
                    <a:pt x="78" y="94"/>
                  </a:cubicBezTo>
                  <a:cubicBezTo>
                    <a:pt x="78" y="110"/>
                    <a:pt x="78" y="110"/>
                    <a:pt x="78" y="110"/>
                  </a:cubicBezTo>
                  <a:close/>
                  <a:moveTo>
                    <a:pt x="78" y="81"/>
                  </a:moveTo>
                  <a:cubicBezTo>
                    <a:pt x="78" y="31"/>
                    <a:pt x="78" y="31"/>
                    <a:pt x="78" y="3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24" y="9"/>
                    <a:pt x="128" y="20"/>
                    <a:pt x="128" y="31"/>
                  </a:cubicBezTo>
                  <a:cubicBezTo>
                    <a:pt x="128" y="59"/>
                    <a:pt x="106" y="81"/>
                    <a:pt x="78" y="81"/>
                  </a:cubicBezTo>
                  <a:close/>
                  <a:moveTo>
                    <a:pt x="6" y="0"/>
                  </a:moveTo>
                  <a:cubicBezTo>
                    <a:pt x="2" y="10"/>
                    <a:pt x="0" y="20"/>
                    <a:pt x="0" y="31"/>
                  </a:cubicBezTo>
                  <a:cubicBezTo>
                    <a:pt x="0" y="74"/>
                    <a:pt x="35" y="110"/>
                    <a:pt x="78" y="110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44" y="94"/>
                    <a:pt x="15" y="66"/>
                    <a:pt x="15" y="31"/>
                  </a:cubicBezTo>
                  <a:cubicBezTo>
                    <a:pt x="15" y="20"/>
                    <a:pt x="18" y="9"/>
                    <a:pt x="23" y="0"/>
                  </a:cubicBezTo>
                  <a:cubicBezTo>
                    <a:pt x="6" y="0"/>
                    <a:pt x="6" y="0"/>
                    <a:pt x="6" y="0"/>
                  </a:cubicBezTo>
                  <a:close/>
                  <a:moveTo>
                    <a:pt x="78" y="31"/>
                  </a:moveTo>
                  <a:cubicBezTo>
                    <a:pt x="78" y="81"/>
                    <a:pt x="78" y="81"/>
                    <a:pt x="78" y="81"/>
                  </a:cubicBezTo>
                  <a:cubicBezTo>
                    <a:pt x="78" y="81"/>
                    <a:pt x="78" y="81"/>
                    <a:pt x="78" y="81"/>
                  </a:cubicBezTo>
                  <a:cubicBezTo>
                    <a:pt x="51" y="81"/>
                    <a:pt x="28" y="59"/>
                    <a:pt x="28" y="31"/>
                  </a:cubicBezTo>
                  <a:cubicBezTo>
                    <a:pt x="28" y="20"/>
                    <a:pt x="32" y="9"/>
                    <a:pt x="39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31"/>
                    <a:pt x="72" y="31"/>
                    <a:pt x="72" y="31"/>
                  </a:cubicBezTo>
                  <a:lnTo>
                    <a:pt x="78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87" name="Freeform 219"/>
            <p:cNvSpPr>
              <a:spLocks noEditPoints="1"/>
            </p:cNvSpPr>
            <p:nvPr/>
          </p:nvSpPr>
          <p:spPr bwMode="auto">
            <a:xfrm>
              <a:off x="8970963" y="9525"/>
              <a:ext cx="379413" cy="274638"/>
            </a:xfrm>
            <a:custGeom>
              <a:avLst/>
              <a:gdLst>
                <a:gd name="T0" fmla="*/ 239 w 239"/>
                <a:gd name="T1" fmla="*/ 173 h 173"/>
                <a:gd name="T2" fmla="*/ 213 w 239"/>
                <a:gd name="T3" fmla="*/ 0 h 173"/>
                <a:gd name="T4" fmla="*/ 213 w 239"/>
                <a:gd name="T5" fmla="*/ 36 h 173"/>
                <a:gd name="T6" fmla="*/ 192 w 239"/>
                <a:gd name="T7" fmla="*/ 64 h 173"/>
                <a:gd name="T8" fmla="*/ 213 w 239"/>
                <a:gd name="T9" fmla="*/ 95 h 173"/>
                <a:gd name="T10" fmla="*/ 192 w 239"/>
                <a:gd name="T11" fmla="*/ 95 h 173"/>
                <a:gd name="T12" fmla="*/ 213 w 239"/>
                <a:gd name="T13" fmla="*/ 116 h 173"/>
                <a:gd name="T14" fmla="*/ 213 w 239"/>
                <a:gd name="T15" fmla="*/ 147 h 173"/>
                <a:gd name="T16" fmla="*/ 192 w 239"/>
                <a:gd name="T17" fmla="*/ 173 h 173"/>
                <a:gd name="T18" fmla="*/ 192 w 239"/>
                <a:gd name="T19" fmla="*/ 173 h 173"/>
                <a:gd name="T20" fmla="*/ 168 w 239"/>
                <a:gd name="T21" fmla="*/ 147 h 173"/>
                <a:gd name="T22" fmla="*/ 192 w 239"/>
                <a:gd name="T23" fmla="*/ 116 h 173"/>
                <a:gd name="T24" fmla="*/ 168 w 239"/>
                <a:gd name="T25" fmla="*/ 95 h 173"/>
                <a:gd name="T26" fmla="*/ 192 w 239"/>
                <a:gd name="T27" fmla="*/ 64 h 173"/>
                <a:gd name="T28" fmla="*/ 121 w 239"/>
                <a:gd name="T29" fmla="*/ 36 h 173"/>
                <a:gd name="T30" fmla="*/ 142 w 239"/>
                <a:gd name="T31" fmla="*/ 64 h 173"/>
                <a:gd name="T32" fmla="*/ 142 w 239"/>
                <a:gd name="T33" fmla="*/ 95 h 173"/>
                <a:gd name="T34" fmla="*/ 121 w 239"/>
                <a:gd name="T35" fmla="*/ 116 h 173"/>
                <a:gd name="T36" fmla="*/ 142 w 239"/>
                <a:gd name="T37" fmla="*/ 147 h 173"/>
                <a:gd name="T38" fmla="*/ 121 w 239"/>
                <a:gd name="T39" fmla="*/ 147 h 173"/>
                <a:gd name="T40" fmla="*/ 48 w 239"/>
                <a:gd name="T41" fmla="*/ 173 h 173"/>
                <a:gd name="T42" fmla="*/ 121 w 239"/>
                <a:gd name="T43" fmla="*/ 147 h 173"/>
                <a:gd name="T44" fmla="*/ 97 w 239"/>
                <a:gd name="T45" fmla="*/ 116 h 173"/>
                <a:gd name="T46" fmla="*/ 121 w 239"/>
                <a:gd name="T47" fmla="*/ 95 h 173"/>
                <a:gd name="T48" fmla="*/ 97 w 239"/>
                <a:gd name="T49" fmla="*/ 64 h 173"/>
                <a:gd name="T50" fmla="*/ 121 w 239"/>
                <a:gd name="T51" fmla="*/ 36 h 173"/>
                <a:gd name="T52" fmla="*/ 48 w 239"/>
                <a:gd name="T53" fmla="*/ 64 h 173"/>
                <a:gd name="T54" fmla="*/ 71 w 239"/>
                <a:gd name="T55" fmla="*/ 95 h 173"/>
                <a:gd name="T56" fmla="*/ 48 w 239"/>
                <a:gd name="T57" fmla="*/ 95 h 173"/>
                <a:gd name="T58" fmla="*/ 71 w 239"/>
                <a:gd name="T59" fmla="*/ 116 h 173"/>
                <a:gd name="T60" fmla="*/ 71 w 239"/>
                <a:gd name="T61" fmla="*/ 147 h 173"/>
                <a:gd name="T62" fmla="*/ 48 w 239"/>
                <a:gd name="T63" fmla="*/ 173 h 173"/>
                <a:gd name="T64" fmla="*/ 0 w 239"/>
                <a:gd name="T65" fmla="*/ 173 h 173"/>
                <a:gd name="T66" fmla="*/ 48 w 239"/>
                <a:gd name="T67" fmla="*/ 147 h 173"/>
                <a:gd name="T68" fmla="*/ 26 w 239"/>
                <a:gd name="T69" fmla="*/ 116 h 173"/>
                <a:gd name="T70" fmla="*/ 48 w 239"/>
                <a:gd name="T71" fmla="*/ 95 h 173"/>
                <a:gd name="T72" fmla="*/ 26 w 239"/>
                <a:gd name="T73" fmla="*/ 64 h 173"/>
                <a:gd name="T74" fmla="*/ 48 w 239"/>
                <a:gd name="T75" fmla="*/ 36 h 173"/>
                <a:gd name="T76" fmla="*/ 26 w 239"/>
                <a:gd name="T7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9" h="173">
                  <a:moveTo>
                    <a:pt x="192" y="173"/>
                  </a:moveTo>
                  <a:lnTo>
                    <a:pt x="239" y="173"/>
                  </a:lnTo>
                  <a:lnTo>
                    <a:pt x="239" y="0"/>
                  </a:lnTo>
                  <a:lnTo>
                    <a:pt x="213" y="0"/>
                  </a:lnTo>
                  <a:lnTo>
                    <a:pt x="213" y="36"/>
                  </a:lnTo>
                  <a:lnTo>
                    <a:pt x="213" y="36"/>
                  </a:lnTo>
                  <a:lnTo>
                    <a:pt x="192" y="36"/>
                  </a:lnTo>
                  <a:lnTo>
                    <a:pt x="192" y="64"/>
                  </a:lnTo>
                  <a:lnTo>
                    <a:pt x="213" y="64"/>
                  </a:lnTo>
                  <a:lnTo>
                    <a:pt x="213" y="95"/>
                  </a:lnTo>
                  <a:lnTo>
                    <a:pt x="213" y="95"/>
                  </a:lnTo>
                  <a:lnTo>
                    <a:pt x="192" y="95"/>
                  </a:lnTo>
                  <a:lnTo>
                    <a:pt x="192" y="116"/>
                  </a:lnTo>
                  <a:lnTo>
                    <a:pt x="213" y="116"/>
                  </a:lnTo>
                  <a:lnTo>
                    <a:pt x="213" y="147"/>
                  </a:lnTo>
                  <a:lnTo>
                    <a:pt x="213" y="147"/>
                  </a:lnTo>
                  <a:lnTo>
                    <a:pt x="192" y="147"/>
                  </a:lnTo>
                  <a:lnTo>
                    <a:pt x="192" y="173"/>
                  </a:lnTo>
                  <a:close/>
                  <a:moveTo>
                    <a:pt x="121" y="173"/>
                  </a:moveTo>
                  <a:lnTo>
                    <a:pt x="192" y="173"/>
                  </a:lnTo>
                  <a:lnTo>
                    <a:pt x="192" y="147"/>
                  </a:lnTo>
                  <a:lnTo>
                    <a:pt x="168" y="147"/>
                  </a:lnTo>
                  <a:lnTo>
                    <a:pt x="168" y="116"/>
                  </a:lnTo>
                  <a:lnTo>
                    <a:pt x="192" y="116"/>
                  </a:lnTo>
                  <a:lnTo>
                    <a:pt x="192" y="95"/>
                  </a:lnTo>
                  <a:lnTo>
                    <a:pt x="168" y="95"/>
                  </a:lnTo>
                  <a:lnTo>
                    <a:pt x="168" y="64"/>
                  </a:lnTo>
                  <a:lnTo>
                    <a:pt x="192" y="64"/>
                  </a:lnTo>
                  <a:lnTo>
                    <a:pt x="192" y="36"/>
                  </a:lnTo>
                  <a:lnTo>
                    <a:pt x="121" y="36"/>
                  </a:lnTo>
                  <a:lnTo>
                    <a:pt x="121" y="64"/>
                  </a:lnTo>
                  <a:lnTo>
                    <a:pt x="142" y="64"/>
                  </a:lnTo>
                  <a:lnTo>
                    <a:pt x="142" y="95"/>
                  </a:lnTo>
                  <a:lnTo>
                    <a:pt x="142" y="95"/>
                  </a:lnTo>
                  <a:lnTo>
                    <a:pt x="121" y="95"/>
                  </a:lnTo>
                  <a:lnTo>
                    <a:pt x="121" y="116"/>
                  </a:lnTo>
                  <a:lnTo>
                    <a:pt x="142" y="116"/>
                  </a:lnTo>
                  <a:lnTo>
                    <a:pt x="142" y="147"/>
                  </a:lnTo>
                  <a:lnTo>
                    <a:pt x="142" y="147"/>
                  </a:lnTo>
                  <a:lnTo>
                    <a:pt x="121" y="147"/>
                  </a:lnTo>
                  <a:lnTo>
                    <a:pt x="121" y="173"/>
                  </a:lnTo>
                  <a:close/>
                  <a:moveTo>
                    <a:pt x="48" y="173"/>
                  </a:moveTo>
                  <a:lnTo>
                    <a:pt x="121" y="173"/>
                  </a:lnTo>
                  <a:lnTo>
                    <a:pt x="121" y="147"/>
                  </a:lnTo>
                  <a:lnTo>
                    <a:pt x="97" y="147"/>
                  </a:lnTo>
                  <a:lnTo>
                    <a:pt x="97" y="116"/>
                  </a:lnTo>
                  <a:lnTo>
                    <a:pt x="121" y="116"/>
                  </a:lnTo>
                  <a:lnTo>
                    <a:pt x="121" y="95"/>
                  </a:lnTo>
                  <a:lnTo>
                    <a:pt x="97" y="95"/>
                  </a:lnTo>
                  <a:lnTo>
                    <a:pt x="97" y="64"/>
                  </a:lnTo>
                  <a:lnTo>
                    <a:pt x="121" y="64"/>
                  </a:lnTo>
                  <a:lnTo>
                    <a:pt x="121" y="36"/>
                  </a:lnTo>
                  <a:lnTo>
                    <a:pt x="48" y="36"/>
                  </a:lnTo>
                  <a:lnTo>
                    <a:pt x="48" y="64"/>
                  </a:lnTo>
                  <a:lnTo>
                    <a:pt x="71" y="64"/>
                  </a:lnTo>
                  <a:lnTo>
                    <a:pt x="71" y="95"/>
                  </a:lnTo>
                  <a:lnTo>
                    <a:pt x="71" y="95"/>
                  </a:lnTo>
                  <a:lnTo>
                    <a:pt x="48" y="95"/>
                  </a:lnTo>
                  <a:lnTo>
                    <a:pt x="48" y="116"/>
                  </a:lnTo>
                  <a:lnTo>
                    <a:pt x="71" y="116"/>
                  </a:lnTo>
                  <a:lnTo>
                    <a:pt x="71" y="147"/>
                  </a:lnTo>
                  <a:lnTo>
                    <a:pt x="71" y="147"/>
                  </a:lnTo>
                  <a:lnTo>
                    <a:pt x="48" y="147"/>
                  </a:lnTo>
                  <a:lnTo>
                    <a:pt x="48" y="173"/>
                  </a:lnTo>
                  <a:close/>
                  <a:moveTo>
                    <a:pt x="0" y="0"/>
                  </a:moveTo>
                  <a:lnTo>
                    <a:pt x="0" y="173"/>
                  </a:lnTo>
                  <a:lnTo>
                    <a:pt x="48" y="173"/>
                  </a:lnTo>
                  <a:lnTo>
                    <a:pt x="48" y="147"/>
                  </a:lnTo>
                  <a:lnTo>
                    <a:pt x="26" y="147"/>
                  </a:lnTo>
                  <a:lnTo>
                    <a:pt x="26" y="116"/>
                  </a:lnTo>
                  <a:lnTo>
                    <a:pt x="48" y="116"/>
                  </a:lnTo>
                  <a:lnTo>
                    <a:pt x="48" y="95"/>
                  </a:lnTo>
                  <a:lnTo>
                    <a:pt x="26" y="95"/>
                  </a:lnTo>
                  <a:lnTo>
                    <a:pt x="26" y="64"/>
                  </a:lnTo>
                  <a:lnTo>
                    <a:pt x="48" y="64"/>
                  </a:lnTo>
                  <a:lnTo>
                    <a:pt x="48" y="36"/>
                  </a:lnTo>
                  <a:lnTo>
                    <a:pt x="26" y="36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88" name="Freeform 220"/>
            <p:cNvSpPr>
              <a:spLocks/>
            </p:cNvSpPr>
            <p:nvPr/>
          </p:nvSpPr>
          <p:spPr bwMode="auto">
            <a:xfrm>
              <a:off x="6246813" y="9525"/>
              <a:ext cx="374650" cy="192088"/>
            </a:xfrm>
            <a:custGeom>
              <a:avLst/>
              <a:gdLst>
                <a:gd name="T0" fmla="*/ 0 w 100"/>
                <a:gd name="T1" fmla="*/ 0 h 51"/>
                <a:gd name="T2" fmla="*/ 84 w 100"/>
                <a:gd name="T3" fmla="*/ 51 h 51"/>
                <a:gd name="T4" fmla="*/ 100 w 100"/>
                <a:gd name="T5" fmla="*/ 36 h 51"/>
                <a:gd name="T6" fmla="*/ 78 w 100"/>
                <a:gd name="T7" fmla="*/ 0 h 51"/>
                <a:gd name="T8" fmla="*/ 0 w 100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51">
                  <a:moveTo>
                    <a:pt x="0" y="0"/>
                  </a:moveTo>
                  <a:cubicBezTo>
                    <a:pt x="12" y="17"/>
                    <a:pt x="37" y="39"/>
                    <a:pt x="84" y="51"/>
                  </a:cubicBezTo>
                  <a:cubicBezTo>
                    <a:pt x="90" y="46"/>
                    <a:pt x="95" y="41"/>
                    <a:pt x="100" y="36"/>
                  </a:cubicBezTo>
                  <a:cubicBezTo>
                    <a:pt x="87" y="23"/>
                    <a:pt x="80" y="10"/>
                    <a:pt x="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89" name="Freeform 221"/>
            <p:cNvSpPr>
              <a:spLocks/>
            </p:cNvSpPr>
            <p:nvPr/>
          </p:nvSpPr>
          <p:spPr bwMode="auto">
            <a:xfrm>
              <a:off x="6557963" y="9525"/>
              <a:ext cx="303213" cy="150813"/>
            </a:xfrm>
            <a:custGeom>
              <a:avLst/>
              <a:gdLst>
                <a:gd name="T0" fmla="*/ 0 w 81"/>
                <a:gd name="T1" fmla="*/ 0 h 40"/>
                <a:gd name="T2" fmla="*/ 20 w 81"/>
                <a:gd name="T3" fmla="*/ 33 h 40"/>
                <a:gd name="T4" fmla="*/ 28 w 81"/>
                <a:gd name="T5" fmla="*/ 40 h 40"/>
                <a:gd name="T6" fmla="*/ 81 w 81"/>
                <a:gd name="T7" fmla="*/ 0 h 40"/>
                <a:gd name="T8" fmla="*/ 0 w 81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40">
                  <a:moveTo>
                    <a:pt x="0" y="0"/>
                  </a:moveTo>
                  <a:cubicBezTo>
                    <a:pt x="2" y="9"/>
                    <a:pt x="8" y="21"/>
                    <a:pt x="20" y="33"/>
                  </a:cubicBezTo>
                  <a:cubicBezTo>
                    <a:pt x="23" y="35"/>
                    <a:pt x="25" y="37"/>
                    <a:pt x="28" y="40"/>
                  </a:cubicBezTo>
                  <a:cubicBezTo>
                    <a:pt x="67" y="30"/>
                    <a:pt x="78" y="9"/>
                    <a:pt x="8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90" name="Freeform 222"/>
            <p:cNvSpPr>
              <a:spLocks/>
            </p:cNvSpPr>
            <p:nvPr/>
          </p:nvSpPr>
          <p:spPr bwMode="auto">
            <a:xfrm>
              <a:off x="1925638" y="4818063"/>
              <a:ext cx="404813" cy="458788"/>
            </a:xfrm>
            <a:custGeom>
              <a:avLst/>
              <a:gdLst>
                <a:gd name="T0" fmla="*/ 13 w 108"/>
                <a:gd name="T1" fmla="*/ 4 h 122"/>
                <a:gd name="T2" fmla="*/ 39 w 108"/>
                <a:gd name="T3" fmla="*/ 18 h 122"/>
                <a:gd name="T4" fmla="*/ 49 w 108"/>
                <a:gd name="T5" fmla="*/ 34 h 122"/>
                <a:gd name="T6" fmla="*/ 98 w 108"/>
                <a:gd name="T7" fmla="*/ 24 h 122"/>
                <a:gd name="T8" fmla="*/ 105 w 108"/>
                <a:gd name="T9" fmla="*/ 35 h 122"/>
                <a:gd name="T10" fmla="*/ 62 w 108"/>
                <a:gd name="T11" fmla="*/ 53 h 122"/>
                <a:gd name="T12" fmla="*/ 76 w 108"/>
                <a:gd name="T13" fmla="*/ 74 h 122"/>
                <a:gd name="T14" fmla="*/ 101 w 108"/>
                <a:gd name="T15" fmla="*/ 75 h 122"/>
                <a:gd name="T16" fmla="*/ 108 w 108"/>
                <a:gd name="T17" fmla="*/ 86 h 122"/>
                <a:gd name="T18" fmla="*/ 74 w 108"/>
                <a:gd name="T19" fmla="*/ 95 h 122"/>
                <a:gd name="T20" fmla="*/ 54 w 108"/>
                <a:gd name="T21" fmla="*/ 122 h 122"/>
                <a:gd name="T22" fmla="*/ 47 w 108"/>
                <a:gd name="T23" fmla="*/ 111 h 122"/>
                <a:gd name="T24" fmla="*/ 55 w 108"/>
                <a:gd name="T25" fmla="*/ 89 h 122"/>
                <a:gd name="T26" fmla="*/ 40 w 108"/>
                <a:gd name="T27" fmla="*/ 68 h 122"/>
                <a:gd name="T28" fmla="*/ 8 w 108"/>
                <a:gd name="T29" fmla="*/ 100 h 122"/>
                <a:gd name="T30" fmla="*/ 0 w 108"/>
                <a:gd name="T31" fmla="*/ 89 h 122"/>
                <a:gd name="T32" fmla="*/ 27 w 108"/>
                <a:gd name="T33" fmla="*/ 48 h 122"/>
                <a:gd name="T34" fmla="*/ 17 w 108"/>
                <a:gd name="T35" fmla="*/ 33 h 122"/>
                <a:gd name="T36" fmla="*/ 13 w 108"/>
                <a:gd name="T37" fmla="*/ 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8" h="122">
                  <a:moveTo>
                    <a:pt x="13" y="4"/>
                  </a:moveTo>
                  <a:cubicBezTo>
                    <a:pt x="19" y="0"/>
                    <a:pt x="35" y="12"/>
                    <a:pt x="39" y="18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62" y="53"/>
                    <a:pt x="62" y="53"/>
                    <a:pt x="62" y="53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8" y="86"/>
                    <a:pt x="108" y="86"/>
                    <a:pt x="108" y="86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54" y="122"/>
                    <a:pt x="54" y="122"/>
                    <a:pt x="54" y="122"/>
                  </a:cubicBezTo>
                  <a:cubicBezTo>
                    <a:pt x="47" y="111"/>
                    <a:pt x="47" y="111"/>
                    <a:pt x="47" y="111"/>
                  </a:cubicBezTo>
                  <a:cubicBezTo>
                    <a:pt x="55" y="89"/>
                    <a:pt x="55" y="89"/>
                    <a:pt x="55" y="89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8" y="100"/>
                    <a:pt x="8" y="100"/>
                    <a:pt x="8" y="100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3" y="27"/>
                    <a:pt x="7" y="8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91" name="Freeform 224"/>
            <p:cNvSpPr>
              <a:spLocks noEditPoints="1"/>
            </p:cNvSpPr>
            <p:nvPr/>
          </p:nvSpPr>
          <p:spPr bwMode="auto">
            <a:xfrm>
              <a:off x="9820275" y="9525"/>
              <a:ext cx="473075" cy="198438"/>
            </a:xfrm>
            <a:custGeom>
              <a:avLst/>
              <a:gdLst>
                <a:gd name="T0" fmla="*/ 115 w 126"/>
                <a:gd name="T1" fmla="*/ 15 h 53"/>
                <a:gd name="T2" fmla="*/ 118 w 126"/>
                <a:gd name="T3" fmla="*/ 22 h 53"/>
                <a:gd name="T4" fmla="*/ 115 w 126"/>
                <a:gd name="T5" fmla="*/ 3 h 53"/>
                <a:gd name="T6" fmla="*/ 123 w 126"/>
                <a:gd name="T7" fmla="*/ 0 h 53"/>
                <a:gd name="T8" fmla="*/ 121 w 126"/>
                <a:gd name="T9" fmla="*/ 8 h 53"/>
                <a:gd name="T10" fmla="*/ 115 w 126"/>
                <a:gd name="T11" fmla="*/ 0 h 53"/>
                <a:gd name="T12" fmla="*/ 113 w 126"/>
                <a:gd name="T13" fmla="*/ 0 h 53"/>
                <a:gd name="T14" fmla="*/ 115 w 126"/>
                <a:gd name="T15" fmla="*/ 15 h 53"/>
                <a:gd name="T16" fmla="*/ 102 w 126"/>
                <a:gd name="T17" fmla="*/ 22 h 53"/>
                <a:gd name="T18" fmla="*/ 106 w 126"/>
                <a:gd name="T19" fmla="*/ 37 h 53"/>
                <a:gd name="T20" fmla="*/ 99 w 126"/>
                <a:gd name="T21" fmla="*/ 15 h 53"/>
                <a:gd name="T22" fmla="*/ 99 w 126"/>
                <a:gd name="T23" fmla="*/ 1 h 53"/>
                <a:gd name="T24" fmla="*/ 100 w 126"/>
                <a:gd name="T25" fmla="*/ 0 h 53"/>
                <a:gd name="T26" fmla="*/ 99 w 126"/>
                <a:gd name="T27" fmla="*/ 0 h 53"/>
                <a:gd name="T28" fmla="*/ 98 w 126"/>
                <a:gd name="T29" fmla="*/ 0 h 53"/>
                <a:gd name="T30" fmla="*/ 99 w 126"/>
                <a:gd name="T31" fmla="*/ 15 h 53"/>
                <a:gd name="T32" fmla="*/ 92 w 126"/>
                <a:gd name="T33" fmla="*/ 12 h 53"/>
                <a:gd name="T34" fmla="*/ 98 w 126"/>
                <a:gd name="T35" fmla="*/ 5 h 53"/>
                <a:gd name="T36" fmla="*/ 80 w 126"/>
                <a:gd name="T37" fmla="*/ 0 h 53"/>
                <a:gd name="T38" fmla="*/ 41 w 126"/>
                <a:gd name="T39" fmla="*/ 5 h 53"/>
                <a:gd name="T40" fmla="*/ 28 w 126"/>
                <a:gd name="T41" fmla="*/ 12 h 53"/>
                <a:gd name="T42" fmla="*/ 31 w 126"/>
                <a:gd name="T43" fmla="*/ 15 h 53"/>
                <a:gd name="T44" fmla="*/ 27 w 126"/>
                <a:gd name="T45" fmla="*/ 29 h 53"/>
                <a:gd name="T46" fmla="*/ 29 w 126"/>
                <a:gd name="T47" fmla="*/ 43 h 53"/>
                <a:gd name="T48" fmla="*/ 36 w 126"/>
                <a:gd name="T49" fmla="*/ 20 h 53"/>
                <a:gd name="T50" fmla="*/ 39 w 126"/>
                <a:gd name="T51" fmla="*/ 23 h 53"/>
                <a:gd name="T52" fmla="*/ 46 w 126"/>
                <a:gd name="T53" fmla="*/ 10 h 53"/>
                <a:gd name="T54" fmla="*/ 59 w 126"/>
                <a:gd name="T55" fmla="*/ 8 h 53"/>
                <a:gd name="T56" fmla="*/ 50 w 126"/>
                <a:gd name="T57" fmla="*/ 24 h 53"/>
                <a:gd name="T58" fmla="*/ 59 w 126"/>
                <a:gd name="T59" fmla="*/ 25 h 53"/>
                <a:gd name="T60" fmla="*/ 43 w 126"/>
                <a:gd name="T61" fmla="*/ 46 h 53"/>
                <a:gd name="T62" fmla="*/ 59 w 126"/>
                <a:gd name="T63" fmla="*/ 40 h 53"/>
                <a:gd name="T64" fmla="*/ 66 w 126"/>
                <a:gd name="T65" fmla="*/ 53 h 53"/>
                <a:gd name="T66" fmla="*/ 78 w 126"/>
                <a:gd name="T67" fmla="*/ 51 h 53"/>
                <a:gd name="T68" fmla="*/ 66 w 126"/>
                <a:gd name="T69" fmla="*/ 30 h 53"/>
                <a:gd name="T70" fmla="*/ 71 w 126"/>
                <a:gd name="T71" fmla="*/ 29 h 53"/>
                <a:gd name="T72" fmla="*/ 66 w 126"/>
                <a:gd name="T73" fmla="*/ 15 h 53"/>
                <a:gd name="T74" fmla="*/ 74 w 126"/>
                <a:gd name="T75" fmla="*/ 5 h 53"/>
                <a:gd name="T76" fmla="*/ 79 w 126"/>
                <a:gd name="T77" fmla="*/ 23 h 53"/>
                <a:gd name="T78" fmla="*/ 86 w 126"/>
                <a:gd name="T79" fmla="*/ 17 h 53"/>
                <a:gd name="T80" fmla="*/ 90 w 126"/>
                <a:gd name="T81" fmla="*/ 43 h 53"/>
                <a:gd name="T82" fmla="*/ 97 w 126"/>
                <a:gd name="T83" fmla="*/ 27 h 53"/>
                <a:gd name="T84" fmla="*/ 99 w 126"/>
                <a:gd name="T85" fmla="*/ 15 h 53"/>
                <a:gd name="T86" fmla="*/ 27 w 126"/>
                <a:gd name="T87" fmla="*/ 0 h 53"/>
                <a:gd name="T88" fmla="*/ 27 w 126"/>
                <a:gd name="T89" fmla="*/ 1 h 53"/>
                <a:gd name="T90" fmla="*/ 13 w 126"/>
                <a:gd name="T91" fmla="*/ 0 h 53"/>
                <a:gd name="T92" fmla="*/ 10 w 126"/>
                <a:gd name="T93" fmla="*/ 3 h 53"/>
                <a:gd name="T94" fmla="*/ 27 w 126"/>
                <a:gd name="T95" fmla="*/ 1 h 53"/>
                <a:gd name="T96" fmla="*/ 27 w 126"/>
                <a:gd name="T97" fmla="*/ 0 h 53"/>
                <a:gd name="T98" fmla="*/ 27 w 126"/>
                <a:gd name="T99" fmla="*/ 29 h 53"/>
                <a:gd name="T100" fmla="*/ 14 w 126"/>
                <a:gd name="T101" fmla="*/ 32 h 53"/>
                <a:gd name="T102" fmla="*/ 10 w 126"/>
                <a:gd name="T103" fmla="*/ 22 h 53"/>
                <a:gd name="T104" fmla="*/ 27 w 126"/>
                <a:gd name="T105" fmla="*/ 15 h 53"/>
                <a:gd name="T106" fmla="*/ 0 w 126"/>
                <a:gd name="T107" fmla="*/ 3 h 53"/>
                <a:gd name="T108" fmla="*/ 10 w 126"/>
                <a:gd name="T109" fmla="*/ 3 h 53"/>
                <a:gd name="T110" fmla="*/ 3 w 126"/>
                <a:gd name="T111" fmla="*/ 0 h 53"/>
                <a:gd name="T112" fmla="*/ 10 w 126"/>
                <a:gd name="T113" fmla="*/ 22 h 53"/>
                <a:gd name="T114" fmla="*/ 7 w 126"/>
                <a:gd name="T115" fmla="*/ 1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6" h="53">
                  <a:moveTo>
                    <a:pt x="115" y="22"/>
                  </a:moveTo>
                  <a:cubicBezTo>
                    <a:pt x="115" y="15"/>
                    <a:pt x="115" y="15"/>
                    <a:pt x="115" y="15"/>
                  </a:cubicBezTo>
                  <a:cubicBezTo>
                    <a:pt x="118" y="15"/>
                    <a:pt x="118" y="15"/>
                    <a:pt x="118" y="15"/>
                  </a:cubicBezTo>
                  <a:cubicBezTo>
                    <a:pt x="118" y="22"/>
                    <a:pt x="118" y="22"/>
                    <a:pt x="118" y="22"/>
                  </a:cubicBezTo>
                  <a:cubicBezTo>
                    <a:pt x="115" y="22"/>
                    <a:pt x="115" y="22"/>
                    <a:pt x="115" y="22"/>
                  </a:cubicBezTo>
                  <a:close/>
                  <a:moveTo>
                    <a:pt x="115" y="3"/>
                  </a:moveTo>
                  <a:cubicBezTo>
                    <a:pt x="115" y="0"/>
                    <a:pt x="115" y="0"/>
                    <a:pt x="115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6" y="3"/>
                    <a:pt x="126" y="3"/>
                    <a:pt x="126" y="3"/>
                  </a:cubicBezTo>
                  <a:cubicBezTo>
                    <a:pt x="121" y="8"/>
                    <a:pt x="121" y="8"/>
                    <a:pt x="121" y="8"/>
                  </a:cubicBezTo>
                  <a:lnTo>
                    <a:pt x="115" y="3"/>
                  </a:lnTo>
                  <a:close/>
                  <a:moveTo>
                    <a:pt x="115" y="0"/>
                  </a:moveTo>
                  <a:cubicBezTo>
                    <a:pt x="115" y="3"/>
                    <a:pt x="115" y="3"/>
                    <a:pt x="115" y="3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5" y="0"/>
                    <a:pt x="115" y="0"/>
                    <a:pt x="115" y="0"/>
                  </a:cubicBezTo>
                  <a:close/>
                  <a:moveTo>
                    <a:pt x="115" y="15"/>
                  </a:moveTo>
                  <a:cubicBezTo>
                    <a:pt x="115" y="22"/>
                    <a:pt x="115" y="22"/>
                    <a:pt x="115" y="2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115" y="15"/>
                    <a:pt x="115" y="15"/>
                    <a:pt x="115" y="15"/>
                  </a:cubicBezTo>
                  <a:close/>
                  <a:moveTo>
                    <a:pt x="99" y="1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100" y="0"/>
                    <a:pt x="100" y="0"/>
                    <a:pt x="100" y="0"/>
                  </a:cubicBezTo>
                  <a:lnTo>
                    <a:pt x="99" y="1"/>
                  </a:lnTo>
                  <a:close/>
                  <a:moveTo>
                    <a:pt x="99" y="0"/>
                  </a:moveTo>
                  <a:cubicBezTo>
                    <a:pt x="99" y="1"/>
                    <a:pt x="99" y="1"/>
                    <a:pt x="99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9" y="0"/>
                    <a:pt x="99" y="0"/>
                    <a:pt x="99" y="0"/>
                  </a:cubicBezTo>
                  <a:close/>
                  <a:moveTo>
                    <a:pt x="99" y="15"/>
                  </a:moveTo>
                  <a:cubicBezTo>
                    <a:pt x="95" y="15"/>
                    <a:pt x="95" y="15"/>
                    <a:pt x="95" y="15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4" y="6"/>
                    <a:pt x="56" y="7"/>
                    <a:pt x="59" y="8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53"/>
                    <a:pt x="59" y="53"/>
                    <a:pt x="59" y="53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71" y="29"/>
                    <a:pt x="71" y="29"/>
                    <a:pt x="71" y="29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69" y="7"/>
                    <a:pt x="72" y="6"/>
                    <a:pt x="74" y="5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15"/>
                    <a:pt x="99" y="15"/>
                    <a:pt x="99" y="15"/>
                  </a:cubicBezTo>
                  <a:close/>
                  <a:moveTo>
                    <a:pt x="27" y="1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1"/>
                    <a:pt x="27" y="1"/>
                    <a:pt x="27" y="1"/>
                  </a:cubicBezTo>
                  <a:close/>
                  <a:moveTo>
                    <a:pt x="10" y="3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3"/>
                    <a:pt x="10" y="3"/>
                    <a:pt x="10" y="3"/>
                  </a:cubicBezTo>
                  <a:close/>
                  <a:moveTo>
                    <a:pt x="27" y="0"/>
                  </a:moveTo>
                  <a:cubicBezTo>
                    <a:pt x="27" y="1"/>
                    <a:pt x="27" y="1"/>
                    <a:pt x="27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7" y="0"/>
                    <a:pt x="27" y="0"/>
                  </a:cubicBezTo>
                  <a:close/>
                  <a:moveTo>
                    <a:pt x="27" y="15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15"/>
                    <a:pt x="10" y="15"/>
                    <a:pt x="10" y="15"/>
                  </a:cubicBezTo>
                  <a:lnTo>
                    <a:pt x="27" y="15"/>
                  </a:lnTo>
                  <a:close/>
                  <a:moveTo>
                    <a:pt x="3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0"/>
                    <a:pt x="3" y="0"/>
                    <a:pt x="3" y="0"/>
                  </a:cubicBezTo>
                  <a:close/>
                  <a:moveTo>
                    <a:pt x="10" y="15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15"/>
                    <a:pt x="7" y="15"/>
                    <a:pt x="7" y="15"/>
                  </a:cubicBezTo>
                  <a:lnTo>
                    <a:pt x="1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92" name="Freeform 225"/>
            <p:cNvSpPr>
              <a:spLocks/>
            </p:cNvSpPr>
            <p:nvPr/>
          </p:nvSpPr>
          <p:spPr bwMode="auto">
            <a:xfrm>
              <a:off x="8682038" y="2805113"/>
              <a:ext cx="203200" cy="123825"/>
            </a:xfrm>
            <a:custGeom>
              <a:avLst/>
              <a:gdLst>
                <a:gd name="T0" fmla="*/ 128 w 128"/>
                <a:gd name="T1" fmla="*/ 0 h 78"/>
                <a:gd name="T2" fmla="*/ 10 w 128"/>
                <a:gd name="T3" fmla="*/ 0 h 78"/>
                <a:gd name="T4" fmla="*/ 10 w 128"/>
                <a:gd name="T5" fmla="*/ 23 h 78"/>
                <a:gd name="T6" fmla="*/ 0 w 128"/>
                <a:gd name="T7" fmla="*/ 23 h 78"/>
                <a:gd name="T8" fmla="*/ 0 w 128"/>
                <a:gd name="T9" fmla="*/ 56 h 78"/>
                <a:gd name="T10" fmla="*/ 10 w 128"/>
                <a:gd name="T11" fmla="*/ 56 h 78"/>
                <a:gd name="T12" fmla="*/ 10 w 128"/>
                <a:gd name="T13" fmla="*/ 78 h 78"/>
                <a:gd name="T14" fmla="*/ 128 w 128"/>
                <a:gd name="T15" fmla="*/ 78 h 78"/>
                <a:gd name="T16" fmla="*/ 128 w 128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78">
                  <a:moveTo>
                    <a:pt x="128" y="0"/>
                  </a:moveTo>
                  <a:lnTo>
                    <a:pt x="10" y="0"/>
                  </a:lnTo>
                  <a:lnTo>
                    <a:pt x="10" y="23"/>
                  </a:lnTo>
                  <a:lnTo>
                    <a:pt x="0" y="23"/>
                  </a:lnTo>
                  <a:lnTo>
                    <a:pt x="0" y="56"/>
                  </a:lnTo>
                  <a:lnTo>
                    <a:pt x="10" y="56"/>
                  </a:lnTo>
                  <a:lnTo>
                    <a:pt x="10" y="78"/>
                  </a:lnTo>
                  <a:lnTo>
                    <a:pt x="128" y="78"/>
                  </a:lnTo>
                  <a:lnTo>
                    <a:pt x="1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93" name="Rectangle 226"/>
            <p:cNvSpPr>
              <a:spLocks noChangeArrowheads="1"/>
            </p:cNvSpPr>
            <p:nvPr/>
          </p:nvSpPr>
          <p:spPr bwMode="auto">
            <a:xfrm>
              <a:off x="8521700" y="2751138"/>
              <a:ext cx="28575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94" name="Oval 227"/>
            <p:cNvSpPr>
              <a:spLocks noChangeArrowheads="1"/>
            </p:cNvSpPr>
            <p:nvPr/>
          </p:nvSpPr>
          <p:spPr bwMode="auto">
            <a:xfrm>
              <a:off x="8555038" y="2830513"/>
              <a:ext cx="63500" cy="63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95" name="Freeform 228"/>
            <p:cNvSpPr>
              <a:spLocks noEditPoints="1"/>
            </p:cNvSpPr>
            <p:nvPr/>
          </p:nvSpPr>
          <p:spPr bwMode="auto">
            <a:xfrm>
              <a:off x="8497888" y="2778125"/>
              <a:ext cx="173038" cy="330200"/>
            </a:xfrm>
            <a:custGeom>
              <a:avLst/>
              <a:gdLst>
                <a:gd name="T0" fmla="*/ 24 w 46"/>
                <a:gd name="T1" fmla="*/ 88 h 88"/>
                <a:gd name="T2" fmla="*/ 46 w 46"/>
                <a:gd name="T3" fmla="*/ 88 h 88"/>
                <a:gd name="T4" fmla="*/ 46 w 46"/>
                <a:gd name="T5" fmla="*/ 31 h 88"/>
                <a:gd name="T6" fmla="*/ 46 w 46"/>
                <a:gd name="T7" fmla="*/ 17 h 88"/>
                <a:gd name="T8" fmla="*/ 46 w 46"/>
                <a:gd name="T9" fmla="*/ 0 h 88"/>
                <a:gd name="T10" fmla="*/ 24 w 46"/>
                <a:gd name="T11" fmla="*/ 0 h 88"/>
                <a:gd name="T12" fmla="*/ 24 w 46"/>
                <a:gd name="T13" fmla="*/ 5 h 88"/>
                <a:gd name="T14" fmla="*/ 24 w 46"/>
                <a:gd name="T15" fmla="*/ 5 h 88"/>
                <a:gd name="T16" fmla="*/ 24 w 46"/>
                <a:gd name="T17" fmla="*/ 5 h 88"/>
                <a:gd name="T18" fmla="*/ 41 w 46"/>
                <a:gd name="T19" fmla="*/ 22 h 88"/>
                <a:gd name="T20" fmla="*/ 24 w 46"/>
                <a:gd name="T21" fmla="*/ 40 h 88"/>
                <a:gd name="T22" fmla="*/ 24 w 46"/>
                <a:gd name="T23" fmla="*/ 40 h 88"/>
                <a:gd name="T24" fmla="*/ 24 w 46"/>
                <a:gd name="T25" fmla="*/ 88 h 88"/>
                <a:gd name="T26" fmla="*/ 0 w 46"/>
                <a:gd name="T27" fmla="*/ 88 h 88"/>
                <a:gd name="T28" fmla="*/ 24 w 46"/>
                <a:gd name="T29" fmla="*/ 88 h 88"/>
                <a:gd name="T30" fmla="*/ 24 w 46"/>
                <a:gd name="T31" fmla="*/ 40 h 88"/>
                <a:gd name="T32" fmla="*/ 6 w 46"/>
                <a:gd name="T33" fmla="*/ 22 h 88"/>
                <a:gd name="T34" fmla="*/ 24 w 46"/>
                <a:gd name="T35" fmla="*/ 5 h 88"/>
                <a:gd name="T36" fmla="*/ 24 w 46"/>
                <a:gd name="T37" fmla="*/ 0 h 88"/>
                <a:gd name="T38" fmla="*/ 0 w 46"/>
                <a:gd name="T39" fmla="*/ 0 h 88"/>
                <a:gd name="T40" fmla="*/ 0 w 46"/>
                <a:gd name="T41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88">
                  <a:moveTo>
                    <a:pt x="24" y="88"/>
                  </a:moveTo>
                  <a:cubicBezTo>
                    <a:pt x="46" y="88"/>
                    <a:pt x="46" y="88"/>
                    <a:pt x="46" y="88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33" y="5"/>
                    <a:pt x="41" y="13"/>
                    <a:pt x="41" y="22"/>
                  </a:cubicBezTo>
                  <a:cubicBezTo>
                    <a:pt x="41" y="32"/>
                    <a:pt x="33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lnTo>
                    <a:pt x="24" y="88"/>
                  </a:lnTo>
                  <a:close/>
                  <a:moveTo>
                    <a:pt x="0" y="88"/>
                  </a:moveTo>
                  <a:cubicBezTo>
                    <a:pt x="24" y="88"/>
                    <a:pt x="24" y="88"/>
                    <a:pt x="24" y="88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14" y="40"/>
                    <a:pt x="6" y="32"/>
                    <a:pt x="6" y="22"/>
                  </a:cubicBezTo>
                  <a:cubicBezTo>
                    <a:pt x="6" y="13"/>
                    <a:pt x="14" y="5"/>
                    <a:pt x="24" y="5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96" name="Freeform 229"/>
            <p:cNvSpPr>
              <a:spLocks noEditPoints="1"/>
            </p:cNvSpPr>
            <p:nvPr/>
          </p:nvSpPr>
          <p:spPr bwMode="auto">
            <a:xfrm>
              <a:off x="8326438" y="2470150"/>
              <a:ext cx="423863" cy="198438"/>
            </a:xfrm>
            <a:custGeom>
              <a:avLst/>
              <a:gdLst>
                <a:gd name="T0" fmla="*/ 238 w 267"/>
                <a:gd name="T1" fmla="*/ 0 h 125"/>
                <a:gd name="T2" fmla="*/ 238 w 267"/>
                <a:gd name="T3" fmla="*/ 40 h 125"/>
                <a:gd name="T4" fmla="*/ 238 w 267"/>
                <a:gd name="T5" fmla="*/ 40 h 125"/>
                <a:gd name="T6" fmla="*/ 238 w 267"/>
                <a:gd name="T7" fmla="*/ 17 h 125"/>
                <a:gd name="T8" fmla="*/ 231 w 267"/>
                <a:gd name="T9" fmla="*/ 52 h 125"/>
                <a:gd name="T10" fmla="*/ 219 w 267"/>
                <a:gd name="T11" fmla="*/ 90 h 125"/>
                <a:gd name="T12" fmla="*/ 219 w 267"/>
                <a:gd name="T13" fmla="*/ 114 h 125"/>
                <a:gd name="T14" fmla="*/ 219 w 267"/>
                <a:gd name="T15" fmla="*/ 114 h 125"/>
                <a:gd name="T16" fmla="*/ 219 w 267"/>
                <a:gd name="T17" fmla="*/ 0 h 125"/>
                <a:gd name="T18" fmla="*/ 215 w 267"/>
                <a:gd name="T19" fmla="*/ 40 h 125"/>
                <a:gd name="T20" fmla="*/ 219 w 267"/>
                <a:gd name="T21" fmla="*/ 76 h 125"/>
                <a:gd name="T22" fmla="*/ 219 w 267"/>
                <a:gd name="T23" fmla="*/ 0 h 125"/>
                <a:gd name="T24" fmla="*/ 184 w 267"/>
                <a:gd name="T25" fmla="*/ 114 h 125"/>
                <a:gd name="T26" fmla="*/ 184 w 267"/>
                <a:gd name="T27" fmla="*/ 0 h 125"/>
                <a:gd name="T28" fmla="*/ 184 w 267"/>
                <a:gd name="T29" fmla="*/ 76 h 125"/>
                <a:gd name="T30" fmla="*/ 191 w 267"/>
                <a:gd name="T31" fmla="*/ 40 h 125"/>
                <a:gd name="T32" fmla="*/ 203 w 267"/>
                <a:gd name="T33" fmla="*/ 0 h 125"/>
                <a:gd name="T34" fmla="*/ 167 w 267"/>
                <a:gd name="T35" fmla="*/ 114 h 125"/>
                <a:gd name="T36" fmla="*/ 167 w 267"/>
                <a:gd name="T37" fmla="*/ 0 h 125"/>
                <a:gd name="T38" fmla="*/ 167 w 267"/>
                <a:gd name="T39" fmla="*/ 40 h 125"/>
                <a:gd name="T40" fmla="*/ 172 w 267"/>
                <a:gd name="T41" fmla="*/ 76 h 125"/>
                <a:gd name="T42" fmla="*/ 184 w 267"/>
                <a:gd name="T43" fmla="*/ 0 h 125"/>
                <a:gd name="T44" fmla="*/ 149 w 267"/>
                <a:gd name="T45" fmla="*/ 114 h 125"/>
                <a:gd name="T46" fmla="*/ 149 w 267"/>
                <a:gd name="T47" fmla="*/ 0 h 125"/>
                <a:gd name="T48" fmla="*/ 149 w 267"/>
                <a:gd name="T49" fmla="*/ 76 h 125"/>
                <a:gd name="T50" fmla="*/ 156 w 267"/>
                <a:gd name="T51" fmla="*/ 40 h 125"/>
                <a:gd name="T52" fmla="*/ 167 w 267"/>
                <a:gd name="T53" fmla="*/ 0 h 125"/>
                <a:gd name="T54" fmla="*/ 132 w 267"/>
                <a:gd name="T55" fmla="*/ 114 h 125"/>
                <a:gd name="T56" fmla="*/ 132 w 267"/>
                <a:gd name="T57" fmla="*/ 0 h 125"/>
                <a:gd name="T58" fmla="*/ 132 w 267"/>
                <a:gd name="T59" fmla="*/ 40 h 125"/>
                <a:gd name="T60" fmla="*/ 139 w 267"/>
                <a:gd name="T61" fmla="*/ 76 h 125"/>
                <a:gd name="T62" fmla="*/ 149 w 267"/>
                <a:gd name="T63" fmla="*/ 0 h 125"/>
                <a:gd name="T64" fmla="*/ 115 w 267"/>
                <a:gd name="T65" fmla="*/ 114 h 125"/>
                <a:gd name="T66" fmla="*/ 115 w 267"/>
                <a:gd name="T67" fmla="*/ 0 h 125"/>
                <a:gd name="T68" fmla="*/ 115 w 267"/>
                <a:gd name="T69" fmla="*/ 76 h 125"/>
                <a:gd name="T70" fmla="*/ 120 w 267"/>
                <a:gd name="T71" fmla="*/ 40 h 125"/>
                <a:gd name="T72" fmla="*/ 132 w 267"/>
                <a:gd name="T73" fmla="*/ 0 h 125"/>
                <a:gd name="T74" fmla="*/ 97 w 267"/>
                <a:gd name="T75" fmla="*/ 114 h 125"/>
                <a:gd name="T76" fmla="*/ 97 w 267"/>
                <a:gd name="T77" fmla="*/ 0 h 125"/>
                <a:gd name="T78" fmla="*/ 97 w 267"/>
                <a:gd name="T79" fmla="*/ 40 h 125"/>
                <a:gd name="T80" fmla="*/ 104 w 267"/>
                <a:gd name="T81" fmla="*/ 76 h 125"/>
                <a:gd name="T82" fmla="*/ 115 w 267"/>
                <a:gd name="T83" fmla="*/ 0 h 125"/>
                <a:gd name="T84" fmla="*/ 80 w 267"/>
                <a:gd name="T85" fmla="*/ 114 h 125"/>
                <a:gd name="T86" fmla="*/ 80 w 267"/>
                <a:gd name="T87" fmla="*/ 0 h 125"/>
                <a:gd name="T88" fmla="*/ 80 w 267"/>
                <a:gd name="T89" fmla="*/ 76 h 125"/>
                <a:gd name="T90" fmla="*/ 85 w 267"/>
                <a:gd name="T91" fmla="*/ 40 h 125"/>
                <a:gd name="T92" fmla="*/ 97 w 267"/>
                <a:gd name="T93" fmla="*/ 0 h 125"/>
                <a:gd name="T94" fmla="*/ 61 w 267"/>
                <a:gd name="T95" fmla="*/ 114 h 125"/>
                <a:gd name="T96" fmla="*/ 61 w 267"/>
                <a:gd name="T97" fmla="*/ 0 h 125"/>
                <a:gd name="T98" fmla="*/ 61 w 267"/>
                <a:gd name="T99" fmla="*/ 40 h 125"/>
                <a:gd name="T100" fmla="*/ 68 w 267"/>
                <a:gd name="T101" fmla="*/ 76 h 125"/>
                <a:gd name="T102" fmla="*/ 80 w 267"/>
                <a:gd name="T103" fmla="*/ 0 h 125"/>
                <a:gd name="T104" fmla="*/ 45 w 267"/>
                <a:gd name="T105" fmla="*/ 114 h 125"/>
                <a:gd name="T106" fmla="*/ 45 w 267"/>
                <a:gd name="T107" fmla="*/ 0 h 125"/>
                <a:gd name="T108" fmla="*/ 45 w 267"/>
                <a:gd name="T109" fmla="*/ 76 h 125"/>
                <a:gd name="T110" fmla="*/ 49 w 267"/>
                <a:gd name="T111" fmla="*/ 40 h 125"/>
                <a:gd name="T112" fmla="*/ 61 w 267"/>
                <a:gd name="T113" fmla="*/ 0 h 125"/>
                <a:gd name="T114" fmla="*/ 45 w 267"/>
                <a:gd name="T115" fmla="*/ 90 h 125"/>
                <a:gd name="T116" fmla="*/ 33 w 267"/>
                <a:gd name="T117" fmla="*/ 52 h 125"/>
                <a:gd name="T118" fmla="*/ 26 w 267"/>
                <a:gd name="T119" fmla="*/ 17 h 125"/>
                <a:gd name="T120" fmla="*/ 26 w 267"/>
                <a:gd name="T121" fmla="*/ 125 h 125"/>
                <a:gd name="T122" fmla="*/ 14 w 267"/>
                <a:gd name="T123" fmla="*/ 40 h 125"/>
                <a:gd name="T124" fmla="*/ 26 w 267"/>
                <a:gd name="T12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7" h="125">
                  <a:moveTo>
                    <a:pt x="238" y="125"/>
                  </a:moveTo>
                  <a:lnTo>
                    <a:pt x="267" y="125"/>
                  </a:lnTo>
                  <a:lnTo>
                    <a:pt x="267" y="0"/>
                  </a:lnTo>
                  <a:lnTo>
                    <a:pt x="238" y="0"/>
                  </a:lnTo>
                  <a:lnTo>
                    <a:pt x="238" y="17"/>
                  </a:lnTo>
                  <a:lnTo>
                    <a:pt x="250" y="17"/>
                  </a:lnTo>
                  <a:lnTo>
                    <a:pt x="250" y="40"/>
                  </a:lnTo>
                  <a:lnTo>
                    <a:pt x="238" y="40"/>
                  </a:lnTo>
                  <a:lnTo>
                    <a:pt x="238" y="125"/>
                  </a:lnTo>
                  <a:close/>
                  <a:moveTo>
                    <a:pt x="219" y="125"/>
                  </a:moveTo>
                  <a:lnTo>
                    <a:pt x="238" y="125"/>
                  </a:lnTo>
                  <a:lnTo>
                    <a:pt x="238" y="40"/>
                  </a:lnTo>
                  <a:lnTo>
                    <a:pt x="227" y="40"/>
                  </a:lnTo>
                  <a:lnTo>
                    <a:pt x="227" y="17"/>
                  </a:lnTo>
                  <a:lnTo>
                    <a:pt x="227" y="17"/>
                  </a:lnTo>
                  <a:lnTo>
                    <a:pt x="238" y="17"/>
                  </a:lnTo>
                  <a:lnTo>
                    <a:pt x="238" y="0"/>
                  </a:lnTo>
                  <a:lnTo>
                    <a:pt x="219" y="0"/>
                  </a:lnTo>
                  <a:lnTo>
                    <a:pt x="219" y="52"/>
                  </a:lnTo>
                  <a:lnTo>
                    <a:pt x="231" y="52"/>
                  </a:lnTo>
                  <a:lnTo>
                    <a:pt x="231" y="76"/>
                  </a:lnTo>
                  <a:lnTo>
                    <a:pt x="231" y="76"/>
                  </a:lnTo>
                  <a:lnTo>
                    <a:pt x="219" y="76"/>
                  </a:lnTo>
                  <a:lnTo>
                    <a:pt x="219" y="90"/>
                  </a:lnTo>
                  <a:lnTo>
                    <a:pt x="219" y="90"/>
                  </a:lnTo>
                  <a:lnTo>
                    <a:pt x="219" y="114"/>
                  </a:lnTo>
                  <a:lnTo>
                    <a:pt x="219" y="114"/>
                  </a:lnTo>
                  <a:lnTo>
                    <a:pt x="219" y="114"/>
                  </a:lnTo>
                  <a:lnTo>
                    <a:pt x="219" y="125"/>
                  </a:lnTo>
                  <a:close/>
                  <a:moveTo>
                    <a:pt x="203" y="125"/>
                  </a:moveTo>
                  <a:lnTo>
                    <a:pt x="219" y="125"/>
                  </a:lnTo>
                  <a:lnTo>
                    <a:pt x="219" y="114"/>
                  </a:lnTo>
                  <a:lnTo>
                    <a:pt x="203" y="114"/>
                  </a:lnTo>
                  <a:lnTo>
                    <a:pt x="203" y="125"/>
                  </a:lnTo>
                  <a:lnTo>
                    <a:pt x="203" y="125"/>
                  </a:lnTo>
                  <a:close/>
                  <a:moveTo>
                    <a:pt x="219" y="0"/>
                  </a:moveTo>
                  <a:lnTo>
                    <a:pt x="203" y="0"/>
                  </a:lnTo>
                  <a:lnTo>
                    <a:pt x="203" y="17"/>
                  </a:lnTo>
                  <a:lnTo>
                    <a:pt x="215" y="17"/>
                  </a:lnTo>
                  <a:lnTo>
                    <a:pt x="215" y="40"/>
                  </a:lnTo>
                  <a:lnTo>
                    <a:pt x="203" y="40"/>
                  </a:lnTo>
                  <a:lnTo>
                    <a:pt x="203" y="90"/>
                  </a:lnTo>
                  <a:lnTo>
                    <a:pt x="219" y="90"/>
                  </a:lnTo>
                  <a:lnTo>
                    <a:pt x="219" y="76"/>
                  </a:lnTo>
                  <a:lnTo>
                    <a:pt x="208" y="76"/>
                  </a:lnTo>
                  <a:lnTo>
                    <a:pt x="208" y="52"/>
                  </a:lnTo>
                  <a:lnTo>
                    <a:pt x="219" y="52"/>
                  </a:lnTo>
                  <a:lnTo>
                    <a:pt x="219" y="0"/>
                  </a:lnTo>
                  <a:close/>
                  <a:moveTo>
                    <a:pt x="184" y="125"/>
                  </a:moveTo>
                  <a:lnTo>
                    <a:pt x="203" y="125"/>
                  </a:lnTo>
                  <a:lnTo>
                    <a:pt x="203" y="114"/>
                  </a:lnTo>
                  <a:lnTo>
                    <a:pt x="184" y="114"/>
                  </a:lnTo>
                  <a:lnTo>
                    <a:pt x="184" y="125"/>
                  </a:lnTo>
                  <a:lnTo>
                    <a:pt x="184" y="125"/>
                  </a:lnTo>
                  <a:close/>
                  <a:moveTo>
                    <a:pt x="203" y="0"/>
                  </a:moveTo>
                  <a:lnTo>
                    <a:pt x="184" y="0"/>
                  </a:lnTo>
                  <a:lnTo>
                    <a:pt x="184" y="52"/>
                  </a:lnTo>
                  <a:lnTo>
                    <a:pt x="196" y="52"/>
                  </a:lnTo>
                  <a:lnTo>
                    <a:pt x="196" y="76"/>
                  </a:lnTo>
                  <a:lnTo>
                    <a:pt x="184" y="76"/>
                  </a:lnTo>
                  <a:lnTo>
                    <a:pt x="184" y="90"/>
                  </a:lnTo>
                  <a:lnTo>
                    <a:pt x="203" y="90"/>
                  </a:lnTo>
                  <a:lnTo>
                    <a:pt x="203" y="40"/>
                  </a:lnTo>
                  <a:lnTo>
                    <a:pt x="191" y="40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203" y="17"/>
                  </a:lnTo>
                  <a:lnTo>
                    <a:pt x="203" y="0"/>
                  </a:lnTo>
                  <a:close/>
                  <a:moveTo>
                    <a:pt x="167" y="125"/>
                  </a:moveTo>
                  <a:lnTo>
                    <a:pt x="184" y="125"/>
                  </a:lnTo>
                  <a:lnTo>
                    <a:pt x="184" y="114"/>
                  </a:lnTo>
                  <a:lnTo>
                    <a:pt x="167" y="114"/>
                  </a:lnTo>
                  <a:lnTo>
                    <a:pt x="167" y="125"/>
                  </a:lnTo>
                  <a:lnTo>
                    <a:pt x="167" y="125"/>
                  </a:lnTo>
                  <a:close/>
                  <a:moveTo>
                    <a:pt x="184" y="0"/>
                  </a:moveTo>
                  <a:lnTo>
                    <a:pt x="167" y="0"/>
                  </a:lnTo>
                  <a:lnTo>
                    <a:pt x="167" y="17"/>
                  </a:lnTo>
                  <a:lnTo>
                    <a:pt x="179" y="17"/>
                  </a:lnTo>
                  <a:lnTo>
                    <a:pt x="179" y="40"/>
                  </a:lnTo>
                  <a:lnTo>
                    <a:pt x="167" y="40"/>
                  </a:lnTo>
                  <a:lnTo>
                    <a:pt x="167" y="90"/>
                  </a:lnTo>
                  <a:lnTo>
                    <a:pt x="184" y="90"/>
                  </a:lnTo>
                  <a:lnTo>
                    <a:pt x="184" y="76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72" y="52"/>
                  </a:lnTo>
                  <a:lnTo>
                    <a:pt x="184" y="52"/>
                  </a:lnTo>
                  <a:lnTo>
                    <a:pt x="184" y="0"/>
                  </a:lnTo>
                  <a:close/>
                  <a:moveTo>
                    <a:pt x="149" y="125"/>
                  </a:moveTo>
                  <a:lnTo>
                    <a:pt x="167" y="125"/>
                  </a:lnTo>
                  <a:lnTo>
                    <a:pt x="167" y="114"/>
                  </a:lnTo>
                  <a:lnTo>
                    <a:pt x="149" y="114"/>
                  </a:lnTo>
                  <a:lnTo>
                    <a:pt x="149" y="125"/>
                  </a:lnTo>
                  <a:lnTo>
                    <a:pt x="149" y="125"/>
                  </a:lnTo>
                  <a:close/>
                  <a:moveTo>
                    <a:pt x="167" y="0"/>
                  </a:moveTo>
                  <a:lnTo>
                    <a:pt x="149" y="0"/>
                  </a:lnTo>
                  <a:lnTo>
                    <a:pt x="149" y="52"/>
                  </a:lnTo>
                  <a:lnTo>
                    <a:pt x="160" y="52"/>
                  </a:lnTo>
                  <a:lnTo>
                    <a:pt x="160" y="76"/>
                  </a:lnTo>
                  <a:lnTo>
                    <a:pt x="149" y="76"/>
                  </a:lnTo>
                  <a:lnTo>
                    <a:pt x="149" y="90"/>
                  </a:lnTo>
                  <a:lnTo>
                    <a:pt x="167" y="90"/>
                  </a:lnTo>
                  <a:lnTo>
                    <a:pt x="167" y="40"/>
                  </a:lnTo>
                  <a:lnTo>
                    <a:pt x="156" y="40"/>
                  </a:lnTo>
                  <a:lnTo>
                    <a:pt x="156" y="17"/>
                  </a:lnTo>
                  <a:lnTo>
                    <a:pt x="156" y="17"/>
                  </a:lnTo>
                  <a:lnTo>
                    <a:pt x="167" y="17"/>
                  </a:lnTo>
                  <a:lnTo>
                    <a:pt x="167" y="0"/>
                  </a:lnTo>
                  <a:close/>
                  <a:moveTo>
                    <a:pt x="132" y="125"/>
                  </a:moveTo>
                  <a:lnTo>
                    <a:pt x="149" y="125"/>
                  </a:lnTo>
                  <a:lnTo>
                    <a:pt x="149" y="114"/>
                  </a:lnTo>
                  <a:lnTo>
                    <a:pt x="132" y="114"/>
                  </a:lnTo>
                  <a:lnTo>
                    <a:pt x="132" y="125"/>
                  </a:lnTo>
                  <a:lnTo>
                    <a:pt x="132" y="125"/>
                  </a:lnTo>
                  <a:close/>
                  <a:moveTo>
                    <a:pt x="149" y="0"/>
                  </a:moveTo>
                  <a:lnTo>
                    <a:pt x="132" y="0"/>
                  </a:lnTo>
                  <a:lnTo>
                    <a:pt x="132" y="17"/>
                  </a:lnTo>
                  <a:lnTo>
                    <a:pt x="144" y="17"/>
                  </a:lnTo>
                  <a:lnTo>
                    <a:pt x="144" y="40"/>
                  </a:lnTo>
                  <a:lnTo>
                    <a:pt x="132" y="40"/>
                  </a:lnTo>
                  <a:lnTo>
                    <a:pt x="132" y="90"/>
                  </a:lnTo>
                  <a:lnTo>
                    <a:pt x="149" y="90"/>
                  </a:lnTo>
                  <a:lnTo>
                    <a:pt x="149" y="76"/>
                  </a:lnTo>
                  <a:lnTo>
                    <a:pt x="139" y="76"/>
                  </a:lnTo>
                  <a:lnTo>
                    <a:pt x="139" y="76"/>
                  </a:lnTo>
                  <a:lnTo>
                    <a:pt x="139" y="52"/>
                  </a:lnTo>
                  <a:lnTo>
                    <a:pt x="149" y="52"/>
                  </a:lnTo>
                  <a:lnTo>
                    <a:pt x="149" y="0"/>
                  </a:lnTo>
                  <a:close/>
                  <a:moveTo>
                    <a:pt x="115" y="125"/>
                  </a:moveTo>
                  <a:lnTo>
                    <a:pt x="132" y="125"/>
                  </a:lnTo>
                  <a:lnTo>
                    <a:pt x="132" y="114"/>
                  </a:lnTo>
                  <a:lnTo>
                    <a:pt x="115" y="114"/>
                  </a:lnTo>
                  <a:lnTo>
                    <a:pt x="115" y="125"/>
                  </a:lnTo>
                  <a:lnTo>
                    <a:pt x="115" y="125"/>
                  </a:lnTo>
                  <a:close/>
                  <a:moveTo>
                    <a:pt x="132" y="0"/>
                  </a:moveTo>
                  <a:lnTo>
                    <a:pt x="115" y="0"/>
                  </a:lnTo>
                  <a:lnTo>
                    <a:pt x="115" y="52"/>
                  </a:lnTo>
                  <a:lnTo>
                    <a:pt x="127" y="52"/>
                  </a:lnTo>
                  <a:lnTo>
                    <a:pt x="127" y="76"/>
                  </a:lnTo>
                  <a:lnTo>
                    <a:pt x="115" y="76"/>
                  </a:lnTo>
                  <a:lnTo>
                    <a:pt x="115" y="90"/>
                  </a:lnTo>
                  <a:lnTo>
                    <a:pt x="132" y="90"/>
                  </a:lnTo>
                  <a:lnTo>
                    <a:pt x="132" y="40"/>
                  </a:lnTo>
                  <a:lnTo>
                    <a:pt x="120" y="40"/>
                  </a:lnTo>
                  <a:lnTo>
                    <a:pt x="120" y="17"/>
                  </a:lnTo>
                  <a:lnTo>
                    <a:pt x="120" y="17"/>
                  </a:lnTo>
                  <a:lnTo>
                    <a:pt x="132" y="17"/>
                  </a:lnTo>
                  <a:lnTo>
                    <a:pt x="132" y="0"/>
                  </a:lnTo>
                  <a:close/>
                  <a:moveTo>
                    <a:pt x="97" y="125"/>
                  </a:moveTo>
                  <a:lnTo>
                    <a:pt x="115" y="125"/>
                  </a:lnTo>
                  <a:lnTo>
                    <a:pt x="115" y="114"/>
                  </a:lnTo>
                  <a:lnTo>
                    <a:pt x="97" y="114"/>
                  </a:lnTo>
                  <a:lnTo>
                    <a:pt x="97" y="125"/>
                  </a:lnTo>
                  <a:lnTo>
                    <a:pt x="97" y="125"/>
                  </a:lnTo>
                  <a:close/>
                  <a:moveTo>
                    <a:pt x="115" y="0"/>
                  </a:moveTo>
                  <a:lnTo>
                    <a:pt x="97" y="0"/>
                  </a:lnTo>
                  <a:lnTo>
                    <a:pt x="97" y="17"/>
                  </a:lnTo>
                  <a:lnTo>
                    <a:pt x="108" y="17"/>
                  </a:lnTo>
                  <a:lnTo>
                    <a:pt x="108" y="40"/>
                  </a:lnTo>
                  <a:lnTo>
                    <a:pt x="97" y="40"/>
                  </a:lnTo>
                  <a:lnTo>
                    <a:pt x="97" y="90"/>
                  </a:lnTo>
                  <a:lnTo>
                    <a:pt x="115" y="90"/>
                  </a:lnTo>
                  <a:lnTo>
                    <a:pt x="115" y="76"/>
                  </a:lnTo>
                  <a:lnTo>
                    <a:pt x="104" y="76"/>
                  </a:lnTo>
                  <a:lnTo>
                    <a:pt x="104" y="76"/>
                  </a:lnTo>
                  <a:lnTo>
                    <a:pt x="104" y="52"/>
                  </a:lnTo>
                  <a:lnTo>
                    <a:pt x="115" y="52"/>
                  </a:lnTo>
                  <a:lnTo>
                    <a:pt x="115" y="0"/>
                  </a:lnTo>
                  <a:close/>
                  <a:moveTo>
                    <a:pt x="80" y="125"/>
                  </a:moveTo>
                  <a:lnTo>
                    <a:pt x="97" y="125"/>
                  </a:lnTo>
                  <a:lnTo>
                    <a:pt x="97" y="114"/>
                  </a:lnTo>
                  <a:lnTo>
                    <a:pt x="80" y="114"/>
                  </a:lnTo>
                  <a:lnTo>
                    <a:pt x="80" y="125"/>
                  </a:lnTo>
                  <a:lnTo>
                    <a:pt x="80" y="125"/>
                  </a:lnTo>
                  <a:close/>
                  <a:moveTo>
                    <a:pt x="97" y="0"/>
                  </a:moveTo>
                  <a:lnTo>
                    <a:pt x="80" y="0"/>
                  </a:lnTo>
                  <a:lnTo>
                    <a:pt x="80" y="52"/>
                  </a:lnTo>
                  <a:lnTo>
                    <a:pt x="92" y="52"/>
                  </a:lnTo>
                  <a:lnTo>
                    <a:pt x="92" y="76"/>
                  </a:lnTo>
                  <a:lnTo>
                    <a:pt x="80" y="76"/>
                  </a:lnTo>
                  <a:lnTo>
                    <a:pt x="80" y="90"/>
                  </a:lnTo>
                  <a:lnTo>
                    <a:pt x="97" y="90"/>
                  </a:lnTo>
                  <a:lnTo>
                    <a:pt x="97" y="40"/>
                  </a:lnTo>
                  <a:lnTo>
                    <a:pt x="85" y="40"/>
                  </a:lnTo>
                  <a:lnTo>
                    <a:pt x="85" y="17"/>
                  </a:lnTo>
                  <a:lnTo>
                    <a:pt x="85" y="17"/>
                  </a:lnTo>
                  <a:lnTo>
                    <a:pt x="97" y="17"/>
                  </a:lnTo>
                  <a:lnTo>
                    <a:pt x="97" y="0"/>
                  </a:lnTo>
                  <a:close/>
                  <a:moveTo>
                    <a:pt x="61" y="125"/>
                  </a:moveTo>
                  <a:lnTo>
                    <a:pt x="80" y="125"/>
                  </a:lnTo>
                  <a:lnTo>
                    <a:pt x="80" y="114"/>
                  </a:lnTo>
                  <a:lnTo>
                    <a:pt x="61" y="114"/>
                  </a:lnTo>
                  <a:lnTo>
                    <a:pt x="61" y="125"/>
                  </a:lnTo>
                  <a:lnTo>
                    <a:pt x="61" y="125"/>
                  </a:lnTo>
                  <a:close/>
                  <a:moveTo>
                    <a:pt x="80" y="0"/>
                  </a:moveTo>
                  <a:lnTo>
                    <a:pt x="61" y="0"/>
                  </a:lnTo>
                  <a:lnTo>
                    <a:pt x="61" y="17"/>
                  </a:lnTo>
                  <a:lnTo>
                    <a:pt x="73" y="17"/>
                  </a:lnTo>
                  <a:lnTo>
                    <a:pt x="73" y="40"/>
                  </a:lnTo>
                  <a:lnTo>
                    <a:pt x="61" y="40"/>
                  </a:lnTo>
                  <a:lnTo>
                    <a:pt x="61" y="90"/>
                  </a:lnTo>
                  <a:lnTo>
                    <a:pt x="80" y="90"/>
                  </a:lnTo>
                  <a:lnTo>
                    <a:pt x="80" y="76"/>
                  </a:lnTo>
                  <a:lnTo>
                    <a:pt x="68" y="76"/>
                  </a:lnTo>
                  <a:lnTo>
                    <a:pt x="68" y="76"/>
                  </a:lnTo>
                  <a:lnTo>
                    <a:pt x="68" y="52"/>
                  </a:lnTo>
                  <a:lnTo>
                    <a:pt x="80" y="52"/>
                  </a:lnTo>
                  <a:lnTo>
                    <a:pt x="80" y="0"/>
                  </a:lnTo>
                  <a:close/>
                  <a:moveTo>
                    <a:pt x="45" y="125"/>
                  </a:moveTo>
                  <a:lnTo>
                    <a:pt x="61" y="125"/>
                  </a:lnTo>
                  <a:lnTo>
                    <a:pt x="61" y="114"/>
                  </a:lnTo>
                  <a:lnTo>
                    <a:pt x="45" y="114"/>
                  </a:lnTo>
                  <a:lnTo>
                    <a:pt x="45" y="125"/>
                  </a:lnTo>
                  <a:lnTo>
                    <a:pt x="45" y="125"/>
                  </a:lnTo>
                  <a:close/>
                  <a:moveTo>
                    <a:pt x="61" y="0"/>
                  </a:moveTo>
                  <a:lnTo>
                    <a:pt x="45" y="0"/>
                  </a:lnTo>
                  <a:lnTo>
                    <a:pt x="45" y="52"/>
                  </a:lnTo>
                  <a:lnTo>
                    <a:pt x="56" y="52"/>
                  </a:lnTo>
                  <a:lnTo>
                    <a:pt x="56" y="76"/>
                  </a:lnTo>
                  <a:lnTo>
                    <a:pt x="45" y="76"/>
                  </a:lnTo>
                  <a:lnTo>
                    <a:pt x="45" y="90"/>
                  </a:lnTo>
                  <a:lnTo>
                    <a:pt x="61" y="90"/>
                  </a:lnTo>
                  <a:lnTo>
                    <a:pt x="61" y="40"/>
                  </a:lnTo>
                  <a:lnTo>
                    <a:pt x="49" y="40"/>
                  </a:lnTo>
                  <a:lnTo>
                    <a:pt x="49" y="17"/>
                  </a:lnTo>
                  <a:lnTo>
                    <a:pt x="49" y="17"/>
                  </a:lnTo>
                  <a:lnTo>
                    <a:pt x="61" y="17"/>
                  </a:lnTo>
                  <a:lnTo>
                    <a:pt x="61" y="0"/>
                  </a:lnTo>
                  <a:close/>
                  <a:moveTo>
                    <a:pt x="26" y="125"/>
                  </a:moveTo>
                  <a:lnTo>
                    <a:pt x="45" y="125"/>
                  </a:lnTo>
                  <a:lnTo>
                    <a:pt x="45" y="114"/>
                  </a:lnTo>
                  <a:lnTo>
                    <a:pt x="45" y="90"/>
                  </a:lnTo>
                  <a:lnTo>
                    <a:pt x="45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52"/>
                  </a:lnTo>
                  <a:lnTo>
                    <a:pt x="45" y="52"/>
                  </a:lnTo>
                  <a:lnTo>
                    <a:pt x="45" y="0"/>
                  </a:lnTo>
                  <a:lnTo>
                    <a:pt x="26" y="0"/>
                  </a:lnTo>
                  <a:lnTo>
                    <a:pt x="26" y="17"/>
                  </a:lnTo>
                  <a:lnTo>
                    <a:pt x="37" y="17"/>
                  </a:lnTo>
                  <a:lnTo>
                    <a:pt x="37" y="40"/>
                  </a:lnTo>
                  <a:lnTo>
                    <a:pt x="26" y="40"/>
                  </a:lnTo>
                  <a:lnTo>
                    <a:pt x="26" y="125"/>
                  </a:lnTo>
                  <a:close/>
                  <a:moveTo>
                    <a:pt x="0" y="125"/>
                  </a:moveTo>
                  <a:lnTo>
                    <a:pt x="26" y="125"/>
                  </a:lnTo>
                  <a:lnTo>
                    <a:pt x="26" y="40"/>
                  </a:lnTo>
                  <a:lnTo>
                    <a:pt x="14" y="40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26" y="17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97" name="Freeform 230"/>
            <p:cNvSpPr>
              <a:spLocks/>
            </p:cNvSpPr>
            <p:nvPr/>
          </p:nvSpPr>
          <p:spPr bwMode="auto">
            <a:xfrm>
              <a:off x="8404225" y="2379663"/>
              <a:ext cx="244475" cy="60325"/>
            </a:xfrm>
            <a:custGeom>
              <a:avLst/>
              <a:gdLst>
                <a:gd name="T0" fmla="*/ 0 w 65"/>
                <a:gd name="T1" fmla="*/ 8 h 16"/>
                <a:gd name="T2" fmla="*/ 4 w 65"/>
                <a:gd name="T3" fmla="*/ 16 h 16"/>
                <a:gd name="T4" fmla="*/ 33 w 65"/>
                <a:gd name="T5" fmla="*/ 9 h 16"/>
                <a:gd name="T6" fmla="*/ 61 w 65"/>
                <a:gd name="T7" fmla="*/ 16 h 16"/>
                <a:gd name="T8" fmla="*/ 65 w 65"/>
                <a:gd name="T9" fmla="*/ 8 h 16"/>
                <a:gd name="T10" fmla="*/ 33 w 65"/>
                <a:gd name="T11" fmla="*/ 0 h 16"/>
                <a:gd name="T12" fmla="*/ 0 w 65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16">
                  <a:moveTo>
                    <a:pt x="0" y="8"/>
                  </a:moveTo>
                  <a:cubicBezTo>
                    <a:pt x="4" y="16"/>
                    <a:pt x="4" y="16"/>
                    <a:pt x="4" y="16"/>
                  </a:cubicBezTo>
                  <a:cubicBezTo>
                    <a:pt x="12" y="11"/>
                    <a:pt x="22" y="9"/>
                    <a:pt x="33" y="9"/>
                  </a:cubicBezTo>
                  <a:cubicBezTo>
                    <a:pt x="43" y="9"/>
                    <a:pt x="53" y="11"/>
                    <a:pt x="61" y="16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56" y="3"/>
                    <a:pt x="44" y="0"/>
                    <a:pt x="33" y="0"/>
                  </a:cubicBezTo>
                  <a:cubicBezTo>
                    <a:pt x="21" y="0"/>
                    <a:pt x="9" y="3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98" name="Freeform 231"/>
            <p:cNvSpPr>
              <a:spLocks/>
            </p:cNvSpPr>
            <p:nvPr/>
          </p:nvSpPr>
          <p:spPr bwMode="auto">
            <a:xfrm>
              <a:off x="8362950" y="2312988"/>
              <a:ext cx="327025" cy="71438"/>
            </a:xfrm>
            <a:custGeom>
              <a:avLst/>
              <a:gdLst>
                <a:gd name="T0" fmla="*/ 87 w 87"/>
                <a:gd name="T1" fmla="*/ 11 h 19"/>
                <a:gd name="T2" fmla="*/ 44 w 87"/>
                <a:gd name="T3" fmla="*/ 0 h 19"/>
                <a:gd name="T4" fmla="*/ 0 w 87"/>
                <a:gd name="T5" fmla="*/ 11 h 19"/>
                <a:gd name="T6" fmla="*/ 4 w 87"/>
                <a:gd name="T7" fmla="*/ 19 h 19"/>
                <a:gd name="T8" fmla="*/ 44 w 87"/>
                <a:gd name="T9" fmla="*/ 9 h 19"/>
                <a:gd name="T10" fmla="*/ 83 w 87"/>
                <a:gd name="T11" fmla="*/ 19 h 19"/>
                <a:gd name="T12" fmla="*/ 87 w 87"/>
                <a:gd name="T13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19">
                  <a:moveTo>
                    <a:pt x="87" y="11"/>
                  </a:moveTo>
                  <a:cubicBezTo>
                    <a:pt x="75" y="4"/>
                    <a:pt x="59" y="0"/>
                    <a:pt x="44" y="0"/>
                  </a:cubicBezTo>
                  <a:cubicBezTo>
                    <a:pt x="28" y="0"/>
                    <a:pt x="12" y="4"/>
                    <a:pt x="0" y="11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15" y="13"/>
                    <a:pt x="29" y="9"/>
                    <a:pt x="44" y="9"/>
                  </a:cubicBezTo>
                  <a:cubicBezTo>
                    <a:pt x="58" y="9"/>
                    <a:pt x="72" y="13"/>
                    <a:pt x="83" y="19"/>
                  </a:cubicBezTo>
                  <a:lnTo>
                    <a:pt x="87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99" name="Freeform 232"/>
            <p:cNvSpPr>
              <a:spLocks/>
            </p:cNvSpPr>
            <p:nvPr/>
          </p:nvSpPr>
          <p:spPr bwMode="auto">
            <a:xfrm>
              <a:off x="5529263" y="9525"/>
              <a:ext cx="333375" cy="169863"/>
            </a:xfrm>
            <a:custGeom>
              <a:avLst/>
              <a:gdLst>
                <a:gd name="T0" fmla="*/ 0 w 89"/>
                <a:gd name="T1" fmla="*/ 0 h 45"/>
                <a:gd name="T2" fmla="*/ 0 w 89"/>
                <a:gd name="T3" fmla="*/ 2 h 45"/>
                <a:gd name="T4" fmla="*/ 3 w 89"/>
                <a:gd name="T5" fmla="*/ 17 h 45"/>
                <a:gd name="T6" fmla="*/ 13 w 89"/>
                <a:gd name="T7" fmla="*/ 35 h 45"/>
                <a:gd name="T8" fmla="*/ 13 w 89"/>
                <a:gd name="T9" fmla="*/ 35 h 45"/>
                <a:gd name="T10" fmla="*/ 19 w 89"/>
                <a:gd name="T11" fmla="*/ 42 h 45"/>
                <a:gd name="T12" fmla="*/ 21 w 89"/>
                <a:gd name="T13" fmla="*/ 43 h 45"/>
                <a:gd name="T14" fmla="*/ 31 w 89"/>
                <a:gd name="T15" fmla="*/ 44 h 45"/>
                <a:gd name="T16" fmla="*/ 31 w 89"/>
                <a:gd name="T17" fmla="*/ 44 h 45"/>
                <a:gd name="T18" fmla="*/ 36 w 89"/>
                <a:gd name="T19" fmla="*/ 42 h 45"/>
                <a:gd name="T20" fmla="*/ 39 w 89"/>
                <a:gd name="T21" fmla="*/ 41 h 45"/>
                <a:gd name="T22" fmla="*/ 44 w 89"/>
                <a:gd name="T23" fmla="*/ 40 h 45"/>
                <a:gd name="T24" fmla="*/ 45 w 89"/>
                <a:gd name="T25" fmla="*/ 40 h 45"/>
                <a:gd name="T26" fmla="*/ 50 w 89"/>
                <a:gd name="T27" fmla="*/ 41 h 45"/>
                <a:gd name="T28" fmla="*/ 53 w 89"/>
                <a:gd name="T29" fmla="*/ 42 h 45"/>
                <a:gd name="T30" fmla="*/ 58 w 89"/>
                <a:gd name="T31" fmla="*/ 44 h 45"/>
                <a:gd name="T32" fmla="*/ 58 w 89"/>
                <a:gd name="T33" fmla="*/ 44 h 45"/>
                <a:gd name="T34" fmla="*/ 68 w 89"/>
                <a:gd name="T35" fmla="*/ 43 h 45"/>
                <a:gd name="T36" fmla="*/ 70 w 89"/>
                <a:gd name="T37" fmla="*/ 42 h 45"/>
                <a:gd name="T38" fmla="*/ 76 w 89"/>
                <a:gd name="T39" fmla="*/ 35 h 45"/>
                <a:gd name="T40" fmla="*/ 76 w 89"/>
                <a:gd name="T41" fmla="*/ 35 h 45"/>
                <a:gd name="T42" fmla="*/ 86 w 89"/>
                <a:gd name="T43" fmla="*/ 17 h 45"/>
                <a:gd name="T44" fmla="*/ 89 w 89"/>
                <a:gd name="T45" fmla="*/ 2 h 45"/>
                <a:gd name="T46" fmla="*/ 89 w 89"/>
                <a:gd name="T47" fmla="*/ 0 h 45"/>
                <a:gd name="T48" fmla="*/ 0 w 89"/>
                <a:gd name="T4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9" h="45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7"/>
                    <a:pt x="2" y="12"/>
                    <a:pt x="3" y="17"/>
                  </a:cubicBezTo>
                  <a:cubicBezTo>
                    <a:pt x="5" y="23"/>
                    <a:pt x="9" y="29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5" y="38"/>
                    <a:pt x="17" y="40"/>
                    <a:pt x="19" y="42"/>
                  </a:cubicBezTo>
                  <a:cubicBezTo>
                    <a:pt x="20" y="42"/>
                    <a:pt x="20" y="42"/>
                    <a:pt x="21" y="43"/>
                  </a:cubicBezTo>
                  <a:cubicBezTo>
                    <a:pt x="24" y="45"/>
                    <a:pt x="27" y="45"/>
                    <a:pt x="31" y="44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3" y="44"/>
                    <a:pt x="34" y="43"/>
                    <a:pt x="36" y="42"/>
                  </a:cubicBezTo>
                  <a:cubicBezTo>
                    <a:pt x="37" y="42"/>
                    <a:pt x="38" y="42"/>
                    <a:pt x="39" y="41"/>
                  </a:cubicBezTo>
                  <a:cubicBezTo>
                    <a:pt x="41" y="41"/>
                    <a:pt x="44" y="40"/>
                    <a:pt x="44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7" y="40"/>
                    <a:pt x="48" y="41"/>
                    <a:pt x="50" y="41"/>
                  </a:cubicBezTo>
                  <a:cubicBezTo>
                    <a:pt x="51" y="42"/>
                    <a:pt x="52" y="42"/>
                    <a:pt x="53" y="42"/>
                  </a:cubicBezTo>
                  <a:cubicBezTo>
                    <a:pt x="55" y="43"/>
                    <a:pt x="56" y="44"/>
                    <a:pt x="58" y="44"/>
                  </a:cubicBezTo>
                  <a:cubicBezTo>
                    <a:pt x="58" y="44"/>
                    <a:pt x="58" y="44"/>
                    <a:pt x="58" y="44"/>
                  </a:cubicBezTo>
                  <a:cubicBezTo>
                    <a:pt x="62" y="45"/>
                    <a:pt x="65" y="45"/>
                    <a:pt x="68" y="43"/>
                  </a:cubicBezTo>
                  <a:cubicBezTo>
                    <a:pt x="69" y="42"/>
                    <a:pt x="69" y="42"/>
                    <a:pt x="70" y="42"/>
                  </a:cubicBezTo>
                  <a:cubicBezTo>
                    <a:pt x="72" y="40"/>
                    <a:pt x="74" y="38"/>
                    <a:pt x="76" y="35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80" y="29"/>
                    <a:pt x="83" y="23"/>
                    <a:pt x="86" y="17"/>
                  </a:cubicBezTo>
                  <a:cubicBezTo>
                    <a:pt x="87" y="12"/>
                    <a:pt x="89" y="7"/>
                    <a:pt x="89" y="2"/>
                  </a:cubicBezTo>
                  <a:cubicBezTo>
                    <a:pt x="89" y="0"/>
                    <a:pt x="89" y="0"/>
                    <a:pt x="8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00" name="Freeform 233"/>
            <p:cNvSpPr>
              <a:spLocks/>
            </p:cNvSpPr>
            <p:nvPr/>
          </p:nvSpPr>
          <p:spPr bwMode="auto">
            <a:xfrm>
              <a:off x="4129088" y="5675313"/>
              <a:ext cx="258763" cy="292100"/>
            </a:xfrm>
            <a:custGeom>
              <a:avLst/>
              <a:gdLst>
                <a:gd name="T0" fmla="*/ 8 w 69"/>
                <a:gd name="T1" fmla="*/ 2 h 78"/>
                <a:gd name="T2" fmla="*/ 25 w 69"/>
                <a:gd name="T3" fmla="*/ 12 h 78"/>
                <a:gd name="T4" fmla="*/ 31 w 69"/>
                <a:gd name="T5" fmla="*/ 21 h 78"/>
                <a:gd name="T6" fmla="*/ 63 w 69"/>
                <a:gd name="T7" fmla="*/ 15 h 78"/>
                <a:gd name="T8" fmla="*/ 67 w 69"/>
                <a:gd name="T9" fmla="*/ 22 h 78"/>
                <a:gd name="T10" fmla="*/ 40 w 69"/>
                <a:gd name="T11" fmla="*/ 34 h 78"/>
                <a:gd name="T12" fmla="*/ 49 w 69"/>
                <a:gd name="T13" fmla="*/ 47 h 78"/>
                <a:gd name="T14" fmla="*/ 64 w 69"/>
                <a:gd name="T15" fmla="*/ 48 h 78"/>
                <a:gd name="T16" fmla="*/ 69 w 69"/>
                <a:gd name="T17" fmla="*/ 55 h 78"/>
                <a:gd name="T18" fmla="*/ 47 w 69"/>
                <a:gd name="T19" fmla="*/ 61 h 78"/>
                <a:gd name="T20" fmla="*/ 34 w 69"/>
                <a:gd name="T21" fmla="*/ 78 h 78"/>
                <a:gd name="T22" fmla="*/ 30 w 69"/>
                <a:gd name="T23" fmla="*/ 71 h 78"/>
                <a:gd name="T24" fmla="*/ 35 w 69"/>
                <a:gd name="T25" fmla="*/ 57 h 78"/>
                <a:gd name="T26" fmla="*/ 26 w 69"/>
                <a:gd name="T27" fmla="*/ 43 h 78"/>
                <a:gd name="T28" fmla="*/ 5 w 69"/>
                <a:gd name="T29" fmla="*/ 64 h 78"/>
                <a:gd name="T30" fmla="*/ 0 w 69"/>
                <a:gd name="T31" fmla="*/ 57 h 78"/>
                <a:gd name="T32" fmla="*/ 17 w 69"/>
                <a:gd name="T33" fmla="*/ 31 h 78"/>
                <a:gd name="T34" fmla="*/ 11 w 69"/>
                <a:gd name="T35" fmla="*/ 21 h 78"/>
                <a:gd name="T36" fmla="*/ 8 w 69"/>
                <a:gd name="T37" fmla="*/ 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9" h="78">
                  <a:moveTo>
                    <a:pt x="8" y="2"/>
                  </a:moveTo>
                  <a:cubicBezTo>
                    <a:pt x="12" y="0"/>
                    <a:pt x="22" y="8"/>
                    <a:pt x="25" y="12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17"/>
                    <a:pt x="5" y="5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01" name="Freeform 234"/>
            <p:cNvSpPr>
              <a:spLocks/>
            </p:cNvSpPr>
            <p:nvPr/>
          </p:nvSpPr>
          <p:spPr bwMode="auto">
            <a:xfrm>
              <a:off x="3213100" y="5527675"/>
              <a:ext cx="115888" cy="338138"/>
            </a:xfrm>
            <a:custGeom>
              <a:avLst/>
              <a:gdLst>
                <a:gd name="T0" fmla="*/ 4 w 31"/>
                <a:gd name="T1" fmla="*/ 10 h 90"/>
                <a:gd name="T2" fmla="*/ 1 w 31"/>
                <a:gd name="T3" fmla="*/ 21 h 90"/>
                <a:gd name="T4" fmla="*/ 3 w 31"/>
                <a:gd name="T5" fmla="*/ 31 h 90"/>
                <a:gd name="T6" fmla="*/ 11 w 31"/>
                <a:gd name="T7" fmla="*/ 41 h 90"/>
                <a:gd name="T8" fmla="*/ 11 w 31"/>
                <a:gd name="T9" fmla="*/ 90 h 90"/>
                <a:gd name="T10" fmla="*/ 20 w 31"/>
                <a:gd name="T11" fmla="*/ 90 h 90"/>
                <a:gd name="T12" fmla="*/ 20 w 31"/>
                <a:gd name="T13" fmla="*/ 41 h 90"/>
                <a:gd name="T14" fmla="*/ 29 w 31"/>
                <a:gd name="T15" fmla="*/ 31 h 90"/>
                <a:gd name="T16" fmla="*/ 31 w 31"/>
                <a:gd name="T17" fmla="*/ 21 h 90"/>
                <a:gd name="T18" fmla="*/ 28 w 31"/>
                <a:gd name="T19" fmla="*/ 10 h 90"/>
                <a:gd name="T20" fmla="*/ 21 w 31"/>
                <a:gd name="T21" fmla="*/ 0 h 90"/>
                <a:gd name="T22" fmla="*/ 23 w 31"/>
                <a:gd name="T23" fmla="*/ 21 h 90"/>
                <a:gd name="T24" fmla="*/ 20 w 31"/>
                <a:gd name="T25" fmla="*/ 21 h 90"/>
                <a:gd name="T26" fmla="*/ 18 w 31"/>
                <a:gd name="T27" fmla="*/ 0 h 90"/>
                <a:gd name="T28" fmla="*/ 16 w 31"/>
                <a:gd name="T29" fmla="*/ 0 h 90"/>
                <a:gd name="T30" fmla="*/ 14 w 31"/>
                <a:gd name="T31" fmla="*/ 0 h 90"/>
                <a:gd name="T32" fmla="*/ 11 w 31"/>
                <a:gd name="T33" fmla="*/ 21 h 90"/>
                <a:gd name="T34" fmla="*/ 8 w 31"/>
                <a:gd name="T35" fmla="*/ 21 h 90"/>
                <a:gd name="T36" fmla="*/ 11 w 31"/>
                <a:gd name="T37" fmla="*/ 0 h 90"/>
                <a:gd name="T38" fmla="*/ 4 w 31"/>
                <a:gd name="T39" fmla="*/ 1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90">
                  <a:moveTo>
                    <a:pt x="4" y="10"/>
                  </a:moveTo>
                  <a:cubicBezTo>
                    <a:pt x="3" y="14"/>
                    <a:pt x="1" y="18"/>
                    <a:pt x="1" y="21"/>
                  </a:cubicBezTo>
                  <a:cubicBezTo>
                    <a:pt x="0" y="25"/>
                    <a:pt x="1" y="28"/>
                    <a:pt x="3" y="31"/>
                  </a:cubicBezTo>
                  <a:cubicBezTo>
                    <a:pt x="5" y="34"/>
                    <a:pt x="8" y="39"/>
                    <a:pt x="11" y="41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4" y="39"/>
                    <a:pt x="27" y="34"/>
                    <a:pt x="29" y="31"/>
                  </a:cubicBezTo>
                  <a:cubicBezTo>
                    <a:pt x="31" y="28"/>
                    <a:pt x="31" y="25"/>
                    <a:pt x="31" y="21"/>
                  </a:cubicBezTo>
                  <a:cubicBezTo>
                    <a:pt x="31" y="18"/>
                    <a:pt x="29" y="14"/>
                    <a:pt x="28" y="10"/>
                  </a:cubicBezTo>
                  <a:cubicBezTo>
                    <a:pt x="27" y="7"/>
                    <a:pt x="25" y="0"/>
                    <a:pt x="21" y="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5" y="7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02" name="Freeform 235"/>
            <p:cNvSpPr>
              <a:spLocks/>
            </p:cNvSpPr>
            <p:nvPr/>
          </p:nvSpPr>
          <p:spPr bwMode="auto">
            <a:xfrm>
              <a:off x="3367088" y="5521325"/>
              <a:ext cx="123825" cy="344488"/>
            </a:xfrm>
            <a:custGeom>
              <a:avLst/>
              <a:gdLst>
                <a:gd name="T0" fmla="*/ 21 w 33"/>
                <a:gd name="T1" fmla="*/ 92 h 92"/>
                <a:gd name="T2" fmla="*/ 21 w 33"/>
                <a:gd name="T3" fmla="*/ 44 h 92"/>
                <a:gd name="T4" fmla="*/ 33 w 33"/>
                <a:gd name="T5" fmla="*/ 24 h 92"/>
                <a:gd name="T6" fmla="*/ 17 w 33"/>
                <a:gd name="T7" fmla="*/ 0 h 92"/>
                <a:gd name="T8" fmla="*/ 0 w 33"/>
                <a:gd name="T9" fmla="*/ 24 h 92"/>
                <a:gd name="T10" fmla="*/ 12 w 33"/>
                <a:gd name="T11" fmla="*/ 44 h 92"/>
                <a:gd name="T12" fmla="*/ 12 w 33"/>
                <a:gd name="T13" fmla="*/ 92 h 92"/>
                <a:gd name="T14" fmla="*/ 21 w 33"/>
                <a:gd name="T1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92">
                  <a:moveTo>
                    <a:pt x="21" y="92"/>
                  </a:moveTo>
                  <a:cubicBezTo>
                    <a:pt x="21" y="44"/>
                    <a:pt x="21" y="44"/>
                    <a:pt x="21" y="44"/>
                  </a:cubicBezTo>
                  <a:cubicBezTo>
                    <a:pt x="28" y="41"/>
                    <a:pt x="33" y="34"/>
                    <a:pt x="33" y="24"/>
                  </a:cubicBezTo>
                  <a:cubicBezTo>
                    <a:pt x="33" y="13"/>
                    <a:pt x="26" y="0"/>
                    <a:pt x="17" y="0"/>
                  </a:cubicBezTo>
                  <a:cubicBezTo>
                    <a:pt x="7" y="0"/>
                    <a:pt x="0" y="13"/>
                    <a:pt x="0" y="24"/>
                  </a:cubicBezTo>
                  <a:cubicBezTo>
                    <a:pt x="0" y="33"/>
                    <a:pt x="5" y="41"/>
                    <a:pt x="12" y="44"/>
                  </a:cubicBezTo>
                  <a:cubicBezTo>
                    <a:pt x="12" y="92"/>
                    <a:pt x="12" y="92"/>
                    <a:pt x="12" y="92"/>
                  </a:cubicBezTo>
                  <a:lnTo>
                    <a:pt x="21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03" name="Oval 236"/>
            <p:cNvSpPr>
              <a:spLocks noChangeArrowheads="1"/>
            </p:cNvSpPr>
            <p:nvPr/>
          </p:nvSpPr>
          <p:spPr bwMode="auto">
            <a:xfrm>
              <a:off x="3724275" y="6403975"/>
              <a:ext cx="168275" cy="168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04" name="Rectangle 237"/>
            <p:cNvSpPr>
              <a:spLocks noChangeArrowheads="1"/>
            </p:cNvSpPr>
            <p:nvPr/>
          </p:nvSpPr>
          <p:spPr bwMode="auto">
            <a:xfrm>
              <a:off x="3798888" y="6362700"/>
              <a:ext cx="19050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05" name="Rectangle 239"/>
            <p:cNvSpPr>
              <a:spLocks noChangeArrowheads="1"/>
            </p:cNvSpPr>
            <p:nvPr/>
          </p:nvSpPr>
          <p:spPr bwMode="auto">
            <a:xfrm>
              <a:off x="3903663" y="6478588"/>
              <a:ext cx="3016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06" name="Rectangle 240"/>
            <p:cNvSpPr>
              <a:spLocks noChangeArrowheads="1"/>
            </p:cNvSpPr>
            <p:nvPr/>
          </p:nvSpPr>
          <p:spPr bwMode="auto">
            <a:xfrm>
              <a:off x="3798888" y="6583363"/>
              <a:ext cx="19050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07" name="Rectangle 241"/>
            <p:cNvSpPr>
              <a:spLocks noChangeArrowheads="1"/>
            </p:cNvSpPr>
            <p:nvPr/>
          </p:nvSpPr>
          <p:spPr bwMode="auto">
            <a:xfrm>
              <a:off x="3683000" y="6478588"/>
              <a:ext cx="3016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08" name="Freeform 242"/>
            <p:cNvSpPr>
              <a:spLocks/>
            </p:cNvSpPr>
            <p:nvPr/>
          </p:nvSpPr>
          <p:spPr bwMode="auto">
            <a:xfrm>
              <a:off x="3870325" y="6392863"/>
              <a:ext cx="33338" cy="33338"/>
            </a:xfrm>
            <a:custGeom>
              <a:avLst/>
              <a:gdLst>
                <a:gd name="T0" fmla="*/ 21 w 21"/>
                <a:gd name="T1" fmla="*/ 9 h 21"/>
                <a:gd name="T2" fmla="*/ 9 w 21"/>
                <a:gd name="T3" fmla="*/ 21 h 21"/>
                <a:gd name="T4" fmla="*/ 0 w 21"/>
                <a:gd name="T5" fmla="*/ 11 h 21"/>
                <a:gd name="T6" fmla="*/ 12 w 21"/>
                <a:gd name="T7" fmla="*/ 0 h 21"/>
                <a:gd name="T8" fmla="*/ 21 w 21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21" y="9"/>
                  </a:moveTo>
                  <a:lnTo>
                    <a:pt x="9" y="21"/>
                  </a:lnTo>
                  <a:lnTo>
                    <a:pt x="0" y="11"/>
                  </a:lnTo>
                  <a:lnTo>
                    <a:pt x="12" y="0"/>
                  </a:lnTo>
                  <a:lnTo>
                    <a:pt x="21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09" name="Freeform 243"/>
            <p:cNvSpPr>
              <a:spLocks/>
            </p:cNvSpPr>
            <p:nvPr/>
          </p:nvSpPr>
          <p:spPr bwMode="auto">
            <a:xfrm>
              <a:off x="3870325" y="6550025"/>
              <a:ext cx="33338" cy="33338"/>
            </a:xfrm>
            <a:custGeom>
              <a:avLst/>
              <a:gdLst>
                <a:gd name="T0" fmla="*/ 9 w 21"/>
                <a:gd name="T1" fmla="*/ 0 h 21"/>
                <a:gd name="T2" fmla="*/ 21 w 21"/>
                <a:gd name="T3" fmla="*/ 12 h 21"/>
                <a:gd name="T4" fmla="*/ 12 w 21"/>
                <a:gd name="T5" fmla="*/ 21 h 21"/>
                <a:gd name="T6" fmla="*/ 0 w 21"/>
                <a:gd name="T7" fmla="*/ 9 h 21"/>
                <a:gd name="T8" fmla="*/ 9 w 21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9" y="0"/>
                  </a:moveTo>
                  <a:lnTo>
                    <a:pt x="21" y="12"/>
                  </a:lnTo>
                  <a:lnTo>
                    <a:pt x="12" y="21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10" name="Freeform 244"/>
            <p:cNvSpPr>
              <a:spLocks/>
            </p:cNvSpPr>
            <p:nvPr/>
          </p:nvSpPr>
          <p:spPr bwMode="auto">
            <a:xfrm>
              <a:off x="3713163" y="6550025"/>
              <a:ext cx="33338" cy="33338"/>
            </a:xfrm>
            <a:custGeom>
              <a:avLst/>
              <a:gdLst>
                <a:gd name="T0" fmla="*/ 11 w 21"/>
                <a:gd name="T1" fmla="*/ 0 h 21"/>
                <a:gd name="T2" fmla="*/ 21 w 21"/>
                <a:gd name="T3" fmla="*/ 9 h 21"/>
                <a:gd name="T4" fmla="*/ 9 w 21"/>
                <a:gd name="T5" fmla="*/ 21 h 21"/>
                <a:gd name="T6" fmla="*/ 0 w 21"/>
                <a:gd name="T7" fmla="*/ 12 h 21"/>
                <a:gd name="T8" fmla="*/ 11 w 21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11" y="0"/>
                  </a:moveTo>
                  <a:lnTo>
                    <a:pt x="21" y="9"/>
                  </a:lnTo>
                  <a:lnTo>
                    <a:pt x="9" y="21"/>
                  </a:lnTo>
                  <a:lnTo>
                    <a:pt x="0" y="12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11" name="Freeform 245"/>
            <p:cNvSpPr>
              <a:spLocks/>
            </p:cNvSpPr>
            <p:nvPr/>
          </p:nvSpPr>
          <p:spPr bwMode="auto">
            <a:xfrm>
              <a:off x="3713163" y="6392863"/>
              <a:ext cx="33338" cy="33338"/>
            </a:xfrm>
            <a:custGeom>
              <a:avLst/>
              <a:gdLst>
                <a:gd name="T0" fmla="*/ 21 w 21"/>
                <a:gd name="T1" fmla="*/ 11 h 21"/>
                <a:gd name="T2" fmla="*/ 11 w 21"/>
                <a:gd name="T3" fmla="*/ 21 h 21"/>
                <a:gd name="T4" fmla="*/ 0 w 21"/>
                <a:gd name="T5" fmla="*/ 9 h 21"/>
                <a:gd name="T6" fmla="*/ 9 w 21"/>
                <a:gd name="T7" fmla="*/ 0 h 21"/>
                <a:gd name="T8" fmla="*/ 21 w 21"/>
                <a:gd name="T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21" y="11"/>
                  </a:moveTo>
                  <a:lnTo>
                    <a:pt x="11" y="21"/>
                  </a:lnTo>
                  <a:lnTo>
                    <a:pt x="0" y="9"/>
                  </a:lnTo>
                  <a:lnTo>
                    <a:pt x="9" y="0"/>
                  </a:lnTo>
                  <a:lnTo>
                    <a:pt x="21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12" name="Freeform 246"/>
            <p:cNvSpPr>
              <a:spLocks/>
            </p:cNvSpPr>
            <p:nvPr/>
          </p:nvSpPr>
          <p:spPr bwMode="auto">
            <a:xfrm>
              <a:off x="3836988" y="6365875"/>
              <a:ext cx="28575" cy="38100"/>
            </a:xfrm>
            <a:custGeom>
              <a:avLst/>
              <a:gdLst>
                <a:gd name="T0" fmla="*/ 18 w 18"/>
                <a:gd name="T1" fmla="*/ 5 h 24"/>
                <a:gd name="T2" fmla="*/ 11 w 18"/>
                <a:gd name="T3" fmla="*/ 24 h 24"/>
                <a:gd name="T4" fmla="*/ 0 w 18"/>
                <a:gd name="T5" fmla="*/ 19 h 24"/>
                <a:gd name="T6" fmla="*/ 7 w 18"/>
                <a:gd name="T7" fmla="*/ 0 h 24"/>
                <a:gd name="T8" fmla="*/ 18 w 18"/>
                <a:gd name="T9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8" y="5"/>
                  </a:moveTo>
                  <a:lnTo>
                    <a:pt x="11" y="24"/>
                  </a:lnTo>
                  <a:lnTo>
                    <a:pt x="0" y="19"/>
                  </a:lnTo>
                  <a:lnTo>
                    <a:pt x="7" y="0"/>
                  </a:lnTo>
                  <a:lnTo>
                    <a:pt x="1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13" name="Freeform 247"/>
            <p:cNvSpPr>
              <a:spLocks/>
            </p:cNvSpPr>
            <p:nvPr/>
          </p:nvSpPr>
          <p:spPr bwMode="auto">
            <a:xfrm>
              <a:off x="3892550" y="6516688"/>
              <a:ext cx="38100" cy="30163"/>
            </a:xfrm>
            <a:custGeom>
              <a:avLst/>
              <a:gdLst>
                <a:gd name="T0" fmla="*/ 5 w 24"/>
                <a:gd name="T1" fmla="*/ 0 h 19"/>
                <a:gd name="T2" fmla="*/ 24 w 24"/>
                <a:gd name="T3" fmla="*/ 7 h 19"/>
                <a:gd name="T4" fmla="*/ 19 w 24"/>
                <a:gd name="T5" fmla="*/ 19 h 19"/>
                <a:gd name="T6" fmla="*/ 0 w 24"/>
                <a:gd name="T7" fmla="*/ 11 h 19"/>
                <a:gd name="T8" fmla="*/ 5 w 24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9">
                  <a:moveTo>
                    <a:pt x="5" y="0"/>
                  </a:moveTo>
                  <a:lnTo>
                    <a:pt x="24" y="7"/>
                  </a:lnTo>
                  <a:lnTo>
                    <a:pt x="19" y="19"/>
                  </a:lnTo>
                  <a:lnTo>
                    <a:pt x="0" y="11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14" name="Freeform 248"/>
            <p:cNvSpPr>
              <a:spLocks/>
            </p:cNvSpPr>
            <p:nvPr/>
          </p:nvSpPr>
          <p:spPr bwMode="auto">
            <a:xfrm>
              <a:off x="3749675" y="6572250"/>
              <a:ext cx="33338" cy="38100"/>
            </a:xfrm>
            <a:custGeom>
              <a:avLst/>
              <a:gdLst>
                <a:gd name="T0" fmla="*/ 21 w 21"/>
                <a:gd name="T1" fmla="*/ 5 h 24"/>
                <a:gd name="T2" fmla="*/ 12 w 21"/>
                <a:gd name="T3" fmla="*/ 24 h 24"/>
                <a:gd name="T4" fmla="*/ 0 w 21"/>
                <a:gd name="T5" fmla="*/ 19 h 24"/>
                <a:gd name="T6" fmla="*/ 7 w 21"/>
                <a:gd name="T7" fmla="*/ 0 h 24"/>
                <a:gd name="T8" fmla="*/ 21 w 21"/>
                <a:gd name="T9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4">
                  <a:moveTo>
                    <a:pt x="21" y="5"/>
                  </a:moveTo>
                  <a:lnTo>
                    <a:pt x="12" y="24"/>
                  </a:lnTo>
                  <a:lnTo>
                    <a:pt x="0" y="19"/>
                  </a:lnTo>
                  <a:lnTo>
                    <a:pt x="7" y="0"/>
                  </a:lnTo>
                  <a:lnTo>
                    <a:pt x="2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15" name="Freeform 249"/>
            <p:cNvSpPr>
              <a:spLocks/>
            </p:cNvSpPr>
            <p:nvPr/>
          </p:nvSpPr>
          <p:spPr bwMode="auto">
            <a:xfrm>
              <a:off x="3686175" y="6429375"/>
              <a:ext cx="38100" cy="30163"/>
            </a:xfrm>
            <a:custGeom>
              <a:avLst/>
              <a:gdLst>
                <a:gd name="T0" fmla="*/ 19 w 24"/>
                <a:gd name="T1" fmla="*/ 19 h 19"/>
                <a:gd name="T2" fmla="*/ 0 w 24"/>
                <a:gd name="T3" fmla="*/ 12 h 19"/>
                <a:gd name="T4" fmla="*/ 7 w 24"/>
                <a:gd name="T5" fmla="*/ 0 h 19"/>
                <a:gd name="T6" fmla="*/ 24 w 24"/>
                <a:gd name="T7" fmla="*/ 7 h 19"/>
                <a:gd name="T8" fmla="*/ 19 w 2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9">
                  <a:moveTo>
                    <a:pt x="19" y="19"/>
                  </a:moveTo>
                  <a:lnTo>
                    <a:pt x="0" y="12"/>
                  </a:lnTo>
                  <a:lnTo>
                    <a:pt x="7" y="0"/>
                  </a:lnTo>
                  <a:lnTo>
                    <a:pt x="24" y="7"/>
                  </a:lnTo>
                  <a:lnTo>
                    <a:pt x="1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16" name="Freeform 250"/>
            <p:cNvSpPr>
              <a:spLocks/>
            </p:cNvSpPr>
            <p:nvPr/>
          </p:nvSpPr>
          <p:spPr bwMode="auto">
            <a:xfrm>
              <a:off x="3892550" y="6429375"/>
              <a:ext cx="38100" cy="30163"/>
            </a:xfrm>
            <a:custGeom>
              <a:avLst/>
              <a:gdLst>
                <a:gd name="T0" fmla="*/ 0 w 24"/>
                <a:gd name="T1" fmla="*/ 7 h 19"/>
                <a:gd name="T2" fmla="*/ 19 w 24"/>
                <a:gd name="T3" fmla="*/ 0 h 19"/>
                <a:gd name="T4" fmla="*/ 24 w 24"/>
                <a:gd name="T5" fmla="*/ 12 h 19"/>
                <a:gd name="T6" fmla="*/ 5 w 24"/>
                <a:gd name="T7" fmla="*/ 19 h 19"/>
                <a:gd name="T8" fmla="*/ 0 w 24"/>
                <a:gd name="T9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9">
                  <a:moveTo>
                    <a:pt x="0" y="7"/>
                  </a:moveTo>
                  <a:lnTo>
                    <a:pt x="19" y="0"/>
                  </a:lnTo>
                  <a:lnTo>
                    <a:pt x="24" y="12"/>
                  </a:lnTo>
                  <a:lnTo>
                    <a:pt x="5" y="19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17" name="Freeform 251"/>
            <p:cNvSpPr>
              <a:spLocks/>
            </p:cNvSpPr>
            <p:nvPr/>
          </p:nvSpPr>
          <p:spPr bwMode="auto">
            <a:xfrm>
              <a:off x="3836988" y="6572250"/>
              <a:ext cx="28575" cy="38100"/>
            </a:xfrm>
            <a:custGeom>
              <a:avLst/>
              <a:gdLst>
                <a:gd name="T0" fmla="*/ 18 w 18"/>
                <a:gd name="T1" fmla="*/ 17 h 24"/>
                <a:gd name="T2" fmla="*/ 7 w 18"/>
                <a:gd name="T3" fmla="*/ 24 h 24"/>
                <a:gd name="T4" fmla="*/ 0 w 18"/>
                <a:gd name="T5" fmla="*/ 5 h 24"/>
                <a:gd name="T6" fmla="*/ 11 w 18"/>
                <a:gd name="T7" fmla="*/ 0 h 24"/>
                <a:gd name="T8" fmla="*/ 18 w 18"/>
                <a:gd name="T9" fmla="*/ 1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8" y="17"/>
                  </a:moveTo>
                  <a:lnTo>
                    <a:pt x="7" y="24"/>
                  </a:lnTo>
                  <a:lnTo>
                    <a:pt x="0" y="5"/>
                  </a:lnTo>
                  <a:lnTo>
                    <a:pt x="11" y="0"/>
                  </a:lnTo>
                  <a:lnTo>
                    <a:pt x="18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18" name="Freeform 252"/>
            <p:cNvSpPr>
              <a:spLocks/>
            </p:cNvSpPr>
            <p:nvPr/>
          </p:nvSpPr>
          <p:spPr bwMode="auto">
            <a:xfrm>
              <a:off x="3686175" y="6516688"/>
              <a:ext cx="38100" cy="30163"/>
            </a:xfrm>
            <a:custGeom>
              <a:avLst/>
              <a:gdLst>
                <a:gd name="T0" fmla="*/ 24 w 24"/>
                <a:gd name="T1" fmla="*/ 11 h 19"/>
                <a:gd name="T2" fmla="*/ 7 w 24"/>
                <a:gd name="T3" fmla="*/ 19 h 19"/>
                <a:gd name="T4" fmla="*/ 0 w 24"/>
                <a:gd name="T5" fmla="*/ 7 h 19"/>
                <a:gd name="T6" fmla="*/ 19 w 24"/>
                <a:gd name="T7" fmla="*/ 0 h 19"/>
                <a:gd name="T8" fmla="*/ 24 w 24"/>
                <a:gd name="T9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9">
                  <a:moveTo>
                    <a:pt x="24" y="11"/>
                  </a:moveTo>
                  <a:lnTo>
                    <a:pt x="7" y="19"/>
                  </a:lnTo>
                  <a:lnTo>
                    <a:pt x="0" y="7"/>
                  </a:lnTo>
                  <a:lnTo>
                    <a:pt x="19" y="0"/>
                  </a:lnTo>
                  <a:lnTo>
                    <a:pt x="24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19" name="Freeform 253"/>
            <p:cNvSpPr>
              <a:spLocks/>
            </p:cNvSpPr>
            <p:nvPr/>
          </p:nvSpPr>
          <p:spPr bwMode="auto">
            <a:xfrm>
              <a:off x="3749675" y="6365875"/>
              <a:ext cx="30163" cy="38100"/>
            </a:xfrm>
            <a:custGeom>
              <a:avLst/>
              <a:gdLst>
                <a:gd name="T0" fmla="*/ 19 w 19"/>
                <a:gd name="T1" fmla="*/ 19 h 24"/>
                <a:gd name="T2" fmla="*/ 7 w 19"/>
                <a:gd name="T3" fmla="*/ 24 h 24"/>
                <a:gd name="T4" fmla="*/ 0 w 19"/>
                <a:gd name="T5" fmla="*/ 7 h 24"/>
                <a:gd name="T6" fmla="*/ 12 w 19"/>
                <a:gd name="T7" fmla="*/ 0 h 24"/>
                <a:gd name="T8" fmla="*/ 19 w 19"/>
                <a:gd name="T9" fmla="*/ 1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4">
                  <a:moveTo>
                    <a:pt x="19" y="19"/>
                  </a:moveTo>
                  <a:lnTo>
                    <a:pt x="7" y="24"/>
                  </a:lnTo>
                  <a:lnTo>
                    <a:pt x="0" y="7"/>
                  </a:lnTo>
                  <a:lnTo>
                    <a:pt x="12" y="0"/>
                  </a:lnTo>
                  <a:lnTo>
                    <a:pt x="1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220" name="Group 19"/>
          <p:cNvGrpSpPr/>
          <p:nvPr/>
        </p:nvGrpSpPr>
        <p:grpSpPr>
          <a:xfrm>
            <a:off x="118542" y="46543"/>
            <a:ext cx="7492786" cy="3953571"/>
            <a:chOff x="-17463" y="12700"/>
            <a:chExt cx="11753852" cy="6546851"/>
          </a:xfrm>
          <a:solidFill>
            <a:srgbClr val="0083E6"/>
          </a:solidFill>
        </p:grpSpPr>
        <p:sp>
          <p:nvSpPr>
            <p:cNvPr id="221" name="Freeform 319"/>
            <p:cNvSpPr>
              <a:spLocks/>
            </p:cNvSpPr>
            <p:nvPr/>
          </p:nvSpPr>
          <p:spPr bwMode="auto">
            <a:xfrm>
              <a:off x="4257675" y="2344738"/>
              <a:ext cx="484188" cy="436563"/>
            </a:xfrm>
            <a:custGeom>
              <a:avLst/>
              <a:gdLst>
                <a:gd name="T0" fmla="*/ 13 w 129"/>
                <a:gd name="T1" fmla="*/ 12 h 116"/>
                <a:gd name="T2" fmla="*/ 1 w 129"/>
                <a:gd name="T3" fmla="*/ 35 h 116"/>
                <a:gd name="T4" fmla="*/ 0 w 129"/>
                <a:gd name="T5" fmla="*/ 42 h 116"/>
                <a:gd name="T6" fmla="*/ 0 w 129"/>
                <a:gd name="T7" fmla="*/ 43 h 116"/>
                <a:gd name="T8" fmla="*/ 0 w 129"/>
                <a:gd name="T9" fmla="*/ 50 h 116"/>
                <a:gd name="T10" fmla="*/ 1 w 129"/>
                <a:gd name="T11" fmla="*/ 54 h 116"/>
                <a:gd name="T12" fmla="*/ 6 w 129"/>
                <a:gd name="T13" fmla="*/ 76 h 116"/>
                <a:gd name="T14" fmla="*/ 19 w 129"/>
                <a:gd name="T15" fmla="*/ 101 h 116"/>
                <a:gd name="T16" fmla="*/ 20 w 129"/>
                <a:gd name="T17" fmla="*/ 102 h 116"/>
                <a:gd name="T18" fmla="*/ 29 w 129"/>
                <a:gd name="T19" fmla="*/ 111 h 116"/>
                <a:gd name="T20" fmla="*/ 31 w 129"/>
                <a:gd name="T21" fmla="*/ 113 h 116"/>
                <a:gd name="T22" fmla="*/ 45 w 129"/>
                <a:gd name="T23" fmla="*/ 115 h 116"/>
                <a:gd name="T24" fmla="*/ 45 w 129"/>
                <a:gd name="T25" fmla="*/ 115 h 116"/>
                <a:gd name="T26" fmla="*/ 52 w 129"/>
                <a:gd name="T27" fmla="*/ 112 h 116"/>
                <a:gd name="T28" fmla="*/ 56 w 129"/>
                <a:gd name="T29" fmla="*/ 111 h 116"/>
                <a:gd name="T30" fmla="*/ 65 w 129"/>
                <a:gd name="T31" fmla="*/ 109 h 116"/>
                <a:gd name="T32" fmla="*/ 65 w 129"/>
                <a:gd name="T33" fmla="*/ 109 h 116"/>
                <a:gd name="T34" fmla="*/ 73 w 129"/>
                <a:gd name="T35" fmla="*/ 111 h 116"/>
                <a:gd name="T36" fmla="*/ 77 w 129"/>
                <a:gd name="T37" fmla="*/ 112 h 116"/>
                <a:gd name="T38" fmla="*/ 84 w 129"/>
                <a:gd name="T39" fmla="*/ 115 h 116"/>
                <a:gd name="T40" fmla="*/ 84 w 129"/>
                <a:gd name="T41" fmla="*/ 115 h 116"/>
                <a:gd name="T42" fmla="*/ 98 w 129"/>
                <a:gd name="T43" fmla="*/ 113 h 116"/>
                <a:gd name="T44" fmla="*/ 101 w 129"/>
                <a:gd name="T45" fmla="*/ 111 h 116"/>
                <a:gd name="T46" fmla="*/ 109 w 129"/>
                <a:gd name="T47" fmla="*/ 102 h 116"/>
                <a:gd name="T48" fmla="*/ 110 w 129"/>
                <a:gd name="T49" fmla="*/ 101 h 116"/>
                <a:gd name="T50" fmla="*/ 124 w 129"/>
                <a:gd name="T51" fmla="*/ 76 h 116"/>
                <a:gd name="T52" fmla="*/ 129 w 129"/>
                <a:gd name="T53" fmla="*/ 54 h 116"/>
                <a:gd name="T54" fmla="*/ 129 w 129"/>
                <a:gd name="T55" fmla="*/ 50 h 116"/>
                <a:gd name="T56" fmla="*/ 129 w 129"/>
                <a:gd name="T57" fmla="*/ 43 h 116"/>
                <a:gd name="T58" fmla="*/ 129 w 129"/>
                <a:gd name="T59" fmla="*/ 42 h 116"/>
                <a:gd name="T60" fmla="*/ 128 w 129"/>
                <a:gd name="T61" fmla="*/ 35 h 116"/>
                <a:gd name="T62" fmla="*/ 116 w 129"/>
                <a:gd name="T63" fmla="*/ 12 h 116"/>
                <a:gd name="T64" fmla="*/ 113 w 129"/>
                <a:gd name="T65" fmla="*/ 9 h 116"/>
                <a:gd name="T66" fmla="*/ 95 w 129"/>
                <a:gd name="T67" fmla="*/ 1 h 116"/>
                <a:gd name="T68" fmla="*/ 75 w 129"/>
                <a:gd name="T69" fmla="*/ 4 h 116"/>
                <a:gd name="T70" fmla="*/ 65 w 129"/>
                <a:gd name="T71" fmla="*/ 8 h 116"/>
                <a:gd name="T72" fmla="*/ 54 w 129"/>
                <a:gd name="T73" fmla="*/ 4 h 116"/>
                <a:gd name="T74" fmla="*/ 34 w 129"/>
                <a:gd name="T75" fmla="*/ 1 h 116"/>
                <a:gd name="T76" fmla="*/ 16 w 129"/>
                <a:gd name="T77" fmla="*/ 9 h 116"/>
                <a:gd name="T78" fmla="*/ 13 w 129"/>
                <a:gd name="T79" fmla="*/ 1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9" h="116">
                  <a:moveTo>
                    <a:pt x="13" y="12"/>
                  </a:moveTo>
                  <a:cubicBezTo>
                    <a:pt x="7" y="18"/>
                    <a:pt x="3" y="26"/>
                    <a:pt x="1" y="35"/>
                  </a:cubicBezTo>
                  <a:cubicBezTo>
                    <a:pt x="1" y="38"/>
                    <a:pt x="1" y="40"/>
                    <a:pt x="0" y="42"/>
                  </a:cubicBezTo>
                  <a:cubicBezTo>
                    <a:pt x="0" y="42"/>
                    <a:pt x="0" y="43"/>
                    <a:pt x="0" y="43"/>
                  </a:cubicBezTo>
                  <a:cubicBezTo>
                    <a:pt x="0" y="45"/>
                    <a:pt x="0" y="47"/>
                    <a:pt x="0" y="50"/>
                  </a:cubicBezTo>
                  <a:cubicBezTo>
                    <a:pt x="0" y="51"/>
                    <a:pt x="0" y="53"/>
                    <a:pt x="1" y="54"/>
                  </a:cubicBezTo>
                  <a:cubicBezTo>
                    <a:pt x="1" y="62"/>
                    <a:pt x="3" y="69"/>
                    <a:pt x="6" y="76"/>
                  </a:cubicBezTo>
                  <a:cubicBezTo>
                    <a:pt x="9" y="85"/>
                    <a:pt x="13" y="93"/>
                    <a:pt x="19" y="101"/>
                  </a:cubicBezTo>
                  <a:cubicBezTo>
                    <a:pt x="20" y="101"/>
                    <a:pt x="20" y="102"/>
                    <a:pt x="20" y="102"/>
                  </a:cubicBezTo>
                  <a:cubicBezTo>
                    <a:pt x="23" y="105"/>
                    <a:pt x="25" y="109"/>
                    <a:pt x="29" y="111"/>
                  </a:cubicBezTo>
                  <a:cubicBezTo>
                    <a:pt x="29" y="112"/>
                    <a:pt x="30" y="112"/>
                    <a:pt x="31" y="113"/>
                  </a:cubicBezTo>
                  <a:cubicBezTo>
                    <a:pt x="35" y="116"/>
                    <a:pt x="40" y="116"/>
                    <a:pt x="45" y="115"/>
                  </a:cubicBezTo>
                  <a:cubicBezTo>
                    <a:pt x="45" y="115"/>
                    <a:pt x="45" y="115"/>
                    <a:pt x="45" y="115"/>
                  </a:cubicBezTo>
                  <a:cubicBezTo>
                    <a:pt x="48" y="114"/>
                    <a:pt x="50" y="113"/>
                    <a:pt x="52" y="112"/>
                  </a:cubicBezTo>
                  <a:cubicBezTo>
                    <a:pt x="53" y="112"/>
                    <a:pt x="55" y="111"/>
                    <a:pt x="56" y="111"/>
                  </a:cubicBezTo>
                  <a:cubicBezTo>
                    <a:pt x="59" y="110"/>
                    <a:pt x="64" y="109"/>
                    <a:pt x="65" y="109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8" y="109"/>
                    <a:pt x="70" y="110"/>
                    <a:pt x="73" y="111"/>
                  </a:cubicBezTo>
                  <a:cubicBezTo>
                    <a:pt x="74" y="111"/>
                    <a:pt x="76" y="112"/>
                    <a:pt x="77" y="112"/>
                  </a:cubicBezTo>
                  <a:cubicBezTo>
                    <a:pt x="79" y="113"/>
                    <a:pt x="82" y="114"/>
                    <a:pt x="84" y="115"/>
                  </a:cubicBezTo>
                  <a:cubicBezTo>
                    <a:pt x="84" y="115"/>
                    <a:pt x="84" y="115"/>
                    <a:pt x="84" y="115"/>
                  </a:cubicBezTo>
                  <a:cubicBezTo>
                    <a:pt x="89" y="116"/>
                    <a:pt x="94" y="116"/>
                    <a:pt x="98" y="113"/>
                  </a:cubicBezTo>
                  <a:cubicBezTo>
                    <a:pt x="99" y="112"/>
                    <a:pt x="100" y="112"/>
                    <a:pt x="101" y="111"/>
                  </a:cubicBezTo>
                  <a:cubicBezTo>
                    <a:pt x="104" y="109"/>
                    <a:pt x="107" y="105"/>
                    <a:pt x="109" y="102"/>
                  </a:cubicBezTo>
                  <a:cubicBezTo>
                    <a:pt x="109" y="102"/>
                    <a:pt x="110" y="101"/>
                    <a:pt x="110" y="101"/>
                  </a:cubicBezTo>
                  <a:cubicBezTo>
                    <a:pt x="116" y="93"/>
                    <a:pt x="120" y="85"/>
                    <a:pt x="124" y="76"/>
                  </a:cubicBezTo>
                  <a:cubicBezTo>
                    <a:pt x="126" y="69"/>
                    <a:pt x="128" y="62"/>
                    <a:pt x="129" y="54"/>
                  </a:cubicBezTo>
                  <a:cubicBezTo>
                    <a:pt x="129" y="53"/>
                    <a:pt x="129" y="51"/>
                    <a:pt x="129" y="50"/>
                  </a:cubicBezTo>
                  <a:cubicBezTo>
                    <a:pt x="129" y="47"/>
                    <a:pt x="129" y="45"/>
                    <a:pt x="129" y="43"/>
                  </a:cubicBezTo>
                  <a:cubicBezTo>
                    <a:pt x="129" y="43"/>
                    <a:pt x="129" y="42"/>
                    <a:pt x="129" y="42"/>
                  </a:cubicBezTo>
                  <a:cubicBezTo>
                    <a:pt x="129" y="40"/>
                    <a:pt x="129" y="38"/>
                    <a:pt x="128" y="35"/>
                  </a:cubicBezTo>
                  <a:cubicBezTo>
                    <a:pt x="126" y="26"/>
                    <a:pt x="123" y="18"/>
                    <a:pt x="116" y="12"/>
                  </a:cubicBezTo>
                  <a:cubicBezTo>
                    <a:pt x="115" y="11"/>
                    <a:pt x="114" y="10"/>
                    <a:pt x="113" y="9"/>
                  </a:cubicBezTo>
                  <a:cubicBezTo>
                    <a:pt x="108" y="5"/>
                    <a:pt x="102" y="2"/>
                    <a:pt x="95" y="1"/>
                  </a:cubicBezTo>
                  <a:cubicBezTo>
                    <a:pt x="88" y="0"/>
                    <a:pt x="81" y="2"/>
                    <a:pt x="75" y="4"/>
                  </a:cubicBezTo>
                  <a:cubicBezTo>
                    <a:pt x="72" y="5"/>
                    <a:pt x="65" y="8"/>
                    <a:pt x="65" y="8"/>
                  </a:cubicBezTo>
                  <a:cubicBezTo>
                    <a:pt x="64" y="8"/>
                    <a:pt x="57" y="5"/>
                    <a:pt x="54" y="4"/>
                  </a:cubicBezTo>
                  <a:cubicBezTo>
                    <a:pt x="48" y="2"/>
                    <a:pt x="41" y="0"/>
                    <a:pt x="34" y="1"/>
                  </a:cubicBezTo>
                  <a:cubicBezTo>
                    <a:pt x="27" y="2"/>
                    <a:pt x="21" y="5"/>
                    <a:pt x="16" y="9"/>
                  </a:cubicBezTo>
                  <a:cubicBezTo>
                    <a:pt x="15" y="10"/>
                    <a:pt x="14" y="11"/>
                    <a:pt x="1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22" name="Freeform 320"/>
            <p:cNvSpPr>
              <a:spLocks/>
            </p:cNvSpPr>
            <p:nvPr/>
          </p:nvSpPr>
          <p:spPr bwMode="auto">
            <a:xfrm>
              <a:off x="4384675" y="2209800"/>
              <a:ext cx="115888" cy="131763"/>
            </a:xfrm>
            <a:custGeom>
              <a:avLst/>
              <a:gdLst>
                <a:gd name="T0" fmla="*/ 10 w 31"/>
                <a:gd name="T1" fmla="*/ 26 h 35"/>
                <a:gd name="T2" fmla="*/ 22 w 31"/>
                <a:gd name="T3" fmla="*/ 35 h 35"/>
                <a:gd name="T4" fmla="*/ 30 w 31"/>
                <a:gd name="T5" fmla="*/ 35 h 35"/>
                <a:gd name="T6" fmla="*/ 31 w 31"/>
                <a:gd name="T7" fmla="*/ 35 h 35"/>
                <a:gd name="T8" fmla="*/ 24 w 31"/>
                <a:gd name="T9" fmla="*/ 14 h 35"/>
                <a:gd name="T10" fmla="*/ 3 w 31"/>
                <a:gd name="T11" fmla="*/ 1 h 35"/>
                <a:gd name="T12" fmla="*/ 1 w 31"/>
                <a:gd name="T13" fmla="*/ 0 h 35"/>
                <a:gd name="T14" fmla="*/ 0 w 31"/>
                <a:gd name="T15" fmla="*/ 0 h 35"/>
                <a:gd name="T16" fmla="*/ 1 w 31"/>
                <a:gd name="T17" fmla="*/ 9 h 35"/>
                <a:gd name="T18" fmla="*/ 10 w 31"/>
                <a:gd name="T19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5">
                  <a:moveTo>
                    <a:pt x="10" y="26"/>
                  </a:moveTo>
                  <a:cubicBezTo>
                    <a:pt x="13" y="30"/>
                    <a:pt x="17" y="33"/>
                    <a:pt x="22" y="35"/>
                  </a:cubicBezTo>
                  <a:cubicBezTo>
                    <a:pt x="25" y="35"/>
                    <a:pt x="27" y="35"/>
                    <a:pt x="30" y="35"/>
                  </a:cubicBezTo>
                  <a:cubicBezTo>
                    <a:pt x="30" y="35"/>
                    <a:pt x="30" y="35"/>
                    <a:pt x="31" y="35"/>
                  </a:cubicBezTo>
                  <a:cubicBezTo>
                    <a:pt x="31" y="27"/>
                    <a:pt x="29" y="20"/>
                    <a:pt x="24" y="14"/>
                  </a:cubicBezTo>
                  <a:cubicBezTo>
                    <a:pt x="19" y="7"/>
                    <a:pt x="11" y="2"/>
                    <a:pt x="3" y="1"/>
                  </a:cubicBezTo>
                  <a:cubicBezTo>
                    <a:pt x="2" y="1"/>
                    <a:pt x="2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3"/>
                    <a:pt x="0" y="6"/>
                    <a:pt x="1" y="9"/>
                  </a:cubicBezTo>
                  <a:cubicBezTo>
                    <a:pt x="2" y="16"/>
                    <a:pt x="5" y="22"/>
                    <a:pt x="1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23" name="Freeform 321"/>
            <p:cNvSpPr>
              <a:spLocks/>
            </p:cNvSpPr>
            <p:nvPr/>
          </p:nvSpPr>
          <p:spPr bwMode="auto">
            <a:xfrm>
              <a:off x="3473450" y="3798888"/>
              <a:ext cx="520700" cy="123825"/>
            </a:xfrm>
            <a:custGeom>
              <a:avLst/>
              <a:gdLst>
                <a:gd name="T0" fmla="*/ 328 w 328"/>
                <a:gd name="T1" fmla="*/ 0 h 78"/>
                <a:gd name="T2" fmla="*/ 298 w 328"/>
                <a:gd name="T3" fmla="*/ 0 h 78"/>
                <a:gd name="T4" fmla="*/ 298 w 328"/>
                <a:gd name="T5" fmla="*/ 47 h 78"/>
                <a:gd name="T6" fmla="*/ 28 w 328"/>
                <a:gd name="T7" fmla="*/ 47 h 78"/>
                <a:gd name="T8" fmla="*/ 28 w 328"/>
                <a:gd name="T9" fmla="*/ 0 h 78"/>
                <a:gd name="T10" fmla="*/ 0 w 328"/>
                <a:gd name="T11" fmla="*/ 0 h 78"/>
                <a:gd name="T12" fmla="*/ 0 w 328"/>
                <a:gd name="T13" fmla="*/ 78 h 78"/>
                <a:gd name="T14" fmla="*/ 328 w 328"/>
                <a:gd name="T15" fmla="*/ 78 h 78"/>
                <a:gd name="T16" fmla="*/ 328 w 328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8" h="78">
                  <a:moveTo>
                    <a:pt x="328" y="0"/>
                  </a:moveTo>
                  <a:lnTo>
                    <a:pt x="298" y="0"/>
                  </a:lnTo>
                  <a:lnTo>
                    <a:pt x="298" y="47"/>
                  </a:lnTo>
                  <a:lnTo>
                    <a:pt x="28" y="47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78"/>
                  </a:lnTo>
                  <a:lnTo>
                    <a:pt x="328" y="78"/>
                  </a:lnTo>
                  <a:lnTo>
                    <a:pt x="3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24" name="Freeform 322"/>
            <p:cNvSpPr>
              <a:spLocks/>
            </p:cNvSpPr>
            <p:nvPr/>
          </p:nvSpPr>
          <p:spPr bwMode="auto">
            <a:xfrm>
              <a:off x="3544887" y="3427413"/>
              <a:ext cx="385763" cy="412750"/>
            </a:xfrm>
            <a:custGeom>
              <a:avLst/>
              <a:gdLst>
                <a:gd name="T0" fmla="*/ 42 w 243"/>
                <a:gd name="T1" fmla="*/ 109 h 260"/>
                <a:gd name="T2" fmla="*/ 0 w 243"/>
                <a:gd name="T3" fmla="*/ 109 h 260"/>
                <a:gd name="T4" fmla="*/ 120 w 243"/>
                <a:gd name="T5" fmla="*/ 260 h 260"/>
                <a:gd name="T6" fmla="*/ 243 w 243"/>
                <a:gd name="T7" fmla="*/ 109 h 260"/>
                <a:gd name="T8" fmla="*/ 201 w 243"/>
                <a:gd name="T9" fmla="*/ 109 h 260"/>
                <a:gd name="T10" fmla="*/ 201 w 243"/>
                <a:gd name="T11" fmla="*/ 0 h 260"/>
                <a:gd name="T12" fmla="*/ 42 w 243"/>
                <a:gd name="T13" fmla="*/ 0 h 260"/>
                <a:gd name="T14" fmla="*/ 42 w 243"/>
                <a:gd name="T15" fmla="*/ 109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3" h="260">
                  <a:moveTo>
                    <a:pt x="42" y="109"/>
                  </a:moveTo>
                  <a:lnTo>
                    <a:pt x="0" y="109"/>
                  </a:lnTo>
                  <a:lnTo>
                    <a:pt x="120" y="260"/>
                  </a:lnTo>
                  <a:lnTo>
                    <a:pt x="243" y="109"/>
                  </a:lnTo>
                  <a:lnTo>
                    <a:pt x="201" y="109"/>
                  </a:lnTo>
                  <a:lnTo>
                    <a:pt x="201" y="0"/>
                  </a:lnTo>
                  <a:lnTo>
                    <a:pt x="42" y="0"/>
                  </a:lnTo>
                  <a:lnTo>
                    <a:pt x="42" y="1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25" name="Freeform 323"/>
            <p:cNvSpPr>
              <a:spLocks noEditPoints="1"/>
            </p:cNvSpPr>
            <p:nvPr/>
          </p:nvSpPr>
          <p:spPr bwMode="auto">
            <a:xfrm>
              <a:off x="2932112" y="3430588"/>
              <a:ext cx="608013" cy="747713"/>
            </a:xfrm>
            <a:custGeom>
              <a:avLst/>
              <a:gdLst>
                <a:gd name="T0" fmla="*/ 113 w 162"/>
                <a:gd name="T1" fmla="*/ 183 h 199"/>
                <a:gd name="T2" fmla="*/ 162 w 162"/>
                <a:gd name="T3" fmla="*/ 199 h 199"/>
                <a:gd name="T4" fmla="*/ 113 w 162"/>
                <a:gd name="T5" fmla="*/ 114 h 199"/>
                <a:gd name="T6" fmla="*/ 102 w 162"/>
                <a:gd name="T7" fmla="*/ 97 h 199"/>
                <a:gd name="T8" fmla="*/ 93 w 162"/>
                <a:gd name="T9" fmla="*/ 138 h 199"/>
                <a:gd name="T10" fmla="*/ 97 w 162"/>
                <a:gd name="T11" fmla="*/ 151 h 199"/>
                <a:gd name="T12" fmla="*/ 93 w 162"/>
                <a:gd name="T13" fmla="*/ 147 h 199"/>
                <a:gd name="T14" fmla="*/ 100 w 162"/>
                <a:gd name="T15" fmla="*/ 169 h 199"/>
                <a:gd name="T16" fmla="*/ 93 w 162"/>
                <a:gd name="T17" fmla="*/ 183 h 199"/>
                <a:gd name="T18" fmla="*/ 93 w 162"/>
                <a:gd name="T19" fmla="*/ 183 h 199"/>
                <a:gd name="T20" fmla="*/ 81 w 162"/>
                <a:gd name="T21" fmla="*/ 169 h 199"/>
                <a:gd name="T22" fmla="*/ 93 w 162"/>
                <a:gd name="T23" fmla="*/ 53 h 199"/>
                <a:gd name="T24" fmla="*/ 86 w 162"/>
                <a:gd name="T25" fmla="*/ 30 h 199"/>
                <a:gd name="T26" fmla="*/ 81 w 162"/>
                <a:gd name="T27" fmla="*/ 59 h 199"/>
                <a:gd name="T28" fmla="*/ 81 w 162"/>
                <a:gd name="T29" fmla="*/ 97 h 199"/>
                <a:gd name="T30" fmla="*/ 88 w 162"/>
                <a:gd name="T31" fmla="*/ 114 h 199"/>
                <a:gd name="T32" fmla="*/ 81 w 162"/>
                <a:gd name="T33" fmla="*/ 135 h 199"/>
                <a:gd name="T34" fmla="*/ 93 w 162"/>
                <a:gd name="T35" fmla="*/ 161 h 199"/>
                <a:gd name="T36" fmla="*/ 88 w 162"/>
                <a:gd name="T37" fmla="*/ 142 h 199"/>
                <a:gd name="T38" fmla="*/ 93 w 162"/>
                <a:gd name="T39" fmla="*/ 53 h 199"/>
                <a:gd name="T40" fmla="*/ 81 w 162"/>
                <a:gd name="T41" fmla="*/ 183 h 199"/>
                <a:gd name="T42" fmla="*/ 81 w 162"/>
                <a:gd name="T43" fmla="*/ 169 h 199"/>
                <a:gd name="T44" fmla="*/ 81 w 162"/>
                <a:gd name="T45" fmla="*/ 169 h 199"/>
                <a:gd name="T46" fmla="*/ 69 w 162"/>
                <a:gd name="T47" fmla="*/ 183 h 199"/>
                <a:gd name="T48" fmla="*/ 81 w 162"/>
                <a:gd name="T49" fmla="*/ 0 h 199"/>
                <a:gd name="T50" fmla="*/ 73 w 162"/>
                <a:gd name="T51" fmla="*/ 30 h 199"/>
                <a:gd name="T52" fmla="*/ 69 w 162"/>
                <a:gd name="T53" fmla="*/ 138 h 199"/>
                <a:gd name="T54" fmla="*/ 69 w 162"/>
                <a:gd name="T55" fmla="*/ 147 h 199"/>
                <a:gd name="T56" fmla="*/ 81 w 162"/>
                <a:gd name="T57" fmla="*/ 150 h 199"/>
                <a:gd name="T58" fmla="*/ 81 w 162"/>
                <a:gd name="T59" fmla="*/ 135 h 199"/>
                <a:gd name="T60" fmla="*/ 71 w 162"/>
                <a:gd name="T61" fmla="*/ 125 h 199"/>
                <a:gd name="T62" fmla="*/ 81 w 162"/>
                <a:gd name="T63" fmla="*/ 114 h 199"/>
                <a:gd name="T64" fmla="*/ 81 w 162"/>
                <a:gd name="T65" fmla="*/ 114 h 199"/>
                <a:gd name="T66" fmla="*/ 81 w 162"/>
                <a:gd name="T67" fmla="*/ 97 h 199"/>
                <a:gd name="T68" fmla="*/ 81 w 162"/>
                <a:gd name="T69" fmla="*/ 59 h 199"/>
                <a:gd name="T70" fmla="*/ 81 w 162"/>
                <a:gd name="T71" fmla="*/ 59 h 199"/>
                <a:gd name="T72" fmla="*/ 0 w 162"/>
                <a:gd name="T73" fmla="*/ 199 h 199"/>
                <a:gd name="T74" fmla="*/ 49 w 162"/>
                <a:gd name="T75" fmla="*/ 183 h 199"/>
                <a:gd name="T76" fmla="*/ 69 w 162"/>
                <a:gd name="T77" fmla="*/ 169 h 199"/>
                <a:gd name="T78" fmla="*/ 69 w 162"/>
                <a:gd name="T79" fmla="*/ 161 h 199"/>
                <a:gd name="T80" fmla="*/ 65 w 162"/>
                <a:gd name="T81" fmla="*/ 151 h 199"/>
                <a:gd name="T82" fmla="*/ 69 w 162"/>
                <a:gd name="T83" fmla="*/ 137 h 199"/>
                <a:gd name="T84" fmla="*/ 69 w 162"/>
                <a:gd name="T85" fmla="*/ 53 h 199"/>
                <a:gd name="T86" fmla="*/ 49 w 162"/>
                <a:gd name="T87" fmla="*/ 97 h 199"/>
                <a:gd name="T88" fmla="*/ 55 w 162"/>
                <a:gd name="T89" fmla="*/ 114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2" h="199">
                  <a:moveTo>
                    <a:pt x="93" y="183"/>
                  </a:moveTo>
                  <a:cubicBezTo>
                    <a:pt x="113" y="183"/>
                    <a:pt x="113" y="183"/>
                    <a:pt x="113" y="183"/>
                  </a:cubicBezTo>
                  <a:cubicBezTo>
                    <a:pt x="129" y="199"/>
                    <a:pt x="129" y="199"/>
                    <a:pt x="129" y="199"/>
                  </a:cubicBezTo>
                  <a:cubicBezTo>
                    <a:pt x="162" y="199"/>
                    <a:pt x="162" y="199"/>
                    <a:pt x="162" y="199"/>
                  </a:cubicBezTo>
                  <a:cubicBezTo>
                    <a:pt x="136" y="185"/>
                    <a:pt x="119" y="149"/>
                    <a:pt x="107" y="114"/>
                  </a:cubicBezTo>
                  <a:cubicBezTo>
                    <a:pt x="113" y="114"/>
                    <a:pt x="113" y="114"/>
                    <a:pt x="113" y="114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98" y="80"/>
                    <a:pt x="95" y="65"/>
                    <a:pt x="93" y="53"/>
                  </a:cubicBezTo>
                  <a:cubicBezTo>
                    <a:pt x="93" y="138"/>
                    <a:pt x="93" y="138"/>
                    <a:pt x="93" y="138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4" y="142"/>
                    <a:pt x="96" y="146"/>
                    <a:pt x="97" y="151"/>
                  </a:cubicBezTo>
                  <a:cubicBezTo>
                    <a:pt x="97" y="151"/>
                    <a:pt x="97" y="151"/>
                    <a:pt x="97" y="151"/>
                  </a:cubicBezTo>
                  <a:cubicBezTo>
                    <a:pt x="93" y="147"/>
                    <a:pt x="93" y="147"/>
                    <a:pt x="93" y="147"/>
                  </a:cubicBezTo>
                  <a:cubicBezTo>
                    <a:pt x="93" y="161"/>
                    <a:pt x="93" y="161"/>
                    <a:pt x="93" y="161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93" y="169"/>
                    <a:pt x="93" y="169"/>
                    <a:pt x="93" y="169"/>
                  </a:cubicBezTo>
                  <a:lnTo>
                    <a:pt x="93" y="183"/>
                  </a:lnTo>
                  <a:close/>
                  <a:moveTo>
                    <a:pt x="81" y="183"/>
                  </a:moveTo>
                  <a:cubicBezTo>
                    <a:pt x="93" y="183"/>
                    <a:pt x="93" y="183"/>
                    <a:pt x="93" y="183"/>
                  </a:cubicBezTo>
                  <a:cubicBezTo>
                    <a:pt x="93" y="169"/>
                    <a:pt x="93" y="169"/>
                    <a:pt x="93" y="169"/>
                  </a:cubicBezTo>
                  <a:cubicBezTo>
                    <a:pt x="81" y="169"/>
                    <a:pt x="81" y="169"/>
                    <a:pt x="81" y="169"/>
                  </a:cubicBezTo>
                  <a:cubicBezTo>
                    <a:pt x="81" y="183"/>
                    <a:pt x="81" y="183"/>
                    <a:pt x="81" y="183"/>
                  </a:cubicBezTo>
                  <a:close/>
                  <a:moveTo>
                    <a:pt x="93" y="53"/>
                  </a:moveTo>
                  <a:cubicBezTo>
                    <a:pt x="90" y="39"/>
                    <a:pt x="89" y="30"/>
                    <a:pt x="89" y="30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61"/>
                    <a:pt x="83" y="88"/>
                    <a:pt x="84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9" y="118"/>
                    <a:pt x="91" y="125"/>
                  </a:cubicBezTo>
                  <a:cubicBezTo>
                    <a:pt x="81" y="135"/>
                    <a:pt x="81" y="135"/>
                    <a:pt x="81" y="135"/>
                  </a:cubicBezTo>
                  <a:cubicBezTo>
                    <a:pt x="81" y="150"/>
                    <a:pt x="81" y="150"/>
                    <a:pt x="81" y="150"/>
                  </a:cubicBezTo>
                  <a:cubicBezTo>
                    <a:pt x="93" y="161"/>
                    <a:pt x="93" y="161"/>
                    <a:pt x="93" y="161"/>
                  </a:cubicBezTo>
                  <a:cubicBezTo>
                    <a:pt x="93" y="147"/>
                    <a:pt x="93" y="147"/>
                    <a:pt x="93" y="147"/>
                  </a:cubicBezTo>
                  <a:cubicBezTo>
                    <a:pt x="88" y="142"/>
                    <a:pt x="88" y="142"/>
                    <a:pt x="88" y="142"/>
                  </a:cubicBezTo>
                  <a:cubicBezTo>
                    <a:pt x="93" y="138"/>
                    <a:pt x="93" y="138"/>
                    <a:pt x="93" y="138"/>
                  </a:cubicBezTo>
                  <a:lnTo>
                    <a:pt x="93" y="53"/>
                  </a:lnTo>
                  <a:close/>
                  <a:moveTo>
                    <a:pt x="69" y="183"/>
                  </a:moveTo>
                  <a:cubicBezTo>
                    <a:pt x="81" y="183"/>
                    <a:pt x="81" y="183"/>
                    <a:pt x="81" y="183"/>
                  </a:cubicBezTo>
                  <a:cubicBezTo>
                    <a:pt x="81" y="183"/>
                    <a:pt x="81" y="183"/>
                    <a:pt x="81" y="183"/>
                  </a:cubicBezTo>
                  <a:cubicBezTo>
                    <a:pt x="81" y="169"/>
                    <a:pt x="81" y="169"/>
                    <a:pt x="81" y="169"/>
                  </a:cubicBezTo>
                  <a:cubicBezTo>
                    <a:pt x="81" y="169"/>
                    <a:pt x="81" y="169"/>
                    <a:pt x="81" y="169"/>
                  </a:cubicBezTo>
                  <a:cubicBezTo>
                    <a:pt x="81" y="169"/>
                    <a:pt x="81" y="169"/>
                    <a:pt x="81" y="169"/>
                  </a:cubicBezTo>
                  <a:cubicBezTo>
                    <a:pt x="69" y="169"/>
                    <a:pt x="69" y="169"/>
                    <a:pt x="69" y="169"/>
                  </a:cubicBezTo>
                  <a:cubicBezTo>
                    <a:pt x="69" y="183"/>
                    <a:pt x="69" y="183"/>
                    <a:pt x="69" y="183"/>
                  </a:cubicBezTo>
                  <a:close/>
                  <a:moveTo>
                    <a:pt x="81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3" y="30"/>
                    <a:pt x="72" y="39"/>
                    <a:pt x="69" y="53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74" y="142"/>
                    <a:pt x="74" y="142"/>
                    <a:pt x="74" y="142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9" y="161"/>
                    <a:pt x="69" y="161"/>
                    <a:pt x="69" y="161"/>
                  </a:cubicBezTo>
                  <a:cubicBezTo>
                    <a:pt x="81" y="150"/>
                    <a:pt x="81" y="150"/>
                    <a:pt x="81" y="150"/>
                  </a:cubicBezTo>
                  <a:cubicBezTo>
                    <a:pt x="81" y="150"/>
                    <a:pt x="81" y="150"/>
                    <a:pt x="81" y="150"/>
                  </a:cubicBezTo>
                  <a:cubicBezTo>
                    <a:pt x="81" y="135"/>
                    <a:pt x="81" y="135"/>
                    <a:pt x="81" y="135"/>
                  </a:cubicBezTo>
                  <a:cubicBezTo>
                    <a:pt x="81" y="135"/>
                    <a:pt x="81" y="135"/>
                    <a:pt x="81" y="135"/>
                  </a:cubicBezTo>
                  <a:cubicBezTo>
                    <a:pt x="71" y="125"/>
                    <a:pt x="71" y="125"/>
                    <a:pt x="71" y="125"/>
                  </a:cubicBezTo>
                  <a:cubicBezTo>
                    <a:pt x="73" y="118"/>
                    <a:pt x="73" y="114"/>
                    <a:pt x="73" y="114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9" y="88"/>
                    <a:pt x="81" y="59"/>
                    <a:pt x="81" y="59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59"/>
                    <a:pt x="81" y="59"/>
                    <a:pt x="81" y="59"/>
                  </a:cubicBezTo>
                  <a:lnTo>
                    <a:pt x="81" y="0"/>
                  </a:lnTo>
                  <a:close/>
                  <a:moveTo>
                    <a:pt x="0" y="199"/>
                  </a:moveTo>
                  <a:cubicBezTo>
                    <a:pt x="32" y="199"/>
                    <a:pt x="32" y="199"/>
                    <a:pt x="32" y="199"/>
                  </a:cubicBezTo>
                  <a:cubicBezTo>
                    <a:pt x="49" y="183"/>
                    <a:pt x="49" y="183"/>
                    <a:pt x="49" y="183"/>
                  </a:cubicBezTo>
                  <a:cubicBezTo>
                    <a:pt x="69" y="183"/>
                    <a:pt x="69" y="183"/>
                    <a:pt x="69" y="183"/>
                  </a:cubicBezTo>
                  <a:cubicBezTo>
                    <a:pt x="69" y="169"/>
                    <a:pt x="69" y="169"/>
                    <a:pt x="69" y="169"/>
                  </a:cubicBezTo>
                  <a:cubicBezTo>
                    <a:pt x="62" y="169"/>
                    <a:pt x="62" y="169"/>
                    <a:pt x="62" y="169"/>
                  </a:cubicBezTo>
                  <a:cubicBezTo>
                    <a:pt x="69" y="161"/>
                    <a:pt x="69" y="161"/>
                    <a:pt x="69" y="161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5" y="151"/>
                    <a:pt x="65" y="151"/>
                    <a:pt x="65" y="151"/>
                  </a:cubicBezTo>
                  <a:cubicBezTo>
                    <a:pt x="66" y="146"/>
                    <a:pt x="67" y="142"/>
                    <a:pt x="69" y="137"/>
                  </a:cubicBezTo>
                  <a:cubicBezTo>
                    <a:pt x="69" y="137"/>
                    <a:pt x="69" y="137"/>
                    <a:pt x="69" y="137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67" y="65"/>
                    <a:pt x="64" y="80"/>
                    <a:pt x="5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43" y="149"/>
                    <a:pt x="26" y="185"/>
                    <a:pt x="0" y="1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26" name="Freeform 324"/>
            <p:cNvSpPr>
              <a:spLocks noEditPoints="1"/>
            </p:cNvSpPr>
            <p:nvPr/>
          </p:nvSpPr>
          <p:spPr bwMode="auto">
            <a:xfrm>
              <a:off x="3498850" y="1793875"/>
              <a:ext cx="736600" cy="735013"/>
            </a:xfrm>
            <a:custGeom>
              <a:avLst/>
              <a:gdLst>
                <a:gd name="T0" fmla="*/ 98 w 196"/>
                <a:gd name="T1" fmla="*/ 196 h 196"/>
                <a:gd name="T2" fmla="*/ 196 w 196"/>
                <a:gd name="T3" fmla="*/ 98 h 196"/>
                <a:gd name="T4" fmla="*/ 98 w 196"/>
                <a:gd name="T5" fmla="*/ 0 h 196"/>
                <a:gd name="T6" fmla="*/ 98 w 196"/>
                <a:gd name="T7" fmla="*/ 69 h 196"/>
                <a:gd name="T8" fmla="*/ 127 w 196"/>
                <a:gd name="T9" fmla="*/ 98 h 196"/>
                <a:gd name="T10" fmla="*/ 98 w 196"/>
                <a:gd name="T11" fmla="*/ 126 h 196"/>
                <a:gd name="T12" fmla="*/ 98 w 196"/>
                <a:gd name="T13" fmla="*/ 196 h 196"/>
                <a:gd name="T14" fmla="*/ 98 w 196"/>
                <a:gd name="T15" fmla="*/ 0 h 196"/>
                <a:gd name="T16" fmla="*/ 0 w 196"/>
                <a:gd name="T17" fmla="*/ 98 h 196"/>
                <a:gd name="T18" fmla="*/ 98 w 196"/>
                <a:gd name="T19" fmla="*/ 196 h 196"/>
                <a:gd name="T20" fmla="*/ 98 w 196"/>
                <a:gd name="T21" fmla="*/ 196 h 196"/>
                <a:gd name="T22" fmla="*/ 98 w 196"/>
                <a:gd name="T23" fmla="*/ 126 h 196"/>
                <a:gd name="T24" fmla="*/ 98 w 196"/>
                <a:gd name="T25" fmla="*/ 126 h 196"/>
                <a:gd name="T26" fmla="*/ 98 w 196"/>
                <a:gd name="T27" fmla="*/ 126 h 196"/>
                <a:gd name="T28" fmla="*/ 70 w 196"/>
                <a:gd name="T29" fmla="*/ 98 h 196"/>
                <a:gd name="T30" fmla="*/ 98 w 196"/>
                <a:gd name="T31" fmla="*/ 69 h 196"/>
                <a:gd name="T32" fmla="*/ 98 w 196"/>
                <a:gd name="T33" fmla="*/ 69 h 196"/>
                <a:gd name="T34" fmla="*/ 98 w 196"/>
                <a:gd name="T3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6" h="196">
                  <a:moveTo>
                    <a:pt x="98" y="196"/>
                  </a:moveTo>
                  <a:cubicBezTo>
                    <a:pt x="152" y="196"/>
                    <a:pt x="196" y="152"/>
                    <a:pt x="196" y="98"/>
                  </a:cubicBezTo>
                  <a:cubicBezTo>
                    <a:pt x="196" y="44"/>
                    <a:pt x="152" y="0"/>
                    <a:pt x="98" y="0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114" y="69"/>
                    <a:pt x="127" y="82"/>
                    <a:pt x="127" y="98"/>
                  </a:cubicBezTo>
                  <a:cubicBezTo>
                    <a:pt x="127" y="113"/>
                    <a:pt x="114" y="126"/>
                    <a:pt x="98" y="126"/>
                  </a:cubicBezTo>
                  <a:lnTo>
                    <a:pt x="98" y="196"/>
                  </a:lnTo>
                  <a:close/>
                  <a:moveTo>
                    <a:pt x="98" y="0"/>
                  </a:moveTo>
                  <a:cubicBezTo>
                    <a:pt x="44" y="0"/>
                    <a:pt x="0" y="44"/>
                    <a:pt x="0" y="98"/>
                  </a:cubicBezTo>
                  <a:cubicBezTo>
                    <a:pt x="0" y="152"/>
                    <a:pt x="44" y="196"/>
                    <a:pt x="98" y="196"/>
                  </a:cubicBezTo>
                  <a:cubicBezTo>
                    <a:pt x="98" y="196"/>
                    <a:pt x="98" y="196"/>
                    <a:pt x="98" y="196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83" y="126"/>
                    <a:pt x="70" y="113"/>
                    <a:pt x="70" y="98"/>
                  </a:cubicBezTo>
                  <a:cubicBezTo>
                    <a:pt x="70" y="82"/>
                    <a:pt x="83" y="69"/>
                    <a:pt x="98" y="69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8" y="0"/>
                    <a:pt x="98" y="0"/>
                    <a:pt x="9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27" name="Freeform 325"/>
            <p:cNvSpPr>
              <a:spLocks noEditPoints="1"/>
            </p:cNvSpPr>
            <p:nvPr/>
          </p:nvSpPr>
          <p:spPr bwMode="auto">
            <a:xfrm>
              <a:off x="3781425" y="2074863"/>
              <a:ext cx="171450" cy="173038"/>
            </a:xfrm>
            <a:custGeom>
              <a:avLst/>
              <a:gdLst>
                <a:gd name="T0" fmla="*/ 23 w 46"/>
                <a:gd name="T1" fmla="*/ 46 h 46"/>
                <a:gd name="T2" fmla="*/ 46 w 46"/>
                <a:gd name="T3" fmla="*/ 23 h 46"/>
                <a:gd name="T4" fmla="*/ 23 w 46"/>
                <a:gd name="T5" fmla="*/ 0 h 46"/>
                <a:gd name="T6" fmla="*/ 23 w 46"/>
                <a:gd name="T7" fmla="*/ 7 h 46"/>
                <a:gd name="T8" fmla="*/ 39 w 46"/>
                <a:gd name="T9" fmla="*/ 23 h 46"/>
                <a:gd name="T10" fmla="*/ 23 w 46"/>
                <a:gd name="T11" fmla="*/ 39 h 46"/>
                <a:gd name="T12" fmla="*/ 23 w 46"/>
                <a:gd name="T13" fmla="*/ 46 h 46"/>
                <a:gd name="T14" fmla="*/ 23 w 46"/>
                <a:gd name="T15" fmla="*/ 0 h 46"/>
                <a:gd name="T16" fmla="*/ 0 w 46"/>
                <a:gd name="T17" fmla="*/ 23 h 46"/>
                <a:gd name="T18" fmla="*/ 23 w 46"/>
                <a:gd name="T19" fmla="*/ 46 h 46"/>
                <a:gd name="T20" fmla="*/ 23 w 46"/>
                <a:gd name="T21" fmla="*/ 46 h 46"/>
                <a:gd name="T22" fmla="*/ 23 w 46"/>
                <a:gd name="T23" fmla="*/ 39 h 46"/>
                <a:gd name="T24" fmla="*/ 23 w 46"/>
                <a:gd name="T25" fmla="*/ 39 h 46"/>
                <a:gd name="T26" fmla="*/ 23 w 46"/>
                <a:gd name="T27" fmla="*/ 39 h 46"/>
                <a:gd name="T28" fmla="*/ 7 w 46"/>
                <a:gd name="T29" fmla="*/ 23 h 46"/>
                <a:gd name="T30" fmla="*/ 23 w 46"/>
                <a:gd name="T31" fmla="*/ 7 h 46"/>
                <a:gd name="T32" fmla="*/ 23 w 46"/>
                <a:gd name="T33" fmla="*/ 7 h 46"/>
                <a:gd name="T34" fmla="*/ 23 w 46"/>
                <a:gd name="T3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36" y="46"/>
                    <a:pt x="46" y="35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32" y="7"/>
                    <a:pt x="39" y="14"/>
                    <a:pt x="39" y="23"/>
                  </a:cubicBezTo>
                  <a:cubicBezTo>
                    <a:pt x="39" y="32"/>
                    <a:pt x="32" y="39"/>
                    <a:pt x="23" y="39"/>
                  </a:cubicBezTo>
                  <a:lnTo>
                    <a:pt x="23" y="46"/>
                  </a:lnTo>
                  <a:close/>
                  <a:moveTo>
                    <a:pt x="23" y="0"/>
                  </a:moveTo>
                  <a:cubicBezTo>
                    <a:pt x="11" y="0"/>
                    <a:pt x="0" y="10"/>
                    <a:pt x="0" y="23"/>
                  </a:cubicBezTo>
                  <a:cubicBezTo>
                    <a:pt x="0" y="35"/>
                    <a:pt x="11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14" y="39"/>
                    <a:pt x="7" y="32"/>
                    <a:pt x="7" y="23"/>
                  </a:cubicBezTo>
                  <a:cubicBezTo>
                    <a:pt x="7" y="14"/>
                    <a:pt x="14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28" name="Freeform 326"/>
            <p:cNvSpPr>
              <a:spLocks noEditPoints="1"/>
            </p:cNvSpPr>
            <p:nvPr/>
          </p:nvSpPr>
          <p:spPr bwMode="auto">
            <a:xfrm>
              <a:off x="7597775" y="2435225"/>
              <a:ext cx="266700" cy="555625"/>
            </a:xfrm>
            <a:custGeom>
              <a:avLst/>
              <a:gdLst>
                <a:gd name="T0" fmla="*/ 36 w 71"/>
                <a:gd name="T1" fmla="*/ 127 h 148"/>
                <a:gd name="T2" fmla="*/ 71 w 71"/>
                <a:gd name="T3" fmla="*/ 143 h 148"/>
                <a:gd name="T4" fmla="*/ 69 w 71"/>
                <a:gd name="T5" fmla="*/ 15 h 148"/>
                <a:gd name="T6" fmla="*/ 36 w 71"/>
                <a:gd name="T7" fmla="*/ 0 h 148"/>
                <a:gd name="T8" fmla="*/ 36 w 71"/>
                <a:gd name="T9" fmla="*/ 20 h 148"/>
                <a:gd name="T10" fmla="*/ 61 w 71"/>
                <a:gd name="T11" fmla="*/ 27 h 148"/>
                <a:gd name="T12" fmla="*/ 58 w 71"/>
                <a:gd name="T13" fmla="*/ 28 h 148"/>
                <a:gd name="T14" fmla="*/ 36 w 71"/>
                <a:gd name="T15" fmla="*/ 24 h 148"/>
                <a:gd name="T16" fmla="*/ 36 w 71"/>
                <a:gd name="T17" fmla="*/ 40 h 148"/>
                <a:gd name="T18" fmla="*/ 60 w 71"/>
                <a:gd name="T19" fmla="*/ 44 h 148"/>
                <a:gd name="T20" fmla="*/ 59 w 71"/>
                <a:gd name="T21" fmla="*/ 48 h 148"/>
                <a:gd name="T22" fmla="*/ 53 w 71"/>
                <a:gd name="T23" fmla="*/ 46 h 148"/>
                <a:gd name="T24" fmla="*/ 36 w 71"/>
                <a:gd name="T25" fmla="*/ 44 h 148"/>
                <a:gd name="T26" fmla="*/ 36 w 71"/>
                <a:gd name="T27" fmla="*/ 60 h 148"/>
                <a:gd name="T28" fmla="*/ 61 w 71"/>
                <a:gd name="T29" fmla="*/ 67 h 148"/>
                <a:gd name="T30" fmla="*/ 58 w 71"/>
                <a:gd name="T31" fmla="*/ 68 h 148"/>
                <a:gd name="T32" fmla="*/ 36 w 71"/>
                <a:gd name="T33" fmla="*/ 64 h 148"/>
                <a:gd name="T34" fmla="*/ 36 w 71"/>
                <a:gd name="T35" fmla="*/ 127 h 148"/>
                <a:gd name="T36" fmla="*/ 36 w 71"/>
                <a:gd name="T37" fmla="*/ 127 h 148"/>
                <a:gd name="T38" fmla="*/ 18 w 71"/>
                <a:gd name="T39" fmla="*/ 66 h 148"/>
                <a:gd name="T40" fmla="*/ 11 w 71"/>
                <a:gd name="T41" fmla="*/ 67 h 148"/>
                <a:gd name="T42" fmla="*/ 12 w 71"/>
                <a:gd name="T43" fmla="*/ 64 h 148"/>
                <a:gd name="T44" fmla="*/ 36 w 71"/>
                <a:gd name="T45" fmla="*/ 44 h 148"/>
                <a:gd name="T46" fmla="*/ 13 w 71"/>
                <a:gd name="T47" fmla="*/ 48 h 148"/>
                <a:gd name="T48" fmla="*/ 12 w 71"/>
                <a:gd name="T49" fmla="*/ 44 h 148"/>
                <a:gd name="T50" fmla="*/ 36 w 71"/>
                <a:gd name="T51" fmla="*/ 40 h 148"/>
                <a:gd name="T52" fmla="*/ 18 w 71"/>
                <a:gd name="T53" fmla="*/ 26 h 148"/>
                <a:gd name="T54" fmla="*/ 11 w 71"/>
                <a:gd name="T55" fmla="*/ 27 h 148"/>
                <a:gd name="T56" fmla="*/ 12 w 71"/>
                <a:gd name="T57" fmla="*/ 24 h 148"/>
                <a:gd name="T58" fmla="*/ 36 w 71"/>
                <a:gd name="T59" fmla="*/ 0 h 148"/>
                <a:gd name="T60" fmla="*/ 1 w 71"/>
                <a:gd name="T61" fmla="*/ 32 h 148"/>
                <a:gd name="T62" fmla="*/ 2 w 71"/>
                <a:gd name="T63" fmla="*/ 143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1" h="148">
                  <a:moveTo>
                    <a:pt x="36" y="127"/>
                  </a:moveTo>
                  <a:cubicBezTo>
                    <a:pt x="36" y="127"/>
                    <a:pt x="36" y="127"/>
                    <a:pt x="36" y="127"/>
                  </a:cubicBezTo>
                  <a:cubicBezTo>
                    <a:pt x="52" y="127"/>
                    <a:pt x="66" y="131"/>
                    <a:pt x="70" y="143"/>
                  </a:cubicBezTo>
                  <a:cubicBezTo>
                    <a:pt x="71" y="148"/>
                    <a:pt x="71" y="148"/>
                    <a:pt x="71" y="143"/>
                  </a:cubicBezTo>
                  <a:cubicBezTo>
                    <a:pt x="71" y="120"/>
                    <a:pt x="71" y="55"/>
                    <a:pt x="71" y="32"/>
                  </a:cubicBezTo>
                  <a:cubicBezTo>
                    <a:pt x="71" y="27"/>
                    <a:pt x="71" y="20"/>
                    <a:pt x="69" y="15"/>
                  </a:cubicBezTo>
                  <a:cubicBezTo>
                    <a:pt x="65" y="3"/>
                    <a:pt x="52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46" y="20"/>
                    <a:pt x="54" y="21"/>
                    <a:pt x="60" y="24"/>
                  </a:cubicBezTo>
                  <a:cubicBezTo>
                    <a:pt x="61" y="25"/>
                    <a:pt x="61" y="26"/>
                    <a:pt x="61" y="27"/>
                  </a:cubicBezTo>
                  <a:cubicBezTo>
                    <a:pt x="60" y="28"/>
                    <a:pt x="60" y="28"/>
                    <a:pt x="59" y="28"/>
                  </a:cubicBezTo>
                  <a:cubicBezTo>
                    <a:pt x="59" y="28"/>
                    <a:pt x="58" y="28"/>
                    <a:pt x="58" y="28"/>
                  </a:cubicBezTo>
                  <a:cubicBezTo>
                    <a:pt x="57" y="27"/>
                    <a:pt x="55" y="26"/>
                    <a:pt x="53" y="26"/>
                  </a:cubicBezTo>
                  <a:cubicBezTo>
                    <a:pt x="49" y="25"/>
                    <a:pt x="43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46" y="40"/>
                    <a:pt x="54" y="41"/>
                    <a:pt x="60" y="44"/>
                  </a:cubicBezTo>
                  <a:cubicBezTo>
                    <a:pt x="61" y="45"/>
                    <a:pt x="61" y="46"/>
                    <a:pt x="61" y="47"/>
                  </a:cubicBezTo>
                  <a:cubicBezTo>
                    <a:pt x="60" y="47"/>
                    <a:pt x="60" y="48"/>
                    <a:pt x="59" y="48"/>
                  </a:cubicBezTo>
                  <a:cubicBezTo>
                    <a:pt x="59" y="48"/>
                    <a:pt x="58" y="48"/>
                    <a:pt x="58" y="48"/>
                  </a:cubicBezTo>
                  <a:cubicBezTo>
                    <a:pt x="57" y="47"/>
                    <a:pt x="55" y="46"/>
                    <a:pt x="53" y="46"/>
                  </a:cubicBezTo>
                  <a:cubicBezTo>
                    <a:pt x="49" y="44"/>
                    <a:pt x="43" y="44"/>
                    <a:pt x="36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46" y="60"/>
                    <a:pt x="54" y="61"/>
                    <a:pt x="60" y="64"/>
                  </a:cubicBezTo>
                  <a:cubicBezTo>
                    <a:pt x="61" y="64"/>
                    <a:pt x="61" y="66"/>
                    <a:pt x="61" y="67"/>
                  </a:cubicBezTo>
                  <a:cubicBezTo>
                    <a:pt x="60" y="67"/>
                    <a:pt x="60" y="68"/>
                    <a:pt x="59" y="68"/>
                  </a:cubicBezTo>
                  <a:cubicBezTo>
                    <a:pt x="59" y="68"/>
                    <a:pt x="58" y="68"/>
                    <a:pt x="58" y="68"/>
                  </a:cubicBezTo>
                  <a:cubicBezTo>
                    <a:pt x="57" y="67"/>
                    <a:pt x="55" y="66"/>
                    <a:pt x="53" y="66"/>
                  </a:cubicBezTo>
                  <a:cubicBezTo>
                    <a:pt x="49" y="64"/>
                    <a:pt x="43" y="64"/>
                    <a:pt x="36" y="64"/>
                  </a:cubicBezTo>
                  <a:cubicBezTo>
                    <a:pt x="36" y="64"/>
                    <a:pt x="36" y="64"/>
                    <a:pt x="36" y="64"/>
                  </a:cubicBezTo>
                  <a:lnTo>
                    <a:pt x="36" y="127"/>
                  </a:lnTo>
                  <a:close/>
                  <a:moveTo>
                    <a:pt x="2" y="143"/>
                  </a:moveTo>
                  <a:cubicBezTo>
                    <a:pt x="6" y="131"/>
                    <a:pt x="19" y="127"/>
                    <a:pt x="36" y="127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29" y="64"/>
                    <a:pt x="23" y="64"/>
                    <a:pt x="18" y="66"/>
                  </a:cubicBezTo>
                  <a:cubicBezTo>
                    <a:pt x="16" y="66"/>
                    <a:pt x="15" y="67"/>
                    <a:pt x="13" y="68"/>
                  </a:cubicBezTo>
                  <a:cubicBezTo>
                    <a:pt x="12" y="68"/>
                    <a:pt x="11" y="68"/>
                    <a:pt x="11" y="67"/>
                  </a:cubicBezTo>
                  <a:cubicBezTo>
                    <a:pt x="10" y="66"/>
                    <a:pt x="11" y="64"/>
                    <a:pt x="12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8" y="61"/>
                    <a:pt x="25" y="60"/>
                    <a:pt x="36" y="60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29" y="44"/>
                    <a:pt x="23" y="44"/>
                    <a:pt x="18" y="46"/>
                  </a:cubicBezTo>
                  <a:cubicBezTo>
                    <a:pt x="16" y="46"/>
                    <a:pt x="15" y="47"/>
                    <a:pt x="13" y="48"/>
                  </a:cubicBezTo>
                  <a:cubicBezTo>
                    <a:pt x="12" y="48"/>
                    <a:pt x="11" y="48"/>
                    <a:pt x="11" y="47"/>
                  </a:cubicBezTo>
                  <a:cubicBezTo>
                    <a:pt x="10" y="46"/>
                    <a:pt x="11" y="45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8" y="41"/>
                    <a:pt x="25" y="40"/>
                    <a:pt x="36" y="40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29" y="24"/>
                    <a:pt x="23" y="25"/>
                    <a:pt x="18" y="26"/>
                  </a:cubicBezTo>
                  <a:cubicBezTo>
                    <a:pt x="16" y="26"/>
                    <a:pt x="15" y="27"/>
                    <a:pt x="13" y="28"/>
                  </a:cubicBezTo>
                  <a:cubicBezTo>
                    <a:pt x="12" y="28"/>
                    <a:pt x="11" y="28"/>
                    <a:pt x="11" y="27"/>
                  </a:cubicBezTo>
                  <a:cubicBezTo>
                    <a:pt x="10" y="26"/>
                    <a:pt x="11" y="25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8" y="21"/>
                    <a:pt x="25" y="20"/>
                    <a:pt x="36" y="2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0" y="0"/>
                    <a:pt x="6" y="3"/>
                    <a:pt x="2" y="15"/>
                  </a:cubicBezTo>
                  <a:cubicBezTo>
                    <a:pt x="1" y="20"/>
                    <a:pt x="1" y="27"/>
                    <a:pt x="1" y="32"/>
                  </a:cubicBezTo>
                  <a:cubicBezTo>
                    <a:pt x="1" y="55"/>
                    <a:pt x="1" y="120"/>
                    <a:pt x="1" y="143"/>
                  </a:cubicBezTo>
                  <a:cubicBezTo>
                    <a:pt x="1" y="148"/>
                    <a:pt x="0" y="148"/>
                    <a:pt x="2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29" name="Freeform 327"/>
            <p:cNvSpPr>
              <a:spLocks noEditPoints="1"/>
            </p:cNvSpPr>
            <p:nvPr/>
          </p:nvSpPr>
          <p:spPr bwMode="auto">
            <a:xfrm>
              <a:off x="7886700" y="2435225"/>
              <a:ext cx="261938" cy="555625"/>
            </a:xfrm>
            <a:custGeom>
              <a:avLst/>
              <a:gdLst>
                <a:gd name="T0" fmla="*/ 70 w 70"/>
                <a:gd name="T1" fmla="*/ 143 h 148"/>
                <a:gd name="T2" fmla="*/ 69 w 70"/>
                <a:gd name="T3" fmla="*/ 15 h 148"/>
                <a:gd name="T4" fmla="*/ 35 w 70"/>
                <a:gd name="T5" fmla="*/ 20 h 148"/>
                <a:gd name="T6" fmla="*/ 60 w 70"/>
                <a:gd name="T7" fmla="*/ 27 h 148"/>
                <a:gd name="T8" fmla="*/ 58 w 70"/>
                <a:gd name="T9" fmla="*/ 28 h 148"/>
                <a:gd name="T10" fmla="*/ 53 w 70"/>
                <a:gd name="T11" fmla="*/ 26 h 148"/>
                <a:gd name="T12" fmla="*/ 35 w 70"/>
                <a:gd name="T13" fmla="*/ 40 h 148"/>
                <a:gd name="T14" fmla="*/ 60 w 70"/>
                <a:gd name="T15" fmla="*/ 47 h 148"/>
                <a:gd name="T16" fmla="*/ 58 w 70"/>
                <a:gd name="T17" fmla="*/ 48 h 148"/>
                <a:gd name="T18" fmla="*/ 53 w 70"/>
                <a:gd name="T19" fmla="*/ 46 h 148"/>
                <a:gd name="T20" fmla="*/ 35 w 70"/>
                <a:gd name="T21" fmla="*/ 60 h 148"/>
                <a:gd name="T22" fmla="*/ 60 w 70"/>
                <a:gd name="T23" fmla="*/ 67 h 148"/>
                <a:gd name="T24" fmla="*/ 58 w 70"/>
                <a:gd name="T25" fmla="*/ 68 h 148"/>
                <a:gd name="T26" fmla="*/ 53 w 70"/>
                <a:gd name="T27" fmla="*/ 66 h 148"/>
                <a:gd name="T28" fmla="*/ 35 w 70"/>
                <a:gd name="T29" fmla="*/ 127 h 148"/>
                <a:gd name="T30" fmla="*/ 69 w 70"/>
                <a:gd name="T31" fmla="*/ 143 h 148"/>
                <a:gd name="T32" fmla="*/ 35 w 70"/>
                <a:gd name="T33" fmla="*/ 0 h 148"/>
                <a:gd name="T34" fmla="*/ 0 w 70"/>
                <a:gd name="T35" fmla="*/ 32 h 148"/>
                <a:gd name="T36" fmla="*/ 1 w 70"/>
                <a:gd name="T37" fmla="*/ 143 h 148"/>
                <a:gd name="T38" fmla="*/ 35 w 70"/>
                <a:gd name="T39" fmla="*/ 64 h 148"/>
                <a:gd name="T40" fmla="*/ 18 w 70"/>
                <a:gd name="T41" fmla="*/ 66 h 148"/>
                <a:gd name="T42" fmla="*/ 10 w 70"/>
                <a:gd name="T43" fmla="*/ 67 h 148"/>
                <a:gd name="T44" fmla="*/ 35 w 70"/>
                <a:gd name="T45" fmla="*/ 60 h 148"/>
                <a:gd name="T46" fmla="*/ 35 w 70"/>
                <a:gd name="T47" fmla="*/ 44 h 148"/>
                <a:gd name="T48" fmla="*/ 18 w 70"/>
                <a:gd name="T49" fmla="*/ 46 h 148"/>
                <a:gd name="T50" fmla="*/ 10 w 70"/>
                <a:gd name="T51" fmla="*/ 47 h 148"/>
                <a:gd name="T52" fmla="*/ 35 w 70"/>
                <a:gd name="T53" fmla="*/ 40 h 148"/>
                <a:gd name="T54" fmla="*/ 35 w 70"/>
                <a:gd name="T55" fmla="*/ 24 h 148"/>
                <a:gd name="T56" fmla="*/ 18 w 70"/>
                <a:gd name="T57" fmla="*/ 26 h 148"/>
                <a:gd name="T58" fmla="*/ 10 w 70"/>
                <a:gd name="T59" fmla="*/ 27 h 148"/>
                <a:gd name="T60" fmla="*/ 35 w 70"/>
                <a:gd name="T61" fmla="*/ 20 h 148"/>
                <a:gd name="T62" fmla="*/ 35 w 70"/>
                <a:gd name="T6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0" h="148">
                  <a:moveTo>
                    <a:pt x="69" y="143"/>
                  </a:moveTo>
                  <a:cubicBezTo>
                    <a:pt x="70" y="148"/>
                    <a:pt x="70" y="148"/>
                    <a:pt x="70" y="143"/>
                  </a:cubicBezTo>
                  <a:cubicBezTo>
                    <a:pt x="70" y="120"/>
                    <a:pt x="70" y="55"/>
                    <a:pt x="70" y="32"/>
                  </a:cubicBezTo>
                  <a:cubicBezTo>
                    <a:pt x="70" y="27"/>
                    <a:pt x="70" y="20"/>
                    <a:pt x="69" y="15"/>
                  </a:cubicBezTo>
                  <a:cubicBezTo>
                    <a:pt x="65" y="3"/>
                    <a:pt x="51" y="0"/>
                    <a:pt x="35" y="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46" y="20"/>
                    <a:pt x="53" y="21"/>
                    <a:pt x="59" y="24"/>
                  </a:cubicBezTo>
                  <a:cubicBezTo>
                    <a:pt x="60" y="25"/>
                    <a:pt x="61" y="26"/>
                    <a:pt x="60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28"/>
                    <a:pt x="59" y="28"/>
                    <a:pt x="58" y="28"/>
                  </a:cubicBezTo>
                  <a:cubicBezTo>
                    <a:pt x="58" y="28"/>
                    <a:pt x="58" y="28"/>
                    <a:pt x="57" y="28"/>
                  </a:cubicBezTo>
                  <a:cubicBezTo>
                    <a:pt x="56" y="27"/>
                    <a:pt x="54" y="26"/>
                    <a:pt x="53" y="26"/>
                  </a:cubicBezTo>
                  <a:cubicBezTo>
                    <a:pt x="48" y="25"/>
                    <a:pt x="42" y="24"/>
                    <a:pt x="35" y="24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46" y="40"/>
                    <a:pt x="53" y="41"/>
                    <a:pt x="59" y="44"/>
                  </a:cubicBezTo>
                  <a:cubicBezTo>
                    <a:pt x="60" y="45"/>
                    <a:pt x="61" y="46"/>
                    <a:pt x="60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0" y="47"/>
                    <a:pt x="59" y="48"/>
                    <a:pt x="58" y="48"/>
                  </a:cubicBezTo>
                  <a:cubicBezTo>
                    <a:pt x="58" y="48"/>
                    <a:pt x="58" y="48"/>
                    <a:pt x="57" y="48"/>
                  </a:cubicBezTo>
                  <a:cubicBezTo>
                    <a:pt x="56" y="47"/>
                    <a:pt x="54" y="46"/>
                    <a:pt x="53" y="46"/>
                  </a:cubicBezTo>
                  <a:cubicBezTo>
                    <a:pt x="48" y="44"/>
                    <a:pt x="42" y="44"/>
                    <a:pt x="35" y="44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46" y="60"/>
                    <a:pt x="53" y="61"/>
                    <a:pt x="59" y="64"/>
                  </a:cubicBezTo>
                  <a:cubicBezTo>
                    <a:pt x="60" y="64"/>
                    <a:pt x="61" y="66"/>
                    <a:pt x="60" y="67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60" y="67"/>
                    <a:pt x="59" y="68"/>
                    <a:pt x="58" y="68"/>
                  </a:cubicBezTo>
                  <a:cubicBezTo>
                    <a:pt x="58" y="68"/>
                    <a:pt x="58" y="68"/>
                    <a:pt x="57" y="68"/>
                  </a:cubicBezTo>
                  <a:cubicBezTo>
                    <a:pt x="56" y="67"/>
                    <a:pt x="54" y="66"/>
                    <a:pt x="53" y="66"/>
                  </a:cubicBezTo>
                  <a:cubicBezTo>
                    <a:pt x="48" y="64"/>
                    <a:pt x="42" y="64"/>
                    <a:pt x="35" y="64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52" y="127"/>
                    <a:pt x="65" y="131"/>
                    <a:pt x="69" y="143"/>
                  </a:cubicBezTo>
                  <a:close/>
                  <a:moveTo>
                    <a:pt x="35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19" y="0"/>
                    <a:pt x="6" y="3"/>
                    <a:pt x="2" y="15"/>
                  </a:cubicBezTo>
                  <a:cubicBezTo>
                    <a:pt x="0" y="20"/>
                    <a:pt x="0" y="27"/>
                    <a:pt x="0" y="32"/>
                  </a:cubicBezTo>
                  <a:cubicBezTo>
                    <a:pt x="0" y="55"/>
                    <a:pt x="0" y="120"/>
                    <a:pt x="0" y="143"/>
                  </a:cubicBezTo>
                  <a:cubicBezTo>
                    <a:pt x="0" y="148"/>
                    <a:pt x="0" y="148"/>
                    <a:pt x="1" y="143"/>
                  </a:cubicBezTo>
                  <a:cubicBezTo>
                    <a:pt x="5" y="131"/>
                    <a:pt x="19" y="127"/>
                    <a:pt x="35" y="127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28" y="64"/>
                    <a:pt x="22" y="64"/>
                    <a:pt x="18" y="66"/>
                  </a:cubicBezTo>
                  <a:cubicBezTo>
                    <a:pt x="16" y="66"/>
                    <a:pt x="14" y="67"/>
                    <a:pt x="13" y="68"/>
                  </a:cubicBezTo>
                  <a:cubicBezTo>
                    <a:pt x="12" y="68"/>
                    <a:pt x="11" y="68"/>
                    <a:pt x="10" y="67"/>
                  </a:cubicBezTo>
                  <a:cubicBezTo>
                    <a:pt x="10" y="66"/>
                    <a:pt x="10" y="64"/>
                    <a:pt x="11" y="64"/>
                  </a:cubicBezTo>
                  <a:cubicBezTo>
                    <a:pt x="17" y="61"/>
                    <a:pt x="25" y="60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28" y="44"/>
                    <a:pt x="22" y="44"/>
                    <a:pt x="18" y="46"/>
                  </a:cubicBezTo>
                  <a:cubicBezTo>
                    <a:pt x="16" y="46"/>
                    <a:pt x="14" y="47"/>
                    <a:pt x="13" y="48"/>
                  </a:cubicBezTo>
                  <a:cubicBezTo>
                    <a:pt x="12" y="48"/>
                    <a:pt x="11" y="48"/>
                    <a:pt x="10" y="47"/>
                  </a:cubicBezTo>
                  <a:cubicBezTo>
                    <a:pt x="10" y="46"/>
                    <a:pt x="10" y="45"/>
                    <a:pt x="11" y="44"/>
                  </a:cubicBezTo>
                  <a:cubicBezTo>
                    <a:pt x="17" y="41"/>
                    <a:pt x="25" y="40"/>
                    <a:pt x="35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28" y="24"/>
                    <a:pt x="22" y="25"/>
                    <a:pt x="18" y="26"/>
                  </a:cubicBezTo>
                  <a:cubicBezTo>
                    <a:pt x="16" y="26"/>
                    <a:pt x="14" y="27"/>
                    <a:pt x="13" y="28"/>
                  </a:cubicBezTo>
                  <a:cubicBezTo>
                    <a:pt x="12" y="28"/>
                    <a:pt x="11" y="28"/>
                    <a:pt x="10" y="27"/>
                  </a:cubicBezTo>
                  <a:cubicBezTo>
                    <a:pt x="10" y="26"/>
                    <a:pt x="10" y="25"/>
                    <a:pt x="11" y="24"/>
                  </a:cubicBezTo>
                  <a:cubicBezTo>
                    <a:pt x="17" y="21"/>
                    <a:pt x="2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lnTo>
                    <a:pt x="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30" name="Freeform 328"/>
            <p:cNvSpPr>
              <a:spLocks/>
            </p:cNvSpPr>
            <p:nvPr/>
          </p:nvSpPr>
          <p:spPr bwMode="auto">
            <a:xfrm>
              <a:off x="57150" y="2638425"/>
              <a:ext cx="390525" cy="93663"/>
            </a:xfrm>
            <a:custGeom>
              <a:avLst/>
              <a:gdLst>
                <a:gd name="T0" fmla="*/ 104 w 104"/>
                <a:gd name="T1" fmla="*/ 4 h 25"/>
                <a:gd name="T2" fmla="*/ 94 w 104"/>
                <a:gd name="T3" fmla="*/ 7 h 25"/>
                <a:gd name="T4" fmla="*/ 80 w 104"/>
                <a:gd name="T5" fmla="*/ 0 h 25"/>
                <a:gd name="T6" fmla="*/ 66 w 104"/>
                <a:gd name="T7" fmla="*/ 7 h 25"/>
                <a:gd name="T8" fmla="*/ 52 w 104"/>
                <a:gd name="T9" fmla="*/ 0 h 25"/>
                <a:gd name="T10" fmla="*/ 38 w 104"/>
                <a:gd name="T11" fmla="*/ 7 h 25"/>
                <a:gd name="T12" fmla="*/ 24 w 104"/>
                <a:gd name="T13" fmla="*/ 0 h 25"/>
                <a:gd name="T14" fmla="*/ 10 w 104"/>
                <a:gd name="T15" fmla="*/ 7 h 25"/>
                <a:gd name="T16" fmla="*/ 0 w 104"/>
                <a:gd name="T17" fmla="*/ 4 h 25"/>
                <a:gd name="T18" fmla="*/ 0 w 104"/>
                <a:gd name="T19" fmla="*/ 18 h 25"/>
                <a:gd name="T20" fmla="*/ 7 w 104"/>
                <a:gd name="T21" fmla="*/ 16 h 25"/>
                <a:gd name="T22" fmla="*/ 24 w 104"/>
                <a:gd name="T23" fmla="*/ 20 h 25"/>
                <a:gd name="T24" fmla="*/ 32 w 104"/>
                <a:gd name="T25" fmla="*/ 23 h 25"/>
                <a:gd name="T26" fmla="*/ 39 w 104"/>
                <a:gd name="T27" fmla="*/ 21 h 25"/>
                <a:gd name="T28" fmla="*/ 54 w 104"/>
                <a:gd name="T29" fmla="*/ 16 h 25"/>
                <a:gd name="T30" fmla="*/ 70 w 104"/>
                <a:gd name="T31" fmla="*/ 21 h 25"/>
                <a:gd name="T32" fmla="*/ 84 w 104"/>
                <a:gd name="T33" fmla="*/ 23 h 25"/>
                <a:gd name="T34" fmla="*/ 101 w 104"/>
                <a:gd name="T35" fmla="*/ 15 h 25"/>
                <a:gd name="T36" fmla="*/ 104 w 104"/>
                <a:gd name="T37" fmla="*/ 15 h 25"/>
                <a:gd name="T38" fmla="*/ 104 w 104"/>
                <a:gd name="T39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4" h="25">
                  <a:moveTo>
                    <a:pt x="104" y="4"/>
                  </a:moveTo>
                  <a:cubicBezTo>
                    <a:pt x="102" y="6"/>
                    <a:pt x="98" y="7"/>
                    <a:pt x="94" y="7"/>
                  </a:cubicBezTo>
                  <a:cubicBezTo>
                    <a:pt x="89" y="7"/>
                    <a:pt x="84" y="5"/>
                    <a:pt x="80" y="0"/>
                  </a:cubicBezTo>
                  <a:cubicBezTo>
                    <a:pt x="77" y="5"/>
                    <a:pt x="72" y="7"/>
                    <a:pt x="66" y="7"/>
                  </a:cubicBezTo>
                  <a:cubicBezTo>
                    <a:pt x="61" y="7"/>
                    <a:pt x="55" y="5"/>
                    <a:pt x="52" y="0"/>
                  </a:cubicBezTo>
                  <a:cubicBezTo>
                    <a:pt x="49" y="5"/>
                    <a:pt x="44" y="7"/>
                    <a:pt x="38" y="7"/>
                  </a:cubicBezTo>
                  <a:cubicBezTo>
                    <a:pt x="32" y="7"/>
                    <a:pt x="27" y="5"/>
                    <a:pt x="24" y="0"/>
                  </a:cubicBezTo>
                  <a:cubicBezTo>
                    <a:pt x="21" y="5"/>
                    <a:pt x="16" y="7"/>
                    <a:pt x="10" y="7"/>
                  </a:cubicBezTo>
                  <a:cubicBezTo>
                    <a:pt x="6" y="7"/>
                    <a:pt x="3" y="6"/>
                    <a:pt x="0" y="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" y="17"/>
                    <a:pt x="4" y="17"/>
                    <a:pt x="7" y="16"/>
                  </a:cubicBezTo>
                  <a:cubicBezTo>
                    <a:pt x="13" y="16"/>
                    <a:pt x="18" y="17"/>
                    <a:pt x="24" y="20"/>
                  </a:cubicBezTo>
                  <a:cubicBezTo>
                    <a:pt x="26" y="21"/>
                    <a:pt x="29" y="23"/>
                    <a:pt x="32" y="23"/>
                  </a:cubicBezTo>
                  <a:cubicBezTo>
                    <a:pt x="34" y="23"/>
                    <a:pt x="37" y="22"/>
                    <a:pt x="39" y="21"/>
                  </a:cubicBezTo>
                  <a:cubicBezTo>
                    <a:pt x="44" y="18"/>
                    <a:pt x="49" y="16"/>
                    <a:pt x="54" y="16"/>
                  </a:cubicBezTo>
                  <a:cubicBezTo>
                    <a:pt x="60" y="16"/>
                    <a:pt x="65" y="18"/>
                    <a:pt x="70" y="21"/>
                  </a:cubicBezTo>
                  <a:cubicBezTo>
                    <a:pt x="74" y="23"/>
                    <a:pt x="79" y="25"/>
                    <a:pt x="84" y="23"/>
                  </a:cubicBezTo>
                  <a:cubicBezTo>
                    <a:pt x="89" y="20"/>
                    <a:pt x="94" y="16"/>
                    <a:pt x="101" y="15"/>
                  </a:cubicBezTo>
                  <a:cubicBezTo>
                    <a:pt x="102" y="15"/>
                    <a:pt x="103" y="15"/>
                    <a:pt x="104" y="15"/>
                  </a:cubicBezTo>
                  <a:lnTo>
                    <a:pt x="10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31" name="Freeform 329"/>
            <p:cNvSpPr>
              <a:spLocks/>
            </p:cNvSpPr>
            <p:nvPr/>
          </p:nvSpPr>
          <p:spPr bwMode="auto">
            <a:xfrm>
              <a:off x="57150" y="2732088"/>
              <a:ext cx="390525" cy="63500"/>
            </a:xfrm>
            <a:custGeom>
              <a:avLst/>
              <a:gdLst>
                <a:gd name="T0" fmla="*/ 95 w 104"/>
                <a:gd name="T1" fmla="*/ 3 h 17"/>
                <a:gd name="T2" fmla="*/ 80 w 104"/>
                <a:gd name="T3" fmla="*/ 9 h 17"/>
                <a:gd name="T4" fmla="*/ 66 w 104"/>
                <a:gd name="T5" fmla="*/ 6 h 17"/>
                <a:gd name="T6" fmla="*/ 54 w 104"/>
                <a:gd name="T7" fmla="*/ 1 h 17"/>
                <a:gd name="T8" fmla="*/ 40 w 104"/>
                <a:gd name="T9" fmla="*/ 7 h 17"/>
                <a:gd name="T10" fmla="*/ 25 w 104"/>
                <a:gd name="T11" fmla="*/ 7 h 17"/>
                <a:gd name="T12" fmla="*/ 11 w 104"/>
                <a:gd name="T13" fmla="*/ 2 h 17"/>
                <a:gd name="T14" fmla="*/ 0 w 104"/>
                <a:gd name="T15" fmla="*/ 7 h 17"/>
                <a:gd name="T16" fmla="*/ 0 w 104"/>
                <a:gd name="T17" fmla="*/ 17 h 17"/>
                <a:gd name="T18" fmla="*/ 104 w 104"/>
                <a:gd name="T19" fmla="*/ 17 h 17"/>
                <a:gd name="T20" fmla="*/ 104 w 104"/>
                <a:gd name="T21" fmla="*/ 0 h 17"/>
                <a:gd name="T22" fmla="*/ 95 w 104"/>
                <a:gd name="T23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4" h="17">
                  <a:moveTo>
                    <a:pt x="95" y="3"/>
                  </a:moveTo>
                  <a:cubicBezTo>
                    <a:pt x="90" y="6"/>
                    <a:pt x="86" y="9"/>
                    <a:pt x="80" y="9"/>
                  </a:cubicBezTo>
                  <a:cubicBezTo>
                    <a:pt x="75" y="10"/>
                    <a:pt x="70" y="8"/>
                    <a:pt x="66" y="6"/>
                  </a:cubicBezTo>
                  <a:cubicBezTo>
                    <a:pt x="62" y="4"/>
                    <a:pt x="58" y="1"/>
                    <a:pt x="54" y="1"/>
                  </a:cubicBezTo>
                  <a:cubicBezTo>
                    <a:pt x="49" y="2"/>
                    <a:pt x="44" y="5"/>
                    <a:pt x="40" y="7"/>
                  </a:cubicBezTo>
                  <a:cubicBezTo>
                    <a:pt x="35" y="8"/>
                    <a:pt x="30" y="9"/>
                    <a:pt x="25" y="7"/>
                  </a:cubicBezTo>
                  <a:cubicBezTo>
                    <a:pt x="20" y="5"/>
                    <a:pt x="16" y="2"/>
                    <a:pt x="11" y="2"/>
                  </a:cubicBezTo>
                  <a:cubicBezTo>
                    <a:pt x="6" y="2"/>
                    <a:pt x="3" y="3"/>
                    <a:pt x="0" y="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1" y="0"/>
                    <a:pt x="98" y="2"/>
                    <a:pt x="9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32" name="Freeform 330"/>
            <p:cNvSpPr>
              <a:spLocks/>
            </p:cNvSpPr>
            <p:nvPr/>
          </p:nvSpPr>
          <p:spPr bwMode="auto">
            <a:xfrm>
              <a:off x="42862" y="2465388"/>
              <a:ext cx="420688" cy="187325"/>
            </a:xfrm>
            <a:custGeom>
              <a:avLst/>
              <a:gdLst>
                <a:gd name="T0" fmla="*/ 109 w 112"/>
                <a:gd name="T1" fmla="*/ 45 h 50"/>
                <a:gd name="T2" fmla="*/ 109 w 112"/>
                <a:gd name="T3" fmla="*/ 45 h 50"/>
                <a:gd name="T4" fmla="*/ 112 w 112"/>
                <a:gd name="T5" fmla="*/ 36 h 50"/>
                <a:gd name="T6" fmla="*/ 112 w 112"/>
                <a:gd name="T7" fmla="*/ 12 h 50"/>
                <a:gd name="T8" fmla="*/ 62 w 112"/>
                <a:gd name="T9" fmla="*/ 12 h 50"/>
                <a:gd name="T10" fmla="*/ 62 w 112"/>
                <a:gd name="T11" fmla="*/ 11 h 50"/>
                <a:gd name="T12" fmla="*/ 62 w 112"/>
                <a:gd name="T13" fmla="*/ 9 h 50"/>
                <a:gd name="T14" fmla="*/ 62 w 112"/>
                <a:gd name="T15" fmla="*/ 0 h 50"/>
                <a:gd name="T16" fmla="*/ 56 w 112"/>
                <a:gd name="T17" fmla="*/ 1 h 50"/>
                <a:gd name="T18" fmla="*/ 51 w 112"/>
                <a:gd name="T19" fmla="*/ 0 h 50"/>
                <a:gd name="T20" fmla="*/ 51 w 112"/>
                <a:gd name="T21" fmla="*/ 9 h 50"/>
                <a:gd name="T22" fmla="*/ 51 w 112"/>
                <a:gd name="T23" fmla="*/ 11 h 50"/>
                <a:gd name="T24" fmla="*/ 51 w 112"/>
                <a:gd name="T25" fmla="*/ 12 h 50"/>
                <a:gd name="T26" fmla="*/ 0 w 112"/>
                <a:gd name="T27" fmla="*/ 12 h 50"/>
                <a:gd name="T28" fmla="*/ 0 w 112"/>
                <a:gd name="T29" fmla="*/ 36 h 50"/>
                <a:gd name="T30" fmla="*/ 3 w 112"/>
                <a:gd name="T31" fmla="*/ 45 h 50"/>
                <a:gd name="T32" fmla="*/ 4 w 112"/>
                <a:gd name="T33" fmla="*/ 45 h 50"/>
                <a:gd name="T34" fmla="*/ 4 w 112"/>
                <a:gd name="T35" fmla="*/ 46 h 50"/>
                <a:gd name="T36" fmla="*/ 14 w 112"/>
                <a:gd name="T37" fmla="*/ 50 h 50"/>
                <a:gd name="T38" fmla="*/ 28 w 112"/>
                <a:gd name="T39" fmla="*/ 36 h 50"/>
                <a:gd name="T40" fmla="*/ 42 w 112"/>
                <a:gd name="T41" fmla="*/ 50 h 50"/>
                <a:gd name="T42" fmla="*/ 56 w 112"/>
                <a:gd name="T43" fmla="*/ 36 h 50"/>
                <a:gd name="T44" fmla="*/ 70 w 112"/>
                <a:gd name="T45" fmla="*/ 50 h 50"/>
                <a:gd name="T46" fmla="*/ 84 w 112"/>
                <a:gd name="T47" fmla="*/ 36 h 50"/>
                <a:gd name="T48" fmla="*/ 98 w 112"/>
                <a:gd name="T49" fmla="*/ 50 h 50"/>
                <a:gd name="T50" fmla="*/ 108 w 112"/>
                <a:gd name="T51" fmla="*/ 46 h 50"/>
                <a:gd name="T52" fmla="*/ 109 w 112"/>
                <a:gd name="T53" fmla="*/ 4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2" h="50">
                  <a:moveTo>
                    <a:pt x="109" y="45"/>
                  </a:moveTo>
                  <a:cubicBezTo>
                    <a:pt x="109" y="45"/>
                    <a:pt x="109" y="45"/>
                    <a:pt x="109" y="45"/>
                  </a:cubicBezTo>
                  <a:cubicBezTo>
                    <a:pt x="111" y="42"/>
                    <a:pt x="112" y="39"/>
                    <a:pt x="112" y="36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0" y="1"/>
                    <a:pt x="58" y="1"/>
                    <a:pt x="56" y="1"/>
                  </a:cubicBezTo>
                  <a:cubicBezTo>
                    <a:pt x="54" y="1"/>
                    <a:pt x="52" y="1"/>
                    <a:pt x="51" y="0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9"/>
                    <a:pt x="1" y="42"/>
                    <a:pt x="3" y="45"/>
                  </a:cubicBezTo>
                  <a:cubicBezTo>
                    <a:pt x="3" y="45"/>
                    <a:pt x="4" y="45"/>
                    <a:pt x="4" y="45"/>
                  </a:cubicBezTo>
                  <a:cubicBezTo>
                    <a:pt x="4" y="45"/>
                    <a:pt x="4" y="46"/>
                    <a:pt x="4" y="46"/>
                  </a:cubicBezTo>
                  <a:cubicBezTo>
                    <a:pt x="7" y="48"/>
                    <a:pt x="10" y="50"/>
                    <a:pt x="14" y="50"/>
                  </a:cubicBezTo>
                  <a:cubicBezTo>
                    <a:pt x="22" y="50"/>
                    <a:pt x="28" y="44"/>
                    <a:pt x="28" y="36"/>
                  </a:cubicBezTo>
                  <a:cubicBezTo>
                    <a:pt x="28" y="44"/>
                    <a:pt x="34" y="50"/>
                    <a:pt x="42" y="50"/>
                  </a:cubicBezTo>
                  <a:cubicBezTo>
                    <a:pt x="50" y="50"/>
                    <a:pt x="56" y="44"/>
                    <a:pt x="56" y="36"/>
                  </a:cubicBezTo>
                  <a:cubicBezTo>
                    <a:pt x="56" y="44"/>
                    <a:pt x="63" y="50"/>
                    <a:pt x="70" y="50"/>
                  </a:cubicBezTo>
                  <a:cubicBezTo>
                    <a:pt x="78" y="50"/>
                    <a:pt x="84" y="44"/>
                    <a:pt x="84" y="36"/>
                  </a:cubicBezTo>
                  <a:cubicBezTo>
                    <a:pt x="84" y="44"/>
                    <a:pt x="91" y="50"/>
                    <a:pt x="98" y="50"/>
                  </a:cubicBezTo>
                  <a:cubicBezTo>
                    <a:pt x="102" y="50"/>
                    <a:pt x="106" y="48"/>
                    <a:pt x="108" y="46"/>
                  </a:cubicBezTo>
                  <a:cubicBezTo>
                    <a:pt x="109" y="46"/>
                    <a:pt x="109" y="45"/>
                    <a:pt x="109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33" name="Freeform 331"/>
            <p:cNvSpPr>
              <a:spLocks/>
            </p:cNvSpPr>
            <p:nvPr/>
          </p:nvSpPr>
          <p:spPr bwMode="auto">
            <a:xfrm>
              <a:off x="15875" y="2806700"/>
              <a:ext cx="473075" cy="57150"/>
            </a:xfrm>
            <a:custGeom>
              <a:avLst/>
              <a:gdLst>
                <a:gd name="T0" fmla="*/ 63 w 126"/>
                <a:gd name="T1" fmla="*/ 15 h 15"/>
                <a:gd name="T2" fmla="*/ 126 w 126"/>
                <a:gd name="T3" fmla="*/ 0 h 15"/>
                <a:gd name="T4" fmla="*/ 116 w 126"/>
                <a:gd name="T5" fmla="*/ 0 h 15"/>
                <a:gd name="T6" fmla="*/ 116 w 126"/>
                <a:gd name="T7" fmla="*/ 0 h 15"/>
                <a:gd name="T8" fmla="*/ 115 w 126"/>
                <a:gd name="T9" fmla="*/ 0 h 15"/>
                <a:gd name="T10" fmla="*/ 11 w 126"/>
                <a:gd name="T11" fmla="*/ 0 h 15"/>
                <a:gd name="T12" fmla="*/ 11 w 126"/>
                <a:gd name="T13" fmla="*/ 0 h 15"/>
                <a:gd name="T14" fmla="*/ 10 w 126"/>
                <a:gd name="T15" fmla="*/ 0 h 15"/>
                <a:gd name="T16" fmla="*/ 0 w 126"/>
                <a:gd name="T17" fmla="*/ 0 h 15"/>
                <a:gd name="T18" fmla="*/ 63 w 126"/>
                <a:gd name="T1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" h="15">
                  <a:moveTo>
                    <a:pt x="63" y="15"/>
                  </a:moveTo>
                  <a:cubicBezTo>
                    <a:pt x="98" y="15"/>
                    <a:pt x="126" y="8"/>
                    <a:pt x="126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29" y="15"/>
                    <a:pt x="6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34" name="Freeform 332"/>
            <p:cNvSpPr>
              <a:spLocks/>
            </p:cNvSpPr>
            <p:nvPr/>
          </p:nvSpPr>
          <p:spPr bwMode="auto">
            <a:xfrm>
              <a:off x="222250" y="2360613"/>
              <a:ext cx="60325" cy="96838"/>
            </a:xfrm>
            <a:custGeom>
              <a:avLst/>
              <a:gdLst>
                <a:gd name="T0" fmla="*/ 5 w 16"/>
                <a:gd name="T1" fmla="*/ 25 h 26"/>
                <a:gd name="T2" fmla="*/ 8 w 16"/>
                <a:gd name="T3" fmla="*/ 26 h 26"/>
                <a:gd name="T4" fmla="*/ 12 w 16"/>
                <a:gd name="T5" fmla="*/ 25 h 26"/>
                <a:gd name="T6" fmla="*/ 16 w 16"/>
                <a:gd name="T7" fmla="*/ 17 h 26"/>
                <a:gd name="T8" fmla="*/ 8 w 16"/>
                <a:gd name="T9" fmla="*/ 0 h 26"/>
                <a:gd name="T10" fmla="*/ 8 w 16"/>
                <a:gd name="T11" fmla="*/ 0 h 26"/>
                <a:gd name="T12" fmla="*/ 0 w 16"/>
                <a:gd name="T13" fmla="*/ 17 h 26"/>
                <a:gd name="T14" fmla="*/ 5 w 16"/>
                <a:gd name="T1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6">
                  <a:moveTo>
                    <a:pt x="5" y="25"/>
                  </a:moveTo>
                  <a:cubicBezTo>
                    <a:pt x="6" y="25"/>
                    <a:pt x="7" y="26"/>
                    <a:pt x="8" y="26"/>
                  </a:cubicBezTo>
                  <a:cubicBezTo>
                    <a:pt x="10" y="26"/>
                    <a:pt x="11" y="25"/>
                    <a:pt x="12" y="25"/>
                  </a:cubicBezTo>
                  <a:cubicBezTo>
                    <a:pt x="14" y="23"/>
                    <a:pt x="16" y="20"/>
                    <a:pt x="16" y="17"/>
                  </a:cubicBezTo>
                  <a:cubicBezTo>
                    <a:pt x="16" y="14"/>
                    <a:pt x="12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4"/>
                    <a:pt x="0" y="17"/>
                  </a:cubicBezTo>
                  <a:cubicBezTo>
                    <a:pt x="0" y="20"/>
                    <a:pt x="2" y="23"/>
                    <a:pt x="5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35" name="Freeform 333"/>
            <p:cNvSpPr>
              <a:spLocks/>
            </p:cNvSpPr>
            <p:nvPr/>
          </p:nvSpPr>
          <p:spPr bwMode="auto">
            <a:xfrm>
              <a:off x="1314450" y="1609725"/>
              <a:ext cx="323850" cy="322263"/>
            </a:xfrm>
            <a:custGeom>
              <a:avLst/>
              <a:gdLst>
                <a:gd name="T0" fmla="*/ 41 w 86"/>
                <a:gd name="T1" fmla="*/ 86 h 86"/>
                <a:gd name="T2" fmla="*/ 43 w 86"/>
                <a:gd name="T3" fmla="*/ 86 h 86"/>
                <a:gd name="T4" fmla="*/ 86 w 86"/>
                <a:gd name="T5" fmla="*/ 43 h 86"/>
                <a:gd name="T6" fmla="*/ 43 w 86"/>
                <a:gd name="T7" fmla="*/ 0 h 86"/>
                <a:gd name="T8" fmla="*/ 0 w 86"/>
                <a:gd name="T9" fmla="*/ 42 h 86"/>
                <a:gd name="T10" fmla="*/ 24 w 86"/>
                <a:gd name="T11" fmla="*/ 57 h 86"/>
                <a:gd name="T12" fmla="*/ 41 w 86"/>
                <a:gd name="T13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86">
                  <a:moveTo>
                    <a:pt x="41" y="86"/>
                  </a:moveTo>
                  <a:cubicBezTo>
                    <a:pt x="42" y="86"/>
                    <a:pt x="43" y="86"/>
                    <a:pt x="43" y="86"/>
                  </a:cubicBezTo>
                  <a:cubicBezTo>
                    <a:pt x="67" y="86"/>
                    <a:pt x="86" y="67"/>
                    <a:pt x="86" y="43"/>
                  </a:cubicBezTo>
                  <a:cubicBezTo>
                    <a:pt x="86" y="19"/>
                    <a:pt x="67" y="0"/>
                    <a:pt x="43" y="0"/>
                  </a:cubicBezTo>
                  <a:cubicBezTo>
                    <a:pt x="20" y="0"/>
                    <a:pt x="1" y="19"/>
                    <a:pt x="0" y="42"/>
                  </a:cubicBezTo>
                  <a:cubicBezTo>
                    <a:pt x="9" y="45"/>
                    <a:pt x="17" y="50"/>
                    <a:pt x="24" y="57"/>
                  </a:cubicBezTo>
                  <a:cubicBezTo>
                    <a:pt x="32" y="65"/>
                    <a:pt x="38" y="75"/>
                    <a:pt x="41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36" name="Freeform 334"/>
            <p:cNvSpPr>
              <a:spLocks/>
            </p:cNvSpPr>
            <p:nvPr/>
          </p:nvSpPr>
          <p:spPr bwMode="auto">
            <a:xfrm>
              <a:off x="1431925" y="1514475"/>
              <a:ext cx="88900" cy="71438"/>
            </a:xfrm>
            <a:custGeom>
              <a:avLst/>
              <a:gdLst>
                <a:gd name="T0" fmla="*/ 56 w 56"/>
                <a:gd name="T1" fmla="*/ 45 h 45"/>
                <a:gd name="T2" fmla="*/ 28 w 56"/>
                <a:gd name="T3" fmla="*/ 0 h 45"/>
                <a:gd name="T4" fmla="*/ 0 w 56"/>
                <a:gd name="T5" fmla="*/ 45 h 45"/>
                <a:gd name="T6" fmla="*/ 56 w 56"/>
                <a:gd name="T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56" y="45"/>
                  </a:moveTo>
                  <a:lnTo>
                    <a:pt x="28" y="0"/>
                  </a:lnTo>
                  <a:lnTo>
                    <a:pt x="0" y="45"/>
                  </a:lnTo>
                  <a:lnTo>
                    <a:pt x="56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37" name="Freeform 335"/>
            <p:cNvSpPr>
              <a:spLocks/>
            </p:cNvSpPr>
            <p:nvPr/>
          </p:nvSpPr>
          <p:spPr bwMode="auto">
            <a:xfrm>
              <a:off x="1660525" y="1725613"/>
              <a:ext cx="71438" cy="90488"/>
            </a:xfrm>
            <a:custGeom>
              <a:avLst/>
              <a:gdLst>
                <a:gd name="T0" fmla="*/ 0 w 45"/>
                <a:gd name="T1" fmla="*/ 57 h 57"/>
                <a:gd name="T2" fmla="*/ 45 w 45"/>
                <a:gd name="T3" fmla="*/ 28 h 57"/>
                <a:gd name="T4" fmla="*/ 0 w 45"/>
                <a:gd name="T5" fmla="*/ 0 h 57"/>
                <a:gd name="T6" fmla="*/ 0 w 45"/>
                <a:gd name="T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57">
                  <a:moveTo>
                    <a:pt x="0" y="57"/>
                  </a:moveTo>
                  <a:lnTo>
                    <a:pt x="45" y="28"/>
                  </a:lnTo>
                  <a:lnTo>
                    <a:pt x="0" y="0"/>
                  </a:lnTo>
                  <a:lnTo>
                    <a:pt x="0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38" name="Freeform 336"/>
            <p:cNvSpPr>
              <a:spLocks/>
            </p:cNvSpPr>
            <p:nvPr/>
          </p:nvSpPr>
          <p:spPr bwMode="auto">
            <a:xfrm>
              <a:off x="1250950" y="1725613"/>
              <a:ext cx="44450" cy="33338"/>
            </a:xfrm>
            <a:custGeom>
              <a:avLst/>
              <a:gdLst>
                <a:gd name="T0" fmla="*/ 12 w 12"/>
                <a:gd name="T1" fmla="*/ 0 h 9"/>
                <a:gd name="T2" fmla="*/ 0 w 12"/>
                <a:gd name="T3" fmla="*/ 7 h 9"/>
                <a:gd name="T4" fmla="*/ 12 w 12"/>
                <a:gd name="T5" fmla="*/ 9 h 9"/>
                <a:gd name="T6" fmla="*/ 12 w 12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9">
                  <a:moveTo>
                    <a:pt x="12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4" y="8"/>
                    <a:pt x="8" y="8"/>
                    <a:pt x="12" y="9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39" name="Freeform 337"/>
            <p:cNvSpPr>
              <a:spLocks/>
            </p:cNvSpPr>
            <p:nvPr/>
          </p:nvSpPr>
          <p:spPr bwMode="auto">
            <a:xfrm>
              <a:off x="1573212" y="1590675"/>
              <a:ext cx="82550" cy="82550"/>
            </a:xfrm>
            <a:custGeom>
              <a:avLst/>
              <a:gdLst>
                <a:gd name="T0" fmla="*/ 0 w 52"/>
                <a:gd name="T1" fmla="*/ 12 h 52"/>
                <a:gd name="T2" fmla="*/ 41 w 52"/>
                <a:gd name="T3" fmla="*/ 52 h 52"/>
                <a:gd name="T4" fmla="*/ 52 w 52"/>
                <a:gd name="T5" fmla="*/ 0 h 52"/>
                <a:gd name="T6" fmla="*/ 0 w 52"/>
                <a:gd name="T7" fmla="*/ 1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2">
                  <a:moveTo>
                    <a:pt x="0" y="12"/>
                  </a:moveTo>
                  <a:lnTo>
                    <a:pt x="41" y="52"/>
                  </a:lnTo>
                  <a:lnTo>
                    <a:pt x="52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40" name="Freeform 338"/>
            <p:cNvSpPr>
              <a:spLocks/>
            </p:cNvSpPr>
            <p:nvPr/>
          </p:nvSpPr>
          <p:spPr bwMode="auto">
            <a:xfrm>
              <a:off x="1573212" y="1868488"/>
              <a:ext cx="82550" cy="82550"/>
            </a:xfrm>
            <a:custGeom>
              <a:avLst/>
              <a:gdLst>
                <a:gd name="T0" fmla="*/ 41 w 52"/>
                <a:gd name="T1" fmla="*/ 0 h 52"/>
                <a:gd name="T2" fmla="*/ 0 w 52"/>
                <a:gd name="T3" fmla="*/ 40 h 52"/>
                <a:gd name="T4" fmla="*/ 52 w 52"/>
                <a:gd name="T5" fmla="*/ 52 h 52"/>
                <a:gd name="T6" fmla="*/ 41 w 52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2">
                  <a:moveTo>
                    <a:pt x="41" y="0"/>
                  </a:moveTo>
                  <a:lnTo>
                    <a:pt x="0" y="40"/>
                  </a:lnTo>
                  <a:lnTo>
                    <a:pt x="52" y="52"/>
                  </a:lnTo>
                  <a:lnTo>
                    <a:pt x="4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41" name="Freeform 339"/>
            <p:cNvSpPr>
              <a:spLocks/>
            </p:cNvSpPr>
            <p:nvPr/>
          </p:nvSpPr>
          <p:spPr bwMode="auto">
            <a:xfrm>
              <a:off x="1295400" y="1590675"/>
              <a:ext cx="82550" cy="82550"/>
            </a:xfrm>
            <a:custGeom>
              <a:avLst/>
              <a:gdLst>
                <a:gd name="T0" fmla="*/ 12 w 52"/>
                <a:gd name="T1" fmla="*/ 52 h 52"/>
                <a:gd name="T2" fmla="*/ 52 w 52"/>
                <a:gd name="T3" fmla="*/ 12 h 52"/>
                <a:gd name="T4" fmla="*/ 0 w 52"/>
                <a:gd name="T5" fmla="*/ 0 h 52"/>
                <a:gd name="T6" fmla="*/ 12 w 52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2">
                  <a:moveTo>
                    <a:pt x="12" y="52"/>
                  </a:moveTo>
                  <a:lnTo>
                    <a:pt x="52" y="12"/>
                  </a:lnTo>
                  <a:lnTo>
                    <a:pt x="0" y="0"/>
                  </a:lnTo>
                  <a:lnTo>
                    <a:pt x="12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42" name="Freeform 340"/>
            <p:cNvSpPr>
              <a:spLocks/>
            </p:cNvSpPr>
            <p:nvPr/>
          </p:nvSpPr>
          <p:spPr bwMode="auto">
            <a:xfrm>
              <a:off x="954087" y="1774825"/>
              <a:ext cx="709613" cy="434975"/>
            </a:xfrm>
            <a:custGeom>
              <a:avLst/>
              <a:gdLst>
                <a:gd name="T0" fmla="*/ 155 w 189"/>
                <a:gd name="T1" fmla="*/ 49 h 116"/>
                <a:gd name="T2" fmla="*/ 150 w 189"/>
                <a:gd name="T3" fmla="*/ 49 h 116"/>
                <a:gd name="T4" fmla="*/ 134 w 189"/>
                <a:gd name="T5" fmla="*/ 57 h 116"/>
                <a:gd name="T6" fmla="*/ 133 w 189"/>
                <a:gd name="T7" fmla="*/ 48 h 116"/>
                <a:gd name="T8" fmla="*/ 131 w 189"/>
                <a:gd name="T9" fmla="*/ 41 h 116"/>
                <a:gd name="T10" fmla="*/ 96 w 189"/>
                <a:gd name="T11" fmla="*/ 4 h 116"/>
                <a:gd name="T12" fmla="*/ 91 w 189"/>
                <a:gd name="T13" fmla="*/ 2 h 116"/>
                <a:gd name="T14" fmla="*/ 76 w 189"/>
                <a:gd name="T15" fmla="*/ 0 h 116"/>
                <a:gd name="T16" fmla="*/ 73 w 189"/>
                <a:gd name="T17" fmla="*/ 0 h 116"/>
                <a:gd name="T18" fmla="*/ 17 w 189"/>
                <a:gd name="T19" fmla="*/ 58 h 116"/>
                <a:gd name="T20" fmla="*/ 20 w 189"/>
                <a:gd name="T21" fmla="*/ 75 h 116"/>
                <a:gd name="T22" fmla="*/ 0 w 189"/>
                <a:gd name="T23" fmla="*/ 95 h 116"/>
                <a:gd name="T24" fmla="*/ 21 w 189"/>
                <a:gd name="T25" fmla="*/ 116 h 116"/>
                <a:gd name="T26" fmla="*/ 76 w 189"/>
                <a:gd name="T27" fmla="*/ 116 h 116"/>
                <a:gd name="T28" fmla="*/ 78 w 189"/>
                <a:gd name="T29" fmla="*/ 116 h 116"/>
                <a:gd name="T30" fmla="*/ 155 w 189"/>
                <a:gd name="T31" fmla="*/ 116 h 116"/>
                <a:gd name="T32" fmla="*/ 189 w 189"/>
                <a:gd name="T33" fmla="*/ 82 h 116"/>
                <a:gd name="T34" fmla="*/ 155 w 189"/>
                <a:gd name="T35" fmla="*/ 4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9" h="116">
                  <a:moveTo>
                    <a:pt x="155" y="49"/>
                  </a:moveTo>
                  <a:cubicBezTo>
                    <a:pt x="154" y="49"/>
                    <a:pt x="152" y="49"/>
                    <a:pt x="150" y="49"/>
                  </a:cubicBezTo>
                  <a:cubicBezTo>
                    <a:pt x="144" y="50"/>
                    <a:pt x="138" y="53"/>
                    <a:pt x="134" y="57"/>
                  </a:cubicBezTo>
                  <a:cubicBezTo>
                    <a:pt x="134" y="54"/>
                    <a:pt x="133" y="51"/>
                    <a:pt x="133" y="48"/>
                  </a:cubicBezTo>
                  <a:cubicBezTo>
                    <a:pt x="132" y="45"/>
                    <a:pt x="132" y="43"/>
                    <a:pt x="131" y="41"/>
                  </a:cubicBezTo>
                  <a:cubicBezTo>
                    <a:pt x="126" y="24"/>
                    <a:pt x="113" y="10"/>
                    <a:pt x="96" y="4"/>
                  </a:cubicBezTo>
                  <a:cubicBezTo>
                    <a:pt x="95" y="3"/>
                    <a:pt x="93" y="2"/>
                    <a:pt x="91" y="2"/>
                  </a:cubicBezTo>
                  <a:cubicBezTo>
                    <a:pt x="86" y="1"/>
                    <a:pt x="81" y="0"/>
                    <a:pt x="76" y="0"/>
                  </a:cubicBezTo>
                  <a:cubicBezTo>
                    <a:pt x="75" y="0"/>
                    <a:pt x="74" y="0"/>
                    <a:pt x="73" y="0"/>
                  </a:cubicBezTo>
                  <a:cubicBezTo>
                    <a:pt x="42" y="1"/>
                    <a:pt x="17" y="27"/>
                    <a:pt x="17" y="58"/>
                  </a:cubicBezTo>
                  <a:cubicBezTo>
                    <a:pt x="17" y="64"/>
                    <a:pt x="18" y="70"/>
                    <a:pt x="20" y="75"/>
                  </a:cubicBezTo>
                  <a:cubicBezTo>
                    <a:pt x="9" y="75"/>
                    <a:pt x="0" y="84"/>
                    <a:pt x="0" y="95"/>
                  </a:cubicBezTo>
                  <a:cubicBezTo>
                    <a:pt x="0" y="107"/>
                    <a:pt x="9" y="116"/>
                    <a:pt x="21" y="116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155" y="116"/>
                    <a:pt x="155" y="116"/>
                    <a:pt x="155" y="116"/>
                  </a:cubicBezTo>
                  <a:cubicBezTo>
                    <a:pt x="174" y="116"/>
                    <a:pt x="189" y="101"/>
                    <a:pt x="189" y="82"/>
                  </a:cubicBezTo>
                  <a:cubicBezTo>
                    <a:pt x="189" y="64"/>
                    <a:pt x="174" y="49"/>
                    <a:pt x="155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43" name="Rectangle 341"/>
            <p:cNvSpPr>
              <a:spLocks noChangeArrowheads="1"/>
            </p:cNvSpPr>
            <p:nvPr/>
          </p:nvSpPr>
          <p:spPr bwMode="auto">
            <a:xfrm>
              <a:off x="673100" y="169863"/>
              <a:ext cx="698500" cy="447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44" name="Freeform 342"/>
            <p:cNvSpPr>
              <a:spLocks/>
            </p:cNvSpPr>
            <p:nvPr/>
          </p:nvSpPr>
          <p:spPr bwMode="auto">
            <a:xfrm>
              <a:off x="728662" y="681038"/>
              <a:ext cx="109538" cy="71438"/>
            </a:xfrm>
            <a:custGeom>
              <a:avLst/>
              <a:gdLst>
                <a:gd name="T0" fmla="*/ 2 w 29"/>
                <a:gd name="T1" fmla="*/ 18 h 19"/>
                <a:gd name="T2" fmla="*/ 3 w 29"/>
                <a:gd name="T3" fmla="*/ 19 h 19"/>
                <a:gd name="T4" fmla="*/ 26 w 29"/>
                <a:gd name="T5" fmla="*/ 19 h 19"/>
                <a:gd name="T6" fmla="*/ 27 w 29"/>
                <a:gd name="T7" fmla="*/ 18 h 19"/>
                <a:gd name="T8" fmla="*/ 29 w 29"/>
                <a:gd name="T9" fmla="*/ 16 h 19"/>
                <a:gd name="T10" fmla="*/ 29 w 29"/>
                <a:gd name="T11" fmla="*/ 14 h 19"/>
                <a:gd name="T12" fmla="*/ 14 w 29"/>
                <a:gd name="T13" fmla="*/ 0 h 19"/>
                <a:gd name="T14" fmla="*/ 0 w 29"/>
                <a:gd name="T15" fmla="*/ 14 h 19"/>
                <a:gd name="T16" fmla="*/ 0 w 29"/>
                <a:gd name="T17" fmla="*/ 16 h 19"/>
                <a:gd name="T18" fmla="*/ 2 w 29"/>
                <a:gd name="T19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19">
                  <a:moveTo>
                    <a:pt x="2" y="18"/>
                  </a:moveTo>
                  <a:cubicBezTo>
                    <a:pt x="2" y="19"/>
                    <a:pt x="2" y="19"/>
                    <a:pt x="3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19"/>
                    <a:pt x="27" y="19"/>
                    <a:pt x="27" y="18"/>
                  </a:cubicBezTo>
                  <a:cubicBezTo>
                    <a:pt x="28" y="18"/>
                    <a:pt x="28" y="17"/>
                    <a:pt x="29" y="16"/>
                  </a:cubicBezTo>
                  <a:cubicBezTo>
                    <a:pt x="29" y="16"/>
                    <a:pt x="29" y="15"/>
                    <a:pt x="29" y="14"/>
                  </a:cubicBezTo>
                  <a:cubicBezTo>
                    <a:pt x="29" y="6"/>
                    <a:pt x="23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45" name="Freeform 343"/>
            <p:cNvSpPr>
              <a:spLocks/>
            </p:cNvSpPr>
            <p:nvPr/>
          </p:nvSpPr>
          <p:spPr bwMode="auto">
            <a:xfrm>
              <a:off x="965200" y="681038"/>
              <a:ext cx="112713" cy="71438"/>
            </a:xfrm>
            <a:custGeom>
              <a:avLst/>
              <a:gdLst>
                <a:gd name="T0" fmla="*/ 2 w 30"/>
                <a:gd name="T1" fmla="*/ 18 h 19"/>
                <a:gd name="T2" fmla="*/ 3 w 30"/>
                <a:gd name="T3" fmla="*/ 19 h 19"/>
                <a:gd name="T4" fmla="*/ 27 w 30"/>
                <a:gd name="T5" fmla="*/ 19 h 19"/>
                <a:gd name="T6" fmla="*/ 27 w 30"/>
                <a:gd name="T7" fmla="*/ 18 h 19"/>
                <a:gd name="T8" fmla="*/ 30 w 30"/>
                <a:gd name="T9" fmla="*/ 16 h 19"/>
                <a:gd name="T10" fmla="*/ 30 w 30"/>
                <a:gd name="T11" fmla="*/ 14 h 19"/>
                <a:gd name="T12" fmla="*/ 15 w 30"/>
                <a:gd name="T13" fmla="*/ 0 h 19"/>
                <a:gd name="T14" fmla="*/ 0 w 30"/>
                <a:gd name="T15" fmla="*/ 14 h 19"/>
                <a:gd name="T16" fmla="*/ 0 w 30"/>
                <a:gd name="T17" fmla="*/ 16 h 19"/>
                <a:gd name="T18" fmla="*/ 2 w 30"/>
                <a:gd name="T19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9">
                  <a:moveTo>
                    <a:pt x="2" y="18"/>
                  </a:moveTo>
                  <a:cubicBezTo>
                    <a:pt x="2" y="19"/>
                    <a:pt x="3" y="19"/>
                    <a:pt x="3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8"/>
                  </a:cubicBezTo>
                  <a:cubicBezTo>
                    <a:pt x="28" y="18"/>
                    <a:pt x="29" y="17"/>
                    <a:pt x="30" y="16"/>
                  </a:cubicBezTo>
                  <a:cubicBezTo>
                    <a:pt x="30" y="16"/>
                    <a:pt x="30" y="15"/>
                    <a:pt x="30" y="14"/>
                  </a:cubicBez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1" y="17"/>
                    <a:pt x="2" y="18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46" name="Freeform 344"/>
            <p:cNvSpPr>
              <a:spLocks/>
            </p:cNvSpPr>
            <p:nvPr/>
          </p:nvSpPr>
          <p:spPr bwMode="auto">
            <a:xfrm>
              <a:off x="1206500" y="681038"/>
              <a:ext cx="112713" cy="71438"/>
            </a:xfrm>
            <a:custGeom>
              <a:avLst/>
              <a:gdLst>
                <a:gd name="T0" fmla="*/ 2 w 30"/>
                <a:gd name="T1" fmla="*/ 19 h 19"/>
                <a:gd name="T2" fmla="*/ 26 w 30"/>
                <a:gd name="T3" fmla="*/ 19 h 19"/>
                <a:gd name="T4" fmla="*/ 27 w 30"/>
                <a:gd name="T5" fmla="*/ 18 h 19"/>
                <a:gd name="T6" fmla="*/ 30 w 30"/>
                <a:gd name="T7" fmla="*/ 16 h 19"/>
                <a:gd name="T8" fmla="*/ 30 w 30"/>
                <a:gd name="T9" fmla="*/ 14 h 19"/>
                <a:gd name="T10" fmla="*/ 15 w 30"/>
                <a:gd name="T11" fmla="*/ 0 h 19"/>
                <a:gd name="T12" fmla="*/ 0 w 30"/>
                <a:gd name="T13" fmla="*/ 14 h 19"/>
                <a:gd name="T14" fmla="*/ 1 w 30"/>
                <a:gd name="T15" fmla="*/ 17 h 19"/>
                <a:gd name="T16" fmla="*/ 2 w 30"/>
                <a:gd name="T17" fmla="*/ 18 h 19"/>
                <a:gd name="T18" fmla="*/ 2 w 30"/>
                <a:gd name="T1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9">
                  <a:moveTo>
                    <a:pt x="2" y="19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7" y="19"/>
                    <a:pt x="27" y="18"/>
                  </a:cubicBezTo>
                  <a:cubicBezTo>
                    <a:pt x="28" y="17"/>
                    <a:pt x="29" y="16"/>
                    <a:pt x="30" y="16"/>
                  </a:cubicBezTo>
                  <a:cubicBezTo>
                    <a:pt x="30" y="15"/>
                    <a:pt x="30" y="15"/>
                    <a:pt x="30" y="14"/>
                  </a:cubicBez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1" y="18"/>
                    <a:pt x="1" y="18"/>
                    <a:pt x="2" y="18"/>
                  </a:cubicBezTo>
                  <a:cubicBezTo>
                    <a:pt x="2" y="19"/>
                    <a:pt x="2" y="19"/>
                    <a:pt x="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47" name="Freeform 345"/>
            <p:cNvSpPr>
              <a:spLocks/>
            </p:cNvSpPr>
            <p:nvPr/>
          </p:nvSpPr>
          <p:spPr bwMode="auto">
            <a:xfrm>
              <a:off x="669925" y="749300"/>
              <a:ext cx="228600" cy="74613"/>
            </a:xfrm>
            <a:custGeom>
              <a:avLst/>
              <a:gdLst>
                <a:gd name="T0" fmla="*/ 9 w 61"/>
                <a:gd name="T1" fmla="*/ 0 h 20"/>
                <a:gd name="T2" fmla="*/ 4 w 61"/>
                <a:gd name="T3" fmla="*/ 2 h 20"/>
                <a:gd name="T4" fmla="*/ 3 w 61"/>
                <a:gd name="T5" fmla="*/ 13 h 20"/>
                <a:gd name="T6" fmla="*/ 19 w 61"/>
                <a:gd name="T7" fmla="*/ 20 h 20"/>
                <a:gd name="T8" fmla="*/ 42 w 61"/>
                <a:gd name="T9" fmla="*/ 20 h 20"/>
                <a:gd name="T10" fmla="*/ 58 w 61"/>
                <a:gd name="T11" fmla="*/ 13 h 20"/>
                <a:gd name="T12" fmla="*/ 57 w 61"/>
                <a:gd name="T13" fmla="*/ 2 h 20"/>
                <a:gd name="T14" fmla="*/ 52 w 61"/>
                <a:gd name="T15" fmla="*/ 0 h 20"/>
                <a:gd name="T16" fmla="*/ 46 w 61"/>
                <a:gd name="T17" fmla="*/ 3 h 20"/>
                <a:gd name="T18" fmla="*/ 43 w 61"/>
                <a:gd name="T19" fmla="*/ 5 h 20"/>
                <a:gd name="T20" fmla="*/ 42 w 61"/>
                <a:gd name="T21" fmla="*/ 5 h 20"/>
                <a:gd name="T22" fmla="*/ 19 w 61"/>
                <a:gd name="T23" fmla="*/ 5 h 20"/>
                <a:gd name="T24" fmla="*/ 18 w 61"/>
                <a:gd name="T25" fmla="*/ 5 h 20"/>
                <a:gd name="T26" fmla="*/ 15 w 61"/>
                <a:gd name="T27" fmla="*/ 3 h 20"/>
                <a:gd name="T28" fmla="*/ 9 w 61"/>
                <a:gd name="T2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20">
                  <a:moveTo>
                    <a:pt x="9" y="0"/>
                  </a:moveTo>
                  <a:cubicBezTo>
                    <a:pt x="7" y="0"/>
                    <a:pt x="5" y="1"/>
                    <a:pt x="4" y="2"/>
                  </a:cubicBezTo>
                  <a:cubicBezTo>
                    <a:pt x="1" y="5"/>
                    <a:pt x="0" y="10"/>
                    <a:pt x="3" y="13"/>
                  </a:cubicBezTo>
                  <a:cubicBezTo>
                    <a:pt x="7" y="18"/>
                    <a:pt x="13" y="20"/>
                    <a:pt x="19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8" y="20"/>
                    <a:pt x="54" y="18"/>
                    <a:pt x="58" y="13"/>
                  </a:cubicBezTo>
                  <a:cubicBezTo>
                    <a:pt x="61" y="10"/>
                    <a:pt x="60" y="5"/>
                    <a:pt x="57" y="2"/>
                  </a:cubicBezTo>
                  <a:cubicBezTo>
                    <a:pt x="56" y="1"/>
                    <a:pt x="54" y="0"/>
                    <a:pt x="52" y="0"/>
                  </a:cubicBezTo>
                  <a:cubicBezTo>
                    <a:pt x="50" y="0"/>
                    <a:pt x="48" y="1"/>
                    <a:pt x="46" y="3"/>
                  </a:cubicBezTo>
                  <a:cubicBezTo>
                    <a:pt x="45" y="4"/>
                    <a:pt x="44" y="5"/>
                    <a:pt x="43" y="5"/>
                  </a:cubicBezTo>
                  <a:cubicBezTo>
                    <a:pt x="43" y="5"/>
                    <a:pt x="42" y="5"/>
                    <a:pt x="42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5"/>
                    <a:pt x="16" y="4"/>
                    <a:pt x="15" y="3"/>
                  </a:cubicBezTo>
                  <a:cubicBezTo>
                    <a:pt x="13" y="1"/>
                    <a:pt x="11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48" name="Freeform 346"/>
            <p:cNvSpPr>
              <a:spLocks/>
            </p:cNvSpPr>
            <p:nvPr/>
          </p:nvSpPr>
          <p:spPr bwMode="auto">
            <a:xfrm>
              <a:off x="909637" y="749300"/>
              <a:ext cx="225425" cy="74613"/>
            </a:xfrm>
            <a:custGeom>
              <a:avLst/>
              <a:gdLst>
                <a:gd name="T0" fmla="*/ 14 w 60"/>
                <a:gd name="T1" fmla="*/ 2 h 20"/>
                <a:gd name="T2" fmla="*/ 13 w 60"/>
                <a:gd name="T3" fmla="*/ 2 h 20"/>
                <a:gd name="T4" fmla="*/ 13 w 60"/>
                <a:gd name="T5" fmla="*/ 2 h 20"/>
                <a:gd name="T6" fmla="*/ 13 w 60"/>
                <a:gd name="T7" fmla="*/ 2 h 20"/>
                <a:gd name="T8" fmla="*/ 12 w 60"/>
                <a:gd name="T9" fmla="*/ 1 h 20"/>
                <a:gd name="T10" fmla="*/ 12 w 60"/>
                <a:gd name="T11" fmla="*/ 1 h 20"/>
                <a:gd name="T12" fmla="*/ 12 w 60"/>
                <a:gd name="T13" fmla="*/ 1 h 20"/>
                <a:gd name="T14" fmla="*/ 11 w 60"/>
                <a:gd name="T15" fmla="*/ 1 h 20"/>
                <a:gd name="T16" fmla="*/ 11 w 60"/>
                <a:gd name="T17" fmla="*/ 1 h 20"/>
                <a:gd name="T18" fmla="*/ 10 w 60"/>
                <a:gd name="T19" fmla="*/ 1 h 20"/>
                <a:gd name="T20" fmla="*/ 10 w 60"/>
                <a:gd name="T21" fmla="*/ 0 h 20"/>
                <a:gd name="T22" fmla="*/ 10 w 60"/>
                <a:gd name="T23" fmla="*/ 0 h 20"/>
                <a:gd name="T24" fmla="*/ 9 w 60"/>
                <a:gd name="T25" fmla="*/ 0 h 20"/>
                <a:gd name="T26" fmla="*/ 9 w 60"/>
                <a:gd name="T27" fmla="*/ 0 h 20"/>
                <a:gd name="T28" fmla="*/ 8 w 60"/>
                <a:gd name="T29" fmla="*/ 0 h 20"/>
                <a:gd name="T30" fmla="*/ 8 w 60"/>
                <a:gd name="T31" fmla="*/ 0 h 20"/>
                <a:gd name="T32" fmla="*/ 8 w 60"/>
                <a:gd name="T33" fmla="*/ 0 h 20"/>
                <a:gd name="T34" fmla="*/ 7 w 60"/>
                <a:gd name="T35" fmla="*/ 0 h 20"/>
                <a:gd name="T36" fmla="*/ 7 w 60"/>
                <a:gd name="T37" fmla="*/ 0 h 20"/>
                <a:gd name="T38" fmla="*/ 6 w 60"/>
                <a:gd name="T39" fmla="*/ 1 h 20"/>
                <a:gd name="T40" fmla="*/ 6 w 60"/>
                <a:gd name="T41" fmla="*/ 1 h 20"/>
                <a:gd name="T42" fmla="*/ 4 w 60"/>
                <a:gd name="T43" fmla="*/ 1 h 20"/>
                <a:gd name="T44" fmla="*/ 4 w 60"/>
                <a:gd name="T45" fmla="*/ 1 h 20"/>
                <a:gd name="T46" fmla="*/ 3 w 60"/>
                <a:gd name="T47" fmla="*/ 2 h 20"/>
                <a:gd name="T48" fmla="*/ 2 w 60"/>
                <a:gd name="T49" fmla="*/ 13 h 20"/>
                <a:gd name="T50" fmla="*/ 18 w 60"/>
                <a:gd name="T51" fmla="*/ 20 h 20"/>
                <a:gd name="T52" fmla="*/ 42 w 60"/>
                <a:gd name="T53" fmla="*/ 20 h 20"/>
                <a:gd name="T54" fmla="*/ 57 w 60"/>
                <a:gd name="T55" fmla="*/ 13 h 20"/>
                <a:gd name="T56" fmla="*/ 56 w 60"/>
                <a:gd name="T57" fmla="*/ 2 h 20"/>
                <a:gd name="T58" fmla="*/ 55 w 60"/>
                <a:gd name="T59" fmla="*/ 1 h 20"/>
                <a:gd name="T60" fmla="*/ 55 w 60"/>
                <a:gd name="T61" fmla="*/ 1 h 20"/>
                <a:gd name="T62" fmla="*/ 54 w 60"/>
                <a:gd name="T63" fmla="*/ 1 h 20"/>
                <a:gd name="T64" fmla="*/ 54 w 60"/>
                <a:gd name="T65" fmla="*/ 1 h 20"/>
                <a:gd name="T66" fmla="*/ 53 w 60"/>
                <a:gd name="T67" fmla="*/ 0 h 20"/>
                <a:gd name="T68" fmla="*/ 53 w 60"/>
                <a:gd name="T69" fmla="*/ 0 h 20"/>
                <a:gd name="T70" fmla="*/ 51 w 60"/>
                <a:gd name="T71" fmla="*/ 0 h 20"/>
                <a:gd name="T72" fmla="*/ 51 w 60"/>
                <a:gd name="T73" fmla="*/ 0 h 20"/>
                <a:gd name="T74" fmla="*/ 51 w 60"/>
                <a:gd name="T75" fmla="*/ 0 h 20"/>
                <a:gd name="T76" fmla="*/ 51 w 60"/>
                <a:gd name="T77" fmla="*/ 0 h 20"/>
                <a:gd name="T78" fmla="*/ 50 w 60"/>
                <a:gd name="T79" fmla="*/ 0 h 20"/>
                <a:gd name="T80" fmla="*/ 50 w 60"/>
                <a:gd name="T81" fmla="*/ 0 h 20"/>
                <a:gd name="T82" fmla="*/ 50 w 60"/>
                <a:gd name="T83" fmla="*/ 0 h 20"/>
                <a:gd name="T84" fmla="*/ 49 w 60"/>
                <a:gd name="T85" fmla="*/ 1 h 20"/>
                <a:gd name="T86" fmla="*/ 49 w 60"/>
                <a:gd name="T87" fmla="*/ 1 h 20"/>
                <a:gd name="T88" fmla="*/ 48 w 60"/>
                <a:gd name="T89" fmla="*/ 1 h 20"/>
                <a:gd name="T90" fmla="*/ 48 w 60"/>
                <a:gd name="T91" fmla="*/ 1 h 20"/>
                <a:gd name="T92" fmla="*/ 48 w 60"/>
                <a:gd name="T93" fmla="*/ 1 h 20"/>
                <a:gd name="T94" fmla="*/ 47 w 60"/>
                <a:gd name="T95" fmla="*/ 1 h 20"/>
                <a:gd name="T96" fmla="*/ 47 w 60"/>
                <a:gd name="T97" fmla="*/ 2 h 20"/>
                <a:gd name="T98" fmla="*/ 47 w 60"/>
                <a:gd name="T99" fmla="*/ 2 h 20"/>
                <a:gd name="T100" fmla="*/ 46 w 60"/>
                <a:gd name="T101" fmla="*/ 2 h 20"/>
                <a:gd name="T102" fmla="*/ 46 w 60"/>
                <a:gd name="T103" fmla="*/ 2 h 20"/>
                <a:gd name="T104" fmla="*/ 46 w 60"/>
                <a:gd name="T105" fmla="*/ 3 h 20"/>
                <a:gd name="T106" fmla="*/ 42 w 60"/>
                <a:gd name="T107" fmla="*/ 5 h 20"/>
                <a:gd name="T108" fmla="*/ 42 w 60"/>
                <a:gd name="T109" fmla="*/ 5 h 20"/>
                <a:gd name="T110" fmla="*/ 18 w 60"/>
                <a:gd name="T111" fmla="*/ 5 h 20"/>
                <a:gd name="T112" fmla="*/ 18 w 60"/>
                <a:gd name="T113" fmla="*/ 5 h 20"/>
                <a:gd name="T114" fmla="*/ 14 w 60"/>
                <a:gd name="T115" fmla="*/ 3 h 20"/>
                <a:gd name="T116" fmla="*/ 14 w 60"/>
                <a:gd name="T11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0" h="20">
                  <a:moveTo>
                    <a:pt x="14" y="2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1"/>
                    <a:pt x="10" y="1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0" y="5"/>
                    <a:pt x="0" y="10"/>
                    <a:pt x="2" y="13"/>
                  </a:cubicBezTo>
                  <a:cubicBezTo>
                    <a:pt x="6" y="18"/>
                    <a:pt x="12" y="20"/>
                    <a:pt x="18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8" y="20"/>
                    <a:pt x="53" y="18"/>
                    <a:pt x="57" y="13"/>
                  </a:cubicBezTo>
                  <a:cubicBezTo>
                    <a:pt x="60" y="10"/>
                    <a:pt x="60" y="5"/>
                    <a:pt x="56" y="2"/>
                  </a:cubicBezTo>
                  <a:cubicBezTo>
                    <a:pt x="56" y="2"/>
                    <a:pt x="56" y="2"/>
                    <a:pt x="55" y="1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5" y="1"/>
                    <a:pt x="54" y="1"/>
                    <a:pt x="54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4" y="1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2" y="0"/>
                    <a:pt x="52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49" y="1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1"/>
                    <a:pt x="47" y="1"/>
                    <a:pt x="47" y="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6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5" y="4"/>
                    <a:pt x="43" y="5"/>
                    <a:pt x="42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6" y="5"/>
                    <a:pt x="15" y="4"/>
                    <a:pt x="14" y="3"/>
                  </a:cubicBezTo>
                  <a:cubicBezTo>
                    <a:pt x="14" y="3"/>
                    <a:pt x="14" y="3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49" name="Freeform 347"/>
            <p:cNvSpPr>
              <a:spLocks/>
            </p:cNvSpPr>
            <p:nvPr/>
          </p:nvSpPr>
          <p:spPr bwMode="auto">
            <a:xfrm>
              <a:off x="1146175" y="749300"/>
              <a:ext cx="225425" cy="74613"/>
            </a:xfrm>
            <a:custGeom>
              <a:avLst/>
              <a:gdLst>
                <a:gd name="T0" fmla="*/ 14 w 60"/>
                <a:gd name="T1" fmla="*/ 3 h 20"/>
                <a:gd name="T2" fmla="*/ 9 w 60"/>
                <a:gd name="T3" fmla="*/ 0 h 20"/>
                <a:gd name="T4" fmla="*/ 4 w 60"/>
                <a:gd name="T5" fmla="*/ 2 h 20"/>
                <a:gd name="T6" fmla="*/ 3 w 60"/>
                <a:gd name="T7" fmla="*/ 13 h 20"/>
                <a:gd name="T8" fmla="*/ 18 w 60"/>
                <a:gd name="T9" fmla="*/ 20 h 20"/>
                <a:gd name="T10" fmla="*/ 42 w 60"/>
                <a:gd name="T11" fmla="*/ 20 h 20"/>
                <a:gd name="T12" fmla="*/ 58 w 60"/>
                <a:gd name="T13" fmla="*/ 13 h 20"/>
                <a:gd name="T14" fmla="*/ 57 w 60"/>
                <a:gd name="T15" fmla="*/ 2 h 20"/>
                <a:gd name="T16" fmla="*/ 52 w 60"/>
                <a:gd name="T17" fmla="*/ 0 h 20"/>
                <a:gd name="T18" fmla="*/ 46 w 60"/>
                <a:gd name="T19" fmla="*/ 3 h 20"/>
                <a:gd name="T20" fmla="*/ 44 w 60"/>
                <a:gd name="T21" fmla="*/ 5 h 20"/>
                <a:gd name="T22" fmla="*/ 42 w 60"/>
                <a:gd name="T23" fmla="*/ 5 h 20"/>
                <a:gd name="T24" fmla="*/ 19 w 60"/>
                <a:gd name="T25" fmla="*/ 5 h 20"/>
                <a:gd name="T26" fmla="*/ 18 w 60"/>
                <a:gd name="T27" fmla="*/ 5 h 20"/>
                <a:gd name="T28" fmla="*/ 14 w 60"/>
                <a:gd name="T29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20">
                  <a:moveTo>
                    <a:pt x="14" y="3"/>
                  </a:moveTo>
                  <a:cubicBezTo>
                    <a:pt x="13" y="1"/>
                    <a:pt x="11" y="0"/>
                    <a:pt x="9" y="0"/>
                  </a:cubicBezTo>
                  <a:cubicBezTo>
                    <a:pt x="7" y="0"/>
                    <a:pt x="5" y="1"/>
                    <a:pt x="4" y="2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7" y="18"/>
                    <a:pt x="12" y="20"/>
                    <a:pt x="18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8" y="20"/>
                    <a:pt x="54" y="18"/>
                    <a:pt x="58" y="13"/>
                  </a:cubicBezTo>
                  <a:cubicBezTo>
                    <a:pt x="60" y="10"/>
                    <a:pt x="60" y="5"/>
                    <a:pt x="57" y="2"/>
                  </a:cubicBezTo>
                  <a:cubicBezTo>
                    <a:pt x="55" y="1"/>
                    <a:pt x="54" y="0"/>
                    <a:pt x="52" y="0"/>
                  </a:cubicBezTo>
                  <a:cubicBezTo>
                    <a:pt x="50" y="0"/>
                    <a:pt x="47" y="1"/>
                    <a:pt x="46" y="3"/>
                  </a:cubicBezTo>
                  <a:cubicBezTo>
                    <a:pt x="45" y="4"/>
                    <a:pt x="44" y="4"/>
                    <a:pt x="44" y="5"/>
                  </a:cubicBezTo>
                  <a:cubicBezTo>
                    <a:pt x="43" y="5"/>
                    <a:pt x="43" y="5"/>
                    <a:pt x="42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5"/>
                    <a:pt x="15" y="4"/>
                    <a:pt x="1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0" name="Freeform 348"/>
            <p:cNvSpPr>
              <a:spLocks/>
            </p:cNvSpPr>
            <p:nvPr/>
          </p:nvSpPr>
          <p:spPr bwMode="auto">
            <a:xfrm>
              <a:off x="7935912" y="3009900"/>
              <a:ext cx="484188" cy="398463"/>
            </a:xfrm>
            <a:custGeom>
              <a:avLst/>
              <a:gdLst>
                <a:gd name="T0" fmla="*/ 250 w 305"/>
                <a:gd name="T1" fmla="*/ 0 h 251"/>
                <a:gd name="T2" fmla="*/ 108 w 305"/>
                <a:gd name="T3" fmla="*/ 140 h 251"/>
                <a:gd name="T4" fmla="*/ 54 w 305"/>
                <a:gd name="T5" fmla="*/ 88 h 251"/>
                <a:gd name="T6" fmla="*/ 0 w 305"/>
                <a:gd name="T7" fmla="*/ 142 h 251"/>
                <a:gd name="T8" fmla="*/ 54 w 305"/>
                <a:gd name="T9" fmla="*/ 196 h 251"/>
                <a:gd name="T10" fmla="*/ 108 w 305"/>
                <a:gd name="T11" fmla="*/ 251 h 251"/>
                <a:gd name="T12" fmla="*/ 163 w 305"/>
                <a:gd name="T13" fmla="*/ 196 h 251"/>
                <a:gd name="T14" fmla="*/ 305 w 305"/>
                <a:gd name="T15" fmla="*/ 55 h 251"/>
                <a:gd name="T16" fmla="*/ 250 w 305"/>
                <a:gd name="T17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5" h="251">
                  <a:moveTo>
                    <a:pt x="250" y="0"/>
                  </a:moveTo>
                  <a:lnTo>
                    <a:pt x="108" y="140"/>
                  </a:lnTo>
                  <a:lnTo>
                    <a:pt x="54" y="88"/>
                  </a:lnTo>
                  <a:lnTo>
                    <a:pt x="0" y="142"/>
                  </a:lnTo>
                  <a:lnTo>
                    <a:pt x="54" y="196"/>
                  </a:lnTo>
                  <a:lnTo>
                    <a:pt x="108" y="251"/>
                  </a:lnTo>
                  <a:lnTo>
                    <a:pt x="163" y="196"/>
                  </a:lnTo>
                  <a:lnTo>
                    <a:pt x="305" y="55"/>
                  </a:lnTo>
                  <a:lnTo>
                    <a:pt x="25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1" name="Freeform 349"/>
            <p:cNvSpPr>
              <a:spLocks noEditPoints="1"/>
            </p:cNvSpPr>
            <p:nvPr/>
          </p:nvSpPr>
          <p:spPr bwMode="auto">
            <a:xfrm>
              <a:off x="11031537" y="1439863"/>
              <a:ext cx="461963" cy="461963"/>
            </a:xfrm>
            <a:custGeom>
              <a:avLst/>
              <a:gdLst>
                <a:gd name="T0" fmla="*/ 62 w 123"/>
                <a:gd name="T1" fmla="*/ 123 h 123"/>
                <a:gd name="T2" fmla="*/ 71 w 123"/>
                <a:gd name="T3" fmla="*/ 123 h 123"/>
                <a:gd name="T4" fmla="*/ 71 w 123"/>
                <a:gd name="T5" fmla="*/ 114 h 123"/>
                <a:gd name="T6" fmla="*/ 92 w 123"/>
                <a:gd name="T7" fmla="*/ 106 h 123"/>
                <a:gd name="T8" fmla="*/ 98 w 123"/>
                <a:gd name="T9" fmla="*/ 112 h 123"/>
                <a:gd name="T10" fmla="*/ 112 w 123"/>
                <a:gd name="T11" fmla="*/ 98 h 123"/>
                <a:gd name="T12" fmla="*/ 106 w 123"/>
                <a:gd name="T13" fmla="*/ 92 h 123"/>
                <a:gd name="T14" fmla="*/ 114 w 123"/>
                <a:gd name="T15" fmla="*/ 71 h 123"/>
                <a:gd name="T16" fmla="*/ 123 w 123"/>
                <a:gd name="T17" fmla="*/ 71 h 123"/>
                <a:gd name="T18" fmla="*/ 123 w 123"/>
                <a:gd name="T19" fmla="*/ 52 h 123"/>
                <a:gd name="T20" fmla="*/ 114 w 123"/>
                <a:gd name="T21" fmla="*/ 52 h 123"/>
                <a:gd name="T22" fmla="*/ 106 w 123"/>
                <a:gd name="T23" fmla="*/ 31 h 123"/>
                <a:gd name="T24" fmla="*/ 112 w 123"/>
                <a:gd name="T25" fmla="*/ 25 h 123"/>
                <a:gd name="T26" fmla="*/ 98 w 123"/>
                <a:gd name="T27" fmla="*/ 11 h 123"/>
                <a:gd name="T28" fmla="*/ 92 w 123"/>
                <a:gd name="T29" fmla="*/ 18 h 123"/>
                <a:gd name="T30" fmla="*/ 71 w 123"/>
                <a:gd name="T31" fmla="*/ 9 h 123"/>
                <a:gd name="T32" fmla="*/ 71 w 123"/>
                <a:gd name="T33" fmla="*/ 0 h 123"/>
                <a:gd name="T34" fmla="*/ 62 w 123"/>
                <a:gd name="T35" fmla="*/ 0 h 123"/>
                <a:gd name="T36" fmla="*/ 62 w 123"/>
                <a:gd name="T37" fmla="*/ 22 h 123"/>
                <a:gd name="T38" fmla="*/ 62 w 123"/>
                <a:gd name="T39" fmla="*/ 22 h 123"/>
                <a:gd name="T40" fmla="*/ 101 w 123"/>
                <a:gd name="T41" fmla="*/ 62 h 123"/>
                <a:gd name="T42" fmla="*/ 62 w 123"/>
                <a:gd name="T43" fmla="*/ 101 h 123"/>
                <a:gd name="T44" fmla="*/ 62 w 123"/>
                <a:gd name="T45" fmla="*/ 123 h 123"/>
                <a:gd name="T46" fmla="*/ 18 w 123"/>
                <a:gd name="T47" fmla="*/ 92 h 123"/>
                <a:gd name="T48" fmla="*/ 11 w 123"/>
                <a:gd name="T49" fmla="*/ 98 h 123"/>
                <a:gd name="T50" fmla="*/ 25 w 123"/>
                <a:gd name="T51" fmla="*/ 112 h 123"/>
                <a:gd name="T52" fmla="*/ 31 w 123"/>
                <a:gd name="T53" fmla="*/ 106 h 123"/>
                <a:gd name="T54" fmla="*/ 52 w 123"/>
                <a:gd name="T55" fmla="*/ 114 h 123"/>
                <a:gd name="T56" fmla="*/ 52 w 123"/>
                <a:gd name="T57" fmla="*/ 123 h 123"/>
                <a:gd name="T58" fmla="*/ 62 w 123"/>
                <a:gd name="T59" fmla="*/ 123 h 123"/>
                <a:gd name="T60" fmla="*/ 62 w 123"/>
                <a:gd name="T61" fmla="*/ 101 h 123"/>
                <a:gd name="T62" fmla="*/ 22 w 123"/>
                <a:gd name="T63" fmla="*/ 62 h 123"/>
                <a:gd name="T64" fmla="*/ 62 w 123"/>
                <a:gd name="T65" fmla="*/ 22 h 123"/>
                <a:gd name="T66" fmla="*/ 62 w 123"/>
                <a:gd name="T67" fmla="*/ 0 h 123"/>
                <a:gd name="T68" fmla="*/ 52 w 123"/>
                <a:gd name="T69" fmla="*/ 0 h 123"/>
                <a:gd name="T70" fmla="*/ 52 w 123"/>
                <a:gd name="T71" fmla="*/ 9 h 123"/>
                <a:gd name="T72" fmla="*/ 31 w 123"/>
                <a:gd name="T73" fmla="*/ 18 h 123"/>
                <a:gd name="T74" fmla="*/ 25 w 123"/>
                <a:gd name="T75" fmla="*/ 11 h 123"/>
                <a:gd name="T76" fmla="*/ 11 w 123"/>
                <a:gd name="T77" fmla="*/ 25 h 123"/>
                <a:gd name="T78" fmla="*/ 18 w 123"/>
                <a:gd name="T79" fmla="*/ 31 h 123"/>
                <a:gd name="T80" fmla="*/ 9 w 123"/>
                <a:gd name="T81" fmla="*/ 52 h 123"/>
                <a:gd name="T82" fmla="*/ 0 w 123"/>
                <a:gd name="T83" fmla="*/ 52 h 123"/>
                <a:gd name="T84" fmla="*/ 0 w 123"/>
                <a:gd name="T85" fmla="*/ 71 h 123"/>
                <a:gd name="T86" fmla="*/ 9 w 123"/>
                <a:gd name="T87" fmla="*/ 71 h 123"/>
                <a:gd name="T88" fmla="*/ 18 w 123"/>
                <a:gd name="T89" fmla="*/ 92 h 123"/>
                <a:gd name="T90" fmla="*/ 62 w 123"/>
                <a:gd name="T91" fmla="*/ 22 h 123"/>
                <a:gd name="T92" fmla="*/ 62 w 123"/>
                <a:gd name="T93" fmla="*/ 2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3" h="123">
                  <a:moveTo>
                    <a:pt x="62" y="123"/>
                  </a:moveTo>
                  <a:cubicBezTo>
                    <a:pt x="71" y="123"/>
                    <a:pt x="71" y="123"/>
                    <a:pt x="71" y="123"/>
                  </a:cubicBezTo>
                  <a:cubicBezTo>
                    <a:pt x="71" y="114"/>
                    <a:pt x="71" y="114"/>
                    <a:pt x="71" y="114"/>
                  </a:cubicBezTo>
                  <a:cubicBezTo>
                    <a:pt x="79" y="113"/>
                    <a:pt x="86" y="110"/>
                    <a:pt x="92" y="106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112" y="98"/>
                    <a:pt x="112" y="98"/>
                    <a:pt x="112" y="98"/>
                  </a:cubicBezTo>
                  <a:cubicBezTo>
                    <a:pt x="106" y="92"/>
                    <a:pt x="106" y="92"/>
                    <a:pt x="106" y="92"/>
                  </a:cubicBezTo>
                  <a:cubicBezTo>
                    <a:pt x="110" y="86"/>
                    <a:pt x="113" y="79"/>
                    <a:pt x="114" y="71"/>
                  </a:cubicBezTo>
                  <a:cubicBezTo>
                    <a:pt x="123" y="71"/>
                    <a:pt x="123" y="71"/>
                    <a:pt x="123" y="71"/>
                  </a:cubicBezTo>
                  <a:cubicBezTo>
                    <a:pt x="123" y="52"/>
                    <a:pt x="123" y="52"/>
                    <a:pt x="123" y="52"/>
                  </a:cubicBezTo>
                  <a:cubicBezTo>
                    <a:pt x="114" y="52"/>
                    <a:pt x="114" y="52"/>
                    <a:pt x="114" y="52"/>
                  </a:cubicBezTo>
                  <a:cubicBezTo>
                    <a:pt x="113" y="44"/>
                    <a:pt x="110" y="37"/>
                    <a:pt x="106" y="31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98" y="11"/>
                    <a:pt x="98" y="11"/>
                    <a:pt x="98" y="11"/>
                  </a:cubicBezTo>
                  <a:cubicBezTo>
                    <a:pt x="92" y="18"/>
                    <a:pt x="92" y="18"/>
                    <a:pt x="92" y="18"/>
                  </a:cubicBezTo>
                  <a:cubicBezTo>
                    <a:pt x="86" y="13"/>
                    <a:pt x="79" y="11"/>
                    <a:pt x="71" y="9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83" y="22"/>
                    <a:pt x="101" y="40"/>
                    <a:pt x="101" y="62"/>
                  </a:cubicBezTo>
                  <a:cubicBezTo>
                    <a:pt x="101" y="83"/>
                    <a:pt x="83" y="101"/>
                    <a:pt x="62" y="101"/>
                  </a:cubicBezTo>
                  <a:lnTo>
                    <a:pt x="62" y="123"/>
                  </a:lnTo>
                  <a:close/>
                  <a:moveTo>
                    <a:pt x="18" y="92"/>
                  </a:moveTo>
                  <a:cubicBezTo>
                    <a:pt x="11" y="98"/>
                    <a:pt x="11" y="98"/>
                    <a:pt x="11" y="98"/>
                  </a:cubicBezTo>
                  <a:cubicBezTo>
                    <a:pt x="25" y="112"/>
                    <a:pt x="25" y="112"/>
                    <a:pt x="25" y="112"/>
                  </a:cubicBezTo>
                  <a:cubicBezTo>
                    <a:pt x="31" y="106"/>
                    <a:pt x="31" y="106"/>
                    <a:pt x="31" y="106"/>
                  </a:cubicBezTo>
                  <a:cubicBezTo>
                    <a:pt x="37" y="110"/>
                    <a:pt x="44" y="113"/>
                    <a:pt x="52" y="114"/>
                  </a:cubicBezTo>
                  <a:cubicBezTo>
                    <a:pt x="52" y="123"/>
                    <a:pt x="52" y="123"/>
                    <a:pt x="52" y="123"/>
                  </a:cubicBezTo>
                  <a:cubicBezTo>
                    <a:pt x="62" y="123"/>
                    <a:pt x="62" y="123"/>
                    <a:pt x="62" y="12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40" y="101"/>
                    <a:pt x="22" y="83"/>
                    <a:pt x="22" y="62"/>
                  </a:cubicBezTo>
                  <a:cubicBezTo>
                    <a:pt x="22" y="40"/>
                    <a:pt x="40" y="22"/>
                    <a:pt x="62" y="22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4" y="11"/>
                    <a:pt x="37" y="13"/>
                    <a:pt x="31" y="18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3" y="37"/>
                    <a:pt x="10" y="44"/>
                    <a:pt x="9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0" y="79"/>
                    <a:pt x="13" y="86"/>
                    <a:pt x="18" y="92"/>
                  </a:cubicBezTo>
                  <a:close/>
                  <a:moveTo>
                    <a:pt x="62" y="22"/>
                  </a:moveTo>
                  <a:cubicBezTo>
                    <a:pt x="62" y="22"/>
                    <a:pt x="62" y="22"/>
                    <a:pt x="62" y="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2" name="Freeform 350"/>
            <p:cNvSpPr>
              <a:spLocks noEditPoints="1"/>
            </p:cNvSpPr>
            <p:nvPr/>
          </p:nvSpPr>
          <p:spPr bwMode="auto">
            <a:xfrm>
              <a:off x="11425239" y="1195680"/>
              <a:ext cx="311150" cy="314325"/>
            </a:xfrm>
            <a:custGeom>
              <a:avLst/>
              <a:gdLst>
                <a:gd name="T0" fmla="*/ 77 w 83"/>
                <a:gd name="T1" fmla="*/ 35 h 84"/>
                <a:gd name="T2" fmla="*/ 83 w 83"/>
                <a:gd name="T3" fmla="*/ 33 h 84"/>
                <a:gd name="T4" fmla="*/ 77 w 83"/>
                <a:gd name="T5" fmla="*/ 18 h 84"/>
                <a:gd name="T6" fmla="*/ 71 w 83"/>
                <a:gd name="T7" fmla="*/ 21 h 84"/>
                <a:gd name="T8" fmla="*/ 62 w 83"/>
                <a:gd name="T9" fmla="*/ 12 h 84"/>
                <a:gd name="T10" fmla="*/ 64 w 83"/>
                <a:gd name="T11" fmla="*/ 6 h 84"/>
                <a:gd name="T12" fmla="*/ 50 w 83"/>
                <a:gd name="T13" fmla="*/ 0 h 84"/>
                <a:gd name="T14" fmla="*/ 47 w 83"/>
                <a:gd name="T15" fmla="*/ 6 h 84"/>
                <a:gd name="T16" fmla="*/ 41 w 83"/>
                <a:gd name="T17" fmla="*/ 5 h 84"/>
                <a:gd name="T18" fmla="*/ 41 w 83"/>
                <a:gd name="T19" fmla="*/ 17 h 84"/>
                <a:gd name="T20" fmla="*/ 64 w 83"/>
                <a:gd name="T21" fmla="*/ 32 h 84"/>
                <a:gd name="T22" fmla="*/ 51 w 83"/>
                <a:gd name="T23" fmla="*/ 64 h 84"/>
                <a:gd name="T24" fmla="*/ 51 w 83"/>
                <a:gd name="T25" fmla="*/ 64 h 84"/>
                <a:gd name="T26" fmla="*/ 41 w 83"/>
                <a:gd name="T27" fmla="*/ 66 h 84"/>
                <a:gd name="T28" fmla="*/ 41 w 83"/>
                <a:gd name="T29" fmla="*/ 66 h 84"/>
                <a:gd name="T30" fmla="*/ 41 w 83"/>
                <a:gd name="T31" fmla="*/ 78 h 84"/>
                <a:gd name="T32" fmla="*/ 48 w 83"/>
                <a:gd name="T33" fmla="*/ 78 h 84"/>
                <a:gd name="T34" fmla="*/ 51 w 83"/>
                <a:gd name="T35" fmla="*/ 84 h 84"/>
                <a:gd name="T36" fmla="*/ 65 w 83"/>
                <a:gd name="T37" fmla="*/ 77 h 84"/>
                <a:gd name="T38" fmla="*/ 63 w 83"/>
                <a:gd name="T39" fmla="*/ 72 h 84"/>
                <a:gd name="T40" fmla="*/ 72 w 83"/>
                <a:gd name="T41" fmla="*/ 62 h 84"/>
                <a:gd name="T42" fmla="*/ 77 w 83"/>
                <a:gd name="T43" fmla="*/ 65 h 84"/>
                <a:gd name="T44" fmla="*/ 83 w 83"/>
                <a:gd name="T45" fmla="*/ 50 h 84"/>
                <a:gd name="T46" fmla="*/ 77 w 83"/>
                <a:gd name="T47" fmla="*/ 48 h 84"/>
                <a:gd name="T48" fmla="*/ 77 w 83"/>
                <a:gd name="T49" fmla="*/ 35 h 84"/>
                <a:gd name="T50" fmla="*/ 41 w 83"/>
                <a:gd name="T51" fmla="*/ 5 h 84"/>
                <a:gd name="T52" fmla="*/ 35 w 83"/>
                <a:gd name="T53" fmla="*/ 6 h 84"/>
                <a:gd name="T54" fmla="*/ 32 w 83"/>
                <a:gd name="T55" fmla="*/ 0 h 84"/>
                <a:gd name="T56" fmla="*/ 18 w 83"/>
                <a:gd name="T57" fmla="*/ 6 h 84"/>
                <a:gd name="T58" fmla="*/ 20 w 83"/>
                <a:gd name="T59" fmla="*/ 12 h 84"/>
                <a:gd name="T60" fmla="*/ 11 w 83"/>
                <a:gd name="T61" fmla="*/ 21 h 84"/>
                <a:gd name="T62" fmla="*/ 5 w 83"/>
                <a:gd name="T63" fmla="*/ 19 h 84"/>
                <a:gd name="T64" fmla="*/ 0 w 83"/>
                <a:gd name="T65" fmla="*/ 34 h 84"/>
                <a:gd name="T66" fmla="*/ 5 w 83"/>
                <a:gd name="T67" fmla="*/ 36 h 84"/>
                <a:gd name="T68" fmla="*/ 6 w 83"/>
                <a:gd name="T69" fmla="*/ 49 h 84"/>
                <a:gd name="T70" fmla="*/ 0 w 83"/>
                <a:gd name="T71" fmla="*/ 51 h 84"/>
                <a:gd name="T72" fmla="*/ 6 w 83"/>
                <a:gd name="T73" fmla="*/ 66 h 84"/>
                <a:gd name="T74" fmla="*/ 12 w 83"/>
                <a:gd name="T75" fmla="*/ 63 h 84"/>
                <a:gd name="T76" fmla="*/ 21 w 83"/>
                <a:gd name="T77" fmla="*/ 72 h 84"/>
                <a:gd name="T78" fmla="*/ 19 w 83"/>
                <a:gd name="T79" fmla="*/ 78 h 84"/>
                <a:gd name="T80" fmla="*/ 33 w 83"/>
                <a:gd name="T81" fmla="*/ 84 h 84"/>
                <a:gd name="T82" fmla="*/ 35 w 83"/>
                <a:gd name="T83" fmla="*/ 78 h 84"/>
                <a:gd name="T84" fmla="*/ 41 w 83"/>
                <a:gd name="T85" fmla="*/ 78 h 84"/>
                <a:gd name="T86" fmla="*/ 41 w 83"/>
                <a:gd name="T87" fmla="*/ 66 h 84"/>
                <a:gd name="T88" fmla="*/ 19 w 83"/>
                <a:gd name="T89" fmla="*/ 51 h 84"/>
                <a:gd name="T90" fmla="*/ 32 w 83"/>
                <a:gd name="T91" fmla="*/ 19 h 84"/>
                <a:gd name="T92" fmla="*/ 41 w 83"/>
                <a:gd name="T93" fmla="*/ 17 h 84"/>
                <a:gd name="T94" fmla="*/ 41 w 83"/>
                <a:gd name="T95" fmla="*/ 17 h 84"/>
                <a:gd name="T96" fmla="*/ 41 w 83"/>
                <a:gd name="T97" fmla="*/ 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3" h="84">
                  <a:moveTo>
                    <a:pt x="77" y="35"/>
                  </a:moveTo>
                  <a:cubicBezTo>
                    <a:pt x="83" y="33"/>
                    <a:pt x="83" y="33"/>
                    <a:pt x="83" y="33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9" y="17"/>
                    <a:pt x="65" y="14"/>
                    <a:pt x="62" y="12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5" y="6"/>
                    <a:pt x="43" y="5"/>
                    <a:pt x="41" y="5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51" y="17"/>
                    <a:pt x="60" y="23"/>
                    <a:pt x="64" y="32"/>
                  </a:cubicBezTo>
                  <a:cubicBezTo>
                    <a:pt x="69" y="45"/>
                    <a:pt x="63" y="59"/>
                    <a:pt x="51" y="64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48" y="66"/>
                    <a:pt x="45" y="66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4" y="78"/>
                    <a:pt x="46" y="78"/>
                    <a:pt x="48" y="78"/>
                  </a:cubicBezTo>
                  <a:cubicBezTo>
                    <a:pt x="51" y="84"/>
                    <a:pt x="51" y="84"/>
                    <a:pt x="51" y="84"/>
                  </a:cubicBezTo>
                  <a:cubicBezTo>
                    <a:pt x="65" y="77"/>
                    <a:pt x="65" y="77"/>
                    <a:pt x="65" y="77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6" y="69"/>
                    <a:pt x="69" y="66"/>
                    <a:pt x="72" y="62"/>
                  </a:cubicBezTo>
                  <a:cubicBezTo>
                    <a:pt x="77" y="65"/>
                    <a:pt x="77" y="65"/>
                    <a:pt x="77" y="65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8" y="44"/>
                    <a:pt x="78" y="39"/>
                    <a:pt x="77" y="35"/>
                  </a:cubicBezTo>
                  <a:close/>
                  <a:moveTo>
                    <a:pt x="41" y="5"/>
                  </a:moveTo>
                  <a:cubicBezTo>
                    <a:pt x="39" y="5"/>
                    <a:pt x="37" y="6"/>
                    <a:pt x="35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7" y="15"/>
                    <a:pt x="14" y="18"/>
                    <a:pt x="11" y="21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40"/>
                    <a:pt x="5" y="44"/>
                    <a:pt x="6" y="49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4" y="67"/>
                    <a:pt x="17" y="70"/>
                    <a:pt x="21" y="72"/>
                  </a:cubicBezTo>
                  <a:cubicBezTo>
                    <a:pt x="19" y="78"/>
                    <a:pt x="19" y="78"/>
                    <a:pt x="19" y="78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7" y="78"/>
                    <a:pt x="39" y="78"/>
                    <a:pt x="41" y="78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32" y="66"/>
                    <a:pt x="23" y="61"/>
                    <a:pt x="19" y="51"/>
                  </a:cubicBezTo>
                  <a:cubicBezTo>
                    <a:pt x="14" y="39"/>
                    <a:pt x="19" y="25"/>
                    <a:pt x="32" y="19"/>
                  </a:cubicBezTo>
                  <a:cubicBezTo>
                    <a:pt x="35" y="18"/>
                    <a:pt x="38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lnTo>
                    <a:pt x="4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3" name="Freeform 351"/>
            <p:cNvSpPr>
              <a:spLocks/>
            </p:cNvSpPr>
            <p:nvPr/>
          </p:nvSpPr>
          <p:spPr bwMode="auto">
            <a:xfrm>
              <a:off x="3457575" y="6278563"/>
              <a:ext cx="161925" cy="201613"/>
            </a:xfrm>
            <a:custGeom>
              <a:avLst/>
              <a:gdLst>
                <a:gd name="T0" fmla="*/ 0 w 43"/>
                <a:gd name="T1" fmla="*/ 0 h 54"/>
                <a:gd name="T2" fmla="*/ 17 w 43"/>
                <a:gd name="T3" fmla="*/ 54 h 54"/>
                <a:gd name="T4" fmla="*/ 43 w 43"/>
                <a:gd name="T5" fmla="*/ 0 h 54"/>
                <a:gd name="T6" fmla="*/ 0 w 43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54">
                  <a:moveTo>
                    <a:pt x="0" y="0"/>
                  </a:moveTo>
                  <a:cubicBezTo>
                    <a:pt x="1" y="22"/>
                    <a:pt x="8" y="40"/>
                    <a:pt x="17" y="54"/>
                  </a:cubicBezTo>
                  <a:cubicBezTo>
                    <a:pt x="32" y="40"/>
                    <a:pt x="41" y="21"/>
                    <a:pt x="4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4" name="Freeform 352"/>
            <p:cNvSpPr>
              <a:spLocks/>
            </p:cNvSpPr>
            <p:nvPr/>
          </p:nvSpPr>
          <p:spPr bwMode="auto">
            <a:xfrm>
              <a:off x="3457575" y="6026150"/>
              <a:ext cx="161925" cy="198438"/>
            </a:xfrm>
            <a:custGeom>
              <a:avLst/>
              <a:gdLst>
                <a:gd name="T0" fmla="*/ 17 w 43"/>
                <a:gd name="T1" fmla="*/ 0 h 53"/>
                <a:gd name="T2" fmla="*/ 0 w 43"/>
                <a:gd name="T3" fmla="*/ 53 h 53"/>
                <a:gd name="T4" fmla="*/ 43 w 43"/>
                <a:gd name="T5" fmla="*/ 53 h 53"/>
                <a:gd name="T6" fmla="*/ 17 w 43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53">
                  <a:moveTo>
                    <a:pt x="17" y="0"/>
                  </a:moveTo>
                  <a:cubicBezTo>
                    <a:pt x="8" y="13"/>
                    <a:pt x="1" y="32"/>
                    <a:pt x="0" y="53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41" y="32"/>
                    <a:pt x="32" y="13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5" name="Freeform 353"/>
            <p:cNvSpPr>
              <a:spLocks/>
            </p:cNvSpPr>
            <p:nvPr/>
          </p:nvSpPr>
          <p:spPr bwMode="auto">
            <a:xfrm>
              <a:off x="3338512" y="5943600"/>
              <a:ext cx="141288" cy="280988"/>
            </a:xfrm>
            <a:custGeom>
              <a:avLst/>
              <a:gdLst>
                <a:gd name="T0" fmla="*/ 0 w 38"/>
                <a:gd name="T1" fmla="*/ 0 h 75"/>
                <a:gd name="T2" fmla="*/ 0 w 38"/>
                <a:gd name="T3" fmla="*/ 75 h 75"/>
                <a:gd name="T4" fmla="*/ 19 w 38"/>
                <a:gd name="T5" fmla="*/ 75 h 75"/>
                <a:gd name="T6" fmla="*/ 38 w 38"/>
                <a:gd name="T7" fmla="*/ 13 h 75"/>
                <a:gd name="T8" fmla="*/ 0 w 38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5">
                  <a:moveTo>
                    <a:pt x="0" y="0"/>
                  </a:moveTo>
                  <a:cubicBezTo>
                    <a:pt x="0" y="75"/>
                    <a:pt x="0" y="75"/>
                    <a:pt x="0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0" y="50"/>
                    <a:pt x="28" y="29"/>
                    <a:pt x="38" y="13"/>
                  </a:cubicBezTo>
                  <a:cubicBezTo>
                    <a:pt x="27" y="6"/>
                    <a:pt x="14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6" name="Freeform 354"/>
            <p:cNvSpPr>
              <a:spLocks/>
            </p:cNvSpPr>
            <p:nvPr/>
          </p:nvSpPr>
          <p:spPr bwMode="auto">
            <a:xfrm>
              <a:off x="3143250" y="6278563"/>
              <a:ext cx="141288" cy="280988"/>
            </a:xfrm>
            <a:custGeom>
              <a:avLst/>
              <a:gdLst>
                <a:gd name="T0" fmla="*/ 38 w 38"/>
                <a:gd name="T1" fmla="*/ 75 h 75"/>
                <a:gd name="T2" fmla="*/ 38 w 38"/>
                <a:gd name="T3" fmla="*/ 0 h 75"/>
                <a:gd name="T4" fmla="*/ 19 w 38"/>
                <a:gd name="T5" fmla="*/ 0 h 75"/>
                <a:gd name="T6" fmla="*/ 0 w 38"/>
                <a:gd name="T7" fmla="*/ 62 h 75"/>
                <a:gd name="T8" fmla="*/ 38 w 38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5">
                  <a:moveTo>
                    <a:pt x="38" y="75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25"/>
                    <a:pt x="10" y="46"/>
                    <a:pt x="0" y="62"/>
                  </a:cubicBezTo>
                  <a:cubicBezTo>
                    <a:pt x="11" y="69"/>
                    <a:pt x="24" y="74"/>
                    <a:pt x="38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7" name="Freeform 355"/>
            <p:cNvSpPr>
              <a:spLocks/>
            </p:cNvSpPr>
            <p:nvPr/>
          </p:nvSpPr>
          <p:spPr bwMode="auto">
            <a:xfrm>
              <a:off x="3143250" y="5943600"/>
              <a:ext cx="141288" cy="280988"/>
            </a:xfrm>
            <a:custGeom>
              <a:avLst/>
              <a:gdLst>
                <a:gd name="T0" fmla="*/ 19 w 38"/>
                <a:gd name="T1" fmla="*/ 75 h 75"/>
                <a:gd name="T2" fmla="*/ 38 w 38"/>
                <a:gd name="T3" fmla="*/ 75 h 75"/>
                <a:gd name="T4" fmla="*/ 38 w 38"/>
                <a:gd name="T5" fmla="*/ 0 h 75"/>
                <a:gd name="T6" fmla="*/ 0 w 38"/>
                <a:gd name="T7" fmla="*/ 14 h 75"/>
                <a:gd name="T8" fmla="*/ 19 w 38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5">
                  <a:moveTo>
                    <a:pt x="19" y="75"/>
                  </a:moveTo>
                  <a:cubicBezTo>
                    <a:pt x="38" y="75"/>
                    <a:pt x="38" y="75"/>
                    <a:pt x="38" y="75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4" y="1"/>
                    <a:pt x="11" y="6"/>
                    <a:pt x="0" y="14"/>
                  </a:cubicBezTo>
                  <a:cubicBezTo>
                    <a:pt x="10" y="29"/>
                    <a:pt x="18" y="51"/>
                    <a:pt x="19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8" name="Freeform 356"/>
            <p:cNvSpPr>
              <a:spLocks/>
            </p:cNvSpPr>
            <p:nvPr/>
          </p:nvSpPr>
          <p:spPr bwMode="auto">
            <a:xfrm>
              <a:off x="3003550" y="6278563"/>
              <a:ext cx="157163" cy="198438"/>
            </a:xfrm>
            <a:custGeom>
              <a:avLst/>
              <a:gdLst>
                <a:gd name="T0" fmla="*/ 26 w 42"/>
                <a:gd name="T1" fmla="*/ 53 h 53"/>
                <a:gd name="T2" fmla="*/ 42 w 42"/>
                <a:gd name="T3" fmla="*/ 0 h 53"/>
                <a:gd name="T4" fmla="*/ 0 w 42"/>
                <a:gd name="T5" fmla="*/ 0 h 53"/>
                <a:gd name="T6" fmla="*/ 26 w 42"/>
                <a:gd name="T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53">
                  <a:moveTo>
                    <a:pt x="26" y="53"/>
                  </a:moveTo>
                  <a:cubicBezTo>
                    <a:pt x="35" y="40"/>
                    <a:pt x="41" y="21"/>
                    <a:pt x="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21"/>
                    <a:pt x="12" y="40"/>
                    <a:pt x="26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9" name="Freeform 357"/>
            <p:cNvSpPr>
              <a:spLocks/>
            </p:cNvSpPr>
            <p:nvPr/>
          </p:nvSpPr>
          <p:spPr bwMode="auto">
            <a:xfrm>
              <a:off x="3003550" y="6026150"/>
              <a:ext cx="157163" cy="198438"/>
            </a:xfrm>
            <a:custGeom>
              <a:avLst/>
              <a:gdLst>
                <a:gd name="T0" fmla="*/ 26 w 42"/>
                <a:gd name="T1" fmla="*/ 0 h 53"/>
                <a:gd name="T2" fmla="*/ 0 w 42"/>
                <a:gd name="T3" fmla="*/ 53 h 53"/>
                <a:gd name="T4" fmla="*/ 42 w 42"/>
                <a:gd name="T5" fmla="*/ 53 h 53"/>
                <a:gd name="T6" fmla="*/ 26 w 42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53">
                  <a:moveTo>
                    <a:pt x="26" y="0"/>
                  </a:moveTo>
                  <a:cubicBezTo>
                    <a:pt x="12" y="14"/>
                    <a:pt x="2" y="32"/>
                    <a:pt x="0" y="53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41" y="32"/>
                    <a:pt x="35" y="13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0" name="Freeform 358"/>
            <p:cNvSpPr>
              <a:spLocks/>
            </p:cNvSpPr>
            <p:nvPr/>
          </p:nvSpPr>
          <p:spPr bwMode="auto">
            <a:xfrm>
              <a:off x="3338512" y="6278563"/>
              <a:ext cx="141288" cy="280988"/>
            </a:xfrm>
            <a:custGeom>
              <a:avLst/>
              <a:gdLst>
                <a:gd name="T0" fmla="*/ 0 w 38"/>
                <a:gd name="T1" fmla="*/ 75 h 75"/>
                <a:gd name="T2" fmla="*/ 38 w 38"/>
                <a:gd name="T3" fmla="*/ 62 h 75"/>
                <a:gd name="T4" fmla="*/ 19 w 38"/>
                <a:gd name="T5" fmla="*/ 0 h 75"/>
                <a:gd name="T6" fmla="*/ 0 w 38"/>
                <a:gd name="T7" fmla="*/ 0 h 75"/>
                <a:gd name="T8" fmla="*/ 0 w 38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5">
                  <a:moveTo>
                    <a:pt x="0" y="75"/>
                  </a:moveTo>
                  <a:cubicBezTo>
                    <a:pt x="14" y="74"/>
                    <a:pt x="27" y="69"/>
                    <a:pt x="38" y="62"/>
                  </a:cubicBezTo>
                  <a:cubicBezTo>
                    <a:pt x="28" y="47"/>
                    <a:pt x="20" y="25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1" name="Freeform 359"/>
            <p:cNvSpPr>
              <a:spLocks noEditPoints="1"/>
            </p:cNvSpPr>
            <p:nvPr/>
          </p:nvSpPr>
          <p:spPr bwMode="auto">
            <a:xfrm>
              <a:off x="2782887" y="1574800"/>
              <a:ext cx="561975" cy="447675"/>
            </a:xfrm>
            <a:custGeom>
              <a:avLst/>
              <a:gdLst>
                <a:gd name="T0" fmla="*/ 135 w 150"/>
                <a:gd name="T1" fmla="*/ 27 h 119"/>
                <a:gd name="T2" fmla="*/ 122 w 150"/>
                <a:gd name="T3" fmla="*/ 27 h 119"/>
                <a:gd name="T4" fmla="*/ 122 w 150"/>
                <a:gd name="T5" fmla="*/ 34 h 119"/>
                <a:gd name="T6" fmla="*/ 137 w 150"/>
                <a:gd name="T7" fmla="*/ 67 h 119"/>
                <a:gd name="T8" fmla="*/ 137 w 150"/>
                <a:gd name="T9" fmla="*/ 83 h 119"/>
                <a:gd name="T10" fmla="*/ 122 w 150"/>
                <a:gd name="T11" fmla="*/ 119 h 119"/>
                <a:gd name="T12" fmla="*/ 150 w 150"/>
                <a:gd name="T13" fmla="*/ 112 h 119"/>
                <a:gd name="T14" fmla="*/ 150 w 150"/>
                <a:gd name="T15" fmla="*/ 43 h 119"/>
                <a:gd name="T16" fmla="*/ 121 w 150"/>
                <a:gd name="T17" fmla="*/ 0 h 119"/>
                <a:gd name="T18" fmla="*/ 75 w 150"/>
                <a:gd name="T19" fmla="*/ 10 h 119"/>
                <a:gd name="T20" fmla="*/ 122 w 150"/>
                <a:gd name="T21" fmla="*/ 27 h 119"/>
                <a:gd name="T22" fmla="*/ 75 w 150"/>
                <a:gd name="T23" fmla="*/ 95 h 119"/>
                <a:gd name="T24" fmla="*/ 114 w 150"/>
                <a:gd name="T25" fmla="*/ 112 h 119"/>
                <a:gd name="T26" fmla="*/ 122 w 150"/>
                <a:gd name="T27" fmla="*/ 119 h 119"/>
                <a:gd name="T28" fmla="*/ 107 w 150"/>
                <a:gd name="T29" fmla="*/ 83 h 119"/>
                <a:gd name="T30" fmla="*/ 122 w 150"/>
                <a:gd name="T31" fmla="*/ 67 h 119"/>
                <a:gd name="T32" fmla="*/ 75 w 150"/>
                <a:gd name="T33" fmla="*/ 34 h 119"/>
                <a:gd name="T34" fmla="*/ 75 w 150"/>
                <a:gd name="T35" fmla="*/ 0 h 119"/>
                <a:gd name="T36" fmla="*/ 29 w 150"/>
                <a:gd name="T37" fmla="*/ 1 h 119"/>
                <a:gd name="T38" fmla="*/ 38 w 150"/>
                <a:gd name="T39" fmla="*/ 10 h 119"/>
                <a:gd name="T40" fmla="*/ 75 w 150"/>
                <a:gd name="T41" fmla="*/ 10 h 119"/>
                <a:gd name="T42" fmla="*/ 29 w 150"/>
                <a:gd name="T43" fmla="*/ 119 h 119"/>
                <a:gd name="T44" fmla="*/ 36 w 150"/>
                <a:gd name="T45" fmla="*/ 112 h 119"/>
                <a:gd name="T46" fmla="*/ 75 w 150"/>
                <a:gd name="T47" fmla="*/ 95 h 119"/>
                <a:gd name="T48" fmla="*/ 29 w 150"/>
                <a:gd name="T49" fmla="*/ 34 h 119"/>
                <a:gd name="T50" fmla="*/ 44 w 150"/>
                <a:gd name="T51" fmla="*/ 67 h 119"/>
                <a:gd name="T52" fmla="*/ 44 w 150"/>
                <a:gd name="T53" fmla="*/ 83 h 119"/>
                <a:gd name="T54" fmla="*/ 29 w 150"/>
                <a:gd name="T55" fmla="*/ 119 h 119"/>
                <a:gd name="T56" fmla="*/ 15 w 150"/>
                <a:gd name="T57" fmla="*/ 27 h 119"/>
                <a:gd name="T58" fmla="*/ 0 w 150"/>
                <a:gd name="T59" fmla="*/ 91 h 119"/>
                <a:gd name="T60" fmla="*/ 0 w 150"/>
                <a:gd name="T61" fmla="*/ 112 h 119"/>
                <a:gd name="T62" fmla="*/ 29 w 150"/>
                <a:gd name="T63" fmla="*/ 119 h 119"/>
                <a:gd name="T64" fmla="*/ 14 w 150"/>
                <a:gd name="T65" fmla="*/ 83 h 119"/>
                <a:gd name="T66" fmla="*/ 29 w 150"/>
                <a:gd name="T67" fmla="*/ 67 h 119"/>
                <a:gd name="T68" fmla="*/ 25 w 150"/>
                <a:gd name="T69" fmla="*/ 34 h 119"/>
                <a:gd name="T70" fmla="*/ 29 w 150"/>
                <a:gd name="T71" fmla="*/ 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0" h="119">
                  <a:moveTo>
                    <a:pt x="150" y="43"/>
                  </a:moveTo>
                  <a:cubicBezTo>
                    <a:pt x="135" y="27"/>
                    <a:pt x="135" y="27"/>
                    <a:pt x="135" y="27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37" y="67"/>
                    <a:pt x="137" y="67"/>
                    <a:pt x="137" y="67"/>
                  </a:cubicBezTo>
                  <a:cubicBezTo>
                    <a:pt x="137" y="83"/>
                    <a:pt x="137" y="83"/>
                    <a:pt x="137" y="83"/>
                  </a:cubicBezTo>
                  <a:cubicBezTo>
                    <a:pt x="137" y="83"/>
                    <a:pt x="137" y="83"/>
                    <a:pt x="137" y="83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22" y="119"/>
                    <a:pt x="122" y="119"/>
                    <a:pt x="122" y="119"/>
                  </a:cubicBezTo>
                  <a:cubicBezTo>
                    <a:pt x="143" y="119"/>
                    <a:pt x="143" y="119"/>
                    <a:pt x="143" y="119"/>
                  </a:cubicBezTo>
                  <a:cubicBezTo>
                    <a:pt x="147" y="119"/>
                    <a:pt x="150" y="116"/>
                    <a:pt x="150" y="112"/>
                  </a:cubicBezTo>
                  <a:cubicBezTo>
                    <a:pt x="150" y="95"/>
                    <a:pt x="150" y="95"/>
                    <a:pt x="150" y="95"/>
                  </a:cubicBezTo>
                  <a:lnTo>
                    <a:pt x="150" y="43"/>
                  </a:lnTo>
                  <a:close/>
                  <a:moveTo>
                    <a:pt x="122" y="1"/>
                  </a:moveTo>
                  <a:cubicBezTo>
                    <a:pt x="121" y="0"/>
                    <a:pt x="121" y="0"/>
                    <a:pt x="12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22" y="1"/>
                    <a:pt x="122" y="1"/>
                    <a:pt x="122" y="1"/>
                  </a:cubicBezTo>
                  <a:close/>
                  <a:moveTo>
                    <a:pt x="75" y="95"/>
                  </a:moveTo>
                  <a:cubicBezTo>
                    <a:pt x="114" y="95"/>
                    <a:pt x="114" y="95"/>
                    <a:pt x="114" y="95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4" y="116"/>
                    <a:pt x="117" y="119"/>
                    <a:pt x="121" y="119"/>
                  </a:cubicBezTo>
                  <a:cubicBezTo>
                    <a:pt x="122" y="119"/>
                    <a:pt x="122" y="119"/>
                    <a:pt x="122" y="119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07" y="83"/>
                    <a:pt x="107" y="83"/>
                    <a:pt x="107" y="83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75" y="34"/>
                    <a:pt x="75" y="34"/>
                    <a:pt x="75" y="34"/>
                  </a:cubicBezTo>
                  <a:lnTo>
                    <a:pt x="75" y="95"/>
                  </a:lnTo>
                  <a:close/>
                  <a:moveTo>
                    <a:pt x="75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0"/>
                    <a:pt x="75" y="0"/>
                    <a:pt x="75" y="0"/>
                  </a:cubicBezTo>
                  <a:close/>
                  <a:moveTo>
                    <a:pt x="29" y="119"/>
                  </a:moveTo>
                  <a:cubicBezTo>
                    <a:pt x="29" y="119"/>
                    <a:pt x="29" y="119"/>
                    <a:pt x="29" y="119"/>
                  </a:cubicBezTo>
                  <a:cubicBezTo>
                    <a:pt x="33" y="119"/>
                    <a:pt x="36" y="116"/>
                    <a:pt x="36" y="112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75" y="95"/>
                    <a:pt x="75" y="95"/>
                    <a:pt x="75" y="95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29" y="83"/>
                    <a:pt x="29" y="83"/>
                    <a:pt x="29" y="83"/>
                  </a:cubicBezTo>
                  <a:lnTo>
                    <a:pt x="29" y="119"/>
                  </a:lnTo>
                  <a:close/>
                  <a:moveTo>
                    <a:pt x="29" y="1"/>
                  </a:moveTo>
                  <a:cubicBezTo>
                    <a:pt x="15" y="27"/>
                    <a:pt x="15" y="27"/>
                    <a:pt x="15" y="2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16"/>
                    <a:pt x="3" y="119"/>
                    <a:pt x="7" y="119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9" y="27"/>
                    <a:pt x="29" y="27"/>
                    <a:pt x="29" y="27"/>
                  </a:cubicBezTo>
                  <a:lnTo>
                    <a:pt x="29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2" name="Freeform 360"/>
            <p:cNvSpPr>
              <a:spLocks/>
            </p:cNvSpPr>
            <p:nvPr/>
          </p:nvSpPr>
          <p:spPr bwMode="auto">
            <a:xfrm>
              <a:off x="4849812" y="5561013"/>
              <a:ext cx="236538" cy="242888"/>
            </a:xfrm>
            <a:custGeom>
              <a:avLst/>
              <a:gdLst>
                <a:gd name="T0" fmla="*/ 14 w 63"/>
                <a:gd name="T1" fmla="*/ 59 h 65"/>
                <a:gd name="T2" fmla="*/ 31 w 63"/>
                <a:gd name="T3" fmla="*/ 65 h 65"/>
                <a:gd name="T4" fmla="*/ 63 w 63"/>
                <a:gd name="T5" fmla="*/ 33 h 65"/>
                <a:gd name="T6" fmla="*/ 31 w 63"/>
                <a:gd name="T7" fmla="*/ 0 h 65"/>
                <a:gd name="T8" fmla="*/ 0 w 63"/>
                <a:gd name="T9" fmla="*/ 28 h 65"/>
                <a:gd name="T10" fmla="*/ 31 w 63"/>
                <a:gd name="T11" fmla="*/ 28 h 65"/>
                <a:gd name="T12" fmla="*/ 42 w 63"/>
                <a:gd name="T13" fmla="*/ 28 h 65"/>
                <a:gd name="T14" fmla="*/ 35 w 63"/>
                <a:gd name="T15" fmla="*/ 36 h 65"/>
                <a:gd name="T16" fmla="*/ 14 w 63"/>
                <a:gd name="T17" fmla="*/ 5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65">
                  <a:moveTo>
                    <a:pt x="14" y="59"/>
                  </a:moveTo>
                  <a:cubicBezTo>
                    <a:pt x="19" y="63"/>
                    <a:pt x="25" y="65"/>
                    <a:pt x="31" y="65"/>
                  </a:cubicBezTo>
                  <a:cubicBezTo>
                    <a:pt x="49" y="65"/>
                    <a:pt x="63" y="50"/>
                    <a:pt x="63" y="33"/>
                  </a:cubicBezTo>
                  <a:cubicBezTo>
                    <a:pt x="63" y="15"/>
                    <a:pt x="49" y="0"/>
                    <a:pt x="31" y="0"/>
                  </a:cubicBezTo>
                  <a:cubicBezTo>
                    <a:pt x="15" y="0"/>
                    <a:pt x="2" y="12"/>
                    <a:pt x="0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35" y="36"/>
                    <a:pt x="35" y="36"/>
                    <a:pt x="35" y="36"/>
                  </a:cubicBezTo>
                  <a:lnTo>
                    <a:pt x="14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3" name="Freeform 361"/>
            <p:cNvSpPr>
              <a:spLocks/>
            </p:cNvSpPr>
            <p:nvPr/>
          </p:nvSpPr>
          <p:spPr bwMode="auto">
            <a:xfrm>
              <a:off x="4471987" y="5684838"/>
              <a:ext cx="495300" cy="465138"/>
            </a:xfrm>
            <a:custGeom>
              <a:avLst/>
              <a:gdLst>
                <a:gd name="T0" fmla="*/ 59 w 132"/>
                <a:gd name="T1" fmla="*/ 66 h 124"/>
                <a:gd name="T2" fmla="*/ 59 w 132"/>
                <a:gd name="T3" fmla="*/ 70 h 124"/>
                <a:gd name="T4" fmla="*/ 59 w 132"/>
                <a:gd name="T5" fmla="*/ 73 h 124"/>
                <a:gd name="T6" fmla="*/ 59 w 132"/>
                <a:gd name="T7" fmla="*/ 113 h 124"/>
                <a:gd name="T8" fmla="*/ 44 w 132"/>
                <a:gd name="T9" fmla="*/ 124 h 124"/>
                <a:gd name="T10" fmla="*/ 87 w 132"/>
                <a:gd name="T11" fmla="*/ 124 h 124"/>
                <a:gd name="T12" fmla="*/ 73 w 132"/>
                <a:gd name="T13" fmla="*/ 113 h 124"/>
                <a:gd name="T14" fmla="*/ 73 w 132"/>
                <a:gd name="T15" fmla="*/ 73 h 124"/>
                <a:gd name="T16" fmla="*/ 73 w 132"/>
                <a:gd name="T17" fmla="*/ 70 h 124"/>
                <a:gd name="T18" fmla="*/ 73 w 132"/>
                <a:gd name="T19" fmla="*/ 66 h 124"/>
                <a:gd name="T20" fmla="*/ 111 w 132"/>
                <a:gd name="T21" fmla="*/ 24 h 124"/>
                <a:gd name="T22" fmla="*/ 132 w 132"/>
                <a:gd name="T23" fmla="*/ 0 h 124"/>
                <a:gd name="T24" fmla="*/ 100 w 132"/>
                <a:gd name="T25" fmla="*/ 0 h 124"/>
                <a:gd name="T26" fmla="*/ 0 w 132"/>
                <a:gd name="T27" fmla="*/ 0 h 124"/>
                <a:gd name="T28" fmla="*/ 59 w 132"/>
                <a:gd name="T29" fmla="*/ 66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2" h="124">
                  <a:moveTo>
                    <a:pt x="59" y="66"/>
                  </a:moveTo>
                  <a:cubicBezTo>
                    <a:pt x="59" y="70"/>
                    <a:pt x="59" y="70"/>
                    <a:pt x="59" y="70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113"/>
                    <a:pt x="59" y="113"/>
                    <a:pt x="59" y="113"/>
                  </a:cubicBezTo>
                  <a:cubicBezTo>
                    <a:pt x="50" y="114"/>
                    <a:pt x="44" y="119"/>
                    <a:pt x="44" y="124"/>
                  </a:cubicBezTo>
                  <a:cubicBezTo>
                    <a:pt x="87" y="124"/>
                    <a:pt x="87" y="124"/>
                    <a:pt x="87" y="124"/>
                  </a:cubicBezTo>
                  <a:cubicBezTo>
                    <a:pt x="87" y="119"/>
                    <a:pt x="81" y="115"/>
                    <a:pt x="73" y="113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3" y="70"/>
                    <a:pt x="73" y="70"/>
                    <a:pt x="73" y="70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4" name="Rectangle 362"/>
            <p:cNvSpPr>
              <a:spLocks noChangeArrowheads="1"/>
            </p:cNvSpPr>
            <p:nvPr/>
          </p:nvSpPr>
          <p:spPr bwMode="auto">
            <a:xfrm>
              <a:off x="4868862" y="174625"/>
              <a:ext cx="585788" cy="6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5" name="Freeform 363"/>
            <p:cNvSpPr>
              <a:spLocks noEditPoints="1"/>
            </p:cNvSpPr>
            <p:nvPr/>
          </p:nvSpPr>
          <p:spPr bwMode="auto">
            <a:xfrm>
              <a:off x="4868862" y="312738"/>
              <a:ext cx="585788" cy="236538"/>
            </a:xfrm>
            <a:custGeom>
              <a:avLst/>
              <a:gdLst>
                <a:gd name="T0" fmla="*/ 312 w 369"/>
                <a:gd name="T1" fmla="*/ 149 h 149"/>
                <a:gd name="T2" fmla="*/ 369 w 369"/>
                <a:gd name="T3" fmla="*/ 149 h 149"/>
                <a:gd name="T4" fmla="*/ 369 w 369"/>
                <a:gd name="T5" fmla="*/ 0 h 149"/>
                <a:gd name="T6" fmla="*/ 312 w 369"/>
                <a:gd name="T7" fmla="*/ 0 h 149"/>
                <a:gd name="T8" fmla="*/ 312 w 369"/>
                <a:gd name="T9" fmla="*/ 71 h 149"/>
                <a:gd name="T10" fmla="*/ 312 w 369"/>
                <a:gd name="T11" fmla="*/ 71 h 149"/>
                <a:gd name="T12" fmla="*/ 341 w 369"/>
                <a:gd name="T13" fmla="*/ 100 h 149"/>
                <a:gd name="T14" fmla="*/ 312 w 369"/>
                <a:gd name="T15" fmla="*/ 126 h 149"/>
                <a:gd name="T16" fmla="*/ 312 w 369"/>
                <a:gd name="T17" fmla="*/ 149 h 149"/>
                <a:gd name="T18" fmla="*/ 0 w 369"/>
                <a:gd name="T19" fmla="*/ 149 h 149"/>
                <a:gd name="T20" fmla="*/ 312 w 369"/>
                <a:gd name="T21" fmla="*/ 149 h 149"/>
                <a:gd name="T22" fmla="*/ 312 w 369"/>
                <a:gd name="T23" fmla="*/ 126 h 149"/>
                <a:gd name="T24" fmla="*/ 286 w 369"/>
                <a:gd name="T25" fmla="*/ 100 h 149"/>
                <a:gd name="T26" fmla="*/ 312 w 369"/>
                <a:gd name="T27" fmla="*/ 71 h 149"/>
                <a:gd name="T28" fmla="*/ 312 w 369"/>
                <a:gd name="T29" fmla="*/ 0 h 149"/>
                <a:gd name="T30" fmla="*/ 0 w 369"/>
                <a:gd name="T31" fmla="*/ 0 h 149"/>
                <a:gd name="T32" fmla="*/ 0 w 369"/>
                <a:gd name="T33" fmla="*/ 149 h 149"/>
                <a:gd name="T34" fmla="*/ 0 w 369"/>
                <a:gd name="T35" fmla="*/ 149 h 149"/>
                <a:gd name="T36" fmla="*/ 312 w 369"/>
                <a:gd name="T37" fmla="*/ 71 h 149"/>
                <a:gd name="T38" fmla="*/ 312 w 369"/>
                <a:gd name="T39" fmla="*/ 7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9" h="149">
                  <a:moveTo>
                    <a:pt x="312" y="149"/>
                  </a:moveTo>
                  <a:lnTo>
                    <a:pt x="369" y="149"/>
                  </a:lnTo>
                  <a:lnTo>
                    <a:pt x="369" y="0"/>
                  </a:lnTo>
                  <a:lnTo>
                    <a:pt x="312" y="0"/>
                  </a:lnTo>
                  <a:lnTo>
                    <a:pt x="312" y="71"/>
                  </a:lnTo>
                  <a:lnTo>
                    <a:pt x="312" y="71"/>
                  </a:lnTo>
                  <a:lnTo>
                    <a:pt x="341" y="100"/>
                  </a:lnTo>
                  <a:lnTo>
                    <a:pt x="312" y="126"/>
                  </a:lnTo>
                  <a:lnTo>
                    <a:pt x="312" y="149"/>
                  </a:lnTo>
                  <a:close/>
                  <a:moveTo>
                    <a:pt x="0" y="149"/>
                  </a:moveTo>
                  <a:lnTo>
                    <a:pt x="312" y="149"/>
                  </a:lnTo>
                  <a:lnTo>
                    <a:pt x="312" y="126"/>
                  </a:lnTo>
                  <a:lnTo>
                    <a:pt x="286" y="100"/>
                  </a:lnTo>
                  <a:lnTo>
                    <a:pt x="312" y="71"/>
                  </a:lnTo>
                  <a:lnTo>
                    <a:pt x="312" y="0"/>
                  </a:lnTo>
                  <a:lnTo>
                    <a:pt x="0" y="0"/>
                  </a:lnTo>
                  <a:lnTo>
                    <a:pt x="0" y="149"/>
                  </a:lnTo>
                  <a:lnTo>
                    <a:pt x="0" y="149"/>
                  </a:lnTo>
                  <a:close/>
                  <a:moveTo>
                    <a:pt x="312" y="71"/>
                  </a:moveTo>
                  <a:lnTo>
                    <a:pt x="312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6" name="Freeform 364"/>
            <p:cNvSpPr>
              <a:spLocks noEditPoints="1"/>
            </p:cNvSpPr>
            <p:nvPr/>
          </p:nvSpPr>
          <p:spPr bwMode="auto">
            <a:xfrm>
              <a:off x="4868862" y="312738"/>
              <a:ext cx="585788" cy="236538"/>
            </a:xfrm>
            <a:custGeom>
              <a:avLst/>
              <a:gdLst>
                <a:gd name="T0" fmla="*/ 312 w 369"/>
                <a:gd name="T1" fmla="*/ 149 h 149"/>
                <a:gd name="T2" fmla="*/ 369 w 369"/>
                <a:gd name="T3" fmla="*/ 149 h 149"/>
                <a:gd name="T4" fmla="*/ 369 w 369"/>
                <a:gd name="T5" fmla="*/ 0 h 149"/>
                <a:gd name="T6" fmla="*/ 312 w 369"/>
                <a:gd name="T7" fmla="*/ 0 h 149"/>
                <a:gd name="T8" fmla="*/ 312 w 369"/>
                <a:gd name="T9" fmla="*/ 71 h 149"/>
                <a:gd name="T10" fmla="*/ 312 w 369"/>
                <a:gd name="T11" fmla="*/ 71 h 149"/>
                <a:gd name="T12" fmla="*/ 341 w 369"/>
                <a:gd name="T13" fmla="*/ 100 h 149"/>
                <a:gd name="T14" fmla="*/ 312 w 369"/>
                <a:gd name="T15" fmla="*/ 126 h 149"/>
                <a:gd name="T16" fmla="*/ 312 w 369"/>
                <a:gd name="T17" fmla="*/ 149 h 149"/>
                <a:gd name="T18" fmla="*/ 0 w 369"/>
                <a:gd name="T19" fmla="*/ 149 h 149"/>
                <a:gd name="T20" fmla="*/ 312 w 369"/>
                <a:gd name="T21" fmla="*/ 149 h 149"/>
                <a:gd name="T22" fmla="*/ 312 w 369"/>
                <a:gd name="T23" fmla="*/ 126 h 149"/>
                <a:gd name="T24" fmla="*/ 286 w 369"/>
                <a:gd name="T25" fmla="*/ 100 h 149"/>
                <a:gd name="T26" fmla="*/ 312 w 369"/>
                <a:gd name="T27" fmla="*/ 71 h 149"/>
                <a:gd name="T28" fmla="*/ 312 w 369"/>
                <a:gd name="T29" fmla="*/ 0 h 149"/>
                <a:gd name="T30" fmla="*/ 0 w 369"/>
                <a:gd name="T31" fmla="*/ 0 h 149"/>
                <a:gd name="T32" fmla="*/ 0 w 369"/>
                <a:gd name="T33" fmla="*/ 149 h 149"/>
                <a:gd name="T34" fmla="*/ 0 w 369"/>
                <a:gd name="T35" fmla="*/ 149 h 149"/>
                <a:gd name="T36" fmla="*/ 312 w 369"/>
                <a:gd name="T37" fmla="*/ 71 h 149"/>
                <a:gd name="T38" fmla="*/ 312 w 369"/>
                <a:gd name="T39" fmla="*/ 7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9" h="149">
                  <a:moveTo>
                    <a:pt x="312" y="149"/>
                  </a:moveTo>
                  <a:lnTo>
                    <a:pt x="369" y="149"/>
                  </a:lnTo>
                  <a:lnTo>
                    <a:pt x="369" y="0"/>
                  </a:lnTo>
                  <a:lnTo>
                    <a:pt x="312" y="0"/>
                  </a:lnTo>
                  <a:lnTo>
                    <a:pt x="312" y="71"/>
                  </a:lnTo>
                  <a:lnTo>
                    <a:pt x="312" y="71"/>
                  </a:lnTo>
                  <a:lnTo>
                    <a:pt x="341" y="100"/>
                  </a:lnTo>
                  <a:lnTo>
                    <a:pt x="312" y="126"/>
                  </a:lnTo>
                  <a:lnTo>
                    <a:pt x="312" y="149"/>
                  </a:lnTo>
                  <a:moveTo>
                    <a:pt x="0" y="149"/>
                  </a:moveTo>
                  <a:lnTo>
                    <a:pt x="312" y="149"/>
                  </a:lnTo>
                  <a:lnTo>
                    <a:pt x="312" y="126"/>
                  </a:lnTo>
                  <a:lnTo>
                    <a:pt x="286" y="100"/>
                  </a:lnTo>
                  <a:lnTo>
                    <a:pt x="312" y="71"/>
                  </a:lnTo>
                  <a:lnTo>
                    <a:pt x="312" y="0"/>
                  </a:lnTo>
                  <a:lnTo>
                    <a:pt x="0" y="0"/>
                  </a:lnTo>
                  <a:lnTo>
                    <a:pt x="0" y="149"/>
                  </a:lnTo>
                  <a:lnTo>
                    <a:pt x="0" y="149"/>
                  </a:lnTo>
                  <a:moveTo>
                    <a:pt x="312" y="71"/>
                  </a:moveTo>
                  <a:lnTo>
                    <a:pt x="312" y="71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7" name="Freeform 365"/>
            <p:cNvSpPr>
              <a:spLocks/>
            </p:cNvSpPr>
            <p:nvPr/>
          </p:nvSpPr>
          <p:spPr bwMode="auto">
            <a:xfrm>
              <a:off x="7432675" y="1597025"/>
              <a:ext cx="404813" cy="365125"/>
            </a:xfrm>
            <a:custGeom>
              <a:avLst/>
              <a:gdLst>
                <a:gd name="T0" fmla="*/ 0 w 255"/>
                <a:gd name="T1" fmla="*/ 93 h 230"/>
                <a:gd name="T2" fmla="*/ 0 w 255"/>
                <a:gd name="T3" fmla="*/ 197 h 230"/>
                <a:gd name="T4" fmla="*/ 5 w 255"/>
                <a:gd name="T5" fmla="*/ 197 h 230"/>
                <a:gd name="T6" fmla="*/ 40 w 255"/>
                <a:gd name="T7" fmla="*/ 197 h 230"/>
                <a:gd name="T8" fmla="*/ 52 w 255"/>
                <a:gd name="T9" fmla="*/ 197 h 230"/>
                <a:gd name="T10" fmla="*/ 52 w 255"/>
                <a:gd name="T11" fmla="*/ 209 h 230"/>
                <a:gd name="T12" fmla="*/ 52 w 255"/>
                <a:gd name="T13" fmla="*/ 230 h 230"/>
                <a:gd name="T14" fmla="*/ 64 w 255"/>
                <a:gd name="T15" fmla="*/ 230 h 230"/>
                <a:gd name="T16" fmla="*/ 64 w 255"/>
                <a:gd name="T17" fmla="*/ 209 h 230"/>
                <a:gd name="T18" fmla="*/ 64 w 255"/>
                <a:gd name="T19" fmla="*/ 197 h 230"/>
                <a:gd name="T20" fmla="*/ 76 w 255"/>
                <a:gd name="T21" fmla="*/ 197 h 230"/>
                <a:gd name="T22" fmla="*/ 111 w 255"/>
                <a:gd name="T23" fmla="*/ 197 h 230"/>
                <a:gd name="T24" fmla="*/ 120 w 255"/>
                <a:gd name="T25" fmla="*/ 197 h 230"/>
                <a:gd name="T26" fmla="*/ 120 w 255"/>
                <a:gd name="T27" fmla="*/ 209 h 230"/>
                <a:gd name="T28" fmla="*/ 120 w 255"/>
                <a:gd name="T29" fmla="*/ 230 h 230"/>
                <a:gd name="T30" fmla="*/ 135 w 255"/>
                <a:gd name="T31" fmla="*/ 230 h 230"/>
                <a:gd name="T32" fmla="*/ 135 w 255"/>
                <a:gd name="T33" fmla="*/ 209 h 230"/>
                <a:gd name="T34" fmla="*/ 135 w 255"/>
                <a:gd name="T35" fmla="*/ 197 h 230"/>
                <a:gd name="T36" fmla="*/ 144 w 255"/>
                <a:gd name="T37" fmla="*/ 197 h 230"/>
                <a:gd name="T38" fmla="*/ 182 w 255"/>
                <a:gd name="T39" fmla="*/ 197 h 230"/>
                <a:gd name="T40" fmla="*/ 191 w 255"/>
                <a:gd name="T41" fmla="*/ 197 h 230"/>
                <a:gd name="T42" fmla="*/ 191 w 255"/>
                <a:gd name="T43" fmla="*/ 209 h 230"/>
                <a:gd name="T44" fmla="*/ 191 w 255"/>
                <a:gd name="T45" fmla="*/ 230 h 230"/>
                <a:gd name="T46" fmla="*/ 206 w 255"/>
                <a:gd name="T47" fmla="*/ 230 h 230"/>
                <a:gd name="T48" fmla="*/ 206 w 255"/>
                <a:gd name="T49" fmla="*/ 209 h 230"/>
                <a:gd name="T50" fmla="*/ 206 w 255"/>
                <a:gd name="T51" fmla="*/ 197 h 230"/>
                <a:gd name="T52" fmla="*/ 215 w 255"/>
                <a:gd name="T53" fmla="*/ 197 h 230"/>
                <a:gd name="T54" fmla="*/ 251 w 255"/>
                <a:gd name="T55" fmla="*/ 197 h 230"/>
                <a:gd name="T56" fmla="*/ 255 w 255"/>
                <a:gd name="T57" fmla="*/ 197 h 230"/>
                <a:gd name="T58" fmla="*/ 255 w 255"/>
                <a:gd name="T59" fmla="*/ 93 h 230"/>
                <a:gd name="T60" fmla="*/ 239 w 255"/>
                <a:gd name="T61" fmla="*/ 93 h 230"/>
                <a:gd name="T62" fmla="*/ 239 w 255"/>
                <a:gd name="T63" fmla="*/ 116 h 230"/>
                <a:gd name="T64" fmla="*/ 215 w 255"/>
                <a:gd name="T65" fmla="*/ 116 h 230"/>
                <a:gd name="T66" fmla="*/ 215 w 255"/>
                <a:gd name="T67" fmla="*/ 93 h 230"/>
                <a:gd name="T68" fmla="*/ 189 w 255"/>
                <a:gd name="T69" fmla="*/ 93 h 230"/>
                <a:gd name="T70" fmla="*/ 189 w 255"/>
                <a:gd name="T71" fmla="*/ 116 h 230"/>
                <a:gd name="T72" fmla="*/ 165 w 255"/>
                <a:gd name="T73" fmla="*/ 116 h 230"/>
                <a:gd name="T74" fmla="*/ 165 w 255"/>
                <a:gd name="T75" fmla="*/ 93 h 230"/>
                <a:gd name="T76" fmla="*/ 144 w 255"/>
                <a:gd name="T77" fmla="*/ 93 h 230"/>
                <a:gd name="T78" fmla="*/ 144 w 255"/>
                <a:gd name="T79" fmla="*/ 0 h 230"/>
                <a:gd name="T80" fmla="*/ 111 w 255"/>
                <a:gd name="T81" fmla="*/ 0 h 230"/>
                <a:gd name="T82" fmla="*/ 111 w 255"/>
                <a:gd name="T83" fmla="*/ 93 h 230"/>
                <a:gd name="T84" fmla="*/ 90 w 255"/>
                <a:gd name="T85" fmla="*/ 93 h 230"/>
                <a:gd name="T86" fmla="*/ 90 w 255"/>
                <a:gd name="T87" fmla="*/ 116 h 230"/>
                <a:gd name="T88" fmla="*/ 66 w 255"/>
                <a:gd name="T89" fmla="*/ 116 h 230"/>
                <a:gd name="T90" fmla="*/ 66 w 255"/>
                <a:gd name="T91" fmla="*/ 93 h 230"/>
                <a:gd name="T92" fmla="*/ 40 w 255"/>
                <a:gd name="T93" fmla="*/ 93 h 230"/>
                <a:gd name="T94" fmla="*/ 40 w 255"/>
                <a:gd name="T95" fmla="*/ 116 h 230"/>
                <a:gd name="T96" fmla="*/ 16 w 255"/>
                <a:gd name="T97" fmla="*/ 116 h 230"/>
                <a:gd name="T98" fmla="*/ 16 w 255"/>
                <a:gd name="T99" fmla="*/ 93 h 230"/>
                <a:gd name="T100" fmla="*/ 0 w 255"/>
                <a:gd name="T101" fmla="*/ 9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5" h="230">
                  <a:moveTo>
                    <a:pt x="0" y="93"/>
                  </a:moveTo>
                  <a:lnTo>
                    <a:pt x="0" y="197"/>
                  </a:lnTo>
                  <a:lnTo>
                    <a:pt x="5" y="197"/>
                  </a:lnTo>
                  <a:lnTo>
                    <a:pt x="40" y="197"/>
                  </a:lnTo>
                  <a:lnTo>
                    <a:pt x="52" y="197"/>
                  </a:lnTo>
                  <a:lnTo>
                    <a:pt x="52" y="209"/>
                  </a:lnTo>
                  <a:lnTo>
                    <a:pt x="52" y="230"/>
                  </a:lnTo>
                  <a:lnTo>
                    <a:pt x="64" y="230"/>
                  </a:lnTo>
                  <a:lnTo>
                    <a:pt x="64" y="209"/>
                  </a:lnTo>
                  <a:lnTo>
                    <a:pt x="64" y="197"/>
                  </a:lnTo>
                  <a:lnTo>
                    <a:pt x="76" y="197"/>
                  </a:lnTo>
                  <a:lnTo>
                    <a:pt x="111" y="197"/>
                  </a:lnTo>
                  <a:lnTo>
                    <a:pt x="120" y="197"/>
                  </a:lnTo>
                  <a:lnTo>
                    <a:pt x="120" y="209"/>
                  </a:lnTo>
                  <a:lnTo>
                    <a:pt x="120" y="230"/>
                  </a:lnTo>
                  <a:lnTo>
                    <a:pt x="135" y="230"/>
                  </a:lnTo>
                  <a:lnTo>
                    <a:pt x="135" y="209"/>
                  </a:lnTo>
                  <a:lnTo>
                    <a:pt x="135" y="197"/>
                  </a:lnTo>
                  <a:lnTo>
                    <a:pt x="144" y="197"/>
                  </a:lnTo>
                  <a:lnTo>
                    <a:pt x="182" y="197"/>
                  </a:lnTo>
                  <a:lnTo>
                    <a:pt x="191" y="197"/>
                  </a:lnTo>
                  <a:lnTo>
                    <a:pt x="191" y="209"/>
                  </a:lnTo>
                  <a:lnTo>
                    <a:pt x="191" y="230"/>
                  </a:lnTo>
                  <a:lnTo>
                    <a:pt x="206" y="230"/>
                  </a:lnTo>
                  <a:lnTo>
                    <a:pt x="206" y="209"/>
                  </a:lnTo>
                  <a:lnTo>
                    <a:pt x="206" y="197"/>
                  </a:lnTo>
                  <a:lnTo>
                    <a:pt x="215" y="197"/>
                  </a:lnTo>
                  <a:lnTo>
                    <a:pt x="251" y="197"/>
                  </a:lnTo>
                  <a:lnTo>
                    <a:pt x="255" y="197"/>
                  </a:lnTo>
                  <a:lnTo>
                    <a:pt x="255" y="93"/>
                  </a:lnTo>
                  <a:lnTo>
                    <a:pt x="239" y="93"/>
                  </a:lnTo>
                  <a:lnTo>
                    <a:pt x="239" y="116"/>
                  </a:lnTo>
                  <a:lnTo>
                    <a:pt x="215" y="116"/>
                  </a:lnTo>
                  <a:lnTo>
                    <a:pt x="215" y="93"/>
                  </a:lnTo>
                  <a:lnTo>
                    <a:pt x="189" y="93"/>
                  </a:lnTo>
                  <a:lnTo>
                    <a:pt x="189" y="116"/>
                  </a:lnTo>
                  <a:lnTo>
                    <a:pt x="165" y="116"/>
                  </a:lnTo>
                  <a:lnTo>
                    <a:pt x="165" y="93"/>
                  </a:lnTo>
                  <a:lnTo>
                    <a:pt x="144" y="93"/>
                  </a:lnTo>
                  <a:lnTo>
                    <a:pt x="144" y="0"/>
                  </a:lnTo>
                  <a:lnTo>
                    <a:pt x="111" y="0"/>
                  </a:lnTo>
                  <a:lnTo>
                    <a:pt x="111" y="93"/>
                  </a:lnTo>
                  <a:lnTo>
                    <a:pt x="90" y="93"/>
                  </a:lnTo>
                  <a:lnTo>
                    <a:pt x="90" y="116"/>
                  </a:lnTo>
                  <a:lnTo>
                    <a:pt x="66" y="116"/>
                  </a:lnTo>
                  <a:lnTo>
                    <a:pt x="66" y="93"/>
                  </a:lnTo>
                  <a:lnTo>
                    <a:pt x="40" y="93"/>
                  </a:lnTo>
                  <a:lnTo>
                    <a:pt x="40" y="116"/>
                  </a:lnTo>
                  <a:lnTo>
                    <a:pt x="16" y="116"/>
                  </a:lnTo>
                  <a:lnTo>
                    <a:pt x="16" y="93"/>
                  </a:lnTo>
                  <a:lnTo>
                    <a:pt x="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8" name="Freeform 366"/>
            <p:cNvSpPr>
              <a:spLocks/>
            </p:cNvSpPr>
            <p:nvPr/>
          </p:nvSpPr>
          <p:spPr bwMode="auto">
            <a:xfrm>
              <a:off x="7346950" y="1928813"/>
              <a:ext cx="577850" cy="296863"/>
            </a:xfrm>
            <a:custGeom>
              <a:avLst/>
              <a:gdLst>
                <a:gd name="T0" fmla="*/ 364 w 364"/>
                <a:gd name="T1" fmla="*/ 0 h 187"/>
                <a:gd name="T2" fmla="*/ 340 w 364"/>
                <a:gd name="T3" fmla="*/ 0 h 187"/>
                <a:gd name="T4" fmla="*/ 340 w 364"/>
                <a:gd name="T5" fmla="*/ 30 h 187"/>
                <a:gd name="T6" fmla="*/ 309 w 364"/>
                <a:gd name="T7" fmla="*/ 30 h 187"/>
                <a:gd name="T8" fmla="*/ 305 w 364"/>
                <a:gd name="T9" fmla="*/ 30 h 187"/>
                <a:gd name="T10" fmla="*/ 305 w 364"/>
                <a:gd name="T11" fmla="*/ 0 h 187"/>
                <a:gd name="T12" fmla="*/ 269 w 364"/>
                <a:gd name="T13" fmla="*/ 0 h 187"/>
                <a:gd name="T14" fmla="*/ 269 w 364"/>
                <a:gd name="T15" fmla="*/ 30 h 187"/>
                <a:gd name="T16" fmla="*/ 236 w 364"/>
                <a:gd name="T17" fmla="*/ 30 h 187"/>
                <a:gd name="T18" fmla="*/ 236 w 364"/>
                <a:gd name="T19" fmla="*/ 0 h 187"/>
                <a:gd name="T20" fmla="*/ 198 w 364"/>
                <a:gd name="T21" fmla="*/ 0 h 187"/>
                <a:gd name="T22" fmla="*/ 198 w 364"/>
                <a:gd name="T23" fmla="*/ 30 h 187"/>
                <a:gd name="T24" fmla="*/ 165 w 364"/>
                <a:gd name="T25" fmla="*/ 30 h 187"/>
                <a:gd name="T26" fmla="*/ 165 w 364"/>
                <a:gd name="T27" fmla="*/ 0 h 187"/>
                <a:gd name="T28" fmla="*/ 130 w 364"/>
                <a:gd name="T29" fmla="*/ 0 h 187"/>
                <a:gd name="T30" fmla="*/ 130 w 364"/>
                <a:gd name="T31" fmla="*/ 30 h 187"/>
                <a:gd name="T32" fmla="*/ 94 w 364"/>
                <a:gd name="T33" fmla="*/ 30 h 187"/>
                <a:gd name="T34" fmla="*/ 94 w 364"/>
                <a:gd name="T35" fmla="*/ 0 h 187"/>
                <a:gd name="T36" fmla="*/ 59 w 364"/>
                <a:gd name="T37" fmla="*/ 0 h 187"/>
                <a:gd name="T38" fmla="*/ 59 w 364"/>
                <a:gd name="T39" fmla="*/ 30 h 187"/>
                <a:gd name="T40" fmla="*/ 54 w 364"/>
                <a:gd name="T41" fmla="*/ 30 h 187"/>
                <a:gd name="T42" fmla="*/ 26 w 364"/>
                <a:gd name="T43" fmla="*/ 30 h 187"/>
                <a:gd name="T44" fmla="*/ 26 w 364"/>
                <a:gd name="T45" fmla="*/ 0 h 187"/>
                <a:gd name="T46" fmla="*/ 0 w 364"/>
                <a:gd name="T47" fmla="*/ 0 h 187"/>
                <a:gd name="T48" fmla="*/ 0 w 364"/>
                <a:gd name="T49" fmla="*/ 187 h 187"/>
                <a:gd name="T50" fmla="*/ 139 w 364"/>
                <a:gd name="T51" fmla="*/ 187 h 187"/>
                <a:gd name="T52" fmla="*/ 139 w 364"/>
                <a:gd name="T53" fmla="*/ 113 h 187"/>
                <a:gd name="T54" fmla="*/ 234 w 364"/>
                <a:gd name="T55" fmla="*/ 113 h 187"/>
                <a:gd name="T56" fmla="*/ 234 w 364"/>
                <a:gd name="T57" fmla="*/ 187 h 187"/>
                <a:gd name="T58" fmla="*/ 364 w 364"/>
                <a:gd name="T59" fmla="*/ 187 h 187"/>
                <a:gd name="T60" fmla="*/ 364 w 364"/>
                <a:gd name="T61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64" h="187">
                  <a:moveTo>
                    <a:pt x="364" y="0"/>
                  </a:moveTo>
                  <a:lnTo>
                    <a:pt x="340" y="0"/>
                  </a:lnTo>
                  <a:lnTo>
                    <a:pt x="340" y="30"/>
                  </a:lnTo>
                  <a:lnTo>
                    <a:pt x="309" y="30"/>
                  </a:lnTo>
                  <a:lnTo>
                    <a:pt x="305" y="30"/>
                  </a:lnTo>
                  <a:lnTo>
                    <a:pt x="305" y="0"/>
                  </a:lnTo>
                  <a:lnTo>
                    <a:pt x="269" y="0"/>
                  </a:lnTo>
                  <a:lnTo>
                    <a:pt x="269" y="30"/>
                  </a:lnTo>
                  <a:lnTo>
                    <a:pt x="236" y="30"/>
                  </a:lnTo>
                  <a:lnTo>
                    <a:pt x="236" y="0"/>
                  </a:lnTo>
                  <a:lnTo>
                    <a:pt x="198" y="0"/>
                  </a:lnTo>
                  <a:lnTo>
                    <a:pt x="198" y="30"/>
                  </a:lnTo>
                  <a:lnTo>
                    <a:pt x="165" y="30"/>
                  </a:lnTo>
                  <a:lnTo>
                    <a:pt x="165" y="0"/>
                  </a:lnTo>
                  <a:lnTo>
                    <a:pt x="130" y="0"/>
                  </a:lnTo>
                  <a:lnTo>
                    <a:pt x="130" y="30"/>
                  </a:lnTo>
                  <a:lnTo>
                    <a:pt x="94" y="30"/>
                  </a:lnTo>
                  <a:lnTo>
                    <a:pt x="94" y="0"/>
                  </a:lnTo>
                  <a:lnTo>
                    <a:pt x="59" y="0"/>
                  </a:lnTo>
                  <a:lnTo>
                    <a:pt x="59" y="30"/>
                  </a:lnTo>
                  <a:lnTo>
                    <a:pt x="54" y="30"/>
                  </a:lnTo>
                  <a:lnTo>
                    <a:pt x="26" y="3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87"/>
                  </a:lnTo>
                  <a:lnTo>
                    <a:pt x="139" y="187"/>
                  </a:lnTo>
                  <a:lnTo>
                    <a:pt x="139" y="113"/>
                  </a:lnTo>
                  <a:lnTo>
                    <a:pt x="234" y="113"/>
                  </a:lnTo>
                  <a:lnTo>
                    <a:pt x="234" y="187"/>
                  </a:lnTo>
                  <a:lnTo>
                    <a:pt x="364" y="187"/>
                  </a:lnTo>
                  <a:lnTo>
                    <a:pt x="3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9" name="Freeform 367"/>
            <p:cNvSpPr>
              <a:spLocks/>
            </p:cNvSpPr>
            <p:nvPr/>
          </p:nvSpPr>
          <p:spPr bwMode="auto">
            <a:xfrm>
              <a:off x="7688262" y="1612900"/>
              <a:ext cx="165100" cy="104775"/>
            </a:xfrm>
            <a:custGeom>
              <a:avLst/>
              <a:gdLst>
                <a:gd name="T0" fmla="*/ 0 w 104"/>
                <a:gd name="T1" fmla="*/ 0 h 66"/>
                <a:gd name="T2" fmla="*/ 0 w 104"/>
                <a:gd name="T3" fmla="*/ 66 h 66"/>
                <a:gd name="T4" fmla="*/ 104 w 104"/>
                <a:gd name="T5" fmla="*/ 33 h 66"/>
                <a:gd name="T6" fmla="*/ 0 w 104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66">
                  <a:moveTo>
                    <a:pt x="0" y="0"/>
                  </a:moveTo>
                  <a:lnTo>
                    <a:pt x="0" y="66"/>
                  </a:lnTo>
                  <a:lnTo>
                    <a:pt x="104" y="3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0" name="Freeform 368"/>
            <p:cNvSpPr>
              <a:spLocks/>
            </p:cNvSpPr>
            <p:nvPr/>
          </p:nvSpPr>
          <p:spPr bwMode="auto">
            <a:xfrm>
              <a:off x="6862762" y="1241425"/>
              <a:ext cx="592138" cy="157163"/>
            </a:xfrm>
            <a:custGeom>
              <a:avLst/>
              <a:gdLst>
                <a:gd name="T0" fmla="*/ 49 w 373"/>
                <a:gd name="T1" fmla="*/ 99 h 99"/>
                <a:gd name="T2" fmla="*/ 59 w 373"/>
                <a:gd name="T3" fmla="*/ 99 h 99"/>
                <a:gd name="T4" fmla="*/ 314 w 373"/>
                <a:gd name="T5" fmla="*/ 99 h 99"/>
                <a:gd name="T6" fmla="*/ 319 w 373"/>
                <a:gd name="T7" fmla="*/ 99 h 99"/>
                <a:gd name="T8" fmla="*/ 373 w 373"/>
                <a:gd name="T9" fmla="*/ 0 h 99"/>
                <a:gd name="T10" fmla="*/ 371 w 373"/>
                <a:gd name="T11" fmla="*/ 0 h 99"/>
                <a:gd name="T12" fmla="*/ 316 w 373"/>
                <a:gd name="T13" fmla="*/ 0 h 99"/>
                <a:gd name="T14" fmla="*/ 271 w 373"/>
                <a:gd name="T15" fmla="*/ 0 h 99"/>
                <a:gd name="T16" fmla="*/ 99 w 373"/>
                <a:gd name="T17" fmla="*/ 0 h 99"/>
                <a:gd name="T18" fmla="*/ 56 w 373"/>
                <a:gd name="T19" fmla="*/ 0 h 99"/>
                <a:gd name="T20" fmla="*/ 0 w 373"/>
                <a:gd name="T21" fmla="*/ 0 h 99"/>
                <a:gd name="T22" fmla="*/ 49 w 373"/>
                <a:gd name="T23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3" h="99">
                  <a:moveTo>
                    <a:pt x="49" y="99"/>
                  </a:moveTo>
                  <a:lnTo>
                    <a:pt x="59" y="99"/>
                  </a:lnTo>
                  <a:lnTo>
                    <a:pt x="314" y="99"/>
                  </a:lnTo>
                  <a:lnTo>
                    <a:pt x="319" y="99"/>
                  </a:lnTo>
                  <a:lnTo>
                    <a:pt x="373" y="0"/>
                  </a:lnTo>
                  <a:lnTo>
                    <a:pt x="371" y="0"/>
                  </a:lnTo>
                  <a:lnTo>
                    <a:pt x="316" y="0"/>
                  </a:lnTo>
                  <a:lnTo>
                    <a:pt x="271" y="0"/>
                  </a:lnTo>
                  <a:lnTo>
                    <a:pt x="99" y="0"/>
                  </a:lnTo>
                  <a:lnTo>
                    <a:pt x="56" y="0"/>
                  </a:lnTo>
                  <a:lnTo>
                    <a:pt x="0" y="0"/>
                  </a:lnTo>
                  <a:lnTo>
                    <a:pt x="49" y="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1" name="Freeform 369"/>
            <p:cNvSpPr>
              <a:spLocks/>
            </p:cNvSpPr>
            <p:nvPr/>
          </p:nvSpPr>
          <p:spPr bwMode="auto">
            <a:xfrm>
              <a:off x="6858000" y="1274763"/>
              <a:ext cx="593725" cy="280988"/>
            </a:xfrm>
            <a:custGeom>
              <a:avLst/>
              <a:gdLst>
                <a:gd name="T0" fmla="*/ 0 w 158"/>
                <a:gd name="T1" fmla="*/ 75 h 75"/>
                <a:gd name="T2" fmla="*/ 158 w 158"/>
                <a:gd name="T3" fmla="*/ 75 h 75"/>
                <a:gd name="T4" fmla="*/ 158 w 158"/>
                <a:gd name="T5" fmla="*/ 0 h 75"/>
                <a:gd name="T6" fmla="*/ 140 w 158"/>
                <a:gd name="T7" fmla="*/ 35 h 75"/>
                <a:gd name="T8" fmla="*/ 139 w 158"/>
                <a:gd name="T9" fmla="*/ 37 h 75"/>
                <a:gd name="T10" fmla="*/ 136 w 158"/>
                <a:gd name="T11" fmla="*/ 37 h 75"/>
                <a:gd name="T12" fmla="*/ 131 w 158"/>
                <a:gd name="T13" fmla="*/ 37 h 75"/>
                <a:gd name="T14" fmla="*/ 92 w 158"/>
                <a:gd name="T15" fmla="*/ 37 h 75"/>
                <a:gd name="T16" fmla="*/ 92 w 158"/>
                <a:gd name="T17" fmla="*/ 39 h 75"/>
                <a:gd name="T18" fmla="*/ 90 w 158"/>
                <a:gd name="T19" fmla="*/ 46 h 75"/>
                <a:gd name="T20" fmla="*/ 80 w 158"/>
                <a:gd name="T21" fmla="*/ 51 h 75"/>
                <a:gd name="T22" fmla="*/ 69 w 158"/>
                <a:gd name="T23" fmla="*/ 46 h 75"/>
                <a:gd name="T24" fmla="*/ 67 w 158"/>
                <a:gd name="T25" fmla="*/ 39 h 75"/>
                <a:gd name="T26" fmla="*/ 68 w 158"/>
                <a:gd name="T27" fmla="*/ 37 h 75"/>
                <a:gd name="T28" fmla="*/ 29 w 158"/>
                <a:gd name="T29" fmla="*/ 37 h 75"/>
                <a:gd name="T30" fmla="*/ 22 w 158"/>
                <a:gd name="T31" fmla="*/ 37 h 75"/>
                <a:gd name="T32" fmla="*/ 19 w 158"/>
                <a:gd name="T33" fmla="*/ 37 h 75"/>
                <a:gd name="T34" fmla="*/ 18 w 158"/>
                <a:gd name="T35" fmla="*/ 35 h 75"/>
                <a:gd name="T36" fmla="*/ 0 w 158"/>
                <a:gd name="T37" fmla="*/ 1 h 75"/>
                <a:gd name="T38" fmla="*/ 0 w 158"/>
                <a:gd name="T3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" h="75">
                  <a:moveTo>
                    <a:pt x="0" y="75"/>
                  </a:moveTo>
                  <a:cubicBezTo>
                    <a:pt x="158" y="75"/>
                    <a:pt x="158" y="75"/>
                    <a:pt x="158" y="75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0" y="35"/>
                    <a:pt x="140" y="35"/>
                    <a:pt x="140" y="35"/>
                  </a:cubicBezTo>
                  <a:cubicBezTo>
                    <a:pt x="139" y="37"/>
                    <a:pt x="139" y="37"/>
                    <a:pt x="139" y="37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1" y="37"/>
                    <a:pt x="131" y="37"/>
                    <a:pt x="131" y="37"/>
                  </a:cubicBezTo>
                  <a:cubicBezTo>
                    <a:pt x="92" y="37"/>
                    <a:pt x="92" y="37"/>
                    <a:pt x="92" y="37"/>
                  </a:cubicBezTo>
                  <a:cubicBezTo>
                    <a:pt x="92" y="38"/>
                    <a:pt x="92" y="38"/>
                    <a:pt x="92" y="39"/>
                  </a:cubicBezTo>
                  <a:cubicBezTo>
                    <a:pt x="92" y="42"/>
                    <a:pt x="91" y="44"/>
                    <a:pt x="90" y="46"/>
                  </a:cubicBezTo>
                  <a:cubicBezTo>
                    <a:pt x="88" y="50"/>
                    <a:pt x="84" y="51"/>
                    <a:pt x="80" y="51"/>
                  </a:cubicBezTo>
                  <a:cubicBezTo>
                    <a:pt x="75" y="51"/>
                    <a:pt x="72" y="50"/>
                    <a:pt x="69" y="46"/>
                  </a:cubicBezTo>
                  <a:cubicBezTo>
                    <a:pt x="68" y="44"/>
                    <a:pt x="67" y="42"/>
                    <a:pt x="67" y="39"/>
                  </a:cubicBezTo>
                  <a:cubicBezTo>
                    <a:pt x="67" y="38"/>
                    <a:pt x="68" y="38"/>
                    <a:pt x="68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2" name="Freeform 370"/>
            <p:cNvSpPr>
              <a:spLocks/>
            </p:cNvSpPr>
            <p:nvPr/>
          </p:nvSpPr>
          <p:spPr bwMode="auto">
            <a:xfrm>
              <a:off x="6951662" y="1027113"/>
              <a:ext cx="412750" cy="195263"/>
            </a:xfrm>
            <a:custGeom>
              <a:avLst/>
              <a:gdLst>
                <a:gd name="T0" fmla="*/ 110 w 110"/>
                <a:gd name="T1" fmla="*/ 52 h 52"/>
                <a:gd name="T2" fmla="*/ 110 w 110"/>
                <a:gd name="T3" fmla="*/ 23 h 52"/>
                <a:gd name="T4" fmla="*/ 89 w 110"/>
                <a:gd name="T5" fmla="*/ 0 h 52"/>
                <a:gd name="T6" fmla="*/ 21 w 110"/>
                <a:gd name="T7" fmla="*/ 0 h 52"/>
                <a:gd name="T8" fmla="*/ 0 w 110"/>
                <a:gd name="T9" fmla="*/ 23 h 52"/>
                <a:gd name="T10" fmla="*/ 0 w 110"/>
                <a:gd name="T11" fmla="*/ 52 h 52"/>
                <a:gd name="T12" fmla="*/ 18 w 110"/>
                <a:gd name="T13" fmla="*/ 52 h 52"/>
                <a:gd name="T14" fmla="*/ 18 w 110"/>
                <a:gd name="T15" fmla="*/ 23 h 52"/>
                <a:gd name="T16" fmla="*/ 21 w 110"/>
                <a:gd name="T17" fmla="*/ 19 h 52"/>
                <a:gd name="T18" fmla="*/ 89 w 110"/>
                <a:gd name="T19" fmla="*/ 19 h 52"/>
                <a:gd name="T20" fmla="*/ 91 w 110"/>
                <a:gd name="T21" fmla="*/ 23 h 52"/>
                <a:gd name="T22" fmla="*/ 91 w 110"/>
                <a:gd name="T23" fmla="*/ 52 h 52"/>
                <a:gd name="T24" fmla="*/ 110 w 110"/>
                <a:gd name="T2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" h="52">
                  <a:moveTo>
                    <a:pt x="110" y="52"/>
                  </a:moveTo>
                  <a:cubicBezTo>
                    <a:pt x="110" y="23"/>
                    <a:pt x="110" y="23"/>
                    <a:pt x="110" y="23"/>
                  </a:cubicBezTo>
                  <a:cubicBezTo>
                    <a:pt x="110" y="11"/>
                    <a:pt x="101" y="0"/>
                    <a:pt x="89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1"/>
                    <a:pt x="0" y="23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1"/>
                    <a:pt x="19" y="19"/>
                    <a:pt x="21" y="19"/>
                  </a:cubicBezTo>
                  <a:cubicBezTo>
                    <a:pt x="89" y="19"/>
                    <a:pt x="89" y="19"/>
                    <a:pt x="89" y="19"/>
                  </a:cubicBezTo>
                  <a:cubicBezTo>
                    <a:pt x="90" y="19"/>
                    <a:pt x="91" y="21"/>
                    <a:pt x="91" y="23"/>
                  </a:cubicBezTo>
                  <a:cubicBezTo>
                    <a:pt x="91" y="52"/>
                    <a:pt x="91" y="52"/>
                    <a:pt x="91" y="52"/>
                  </a:cubicBezTo>
                  <a:lnTo>
                    <a:pt x="11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3" name="Freeform 371"/>
            <p:cNvSpPr>
              <a:spLocks/>
            </p:cNvSpPr>
            <p:nvPr/>
          </p:nvSpPr>
          <p:spPr bwMode="auto">
            <a:xfrm>
              <a:off x="6711950" y="628650"/>
              <a:ext cx="198438" cy="217488"/>
            </a:xfrm>
            <a:custGeom>
              <a:avLst/>
              <a:gdLst>
                <a:gd name="T0" fmla="*/ 34 w 53"/>
                <a:gd name="T1" fmla="*/ 0 h 58"/>
                <a:gd name="T2" fmla="*/ 15 w 53"/>
                <a:gd name="T3" fmla="*/ 15 h 58"/>
                <a:gd name="T4" fmla="*/ 7 w 53"/>
                <a:gd name="T5" fmla="*/ 17 h 58"/>
                <a:gd name="T6" fmla="*/ 7 w 53"/>
                <a:gd name="T7" fmla="*/ 18 h 58"/>
                <a:gd name="T8" fmla="*/ 15 w 53"/>
                <a:gd name="T9" fmla="*/ 53 h 58"/>
                <a:gd name="T10" fmla="*/ 46 w 53"/>
                <a:gd name="T11" fmla="*/ 36 h 58"/>
                <a:gd name="T12" fmla="*/ 39 w 53"/>
                <a:gd name="T13" fmla="*/ 1 h 58"/>
                <a:gd name="T14" fmla="*/ 34 w 53"/>
                <a:gd name="T1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8">
                  <a:moveTo>
                    <a:pt x="34" y="0"/>
                  </a:moveTo>
                  <a:cubicBezTo>
                    <a:pt x="30" y="7"/>
                    <a:pt x="23" y="12"/>
                    <a:pt x="15" y="15"/>
                  </a:cubicBezTo>
                  <a:cubicBezTo>
                    <a:pt x="12" y="16"/>
                    <a:pt x="10" y="17"/>
                    <a:pt x="7" y="17"/>
                  </a:cubicBezTo>
                  <a:cubicBezTo>
                    <a:pt x="7" y="17"/>
                    <a:pt x="7" y="18"/>
                    <a:pt x="7" y="18"/>
                  </a:cubicBezTo>
                  <a:cubicBezTo>
                    <a:pt x="0" y="32"/>
                    <a:pt x="4" y="47"/>
                    <a:pt x="15" y="53"/>
                  </a:cubicBezTo>
                  <a:cubicBezTo>
                    <a:pt x="25" y="58"/>
                    <a:pt x="40" y="50"/>
                    <a:pt x="46" y="36"/>
                  </a:cubicBezTo>
                  <a:cubicBezTo>
                    <a:pt x="53" y="22"/>
                    <a:pt x="50" y="7"/>
                    <a:pt x="39" y="1"/>
                  </a:cubicBezTo>
                  <a:cubicBezTo>
                    <a:pt x="37" y="1"/>
                    <a:pt x="36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4" name="Freeform 372"/>
            <p:cNvSpPr>
              <a:spLocks/>
            </p:cNvSpPr>
            <p:nvPr/>
          </p:nvSpPr>
          <p:spPr bwMode="auto">
            <a:xfrm>
              <a:off x="6467475" y="369888"/>
              <a:ext cx="398463" cy="311150"/>
            </a:xfrm>
            <a:custGeom>
              <a:avLst/>
              <a:gdLst>
                <a:gd name="T0" fmla="*/ 37 w 106"/>
                <a:gd name="T1" fmla="*/ 76 h 83"/>
                <a:gd name="T2" fmla="*/ 76 w 106"/>
                <a:gd name="T3" fmla="*/ 80 h 83"/>
                <a:gd name="T4" fmla="*/ 78 w 106"/>
                <a:gd name="T5" fmla="*/ 79 h 83"/>
                <a:gd name="T6" fmla="*/ 93 w 106"/>
                <a:gd name="T7" fmla="*/ 69 h 83"/>
                <a:gd name="T8" fmla="*/ 97 w 106"/>
                <a:gd name="T9" fmla="*/ 63 h 83"/>
                <a:gd name="T10" fmla="*/ 69 w 106"/>
                <a:gd name="T11" fmla="*/ 8 h 83"/>
                <a:gd name="T12" fmla="*/ 27 w 106"/>
                <a:gd name="T13" fmla="*/ 5 h 83"/>
                <a:gd name="T14" fmla="*/ 8 w 106"/>
                <a:gd name="T15" fmla="*/ 21 h 83"/>
                <a:gd name="T16" fmla="*/ 37 w 106"/>
                <a:gd name="T17" fmla="*/ 7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83">
                  <a:moveTo>
                    <a:pt x="37" y="76"/>
                  </a:moveTo>
                  <a:cubicBezTo>
                    <a:pt x="50" y="82"/>
                    <a:pt x="65" y="83"/>
                    <a:pt x="76" y="80"/>
                  </a:cubicBezTo>
                  <a:cubicBezTo>
                    <a:pt x="77" y="80"/>
                    <a:pt x="77" y="79"/>
                    <a:pt x="78" y="79"/>
                  </a:cubicBezTo>
                  <a:cubicBezTo>
                    <a:pt x="84" y="77"/>
                    <a:pt x="89" y="74"/>
                    <a:pt x="93" y="69"/>
                  </a:cubicBezTo>
                  <a:cubicBezTo>
                    <a:pt x="94" y="67"/>
                    <a:pt x="96" y="65"/>
                    <a:pt x="97" y="63"/>
                  </a:cubicBezTo>
                  <a:cubicBezTo>
                    <a:pt x="106" y="44"/>
                    <a:pt x="93" y="19"/>
                    <a:pt x="69" y="8"/>
                  </a:cubicBezTo>
                  <a:cubicBezTo>
                    <a:pt x="54" y="1"/>
                    <a:pt x="39" y="0"/>
                    <a:pt x="27" y="5"/>
                  </a:cubicBezTo>
                  <a:cubicBezTo>
                    <a:pt x="19" y="8"/>
                    <a:pt x="12" y="13"/>
                    <a:pt x="8" y="21"/>
                  </a:cubicBezTo>
                  <a:cubicBezTo>
                    <a:pt x="0" y="40"/>
                    <a:pt x="12" y="65"/>
                    <a:pt x="37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5" name="Freeform 373"/>
            <p:cNvSpPr>
              <a:spLocks/>
            </p:cNvSpPr>
            <p:nvPr/>
          </p:nvSpPr>
          <p:spPr bwMode="auto">
            <a:xfrm>
              <a:off x="6956425" y="560388"/>
              <a:ext cx="231775" cy="173038"/>
            </a:xfrm>
            <a:custGeom>
              <a:avLst/>
              <a:gdLst>
                <a:gd name="T0" fmla="*/ 56 w 62"/>
                <a:gd name="T1" fmla="*/ 32 h 46"/>
                <a:gd name="T2" fmla="*/ 40 w 62"/>
                <a:gd name="T3" fmla="*/ 0 h 46"/>
                <a:gd name="T4" fmla="*/ 40 w 62"/>
                <a:gd name="T5" fmla="*/ 0 h 46"/>
                <a:gd name="T6" fmla="*/ 33 w 62"/>
                <a:gd name="T7" fmla="*/ 3 h 46"/>
                <a:gd name="T8" fmla="*/ 8 w 62"/>
                <a:gd name="T9" fmla="*/ 4 h 46"/>
                <a:gd name="T10" fmla="*/ 5 w 62"/>
                <a:gd name="T11" fmla="*/ 8 h 46"/>
                <a:gd name="T12" fmla="*/ 22 w 62"/>
                <a:gd name="T13" fmla="*/ 40 h 46"/>
                <a:gd name="T14" fmla="*/ 56 w 62"/>
                <a:gd name="T15" fmla="*/ 3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46">
                  <a:moveTo>
                    <a:pt x="56" y="32"/>
                  </a:moveTo>
                  <a:cubicBezTo>
                    <a:pt x="62" y="21"/>
                    <a:pt x="54" y="7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7" y="1"/>
                    <a:pt x="35" y="2"/>
                    <a:pt x="33" y="3"/>
                  </a:cubicBezTo>
                  <a:cubicBezTo>
                    <a:pt x="24" y="6"/>
                    <a:pt x="16" y="7"/>
                    <a:pt x="8" y="4"/>
                  </a:cubicBezTo>
                  <a:cubicBezTo>
                    <a:pt x="7" y="5"/>
                    <a:pt x="6" y="7"/>
                    <a:pt x="5" y="8"/>
                  </a:cubicBezTo>
                  <a:cubicBezTo>
                    <a:pt x="0" y="19"/>
                    <a:pt x="7" y="33"/>
                    <a:pt x="22" y="40"/>
                  </a:cubicBezTo>
                  <a:cubicBezTo>
                    <a:pt x="36" y="46"/>
                    <a:pt x="51" y="43"/>
                    <a:pt x="5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6" name="Freeform 374"/>
            <p:cNvSpPr>
              <a:spLocks/>
            </p:cNvSpPr>
            <p:nvPr/>
          </p:nvSpPr>
          <p:spPr bwMode="auto">
            <a:xfrm>
              <a:off x="6884987" y="207963"/>
              <a:ext cx="341313" cy="357188"/>
            </a:xfrm>
            <a:custGeom>
              <a:avLst/>
              <a:gdLst>
                <a:gd name="T0" fmla="*/ 66 w 91"/>
                <a:gd name="T1" fmla="*/ 3 h 95"/>
                <a:gd name="T2" fmla="*/ 41 w 91"/>
                <a:gd name="T3" fmla="*/ 3 h 95"/>
                <a:gd name="T4" fmla="*/ 11 w 91"/>
                <a:gd name="T5" fmla="*/ 31 h 95"/>
                <a:gd name="T6" fmla="*/ 25 w 91"/>
                <a:gd name="T7" fmla="*/ 92 h 95"/>
                <a:gd name="T8" fmla="*/ 32 w 91"/>
                <a:gd name="T9" fmla="*/ 94 h 95"/>
                <a:gd name="T10" fmla="*/ 50 w 91"/>
                <a:gd name="T11" fmla="*/ 92 h 95"/>
                <a:gd name="T12" fmla="*/ 51 w 91"/>
                <a:gd name="T13" fmla="*/ 92 h 95"/>
                <a:gd name="T14" fmla="*/ 80 w 91"/>
                <a:gd name="T15" fmla="*/ 64 h 95"/>
                <a:gd name="T16" fmla="*/ 66 w 91"/>
                <a:gd name="T17" fmla="*/ 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5">
                  <a:moveTo>
                    <a:pt x="66" y="3"/>
                  </a:moveTo>
                  <a:cubicBezTo>
                    <a:pt x="58" y="0"/>
                    <a:pt x="49" y="0"/>
                    <a:pt x="41" y="3"/>
                  </a:cubicBezTo>
                  <a:cubicBezTo>
                    <a:pt x="29" y="7"/>
                    <a:pt x="18" y="17"/>
                    <a:pt x="11" y="31"/>
                  </a:cubicBezTo>
                  <a:cubicBezTo>
                    <a:pt x="0" y="56"/>
                    <a:pt x="6" y="83"/>
                    <a:pt x="25" y="92"/>
                  </a:cubicBezTo>
                  <a:cubicBezTo>
                    <a:pt x="27" y="93"/>
                    <a:pt x="29" y="94"/>
                    <a:pt x="32" y="94"/>
                  </a:cubicBezTo>
                  <a:cubicBezTo>
                    <a:pt x="38" y="95"/>
                    <a:pt x="44" y="94"/>
                    <a:pt x="50" y="92"/>
                  </a:cubicBezTo>
                  <a:cubicBezTo>
                    <a:pt x="50" y="92"/>
                    <a:pt x="51" y="92"/>
                    <a:pt x="51" y="92"/>
                  </a:cubicBezTo>
                  <a:cubicBezTo>
                    <a:pt x="63" y="87"/>
                    <a:pt x="73" y="77"/>
                    <a:pt x="80" y="64"/>
                  </a:cubicBezTo>
                  <a:cubicBezTo>
                    <a:pt x="91" y="39"/>
                    <a:pt x="85" y="12"/>
                    <a:pt x="6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7" name="Freeform 375"/>
            <p:cNvSpPr>
              <a:spLocks/>
            </p:cNvSpPr>
            <p:nvPr/>
          </p:nvSpPr>
          <p:spPr bwMode="auto">
            <a:xfrm>
              <a:off x="6756400" y="309563"/>
              <a:ext cx="236538" cy="458788"/>
            </a:xfrm>
            <a:custGeom>
              <a:avLst/>
              <a:gdLst>
                <a:gd name="T0" fmla="*/ 31 w 63"/>
                <a:gd name="T1" fmla="*/ 5 h 122"/>
                <a:gd name="T2" fmla="*/ 26 w 63"/>
                <a:gd name="T3" fmla="*/ 3 h 122"/>
                <a:gd name="T4" fmla="*/ 22 w 63"/>
                <a:gd name="T5" fmla="*/ 17 h 122"/>
                <a:gd name="T6" fmla="*/ 20 w 63"/>
                <a:gd name="T7" fmla="*/ 17 h 122"/>
                <a:gd name="T8" fmla="*/ 17 w 63"/>
                <a:gd name="T9" fmla="*/ 19 h 122"/>
                <a:gd name="T10" fmla="*/ 5 w 63"/>
                <a:gd name="T11" fmla="*/ 10 h 122"/>
                <a:gd name="T12" fmla="*/ 3 w 63"/>
                <a:gd name="T13" fmla="*/ 15 h 122"/>
                <a:gd name="T14" fmla="*/ 15 w 63"/>
                <a:gd name="T15" fmla="*/ 23 h 122"/>
                <a:gd name="T16" fmla="*/ 15 w 63"/>
                <a:gd name="T17" fmla="*/ 27 h 122"/>
                <a:gd name="T18" fmla="*/ 21 w 63"/>
                <a:gd name="T19" fmla="*/ 42 h 122"/>
                <a:gd name="T20" fmla="*/ 28 w 63"/>
                <a:gd name="T21" fmla="*/ 61 h 122"/>
                <a:gd name="T22" fmla="*/ 47 w 63"/>
                <a:gd name="T23" fmla="*/ 116 h 122"/>
                <a:gd name="T24" fmla="*/ 57 w 63"/>
                <a:gd name="T25" fmla="*/ 120 h 122"/>
                <a:gd name="T26" fmla="*/ 61 w 63"/>
                <a:gd name="T27" fmla="*/ 111 h 122"/>
                <a:gd name="T28" fmla="*/ 42 w 63"/>
                <a:gd name="T29" fmla="*/ 56 h 122"/>
                <a:gd name="T30" fmla="*/ 35 w 63"/>
                <a:gd name="T31" fmla="*/ 37 h 122"/>
                <a:gd name="T32" fmla="*/ 29 w 63"/>
                <a:gd name="T33" fmla="*/ 22 h 122"/>
                <a:gd name="T34" fmla="*/ 27 w 63"/>
                <a:gd name="T35" fmla="*/ 19 h 122"/>
                <a:gd name="T36" fmla="*/ 31 w 63"/>
                <a:gd name="T37" fmla="*/ 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3" h="122">
                  <a:moveTo>
                    <a:pt x="31" y="5"/>
                  </a:moveTo>
                  <a:cubicBezTo>
                    <a:pt x="32" y="2"/>
                    <a:pt x="28" y="0"/>
                    <a:pt x="26" y="3"/>
                  </a:cubicBezTo>
                  <a:cubicBezTo>
                    <a:pt x="24" y="7"/>
                    <a:pt x="23" y="12"/>
                    <a:pt x="22" y="17"/>
                  </a:cubicBezTo>
                  <a:cubicBezTo>
                    <a:pt x="21" y="17"/>
                    <a:pt x="20" y="17"/>
                    <a:pt x="20" y="17"/>
                  </a:cubicBezTo>
                  <a:cubicBezTo>
                    <a:pt x="19" y="18"/>
                    <a:pt x="18" y="18"/>
                    <a:pt x="17" y="19"/>
                  </a:cubicBezTo>
                  <a:cubicBezTo>
                    <a:pt x="14" y="15"/>
                    <a:pt x="10" y="12"/>
                    <a:pt x="5" y="10"/>
                  </a:cubicBezTo>
                  <a:cubicBezTo>
                    <a:pt x="2" y="9"/>
                    <a:pt x="0" y="14"/>
                    <a:pt x="3" y="15"/>
                  </a:cubicBezTo>
                  <a:cubicBezTo>
                    <a:pt x="8" y="17"/>
                    <a:pt x="11" y="20"/>
                    <a:pt x="15" y="23"/>
                  </a:cubicBezTo>
                  <a:cubicBezTo>
                    <a:pt x="15" y="24"/>
                    <a:pt x="15" y="26"/>
                    <a:pt x="15" y="27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47" y="116"/>
                    <a:pt x="47" y="116"/>
                    <a:pt x="47" y="116"/>
                  </a:cubicBezTo>
                  <a:cubicBezTo>
                    <a:pt x="49" y="120"/>
                    <a:pt x="53" y="122"/>
                    <a:pt x="57" y="120"/>
                  </a:cubicBezTo>
                  <a:cubicBezTo>
                    <a:pt x="61" y="119"/>
                    <a:pt x="63" y="115"/>
                    <a:pt x="61" y="111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1"/>
                    <a:pt x="28" y="20"/>
                    <a:pt x="27" y="19"/>
                  </a:cubicBezTo>
                  <a:cubicBezTo>
                    <a:pt x="27" y="14"/>
                    <a:pt x="29" y="10"/>
                    <a:pt x="3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8" name="Freeform 376"/>
            <p:cNvSpPr>
              <a:spLocks noEditPoints="1"/>
            </p:cNvSpPr>
            <p:nvPr/>
          </p:nvSpPr>
          <p:spPr bwMode="auto">
            <a:xfrm>
              <a:off x="10986294" y="605630"/>
              <a:ext cx="601663" cy="436563"/>
            </a:xfrm>
            <a:custGeom>
              <a:avLst/>
              <a:gdLst>
                <a:gd name="T0" fmla="*/ 107 w 160"/>
                <a:gd name="T1" fmla="*/ 116 h 116"/>
                <a:gd name="T2" fmla="*/ 160 w 160"/>
                <a:gd name="T3" fmla="*/ 116 h 116"/>
                <a:gd name="T4" fmla="*/ 160 w 160"/>
                <a:gd name="T5" fmla="*/ 0 h 116"/>
                <a:gd name="T6" fmla="*/ 107 w 160"/>
                <a:gd name="T7" fmla="*/ 0 h 116"/>
                <a:gd name="T8" fmla="*/ 107 w 160"/>
                <a:gd name="T9" fmla="*/ 49 h 116"/>
                <a:gd name="T10" fmla="*/ 145 w 160"/>
                <a:gd name="T11" fmla="*/ 102 h 116"/>
                <a:gd name="T12" fmla="*/ 107 w 160"/>
                <a:gd name="T13" fmla="*/ 102 h 116"/>
                <a:gd name="T14" fmla="*/ 107 w 160"/>
                <a:gd name="T15" fmla="*/ 116 h 116"/>
                <a:gd name="T16" fmla="*/ 73 w 160"/>
                <a:gd name="T17" fmla="*/ 116 h 116"/>
                <a:gd name="T18" fmla="*/ 107 w 160"/>
                <a:gd name="T19" fmla="*/ 116 h 116"/>
                <a:gd name="T20" fmla="*/ 107 w 160"/>
                <a:gd name="T21" fmla="*/ 102 h 116"/>
                <a:gd name="T22" fmla="*/ 83 w 160"/>
                <a:gd name="T23" fmla="*/ 102 h 116"/>
                <a:gd name="T24" fmla="*/ 81 w 160"/>
                <a:gd name="T25" fmla="*/ 100 h 116"/>
                <a:gd name="T26" fmla="*/ 73 w 160"/>
                <a:gd name="T27" fmla="*/ 88 h 116"/>
                <a:gd name="T28" fmla="*/ 73 w 160"/>
                <a:gd name="T29" fmla="*/ 96 h 116"/>
                <a:gd name="T30" fmla="*/ 78 w 160"/>
                <a:gd name="T31" fmla="*/ 102 h 116"/>
                <a:gd name="T32" fmla="*/ 73 w 160"/>
                <a:gd name="T33" fmla="*/ 102 h 116"/>
                <a:gd name="T34" fmla="*/ 73 w 160"/>
                <a:gd name="T35" fmla="*/ 116 h 116"/>
                <a:gd name="T36" fmla="*/ 107 w 160"/>
                <a:gd name="T37" fmla="*/ 0 h 116"/>
                <a:gd name="T38" fmla="*/ 73 w 160"/>
                <a:gd name="T39" fmla="*/ 0 h 116"/>
                <a:gd name="T40" fmla="*/ 73 w 160"/>
                <a:gd name="T41" fmla="*/ 75 h 116"/>
                <a:gd name="T42" fmla="*/ 99 w 160"/>
                <a:gd name="T43" fmla="*/ 38 h 116"/>
                <a:gd name="T44" fmla="*/ 99 w 160"/>
                <a:gd name="T45" fmla="*/ 38 h 116"/>
                <a:gd name="T46" fmla="*/ 107 w 160"/>
                <a:gd name="T47" fmla="*/ 49 h 116"/>
                <a:gd name="T48" fmla="*/ 107 w 160"/>
                <a:gd name="T49" fmla="*/ 0 h 116"/>
                <a:gd name="T50" fmla="*/ 46 w 160"/>
                <a:gd name="T51" fmla="*/ 116 h 116"/>
                <a:gd name="T52" fmla="*/ 73 w 160"/>
                <a:gd name="T53" fmla="*/ 116 h 116"/>
                <a:gd name="T54" fmla="*/ 73 w 160"/>
                <a:gd name="T55" fmla="*/ 102 h 116"/>
                <a:gd name="T56" fmla="*/ 53 w 160"/>
                <a:gd name="T57" fmla="*/ 102 h 116"/>
                <a:gd name="T58" fmla="*/ 46 w 160"/>
                <a:gd name="T59" fmla="*/ 102 h 116"/>
                <a:gd name="T60" fmla="*/ 46 w 160"/>
                <a:gd name="T61" fmla="*/ 116 h 116"/>
                <a:gd name="T62" fmla="*/ 73 w 160"/>
                <a:gd name="T63" fmla="*/ 0 h 116"/>
                <a:gd name="T64" fmla="*/ 46 w 160"/>
                <a:gd name="T65" fmla="*/ 0 h 116"/>
                <a:gd name="T66" fmla="*/ 46 w 160"/>
                <a:gd name="T67" fmla="*/ 20 h 116"/>
                <a:gd name="T68" fmla="*/ 48 w 160"/>
                <a:gd name="T69" fmla="*/ 28 h 116"/>
                <a:gd name="T70" fmla="*/ 46 w 160"/>
                <a:gd name="T71" fmla="*/ 36 h 116"/>
                <a:gd name="T72" fmla="*/ 46 w 160"/>
                <a:gd name="T73" fmla="*/ 58 h 116"/>
                <a:gd name="T74" fmla="*/ 46 w 160"/>
                <a:gd name="T75" fmla="*/ 58 h 116"/>
                <a:gd name="T76" fmla="*/ 65 w 160"/>
                <a:gd name="T77" fmla="*/ 85 h 116"/>
                <a:gd name="T78" fmla="*/ 73 w 160"/>
                <a:gd name="T79" fmla="*/ 96 h 116"/>
                <a:gd name="T80" fmla="*/ 73 w 160"/>
                <a:gd name="T81" fmla="*/ 88 h 116"/>
                <a:gd name="T82" fmla="*/ 68 w 160"/>
                <a:gd name="T83" fmla="*/ 81 h 116"/>
                <a:gd name="T84" fmla="*/ 73 w 160"/>
                <a:gd name="T85" fmla="*/ 75 h 116"/>
                <a:gd name="T86" fmla="*/ 73 w 160"/>
                <a:gd name="T87" fmla="*/ 0 h 116"/>
                <a:gd name="T88" fmla="*/ 0 w 160"/>
                <a:gd name="T89" fmla="*/ 116 h 116"/>
                <a:gd name="T90" fmla="*/ 46 w 160"/>
                <a:gd name="T91" fmla="*/ 116 h 116"/>
                <a:gd name="T92" fmla="*/ 46 w 160"/>
                <a:gd name="T93" fmla="*/ 102 h 116"/>
                <a:gd name="T94" fmla="*/ 14 w 160"/>
                <a:gd name="T95" fmla="*/ 102 h 116"/>
                <a:gd name="T96" fmla="*/ 14 w 160"/>
                <a:gd name="T97" fmla="*/ 102 h 116"/>
                <a:gd name="T98" fmla="*/ 46 w 160"/>
                <a:gd name="T99" fmla="*/ 58 h 116"/>
                <a:gd name="T100" fmla="*/ 46 w 160"/>
                <a:gd name="T101" fmla="*/ 36 h 116"/>
                <a:gd name="T102" fmla="*/ 36 w 160"/>
                <a:gd name="T103" fmla="*/ 40 h 116"/>
                <a:gd name="T104" fmla="*/ 23 w 160"/>
                <a:gd name="T105" fmla="*/ 28 h 116"/>
                <a:gd name="T106" fmla="*/ 36 w 160"/>
                <a:gd name="T107" fmla="*/ 15 h 116"/>
                <a:gd name="T108" fmla="*/ 36 w 160"/>
                <a:gd name="T109" fmla="*/ 15 h 116"/>
                <a:gd name="T110" fmla="*/ 46 w 160"/>
                <a:gd name="T111" fmla="*/ 20 h 116"/>
                <a:gd name="T112" fmla="*/ 46 w 160"/>
                <a:gd name="T113" fmla="*/ 0 h 116"/>
                <a:gd name="T114" fmla="*/ 0 w 160"/>
                <a:gd name="T115" fmla="*/ 0 h 116"/>
                <a:gd name="T116" fmla="*/ 0 w 160"/>
                <a:gd name="T117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0" h="116">
                  <a:moveTo>
                    <a:pt x="107" y="116"/>
                  </a:moveTo>
                  <a:cubicBezTo>
                    <a:pt x="160" y="116"/>
                    <a:pt x="160" y="116"/>
                    <a:pt x="160" y="116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45" y="102"/>
                    <a:pt x="145" y="102"/>
                    <a:pt x="145" y="102"/>
                  </a:cubicBezTo>
                  <a:cubicBezTo>
                    <a:pt x="107" y="102"/>
                    <a:pt x="107" y="102"/>
                    <a:pt x="107" y="102"/>
                  </a:cubicBezTo>
                  <a:lnTo>
                    <a:pt x="107" y="116"/>
                  </a:lnTo>
                  <a:close/>
                  <a:moveTo>
                    <a:pt x="73" y="116"/>
                  </a:moveTo>
                  <a:cubicBezTo>
                    <a:pt x="107" y="116"/>
                    <a:pt x="107" y="116"/>
                    <a:pt x="107" y="116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81" y="100"/>
                    <a:pt x="81" y="100"/>
                    <a:pt x="81" y="100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73" y="96"/>
                    <a:pt x="73" y="96"/>
                    <a:pt x="73" y="96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73" y="116"/>
                    <a:pt x="73" y="116"/>
                    <a:pt x="73" y="116"/>
                  </a:cubicBezTo>
                  <a:close/>
                  <a:moveTo>
                    <a:pt x="107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107" y="49"/>
                    <a:pt x="107" y="49"/>
                    <a:pt x="107" y="49"/>
                  </a:cubicBezTo>
                  <a:lnTo>
                    <a:pt x="107" y="0"/>
                  </a:lnTo>
                  <a:close/>
                  <a:moveTo>
                    <a:pt x="46" y="116"/>
                  </a:moveTo>
                  <a:cubicBezTo>
                    <a:pt x="73" y="116"/>
                    <a:pt x="73" y="116"/>
                    <a:pt x="73" y="116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16"/>
                    <a:pt x="46" y="116"/>
                    <a:pt x="46" y="116"/>
                  </a:cubicBezTo>
                  <a:close/>
                  <a:moveTo>
                    <a:pt x="73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7" y="22"/>
                    <a:pt x="48" y="25"/>
                    <a:pt x="48" y="28"/>
                  </a:cubicBezTo>
                  <a:cubicBezTo>
                    <a:pt x="48" y="31"/>
                    <a:pt x="47" y="33"/>
                    <a:pt x="46" y="36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3" y="96"/>
                    <a:pt x="73" y="96"/>
                    <a:pt x="73" y="96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73" y="75"/>
                    <a:pt x="73" y="75"/>
                    <a:pt x="73" y="75"/>
                  </a:cubicBezTo>
                  <a:lnTo>
                    <a:pt x="73" y="0"/>
                  </a:lnTo>
                  <a:close/>
                  <a:moveTo>
                    <a:pt x="0" y="116"/>
                  </a:moveTo>
                  <a:cubicBezTo>
                    <a:pt x="46" y="116"/>
                    <a:pt x="46" y="116"/>
                    <a:pt x="46" y="116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14" y="102"/>
                    <a:pt x="14" y="102"/>
                    <a:pt x="14" y="102"/>
                  </a:cubicBezTo>
                  <a:cubicBezTo>
                    <a:pt x="14" y="102"/>
                    <a:pt x="14" y="102"/>
                    <a:pt x="14" y="102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3" y="39"/>
                    <a:pt x="40" y="40"/>
                    <a:pt x="36" y="40"/>
                  </a:cubicBezTo>
                  <a:cubicBezTo>
                    <a:pt x="29" y="40"/>
                    <a:pt x="23" y="35"/>
                    <a:pt x="23" y="28"/>
                  </a:cubicBezTo>
                  <a:cubicBezTo>
                    <a:pt x="23" y="21"/>
                    <a:pt x="29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40" y="15"/>
                    <a:pt x="43" y="17"/>
                    <a:pt x="46" y="2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9" name="Freeform 377"/>
            <p:cNvSpPr>
              <a:spLocks/>
            </p:cNvSpPr>
            <p:nvPr/>
          </p:nvSpPr>
          <p:spPr bwMode="auto">
            <a:xfrm>
              <a:off x="6224587" y="3460750"/>
              <a:ext cx="212725" cy="319088"/>
            </a:xfrm>
            <a:custGeom>
              <a:avLst/>
              <a:gdLst>
                <a:gd name="T0" fmla="*/ 134 w 134"/>
                <a:gd name="T1" fmla="*/ 38 h 201"/>
                <a:gd name="T2" fmla="*/ 101 w 134"/>
                <a:gd name="T3" fmla="*/ 38 h 201"/>
                <a:gd name="T4" fmla="*/ 120 w 134"/>
                <a:gd name="T5" fmla="*/ 0 h 201"/>
                <a:gd name="T6" fmla="*/ 75 w 134"/>
                <a:gd name="T7" fmla="*/ 0 h 201"/>
                <a:gd name="T8" fmla="*/ 71 w 134"/>
                <a:gd name="T9" fmla="*/ 0 h 201"/>
                <a:gd name="T10" fmla="*/ 52 w 134"/>
                <a:gd name="T11" fmla="*/ 0 h 201"/>
                <a:gd name="T12" fmla="*/ 9 w 134"/>
                <a:gd name="T13" fmla="*/ 85 h 201"/>
                <a:gd name="T14" fmla="*/ 47 w 134"/>
                <a:gd name="T15" fmla="*/ 85 h 201"/>
                <a:gd name="T16" fmla="*/ 0 w 134"/>
                <a:gd name="T17" fmla="*/ 201 h 201"/>
                <a:gd name="T18" fmla="*/ 134 w 134"/>
                <a:gd name="T19" fmla="*/ 3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201">
                  <a:moveTo>
                    <a:pt x="134" y="38"/>
                  </a:moveTo>
                  <a:lnTo>
                    <a:pt x="101" y="38"/>
                  </a:lnTo>
                  <a:lnTo>
                    <a:pt x="120" y="0"/>
                  </a:lnTo>
                  <a:lnTo>
                    <a:pt x="75" y="0"/>
                  </a:lnTo>
                  <a:lnTo>
                    <a:pt x="71" y="0"/>
                  </a:lnTo>
                  <a:lnTo>
                    <a:pt x="52" y="0"/>
                  </a:lnTo>
                  <a:lnTo>
                    <a:pt x="9" y="85"/>
                  </a:lnTo>
                  <a:lnTo>
                    <a:pt x="47" y="85"/>
                  </a:lnTo>
                  <a:lnTo>
                    <a:pt x="0" y="201"/>
                  </a:lnTo>
                  <a:lnTo>
                    <a:pt x="134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0" name="Freeform 378"/>
            <p:cNvSpPr>
              <a:spLocks/>
            </p:cNvSpPr>
            <p:nvPr/>
          </p:nvSpPr>
          <p:spPr bwMode="auto">
            <a:xfrm>
              <a:off x="6100762" y="3078163"/>
              <a:ext cx="588963" cy="363538"/>
            </a:xfrm>
            <a:custGeom>
              <a:avLst/>
              <a:gdLst>
                <a:gd name="T0" fmla="*/ 0 w 157"/>
                <a:gd name="T1" fmla="*/ 80 h 97"/>
                <a:gd name="T2" fmla="*/ 17 w 157"/>
                <a:gd name="T3" fmla="*/ 97 h 97"/>
                <a:gd name="T4" fmla="*/ 57 w 157"/>
                <a:gd name="T5" fmla="*/ 97 h 97"/>
                <a:gd name="T6" fmla="*/ 63 w 157"/>
                <a:gd name="T7" fmla="*/ 97 h 97"/>
                <a:gd name="T8" fmla="*/ 65 w 157"/>
                <a:gd name="T9" fmla="*/ 97 h 97"/>
                <a:gd name="T10" fmla="*/ 86 w 157"/>
                <a:gd name="T11" fmla="*/ 97 h 97"/>
                <a:gd name="T12" fmla="*/ 129 w 157"/>
                <a:gd name="T13" fmla="*/ 97 h 97"/>
                <a:gd name="T14" fmla="*/ 157 w 157"/>
                <a:gd name="T15" fmla="*/ 69 h 97"/>
                <a:gd name="T16" fmla="*/ 129 w 157"/>
                <a:gd name="T17" fmla="*/ 41 h 97"/>
                <a:gd name="T18" fmla="*/ 111 w 157"/>
                <a:gd name="T19" fmla="*/ 48 h 97"/>
                <a:gd name="T20" fmla="*/ 63 w 157"/>
                <a:gd name="T21" fmla="*/ 0 h 97"/>
                <a:gd name="T22" fmla="*/ 15 w 157"/>
                <a:gd name="T23" fmla="*/ 49 h 97"/>
                <a:gd name="T24" fmla="*/ 17 w 157"/>
                <a:gd name="T25" fmla="*/ 63 h 97"/>
                <a:gd name="T26" fmla="*/ 0 w 157"/>
                <a:gd name="T27" fmla="*/ 8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7" h="97">
                  <a:moveTo>
                    <a:pt x="0" y="80"/>
                  </a:moveTo>
                  <a:cubicBezTo>
                    <a:pt x="0" y="89"/>
                    <a:pt x="8" y="97"/>
                    <a:pt x="17" y="97"/>
                  </a:cubicBezTo>
                  <a:cubicBezTo>
                    <a:pt x="57" y="97"/>
                    <a:pt x="57" y="97"/>
                    <a:pt x="57" y="97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65" y="97"/>
                    <a:pt x="65" y="97"/>
                    <a:pt x="65" y="97"/>
                  </a:cubicBezTo>
                  <a:cubicBezTo>
                    <a:pt x="86" y="97"/>
                    <a:pt x="86" y="97"/>
                    <a:pt x="86" y="97"/>
                  </a:cubicBezTo>
                  <a:cubicBezTo>
                    <a:pt x="129" y="97"/>
                    <a:pt x="129" y="97"/>
                    <a:pt x="129" y="97"/>
                  </a:cubicBezTo>
                  <a:cubicBezTo>
                    <a:pt x="145" y="97"/>
                    <a:pt x="157" y="84"/>
                    <a:pt x="157" y="69"/>
                  </a:cubicBezTo>
                  <a:cubicBezTo>
                    <a:pt x="157" y="54"/>
                    <a:pt x="145" y="41"/>
                    <a:pt x="129" y="41"/>
                  </a:cubicBezTo>
                  <a:cubicBezTo>
                    <a:pt x="122" y="41"/>
                    <a:pt x="116" y="44"/>
                    <a:pt x="111" y="48"/>
                  </a:cubicBezTo>
                  <a:cubicBezTo>
                    <a:pt x="111" y="21"/>
                    <a:pt x="89" y="0"/>
                    <a:pt x="63" y="0"/>
                  </a:cubicBezTo>
                  <a:cubicBezTo>
                    <a:pt x="36" y="0"/>
                    <a:pt x="15" y="22"/>
                    <a:pt x="15" y="49"/>
                  </a:cubicBezTo>
                  <a:cubicBezTo>
                    <a:pt x="15" y="54"/>
                    <a:pt x="15" y="58"/>
                    <a:pt x="17" y="63"/>
                  </a:cubicBezTo>
                  <a:cubicBezTo>
                    <a:pt x="8" y="63"/>
                    <a:pt x="0" y="70"/>
                    <a:pt x="0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1" name="Freeform 379"/>
            <p:cNvSpPr>
              <a:spLocks/>
            </p:cNvSpPr>
            <p:nvPr/>
          </p:nvSpPr>
          <p:spPr bwMode="auto">
            <a:xfrm>
              <a:off x="7050087" y="3103563"/>
              <a:ext cx="63500" cy="200025"/>
            </a:xfrm>
            <a:custGeom>
              <a:avLst/>
              <a:gdLst>
                <a:gd name="T0" fmla="*/ 17 w 17"/>
                <a:gd name="T1" fmla="*/ 53 h 53"/>
                <a:gd name="T2" fmla="*/ 17 w 17"/>
                <a:gd name="T3" fmla="*/ 0 h 53"/>
                <a:gd name="T4" fmla="*/ 9 w 17"/>
                <a:gd name="T5" fmla="*/ 0 h 53"/>
                <a:gd name="T6" fmla="*/ 0 w 17"/>
                <a:gd name="T7" fmla="*/ 0 h 53"/>
                <a:gd name="T8" fmla="*/ 0 w 17"/>
                <a:gd name="T9" fmla="*/ 53 h 53"/>
                <a:gd name="T10" fmla="*/ 9 w 17"/>
                <a:gd name="T11" fmla="*/ 52 h 53"/>
                <a:gd name="T12" fmla="*/ 17 w 17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3">
                  <a:moveTo>
                    <a:pt x="17" y="53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4" y="0"/>
                    <a:pt x="11" y="0"/>
                    <a:pt x="9" y="0"/>
                  </a:cubicBezTo>
                  <a:cubicBezTo>
                    <a:pt x="6" y="0"/>
                    <a:pt x="3" y="0"/>
                    <a:pt x="0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3" y="52"/>
                    <a:pt x="6" y="52"/>
                    <a:pt x="9" y="52"/>
                  </a:cubicBezTo>
                  <a:cubicBezTo>
                    <a:pt x="11" y="52"/>
                    <a:pt x="14" y="52"/>
                    <a:pt x="17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2" name="Freeform 380"/>
            <p:cNvSpPr>
              <a:spLocks/>
            </p:cNvSpPr>
            <p:nvPr/>
          </p:nvSpPr>
          <p:spPr bwMode="auto">
            <a:xfrm>
              <a:off x="6794500" y="2652713"/>
              <a:ext cx="574675" cy="431800"/>
            </a:xfrm>
            <a:custGeom>
              <a:avLst/>
              <a:gdLst>
                <a:gd name="T0" fmla="*/ 153 w 153"/>
                <a:gd name="T1" fmla="*/ 38 h 115"/>
                <a:gd name="T2" fmla="*/ 143 w 153"/>
                <a:gd name="T3" fmla="*/ 0 h 115"/>
                <a:gd name="T4" fmla="*/ 110 w 153"/>
                <a:gd name="T5" fmla="*/ 18 h 115"/>
                <a:gd name="T6" fmla="*/ 77 w 153"/>
                <a:gd name="T7" fmla="*/ 0 h 115"/>
                <a:gd name="T8" fmla="*/ 43 w 153"/>
                <a:gd name="T9" fmla="*/ 18 h 115"/>
                <a:gd name="T10" fmla="*/ 10 w 153"/>
                <a:gd name="T11" fmla="*/ 0 h 115"/>
                <a:gd name="T12" fmla="*/ 0 w 153"/>
                <a:gd name="T13" fmla="*/ 38 h 115"/>
                <a:gd name="T14" fmla="*/ 68 w 153"/>
                <a:gd name="T15" fmla="*/ 114 h 115"/>
                <a:gd name="T16" fmla="*/ 77 w 153"/>
                <a:gd name="T17" fmla="*/ 115 h 115"/>
                <a:gd name="T18" fmla="*/ 85 w 153"/>
                <a:gd name="T19" fmla="*/ 114 h 115"/>
                <a:gd name="T20" fmla="*/ 153 w 153"/>
                <a:gd name="T21" fmla="*/ 3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3" h="115">
                  <a:moveTo>
                    <a:pt x="153" y="38"/>
                  </a:moveTo>
                  <a:cubicBezTo>
                    <a:pt x="153" y="24"/>
                    <a:pt x="150" y="11"/>
                    <a:pt x="143" y="0"/>
                  </a:cubicBezTo>
                  <a:cubicBezTo>
                    <a:pt x="110" y="18"/>
                    <a:pt x="110" y="18"/>
                    <a:pt x="110" y="18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11"/>
                    <a:pt x="0" y="24"/>
                    <a:pt x="0" y="38"/>
                  </a:cubicBezTo>
                  <a:cubicBezTo>
                    <a:pt x="0" y="77"/>
                    <a:pt x="30" y="110"/>
                    <a:pt x="68" y="114"/>
                  </a:cubicBezTo>
                  <a:cubicBezTo>
                    <a:pt x="71" y="114"/>
                    <a:pt x="74" y="115"/>
                    <a:pt x="77" y="115"/>
                  </a:cubicBezTo>
                  <a:cubicBezTo>
                    <a:pt x="79" y="115"/>
                    <a:pt x="82" y="114"/>
                    <a:pt x="85" y="114"/>
                  </a:cubicBezTo>
                  <a:cubicBezTo>
                    <a:pt x="123" y="110"/>
                    <a:pt x="153" y="77"/>
                    <a:pt x="15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3" name="Freeform 381"/>
            <p:cNvSpPr>
              <a:spLocks/>
            </p:cNvSpPr>
            <p:nvPr/>
          </p:nvSpPr>
          <p:spPr bwMode="auto">
            <a:xfrm>
              <a:off x="6915150" y="3108325"/>
              <a:ext cx="119063" cy="119063"/>
            </a:xfrm>
            <a:custGeom>
              <a:avLst/>
              <a:gdLst>
                <a:gd name="T0" fmla="*/ 31 w 32"/>
                <a:gd name="T1" fmla="*/ 31 h 32"/>
                <a:gd name="T2" fmla="*/ 24 w 32"/>
                <a:gd name="T3" fmla="*/ 9 h 32"/>
                <a:gd name="T4" fmla="*/ 1 w 32"/>
                <a:gd name="T5" fmla="*/ 2 h 32"/>
                <a:gd name="T6" fmla="*/ 8 w 32"/>
                <a:gd name="T7" fmla="*/ 24 h 32"/>
                <a:gd name="T8" fmla="*/ 31 w 32"/>
                <a:gd name="T9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31" y="31"/>
                  </a:moveTo>
                  <a:cubicBezTo>
                    <a:pt x="32" y="23"/>
                    <a:pt x="30" y="15"/>
                    <a:pt x="24" y="9"/>
                  </a:cubicBezTo>
                  <a:cubicBezTo>
                    <a:pt x="18" y="3"/>
                    <a:pt x="9" y="0"/>
                    <a:pt x="1" y="2"/>
                  </a:cubicBezTo>
                  <a:cubicBezTo>
                    <a:pt x="0" y="10"/>
                    <a:pt x="2" y="18"/>
                    <a:pt x="8" y="24"/>
                  </a:cubicBezTo>
                  <a:cubicBezTo>
                    <a:pt x="14" y="30"/>
                    <a:pt x="23" y="32"/>
                    <a:pt x="3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4" name="Freeform 382"/>
            <p:cNvSpPr>
              <a:spLocks/>
            </p:cNvSpPr>
            <p:nvPr/>
          </p:nvSpPr>
          <p:spPr bwMode="auto">
            <a:xfrm>
              <a:off x="7127875" y="3108325"/>
              <a:ext cx="120650" cy="119063"/>
            </a:xfrm>
            <a:custGeom>
              <a:avLst/>
              <a:gdLst>
                <a:gd name="T0" fmla="*/ 24 w 32"/>
                <a:gd name="T1" fmla="*/ 24 h 32"/>
                <a:gd name="T2" fmla="*/ 31 w 32"/>
                <a:gd name="T3" fmla="*/ 2 h 32"/>
                <a:gd name="T4" fmla="*/ 8 w 32"/>
                <a:gd name="T5" fmla="*/ 9 h 32"/>
                <a:gd name="T6" fmla="*/ 2 w 32"/>
                <a:gd name="T7" fmla="*/ 31 h 32"/>
                <a:gd name="T8" fmla="*/ 24 w 32"/>
                <a:gd name="T9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24" y="24"/>
                  </a:moveTo>
                  <a:cubicBezTo>
                    <a:pt x="30" y="18"/>
                    <a:pt x="32" y="10"/>
                    <a:pt x="31" y="2"/>
                  </a:cubicBezTo>
                  <a:cubicBezTo>
                    <a:pt x="23" y="0"/>
                    <a:pt x="14" y="3"/>
                    <a:pt x="8" y="9"/>
                  </a:cubicBezTo>
                  <a:cubicBezTo>
                    <a:pt x="2" y="15"/>
                    <a:pt x="0" y="23"/>
                    <a:pt x="2" y="31"/>
                  </a:cubicBezTo>
                  <a:cubicBezTo>
                    <a:pt x="9" y="32"/>
                    <a:pt x="18" y="30"/>
                    <a:pt x="24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5" name="Freeform 383"/>
            <p:cNvSpPr>
              <a:spLocks/>
            </p:cNvSpPr>
            <p:nvPr/>
          </p:nvSpPr>
          <p:spPr bwMode="auto">
            <a:xfrm>
              <a:off x="6915150" y="3321050"/>
              <a:ext cx="336550" cy="98425"/>
            </a:xfrm>
            <a:custGeom>
              <a:avLst/>
              <a:gdLst>
                <a:gd name="T0" fmla="*/ 53 w 90"/>
                <a:gd name="T1" fmla="*/ 0 h 26"/>
                <a:gd name="T2" fmla="*/ 45 w 90"/>
                <a:gd name="T3" fmla="*/ 0 h 26"/>
                <a:gd name="T4" fmla="*/ 36 w 90"/>
                <a:gd name="T5" fmla="*/ 0 h 26"/>
                <a:gd name="T6" fmla="*/ 0 w 90"/>
                <a:gd name="T7" fmla="*/ 26 h 26"/>
                <a:gd name="T8" fmla="*/ 90 w 90"/>
                <a:gd name="T9" fmla="*/ 26 h 26"/>
                <a:gd name="T10" fmla="*/ 53 w 90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26">
                  <a:moveTo>
                    <a:pt x="53" y="0"/>
                  </a:moveTo>
                  <a:cubicBezTo>
                    <a:pt x="50" y="0"/>
                    <a:pt x="47" y="0"/>
                    <a:pt x="45" y="0"/>
                  </a:cubicBezTo>
                  <a:cubicBezTo>
                    <a:pt x="42" y="0"/>
                    <a:pt x="39" y="0"/>
                    <a:pt x="36" y="0"/>
                  </a:cubicBezTo>
                  <a:cubicBezTo>
                    <a:pt x="15" y="2"/>
                    <a:pt x="0" y="13"/>
                    <a:pt x="0" y="26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90" y="13"/>
                    <a:pt x="74" y="2"/>
                    <a:pt x="5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6" name="Freeform 384"/>
            <p:cNvSpPr>
              <a:spLocks noEditPoints="1"/>
            </p:cNvSpPr>
            <p:nvPr/>
          </p:nvSpPr>
          <p:spPr bwMode="auto">
            <a:xfrm>
              <a:off x="10693400" y="139700"/>
              <a:ext cx="555625" cy="279400"/>
            </a:xfrm>
            <a:custGeom>
              <a:avLst/>
              <a:gdLst>
                <a:gd name="T0" fmla="*/ 127 w 148"/>
                <a:gd name="T1" fmla="*/ 52 h 74"/>
                <a:gd name="T2" fmla="*/ 148 w 148"/>
                <a:gd name="T3" fmla="*/ 27 h 74"/>
                <a:gd name="T4" fmla="*/ 127 w 148"/>
                <a:gd name="T5" fmla="*/ 1 h 74"/>
                <a:gd name="T6" fmla="*/ 127 w 148"/>
                <a:gd name="T7" fmla="*/ 13 h 74"/>
                <a:gd name="T8" fmla="*/ 137 w 148"/>
                <a:gd name="T9" fmla="*/ 27 h 74"/>
                <a:gd name="T10" fmla="*/ 127 w 148"/>
                <a:gd name="T11" fmla="*/ 41 h 74"/>
                <a:gd name="T12" fmla="*/ 127 w 148"/>
                <a:gd name="T13" fmla="*/ 52 h 74"/>
                <a:gd name="T14" fmla="*/ 62 w 148"/>
                <a:gd name="T15" fmla="*/ 74 h 74"/>
                <a:gd name="T16" fmla="*/ 111 w 148"/>
                <a:gd name="T17" fmla="*/ 50 h 74"/>
                <a:gd name="T18" fmla="*/ 122 w 148"/>
                <a:gd name="T19" fmla="*/ 53 h 74"/>
                <a:gd name="T20" fmla="*/ 127 w 148"/>
                <a:gd name="T21" fmla="*/ 52 h 74"/>
                <a:gd name="T22" fmla="*/ 127 w 148"/>
                <a:gd name="T23" fmla="*/ 41 h 74"/>
                <a:gd name="T24" fmla="*/ 122 w 148"/>
                <a:gd name="T25" fmla="*/ 41 h 74"/>
                <a:gd name="T26" fmla="*/ 117 w 148"/>
                <a:gd name="T27" fmla="*/ 41 h 74"/>
                <a:gd name="T28" fmla="*/ 124 w 148"/>
                <a:gd name="T29" fmla="*/ 12 h 74"/>
                <a:gd name="T30" fmla="*/ 124 w 148"/>
                <a:gd name="T31" fmla="*/ 12 h 74"/>
                <a:gd name="T32" fmla="*/ 124 w 148"/>
                <a:gd name="T33" fmla="*/ 12 h 74"/>
                <a:gd name="T34" fmla="*/ 127 w 148"/>
                <a:gd name="T35" fmla="*/ 13 h 74"/>
                <a:gd name="T36" fmla="*/ 127 w 148"/>
                <a:gd name="T37" fmla="*/ 1 h 74"/>
                <a:gd name="T38" fmla="*/ 123 w 148"/>
                <a:gd name="T39" fmla="*/ 0 h 74"/>
                <a:gd name="T40" fmla="*/ 123 w 148"/>
                <a:gd name="T41" fmla="*/ 0 h 74"/>
                <a:gd name="T42" fmla="*/ 1 w 148"/>
                <a:gd name="T43" fmla="*/ 0 h 74"/>
                <a:gd name="T44" fmla="*/ 0 w 148"/>
                <a:gd name="T45" fmla="*/ 12 h 74"/>
                <a:gd name="T46" fmla="*/ 62 w 148"/>
                <a:gd name="T4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8" h="74">
                  <a:moveTo>
                    <a:pt x="127" y="52"/>
                  </a:moveTo>
                  <a:cubicBezTo>
                    <a:pt x="139" y="50"/>
                    <a:pt x="148" y="39"/>
                    <a:pt x="148" y="27"/>
                  </a:cubicBezTo>
                  <a:cubicBezTo>
                    <a:pt x="148" y="14"/>
                    <a:pt x="139" y="3"/>
                    <a:pt x="127" y="1"/>
                  </a:cubicBezTo>
                  <a:cubicBezTo>
                    <a:pt x="127" y="13"/>
                    <a:pt x="127" y="13"/>
                    <a:pt x="127" y="13"/>
                  </a:cubicBezTo>
                  <a:cubicBezTo>
                    <a:pt x="133" y="15"/>
                    <a:pt x="137" y="20"/>
                    <a:pt x="137" y="27"/>
                  </a:cubicBezTo>
                  <a:cubicBezTo>
                    <a:pt x="137" y="33"/>
                    <a:pt x="133" y="38"/>
                    <a:pt x="127" y="41"/>
                  </a:cubicBezTo>
                  <a:lnTo>
                    <a:pt x="127" y="52"/>
                  </a:lnTo>
                  <a:close/>
                  <a:moveTo>
                    <a:pt x="62" y="74"/>
                  </a:moveTo>
                  <a:cubicBezTo>
                    <a:pt x="82" y="74"/>
                    <a:pt x="100" y="65"/>
                    <a:pt x="111" y="50"/>
                  </a:cubicBezTo>
                  <a:cubicBezTo>
                    <a:pt x="114" y="52"/>
                    <a:pt x="118" y="53"/>
                    <a:pt x="122" y="53"/>
                  </a:cubicBezTo>
                  <a:cubicBezTo>
                    <a:pt x="124" y="53"/>
                    <a:pt x="125" y="53"/>
                    <a:pt x="127" y="52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5" y="41"/>
                    <a:pt x="124" y="41"/>
                    <a:pt x="122" y="41"/>
                  </a:cubicBezTo>
                  <a:cubicBezTo>
                    <a:pt x="120" y="41"/>
                    <a:pt x="119" y="41"/>
                    <a:pt x="117" y="41"/>
                  </a:cubicBezTo>
                  <a:cubicBezTo>
                    <a:pt x="122" y="32"/>
                    <a:pt x="124" y="22"/>
                    <a:pt x="124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5" y="12"/>
                    <a:pt x="126" y="12"/>
                    <a:pt x="127" y="13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6" y="0"/>
                    <a:pt x="124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0" y="12"/>
                  </a:cubicBezTo>
                  <a:cubicBezTo>
                    <a:pt x="0" y="46"/>
                    <a:pt x="28" y="74"/>
                    <a:pt x="62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7" name="Rectangle 385"/>
            <p:cNvSpPr>
              <a:spLocks noChangeArrowheads="1"/>
            </p:cNvSpPr>
            <p:nvPr/>
          </p:nvSpPr>
          <p:spPr bwMode="auto">
            <a:xfrm>
              <a:off x="10693400" y="444500"/>
              <a:ext cx="503238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8" name="Freeform 386"/>
            <p:cNvSpPr>
              <a:spLocks/>
            </p:cNvSpPr>
            <p:nvPr/>
          </p:nvSpPr>
          <p:spPr bwMode="auto">
            <a:xfrm>
              <a:off x="10810875" y="12700"/>
              <a:ext cx="88900" cy="112713"/>
            </a:xfrm>
            <a:custGeom>
              <a:avLst/>
              <a:gdLst>
                <a:gd name="T0" fmla="*/ 8 w 24"/>
                <a:gd name="T1" fmla="*/ 15 h 30"/>
                <a:gd name="T2" fmla="*/ 11 w 24"/>
                <a:gd name="T3" fmla="*/ 28 h 30"/>
                <a:gd name="T4" fmla="*/ 21 w 24"/>
                <a:gd name="T5" fmla="*/ 6 h 30"/>
                <a:gd name="T6" fmla="*/ 19 w 24"/>
                <a:gd name="T7" fmla="*/ 0 h 30"/>
                <a:gd name="T8" fmla="*/ 5 w 24"/>
                <a:gd name="T9" fmla="*/ 0 h 30"/>
                <a:gd name="T10" fmla="*/ 8 w 24"/>
                <a:gd name="T11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30">
                  <a:moveTo>
                    <a:pt x="8" y="15"/>
                  </a:moveTo>
                  <a:cubicBezTo>
                    <a:pt x="0" y="18"/>
                    <a:pt x="4" y="30"/>
                    <a:pt x="11" y="28"/>
                  </a:cubicBezTo>
                  <a:cubicBezTo>
                    <a:pt x="21" y="24"/>
                    <a:pt x="24" y="15"/>
                    <a:pt x="21" y="6"/>
                  </a:cubicBezTo>
                  <a:cubicBezTo>
                    <a:pt x="21" y="4"/>
                    <a:pt x="20" y="2"/>
                    <a:pt x="1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6"/>
                    <a:pt x="12" y="14"/>
                    <a:pt x="8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9" name="Freeform 387"/>
            <p:cNvSpPr>
              <a:spLocks/>
            </p:cNvSpPr>
            <p:nvPr/>
          </p:nvSpPr>
          <p:spPr bwMode="auto">
            <a:xfrm>
              <a:off x="10941050" y="12700"/>
              <a:ext cx="90488" cy="112713"/>
            </a:xfrm>
            <a:custGeom>
              <a:avLst/>
              <a:gdLst>
                <a:gd name="T0" fmla="*/ 8 w 24"/>
                <a:gd name="T1" fmla="*/ 15 h 30"/>
                <a:gd name="T2" fmla="*/ 11 w 24"/>
                <a:gd name="T3" fmla="*/ 28 h 30"/>
                <a:gd name="T4" fmla="*/ 21 w 24"/>
                <a:gd name="T5" fmla="*/ 6 h 30"/>
                <a:gd name="T6" fmla="*/ 19 w 24"/>
                <a:gd name="T7" fmla="*/ 0 h 30"/>
                <a:gd name="T8" fmla="*/ 5 w 24"/>
                <a:gd name="T9" fmla="*/ 0 h 30"/>
                <a:gd name="T10" fmla="*/ 8 w 24"/>
                <a:gd name="T11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30">
                  <a:moveTo>
                    <a:pt x="8" y="15"/>
                  </a:moveTo>
                  <a:cubicBezTo>
                    <a:pt x="0" y="18"/>
                    <a:pt x="4" y="30"/>
                    <a:pt x="11" y="28"/>
                  </a:cubicBezTo>
                  <a:cubicBezTo>
                    <a:pt x="21" y="24"/>
                    <a:pt x="24" y="15"/>
                    <a:pt x="21" y="6"/>
                  </a:cubicBezTo>
                  <a:cubicBezTo>
                    <a:pt x="21" y="4"/>
                    <a:pt x="20" y="2"/>
                    <a:pt x="1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6"/>
                    <a:pt x="12" y="14"/>
                    <a:pt x="8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90" name="Freeform 388"/>
            <p:cNvSpPr>
              <a:spLocks/>
            </p:cNvSpPr>
            <p:nvPr/>
          </p:nvSpPr>
          <p:spPr bwMode="auto">
            <a:xfrm>
              <a:off x="-17463" y="1477963"/>
              <a:ext cx="303214" cy="327025"/>
            </a:xfrm>
            <a:custGeom>
              <a:avLst/>
              <a:gdLst>
                <a:gd name="T0" fmla="*/ 35 w 81"/>
                <a:gd name="T1" fmla="*/ 86 h 87"/>
                <a:gd name="T2" fmla="*/ 38 w 81"/>
                <a:gd name="T3" fmla="*/ 87 h 87"/>
                <a:gd name="T4" fmla="*/ 81 w 81"/>
                <a:gd name="T5" fmla="*/ 43 h 87"/>
                <a:gd name="T6" fmla="*/ 38 w 81"/>
                <a:gd name="T7" fmla="*/ 0 h 87"/>
                <a:gd name="T8" fmla="*/ 0 w 81"/>
                <a:gd name="T9" fmla="*/ 22 h 87"/>
                <a:gd name="T10" fmla="*/ 0 w 81"/>
                <a:gd name="T11" fmla="*/ 45 h 87"/>
                <a:gd name="T12" fmla="*/ 18 w 81"/>
                <a:gd name="T13" fmla="*/ 57 h 87"/>
                <a:gd name="T14" fmla="*/ 35 w 81"/>
                <a:gd name="T15" fmla="*/ 8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87">
                  <a:moveTo>
                    <a:pt x="35" y="86"/>
                  </a:moveTo>
                  <a:cubicBezTo>
                    <a:pt x="36" y="86"/>
                    <a:pt x="37" y="87"/>
                    <a:pt x="38" y="87"/>
                  </a:cubicBezTo>
                  <a:cubicBezTo>
                    <a:pt x="61" y="87"/>
                    <a:pt x="81" y="67"/>
                    <a:pt x="81" y="43"/>
                  </a:cubicBezTo>
                  <a:cubicBezTo>
                    <a:pt x="81" y="20"/>
                    <a:pt x="61" y="0"/>
                    <a:pt x="38" y="0"/>
                  </a:cubicBezTo>
                  <a:cubicBezTo>
                    <a:pt x="22" y="0"/>
                    <a:pt x="8" y="9"/>
                    <a:pt x="0" y="22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7" y="48"/>
                    <a:pt x="13" y="52"/>
                    <a:pt x="18" y="57"/>
                  </a:cubicBezTo>
                  <a:cubicBezTo>
                    <a:pt x="27" y="65"/>
                    <a:pt x="33" y="75"/>
                    <a:pt x="35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91" name="Freeform 389"/>
            <p:cNvSpPr>
              <a:spLocks/>
            </p:cNvSpPr>
            <p:nvPr/>
          </p:nvSpPr>
          <p:spPr bwMode="auto">
            <a:xfrm>
              <a:off x="79375" y="1387475"/>
              <a:ext cx="90488" cy="71438"/>
            </a:xfrm>
            <a:custGeom>
              <a:avLst/>
              <a:gdLst>
                <a:gd name="T0" fmla="*/ 57 w 57"/>
                <a:gd name="T1" fmla="*/ 45 h 45"/>
                <a:gd name="T2" fmla="*/ 29 w 57"/>
                <a:gd name="T3" fmla="*/ 0 h 45"/>
                <a:gd name="T4" fmla="*/ 0 w 57"/>
                <a:gd name="T5" fmla="*/ 45 h 45"/>
                <a:gd name="T6" fmla="*/ 57 w 57"/>
                <a:gd name="T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45">
                  <a:moveTo>
                    <a:pt x="57" y="45"/>
                  </a:moveTo>
                  <a:lnTo>
                    <a:pt x="29" y="0"/>
                  </a:lnTo>
                  <a:lnTo>
                    <a:pt x="0" y="45"/>
                  </a:lnTo>
                  <a:lnTo>
                    <a:pt x="57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92" name="Freeform 390"/>
            <p:cNvSpPr>
              <a:spLocks/>
            </p:cNvSpPr>
            <p:nvPr/>
          </p:nvSpPr>
          <p:spPr bwMode="auto">
            <a:xfrm>
              <a:off x="304800" y="1593850"/>
              <a:ext cx="71438" cy="90488"/>
            </a:xfrm>
            <a:custGeom>
              <a:avLst/>
              <a:gdLst>
                <a:gd name="T0" fmla="*/ 0 w 45"/>
                <a:gd name="T1" fmla="*/ 57 h 57"/>
                <a:gd name="T2" fmla="*/ 45 w 45"/>
                <a:gd name="T3" fmla="*/ 28 h 57"/>
                <a:gd name="T4" fmla="*/ 0 w 45"/>
                <a:gd name="T5" fmla="*/ 0 h 57"/>
                <a:gd name="T6" fmla="*/ 0 w 45"/>
                <a:gd name="T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57">
                  <a:moveTo>
                    <a:pt x="0" y="57"/>
                  </a:moveTo>
                  <a:lnTo>
                    <a:pt x="45" y="28"/>
                  </a:lnTo>
                  <a:lnTo>
                    <a:pt x="0" y="0"/>
                  </a:lnTo>
                  <a:lnTo>
                    <a:pt x="0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93" name="Freeform 391"/>
            <p:cNvSpPr>
              <a:spLocks/>
            </p:cNvSpPr>
            <p:nvPr/>
          </p:nvSpPr>
          <p:spPr bwMode="auto">
            <a:xfrm>
              <a:off x="222250" y="1462088"/>
              <a:ext cx="82550" cy="79375"/>
            </a:xfrm>
            <a:custGeom>
              <a:avLst/>
              <a:gdLst>
                <a:gd name="T0" fmla="*/ 0 w 52"/>
                <a:gd name="T1" fmla="*/ 10 h 50"/>
                <a:gd name="T2" fmla="*/ 40 w 52"/>
                <a:gd name="T3" fmla="*/ 50 h 50"/>
                <a:gd name="T4" fmla="*/ 52 w 52"/>
                <a:gd name="T5" fmla="*/ 0 h 50"/>
                <a:gd name="T6" fmla="*/ 0 w 52"/>
                <a:gd name="T7" fmla="*/ 1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0">
                  <a:moveTo>
                    <a:pt x="0" y="10"/>
                  </a:moveTo>
                  <a:lnTo>
                    <a:pt x="40" y="50"/>
                  </a:lnTo>
                  <a:lnTo>
                    <a:pt x="5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94" name="Freeform 392"/>
            <p:cNvSpPr>
              <a:spLocks/>
            </p:cNvSpPr>
            <p:nvPr/>
          </p:nvSpPr>
          <p:spPr bwMode="auto">
            <a:xfrm>
              <a:off x="222250" y="1736725"/>
              <a:ext cx="82550" cy="82550"/>
            </a:xfrm>
            <a:custGeom>
              <a:avLst/>
              <a:gdLst>
                <a:gd name="T0" fmla="*/ 40 w 52"/>
                <a:gd name="T1" fmla="*/ 0 h 52"/>
                <a:gd name="T2" fmla="*/ 0 w 52"/>
                <a:gd name="T3" fmla="*/ 40 h 52"/>
                <a:gd name="T4" fmla="*/ 52 w 52"/>
                <a:gd name="T5" fmla="*/ 52 h 52"/>
                <a:gd name="T6" fmla="*/ 40 w 52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2">
                  <a:moveTo>
                    <a:pt x="40" y="0"/>
                  </a:moveTo>
                  <a:lnTo>
                    <a:pt x="0" y="40"/>
                  </a:lnTo>
                  <a:lnTo>
                    <a:pt x="52" y="52"/>
                  </a:ln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95" name="Freeform 393"/>
            <p:cNvSpPr>
              <a:spLocks/>
            </p:cNvSpPr>
            <p:nvPr/>
          </p:nvSpPr>
          <p:spPr bwMode="auto">
            <a:xfrm>
              <a:off x="-17463" y="1470025"/>
              <a:ext cx="44450" cy="52388"/>
            </a:xfrm>
            <a:custGeom>
              <a:avLst/>
              <a:gdLst>
                <a:gd name="T0" fmla="*/ 0 w 28"/>
                <a:gd name="T1" fmla="*/ 33 h 33"/>
                <a:gd name="T2" fmla="*/ 28 w 28"/>
                <a:gd name="T3" fmla="*/ 5 h 33"/>
                <a:gd name="T4" fmla="*/ 0 w 28"/>
                <a:gd name="T5" fmla="*/ 0 h 33"/>
                <a:gd name="T6" fmla="*/ 0 w 28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33">
                  <a:moveTo>
                    <a:pt x="0" y="33"/>
                  </a:moveTo>
                  <a:lnTo>
                    <a:pt x="28" y="5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296" name="TextBox 295"/>
          <p:cNvSpPr txBox="1"/>
          <p:nvPr/>
        </p:nvSpPr>
        <p:spPr>
          <a:xfrm>
            <a:off x="6023198" y="2132856"/>
            <a:ext cx="4824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谢谢您的聆听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" name="TextBox 296"/>
          <p:cNvSpPr txBox="1"/>
          <p:nvPr/>
        </p:nvSpPr>
        <p:spPr>
          <a:xfrm>
            <a:off x="6023198" y="2936557"/>
            <a:ext cx="482453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 for listening</a:t>
            </a:r>
            <a:endParaRPr lang="zh-CN" altLang="en-US" sz="2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8" name="Group 16"/>
          <p:cNvGrpSpPr/>
          <p:nvPr/>
        </p:nvGrpSpPr>
        <p:grpSpPr>
          <a:xfrm>
            <a:off x="46534" y="1390210"/>
            <a:ext cx="4906879" cy="5527425"/>
            <a:chOff x="7075488" y="1492250"/>
            <a:chExt cx="3382963" cy="4022726"/>
          </a:xfrm>
        </p:grpSpPr>
        <p:sp>
          <p:nvSpPr>
            <p:cNvPr id="299" name="Freeform 5"/>
            <p:cNvSpPr>
              <a:spLocks/>
            </p:cNvSpPr>
            <p:nvPr/>
          </p:nvSpPr>
          <p:spPr bwMode="auto">
            <a:xfrm>
              <a:off x="7840663" y="3851275"/>
              <a:ext cx="2432050" cy="1663700"/>
            </a:xfrm>
            <a:custGeom>
              <a:avLst/>
              <a:gdLst>
                <a:gd name="T0" fmla="*/ 1213 w 1251"/>
                <a:gd name="T1" fmla="*/ 62 h 856"/>
                <a:gd name="T2" fmla="*/ 1213 w 1251"/>
                <a:gd name="T3" fmla="*/ 62 h 856"/>
                <a:gd name="T4" fmla="*/ 1183 w 1251"/>
                <a:gd name="T5" fmla="*/ 231 h 856"/>
                <a:gd name="T6" fmla="*/ 316 w 1251"/>
                <a:gd name="T7" fmla="*/ 856 h 856"/>
                <a:gd name="T8" fmla="*/ 4 w 1251"/>
                <a:gd name="T9" fmla="*/ 856 h 856"/>
                <a:gd name="T10" fmla="*/ 55 w 1251"/>
                <a:gd name="T11" fmla="*/ 745 h 856"/>
                <a:gd name="T12" fmla="*/ 1050 w 1251"/>
                <a:gd name="T13" fmla="*/ 39 h 856"/>
                <a:gd name="T14" fmla="*/ 1213 w 1251"/>
                <a:gd name="T15" fmla="*/ 62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51" h="856">
                  <a:moveTo>
                    <a:pt x="1213" y="62"/>
                  </a:moveTo>
                  <a:cubicBezTo>
                    <a:pt x="1213" y="62"/>
                    <a:pt x="1213" y="62"/>
                    <a:pt x="1213" y="62"/>
                  </a:cubicBezTo>
                  <a:cubicBezTo>
                    <a:pt x="1251" y="117"/>
                    <a:pt x="1237" y="192"/>
                    <a:pt x="1183" y="231"/>
                  </a:cubicBezTo>
                  <a:cubicBezTo>
                    <a:pt x="316" y="856"/>
                    <a:pt x="316" y="856"/>
                    <a:pt x="316" y="856"/>
                  </a:cubicBezTo>
                  <a:cubicBezTo>
                    <a:pt x="4" y="856"/>
                    <a:pt x="4" y="856"/>
                    <a:pt x="4" y="856"/>
                  </a:cubicBezTo>
                  <a:cubicBezTo>
                    <a:pt x="0" y="814"/>
                    <a:pt x="19" y="772"/>
                    <a:pt x="55" y="745"/>
                  </a:cubicBezTo>
                  <a:cubicBezTo>
                    <a:pt x="1050" y="39"/>
                    <a:pt x="1050" y="39"/>
                    <a:pt x="1050" y="39"/>
                  </a:cubicBezTo>
                  <a:cubicBezTo>
                    <a:pt x="1104" y="0"/>
                    <a:pt x="1174" y="8"/>
                    <a:pt x="1213" y="62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00" name="Freeform 6"/>
            <p:cNvSpPr>
              <a:spLocks/>
            </p:cNvSpPr>
            <p:nvPr/>
          </p:nvSpPr>
          <p:spPr bwMode="auto">
            <a:xfrm>
              <a:off x="7077076" y="4016375"/>
              <a:ext cx="2413000" cy="1498600"/>
            </a:xfrm>
            <a:custGeom>
              <a:avLst/>
              <a:gdLst>
                <a:gd name="T0" fmla="*/ 1016 w 1520"/>
                <a:gd name="T1" fmla="*/ 944 h 944"/>
                <a:gd name="T2" fmla="*/ 1520 w 1520"/>
                <a:gd name="T3" fmla="*/ 518 h 944"/>
                <a:gd name="T4" fmla="*/ 464 w 1520"/>
                <a:gd name="T5" fmla="*/ 0 h 944"/>
                <a:gd name="T6" fmla="*/ 0 w 1520"/>
                <a:gd name="T7" fmla="*/ 944 h 944"/>
                <a:gd name="T8" fmla="*/ 1016 w 1520"/>
                <a:gd name="T9" fmla="*/ 944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0" h="944">
                  <a:moveTo>
                    <a:pt x="1016" y="944"/>
                  </a:moveTo>
                  <a:lnTo>
                    <a:pt x="1520" y="518"/>
                  </a:lnTo>
                  <a:lnTo>
                    <a:pt x="464" y="0"/>
                  </a:lnTo>
                  <a:lnTo>
                    <a:pt x="0" y="944"/>
                  </a:lnTo>
                  <a:lnTo>
                    <a:pt x="1016" y="944"/>
                  </a:ln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01" name="Freeform 7"/>
            <p:cNvSpPr>
              <a:spLocks/>
            </p:cNvSpPr>
            <p:nvPr/>
          </p:nvSpPr>
          <p:spPr bwMode="auto">
            <a:xfrm>
              <a:off x="8358188" y="4611688"/>
              <a:ext cx="1768475" cy="903288"/>
            </a:xfrm>
            <a:custGeom>
              <a:avLst/>
              <a:gdLst>
                <a:gd name="T0" fmla="*/ 872 w 910"/>
                <a:gd name="T1" fmla="*/ 69 h 465"/>
                <a:gd name="T2" fmla="*/ 872 w 910"/>
                <a:gd name="T3" fmla="*/ 69 h 465"/>
                <a:gd name="T4" fmla="*/ 819 w 910"/>
                <a:gd name="T5" fmla="*/ 209 h 465"/>
                <a:gd name="T6" fmla="*/ 428 w 910"/>
                <a:gd name="T7" fmla="*/ 465 h 465"/>
                <a:gd name="T8" fmla="*/ 0 w 910"/>
                <a:gd name="T9" fmla="*/ 465 h 465"/>
                <a:gd name="T10" fmla="*/ 703 w 910"/>
                <a:gd name="T11" fmla="*/ 39 h 465"/>
                <a:gd name="T12" fmla="*/ 872 w 910"/>
                <a:gd name="T13" fmla="*/ 69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0" h="465">
                  <a:moveTo>
                    <a:pt x="872" y="69"/>
                  </a:moveTo>
                  <a:cubicBezTo>
                    <a:pt x="872" y="69"/>
                    <a:pt x="872" y="69"/>
                    <a:pt x="872" y="69"/>
                  </a:cubicBezTo>
                  <a:cubicBezTo>
                    <a:pt x="910" y="123"/>
                    <a:pt x="872" y="168"/>
                    <a:pt x="819" y="209"/>
                  </a:cubicBezTo>
                  <a:cubicBezTo>
                    <a:pt x="428" y="465"/>
                    <a:pt x="428" y="465"/>
                    <a:pt x="428" y="465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703" y="39"/>
                    <a:pt x="703" y="39"/>
                    <a:pt x="703" y="39"/>
                  </a:cubicBezTo>
                  <a:cubicBezTo>
                    <a:pt x="757" y="0"/>
                    <a:pt x="834" y="14"/>
                    <a:pt x="872" y="69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02" name="Freeform 8"/>
            <p:cNvSpPr>
              <a:spLocks/>
            </p:cNvSpPr>
            <p:nvPr/>
          </p:nvSpPr>
          <p:spPr bwMode="auto">
            <a:xfrm>
              <a:off x="8291513" y="2949575"/>
              <a:ext cx="2166938" cy="1957388"/>
            </a:xfrm>
            <a:custGeom>
              <a:avLst/>
              <a:gdLst>
                <a:gd name="T0" fmla="*/ 1073 w 1115"/>
                <a:gd name="T1" fmla="*/ 55 h 1007"/>
                <a:gd name="T2" fmla="*/ 1073 w 1115"/>
                <a:gd name="T3" fmla="*/ 55 h 1007"/>
                <a:gd name="T4" fmla="*/ 1060 w 1115"/>
                <a:gd name="T5" fmla="*/ 220 h 1007"/>
                <a:gd name="T6" fmla="*/ 206 w 1115"/>
                <a:gd name="T7" fmla="*/ 964 h 1007"/>
                <a:gd name="T8" fmla="*/ 42 w 1115"/>
                <a:gd name="T9" fmla="*/ 951 h 1007"/>
                <a:gd name="T10" fmla="*/ 42 w 1115"/>
                <a:gd name="T11" fmla="*/ 951 h 1007"/>
                <a:gd name="T12" fmla="*/ 55 w 1115"/>
                <a:gd name="T13" fmla="*/ 786 h 1007"/>
                <a:gd name="T14" fmla="*/ 908 w 1115"/>
                <a:gd name="T15" fmla="*/ 42 h 1007"/>
                <a:gd name="T16" fmla="*/ 1073 w 1115"/>
                <a:gd name="T17" fmla="*/ 55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5" h="1007">
                  <a:moveTo>
                    <a:pt x="1073" y="55"/>
                  </a:moveTo>
                  <a:cubicBezTo>
                    <a:pt x="1073" y="55"/>
                    <a:pt x="1073" y="55"/>
                    <a:pt x="1073" y="55"/>
                  </a:cubicBezTo>
                  <a:cubicBezTo>
                    <a:pt x="1115" y="104"/>
                    <a:pt x="1108" y="178"/>
                    <a:pt x="1060" y="220"/>
                  </a:cubicBezTo>
                  <a:cubicBezTo>
                    <a:pt x="206" y="964"/>
                    <a:pt x="206" y="964"/>
                    <a:pt x="206" y="964"/>
                  </a:cubicBezTo>
                  <a:cubicBezTo>
                    <a:pt x="158" y="1007"/>
                    <a:pt x="83" y="1000"/>
                    <a:pt x="42" y="951"/>
                  </a:cubicBezTo>
                  <a:cubicBezTo>
                    <a:pt x="42" y="951"/>
                    <a:pt x="42" y="951"/>
                    <a:pt x="42" y="951"/>
                  </a:cubicBezTo>
                  <a:cubicBezTo>
                    <a:pt x="0" y="902"/>
                    <a:pt x="6" y="828"/>
                    <a:pt x="55" y="786"/>
                  </a:cubicBezTo>
                  <a:cubicBezTo>
                    <a:pt x="908" y="42"/>
                    <a:pt x="908" y="42"/>
                    <a:pt x="908" y="42"/>
                  </a:cubicBezTo>
                  <a:cubicBezTo>
                    <a:pt x="957" y="0"/>
                    <a:pt x="1031" y="6"/>
                    <a:pt x="1073" y="55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03" name="Freeform 9"/>
            <p:cNvSpPr>
              <a:spLocks/>
            </p:cNvSpPr>
            <p:nvPr/>
          </p:nvSpPr>
          <p:spPr bwMode="auto">
            <a:xfrm>
              <a:off x="9745663" y="3322638"/>
              <a:ext cx="230188" cy="319088"/>
            </a:xfrm>
            <a:custGeom>
              <a:avLst/>
              <a:gdLst>
                <a:gd name="T0" fmla="*/ 23 w 119"/>
                <a:gd name="T1" fmla="*/ 0 h 164"/>
                <a:gd name="T2" fmla="*/ 119 w 119"/>
                <a:gd name="T3" fmla="*/ 150 h 164"/>
                <a:gd name="T4" fmla="*/ 23 w 119"/>
                <a:gd name="T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9" h="164">
                  <a:moveTo>
                    <a:pt x="23" y="0"/>
                  </a:moveTo>
                  <a:cubicBezTo>
                    <a:pt x="23" y="86"/>
                    <a:pt x="75" y="139"/>
                    <a:pt x="119" y="150"/>
                  </a:cubicBezTo>
                  <a:cubicBezTo>
                    <a:pt x="43" y="164"/>
                    <a:pt x="0" y="104"/>
                    <a:pt x="23" y="0"/>
                  </a:cubicBezTo>
                  <a:close/>
                </a:path>
              </a:pathLst>
            </a:custGeom>
            <a:solidFill>
              <a:srgbClr val="C4A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04" name="Freeform 10"/>
            <p:cNvSpPr>
              <a:spLocks/>
            </p:cNvSpPr>
            <p:nvPr/>
          </p:nvSpPr>
          <p:spPr bwMode="auto">
            <a:xfrm>
              <a:off x="7075488" y="3735388"/>
              <a:ext cx="981075" cy="1711325"/>
            </a:xfrm>
            <a:custGeom>
              <a:avLst/>
              <a:gdLst>
                <a:gd name="T0" fmla="*/ 105 w 505"/>
                <a:gd name="T1" fmla="*/ 843 h 881"/>
                <a:gd name="T2" fmla="*/ 182 w 505"/>
                <a:gd name="T3" fmla="*/ 881 h 881"/>
                <a:gd name="T4" fmla="*/ 220 w 505"/>
                <a:gd name="T5" fmla="*/ 782 h 881"/>
                <a:gd name="T6" fmla="*/ 441 w 505"/>
                <a:gd name="T7" fmla="*/ 166 h 881"/>
                <a:gd name="T8" fmla="*/ 109 w 505"/>
                <a:gd name="T9" fmla="*/ 157 h 881"/>
                <a:gd name="T10" fmla="*/ 31 w 505"/>
                <a:gd name="T11" fmla="*/ 635 h 881"/>
                <a:gd name="T12" fmla="*/ 105 w 505"/>
                <a:gd name="T13" fmla="*/ 843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5" h="881">
                  <a:moveTo>
                    <a:pt x="105" y="843"/>
                  </a:moveTo>
                  <a:cubicBezTo>
                    <a:pt x="182" y="881"/>
                    <a:pt x="182" y="881"/>
                    <a:pt x="182" y="881"/>
                  </a:cubicBezTo>
                  <a:cubicBezTo>
                    <a:pt x="220" y="782"/>
                    <a:pt x="220" y="782"/>
                    <a:pt x="220" y="782"/>
                  </a:cubicBezTo>
                  <a:cubicBezTo>
                    <a:pt x="441" y="166"/>
                    <a:pt x="441" y="166"/>
                    <a:pt x="441" y="166"/>
                  </a:cubicBezTo>
                  <a:cubicBezTo>
                    <a:pt x="505" y="0"/>
                    <a:pt x="210" y="206"/>
                    <a:pt x="109" y="157"/>
                  </a:cubicBezTo>
                  <a:cubicBezTo>
                    <a:pt x="31" y="635"/>
                    <a:pt x="31" y="635"/>
                    <a:pt x="31" y="635"/>
                  </a:cubicBezTo>
                  <a:cubicBezTo>
                    <a:pt x="0" y="714"/>
                    <a:pt x="34" y="808"/>
                    <a:pt x="105" y="843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05" name="Freeform 11"/>
            <p:cNvSpPr>
              <a:spLocks/>
            </p:cNvSpPr>
            <p:nvPr/>
          </p:nvSpPr>
          <p:spPr bwMode="auto">
            <a:xfrm>
              <a:off x="7589838" y="4048125"/>
              <a:ext cx="450850" cy="1160463"/>
            </a:xfrm>
            <a:custGeom>
              <a:avLst/>
              <a:gdLst>
                <a:gd name="T0" fmla="*/ 216 w 232"/>
                <a:gd name="T1" fmla="*/ 597 h 597"/>
                <a:gd name="T2" fmla="*/ 176 w 232"/>
                <a:gd name="T3" fmla="*/ 304 h 597"/>
                <a:gd name="T4" fmla="*/ 176 w 232"/>
                <a:gd name="T5" fmla="*/ 11 h 597"/>
                <a:gd name="T6" fmla="*/ 46 w 232"/>
                <a:gd name="T7" fmla="*/ 2 h 597"/>
                <a:gd name="T8" fmla="*/ 0 w 232"/>
                <a:gd name="T9" fmla="*/ 246 h 597"/>
                <a:gd name="T10" fmla="*/ 216 w 232"/>
                <a:gd name="T11" fmla="*/ 597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2" h="597">
                  <a:moveTo>
                    <a:pt x="216" y="597"/>
                  </a:moveTo>
                  <a:cubicBezTo>
                    <a:pt x="226" y="540"/>
                    <a:pt x="213" y="404"/>
                    <a:pt x="176" y="304"/>
                  </a:cubicBezTo>
                  <a:cubicBezTo>
                    <a:pt x="176" y="11"/>
                    <a:pt x="176" y="11"/>
                    <a:pt x="176" y="11"/>
                  </a:cubicBezTo>
                  <a:cubicBezTo>
                    <a:pt x="150" y="22"/>
                    <a:pt x="71" y="0"/>
                    <a:pt x="46" y="2"/>
                  </a:cubicBezTo>
                  <a:cubicBezTo>
                    <a:pt x="61" y="17"/>
                    <a:pt x="28" y="171"/>
                    <a:pt x="0" y="246"/>
                  </a:cubicBezTo>
                  <a:cubicBezTo>
                    <a:pt x="100" y="277"/>
                    <a:pt x="232" y="508"/>
                    <a:pt x="216" y="597"/>
                  </a:cubicBezTo>
                  <a:close/>
                </a:path>
              </a:pathLst>
            </a:custGeom>
            <a:solidFill>
              <a:srgbClr val="C4A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06" name="Freeform 12"/>
            <p:cNvSpPr>
              <a:spLocks/>
            </p:cNvSpPr>
            <p:nvPr/>
          </p:nvSpPr>
          <p:spPr bwMode="auto">
            <a:xfrm>
              <a:off x="7929563" y="1492250"/>
              <a:ext cx="1898650" cy="3719513"/>
            </a:xfrm>
            <a:custGeom>
              <a:avLst/>
              <a:gdLst>
                <a:gd name="T0" fmla="*/ 200 w 977"/>
                <a:gd name="T1" fmla="*/ 0 h 1914"/>
                <a:gd name="T2" fmla="*/ 778 w 977"/>
                <a:gd name="T3" fmla="*/ 0 h 1914"/>
                <a:gd name="T4" fmla="*/ 976 w 977"/>
                <a:gd name="T5" fmla="*/ 199 h 1914"/>
                <a:gd name="T6" fmla="*/ 975 w 977"/>
                <a:gd name="T7" fmla="*/ 1715 h 1914"/>
                <a:gd name="T8" fmla="*/ 776 w 977"/>
                <a:gd name="T9" fmla="*/ 1914 h 1914"/>
                <a:gd name="T10" fmla="*/ 199 w 977"/>
                <a:gd name="T11" fmla="*/ 1914 h 1914"/>
                <a:gd name="T12" fmla="*/ 0 w 977"/>
                <a:gd name="T13" fmla="*/ 1715 h 1914"/>
                <a:gd name="T14" fmla="*/ 1 w 977"/>
                <a:gd name="T15" fmla="*/ 199 h 1914"/>
                <a:gd name="T16" fmla="*/ 200 w 977"/>
                <a:gd name="T17" fmla="*/ 0 h 1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7" h="1914">
                  <a:moveTo>
                    <a:pt x="200" y="0"/>
                  </a:moveTo>
                  <a:cubicBezTo>
                    <a:pt x="778" y="0"/>
                    <a:pt x="778" y="0"/>
                    <a:pt x="778" y="0"/>
                  </a:cubicBezTo>
                  <a:cubicBezTo>
                    <a:pt x="887" y="0"/>
                    <a:pt x="977" y="90"/>
                    <a:pt x="976" y="199"/>
                  </a:cubicBezTo>
                  <a:cubicBezTo>
                    <a:pt x="975" y="1715"/>
                    <a:pt x="975" y="1715"/>
                    <a:pt x="975" y="1715"/>
                  </a:cubicBezTo>
                  <a:cubicBezTo>
                    <a:pt x="975" y="1825"/>
                    <a:pt x="886" y="1914"/>
                    <a:pt x="776" y="1914"/>
                  </a:cubicBezTo>
                  <a:cubicBezTo>
                    <a:pt x="199" y="1914"/>
                    <a:pt x="199" y="1914"/>
                    <a:pt x="199" y="1914"/>
                  </a:cubicBezTo>
                  <a:cubicBezTo>
                    <a:pt x="89" y="1914"/>
                    <a:pt x="0" y="1824"/>
                    <a:pt x="0" y="1715"/>
                  </a:cubicBezTo>
                  <a:cubicBezTo>
                    <a:pt x="1" y="199"/>
                    <a:pt x="1" y="199"/>
                    <a:pt x="1" y="199"/>
                  </a:cubicBezTo>
                  <a:cubicBezTo>
                    <a:pt x="1" y="89"/>
                    <a:pt x="91" y="0"/>
                    <a:pt x="200" y="0"/>
                  </a:cubicBezTo>
                  <a:close/>
                </a:path>
              </a:pathLst>
            </a:custGeom>
            <a:solidFill>
              <a:srgbClr val="8282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07" name="Freeform 13"/>
            <p:cNvSpPr>
              <a:spLocks/>
            </p:cNvSpPr>
            <p:nvPr/>
          </p:nvSpPr>
          <p:spPr bwMode="auto">
            <a:xfrm>
              <a:off x="7967663" y="1531938"/>
              <a:ext cx="1822450" cy="3641725"/>
            </a:xfrm>
            <a:custGeom>
              <a:avLst/>
              <a:gdLst>
                <a:gd name="T0" fmla="*/ 193 w 938"/>
                <a:gd name="T1" fmla="*/ 0 h 1874"/>
                <a:gd name="T2" fmla="*/ 747 w 938"/>
                <a:gd name="T3" fmla="*/ 1 h 1874"/>
                <a:gd name="T4" fmla="*/ 938 w 938"/>
                <a:gd name="T5" fmla="*/ 192 h 1874"/>
                <a:gd name="T6" fmla="*/ 937 w 938"/>
                <a:gd name="T7" fmla="*/ 1683 h 1874"/>
                <a:gd name="T8" fmla="*/ 746 w 938"/>
                <a:gd name="T9" fmla="*/ 1874 h 1874"/>
                <a:gd name="T10" fmla="*/ 191 w 938"/>
                <a:gd name="T11" fmla="*/ 1873 h 1874"/>
                <a:gd name="T12" fmla="*/ 0 w 938"/>
                <a:gd name="T13" fmla="*/ 1682 h 1874"/>
                <a:gd name="T14" fmla="*/ 2 w 938"/>
                <a:gd name="T15" fmla="*/ 191 h 1874"/>
                <a:gd name="T16" fmla="*/ 193 w 938"/>
                <a:gd name="T17" fmla="*/ 0 h 1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8" h="1874">
                  <a:moveTo>
                    <a:pt x="193" y="0"/>
                  </a:moveTo>
                  <a:cubicBezTo>
                    <a:pt x="747" y="1"/>
                    <a:pt x="747" y="1"/>
                    <a:pt x="747" y="1"/>
                  </a:cubicBezTo>
                  <a:cubicBezTo>
                    <a:pt x="852" y="1"/>
                    <a:pt x="938" y="87"/>
                    <a:pt x="938" y="192"/>
                  </a:cubicBezTo>
                  <a:cubicBezTo>
                    <a:pt x="937" y="1683"/>
                    <a:pt x="937" y="1683"/>
                    <a:pt x="937" y="1683"/>
                  </a:cubicBezTo>
                  <a:cubicBezTo>
                    <a:pt x="937" y="1788"/>
                    <a:pt x="851" y="1874"/>
                    <a:pt x="746" y="1874"/>
                  </a:cubicBezTo>
                  <a:cubicBezTo>
                    <a:pt x="191" y="1873"/>
                    <a:pt x="191" y="1873"/>
                    <a:pt x="191" y="1873"/>
                  </a:cubicBezTo>
                  <a:cubicBezTo>
                    <a:pt x="86" y="1873"/>
                    <a:pt x="0" y="1787"/>
                    <a:pt x="0" y="1682"/>
                  </a:cubicBezTo>
                  <a:cubicBezTo>
                    <a:pt x="2" y="191"/>
                    <a:pt x="2" y="191"/>
                    <a:pt x="2" y="191"/>
                  </a:cubicBezTo>
                  <a:cubicBezTo>
                    <a:pt x="2" y="86"/>
                    <a:pt x="88" y="0"/>
                    <a:pt x="193" y="0"/>
                  </a:cubicBezTo>
                  <a:close/>
                </a:path>
              </a:pathLst>
            </a:custGeom>
            <a:solidFill>
              <a:srgbClr val="040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08" name="Freeform 15"/>
            <p:cNvSpPr>
              <a:spLocks/>
            </p:cNvSpPr>
            <p:nvPr/>
          </p:nvSpPr>
          <p:spPr bwMode="auto">
            <a:xfrm>
              <a:off x="8682038" y="4727575"/>
              <a:ext cx="390525" cy="390525"/>
            </a:xfrm>
            <a:custGeom>
              <a:avLst/>
              <a:gdLst>
                <a:gd name="T0" fmla="*/ 101 w 201"/>
                <a:gd name="T1" fmla="*/ 0 h 201"/>
                <a:gd name="T2" fmla="*/ 201 w 201"/>
                <a:gd name="T3" fmla="*/ 101 h 201"/>
                <a:gd name="T4" fmla="*/ 101 w 201"/>
                <a:gd name="T5" fmla="*/ 201 h 201"/>
                <a:gd name="T6" fmla="*/ 0 w 201"/>
                <a:gd name="T7" fmla="*/ 100 h 201"/>
                <a:gd name="T8" fmla="*/ 101 w 201"/>
                <a:gd name="T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201">
                  <a:moveTo>
                    <a:pt x="101" y="0"/>
                  </a:moveTo>
                  <a:cubicBezTo>
                    <a:pt x="156" y="0"/>
                    <a:pt x="201" y="45"/>
                    <a:pt x="201" y="101"/>
                  </a:cubicBezTo>
                  <a:cubicBezTo>
                    <a:pt x="201" y="156"/>
                    <a:pt x="156" y="201"/>
                    <a:pt x="101" y="201"/>
                  </a:cubicBezTo>
                  <a:cubicBezTo>
                    <a:pt x="45" y="201"/>
                    <a:pt x="0" y="156"/>
                    <a:pt x="0" y="100"/>
                  </a:cubicBezTo>
                  <a:cubicBezTo>
                    <a:pt x="0" y="45"/>
                    <a:pt x="45" y="0"/>
                    <a:pt x="101" y="0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09" name="Freeform 16"/>
            <p:cNvSpPr>
              <a:spLocks/>
            </p:cNvSpPr>
            <p:nvPr/>
          </p:nvSpPr>
          <p:spPr bwMode="auto">
            <a:xfrm>
              <a:off x="8731251" y="4775200"/>
              <a:ext cx="295275" cy="296863"/>
            </a:xfrm>
            <a:custGeom>
              <a:avLst/>
              <a:gdLst>
                <a:gd name="T0" fmla="*/ 76 w 152"/>
                <a:gd name="T1" fmla="*/ 1 h 153"/>
                <a:gd name="T2" fmla="*/ 152 w 152"/>
                <a:gd name="T3" fmla="*/ 77 h 153"/>
                <a:gd name="T4" fmla="*/ 76 w 152"/>
                <a:gd name="T5" fmla="*/ 153 h 153"/>
                <a:gd name="T6" fmla="*/ 0 w 152"/>
                <a:gd name="T7" fmla="*/ 76 h 153"/>
                <a:gd name="T8" fmla="*/ 76 w 152"/>
                <a:gd name="T9" fmla="*/ 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53">
                  <a:moveTo>
                    <a:pt x="76" y="1"/>
                  </a:moveTo>
                  <a:cubicBezTo>
                    <a:pt x="118" y="1"/>
                    <a:pt x="152" y="35"/>
                    <a:pt x="152" y="77"/>
                  </a:cubicBezTo>
                  <a:cubicBezTo>
                    <a:pt x="152" y="119"/>
                    <a:pt x="118" y="153"/>
                    <a:pt x="76" y="153"/>
                  </a:cubicBezTo>
                  <a:cubicBezTo>
                    <a:pt x="34" y="152"/>
                    <a:pt x="0" y="118"/>
                    <a:pt x="0" y="76"/>
                  </a:cubicBezTo>
                  <a:cubicBezTo>
                    <a:pt x="0" y="34"/>
                    <a:pt x="34" y="0"/>
                    <a:pt x="76" y="1"/>
                  </a:cubicBezTo>
                  <a:close/>
                </a:path>
              </a:pathLst>
            </a:custGeom>
            <a:solidFill>
              <a:srgbClr val="040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10" name="Freeform 18"/>
            <p:cNvSpPr>
              <a:spLocks/>
            </p:cNvSpPr>
            <p:nvPr/>
          </p:nvSpPr>
          <p:spPr bwMode="auto">
            <a:xfrm>
              <a:off x="8170863" y="4892675"/>
              <a:ext cx="357188" cy="60325"/>
            </a:xfrm>
            <a:custGeom>
              <a:avLst/>
              <a:gdLst>
                <a:gd name="T0" fmla="*/ 16 w 184"/>
                <a:gd name="T1" fmla="*/ 31 h 31"/>
                <a:gd name="T2" fmla="*/ 168 w 184"/>
                <a:gd name="T3" fmla="*/ 31 h 31"/>
                <a:gd name="T4" fmla="*/ 184 w 184"/>
                <a:gd name="T5" fmla="*/ 16 h 31"/>
                <a:gd name="T6" fmla="*/ 184 w 184"/>
                <a:gd name="T7" fmla="*/ 16 h 31"/>
                <a:gd name="T8" fmla="*/ 168 w 184"/>
                <a:gd name="T9" fmla="*/ 0 h 31"/>
                <a:gd name="T10" fmla="*/ 16 w 184"/>
                <a:gd name="T11" fmla="*/ 0 h 31"/>
                <a:gd name="T12" fmla="*/ 0 w 184"/>
                <a:gd name="T13" fmla="*/ 15 h 31"/>
                <a:gd name="T14" fmla="*/ 0 w 184"/>
                <a:gd name="T15" fmla="*/ 15 h 31"/>
                <a:gd name="T16" fmla="*/ 16 w 184"/>
                <a:gd name="T1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4" h="31">
                  <a:moveTo>
                    <a:pt x="16" y="31"/>
                  </a:moveTo>
                  <a:cubicBezTo>
                    <a:pt x="168" y="31"/>
                    <a:pt x="168" y="31"/>
                    <a:pt x="168" y="31"/>
                  </a:cubicBezTo>
                  <a:cubicBezTo>
                    <a:pt x="177" y="31"/>
                    <a:pt x="184" y="24"/>
                    <a:pt x="184" y="16"/>
                  </a:cubicBezTo>
                  <a:cubicBezTo>
                    <a:pt x="184" y="16"/>
                    <a:pt x="184" y="16"/>
                    <a:pt x="184" y="16"/>
                  </a:cubicBezTo>
                  <a:cubicBezTo>
                    <a:pt x="184" y="7"/>
                    <a:pt x="177" y="0"/>
                    <a:pt x="16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4"/>
                    <a:pt x="7" y="31"/>
                    <a:pt x="16" y="31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11" name="Freeform 19"/>
            <p:cNvSpPr>
              <a:spLocks/>
            </p:cNvSpPr>
            <p:nvPr/>
          </p:nvSpPr>
          <p:spPr bwMode="auto">
            <a:xfrm>
              <a:off x="9229726" y="4892675"/>
              <a:ext cx="355600" cy="60325"/>
            </a:xfrm>
            <a:custGeom>
              <a:avLst/>
              <a:gdLst>
                <a:gd name="T0" fmla="*/ 15 w 183"/>
                <a:gd name="T1" fmla="*/ 31 h 31"/>
                <a:gd name="T2" fmla="*/ 168 w 183"/>
                <a:gd name="T3" fmla="*/ 31 h 31"/>
                <a:gd name="T4" fmla="*/ 183 w 183"/>
                <a:gd name="T5" fmla="*/ 16 h 31"/>
                <a:gd name="T6" fmla="*/ 183 w 183"/>
                <a:gd name="T7" fmla="*/ 16 h 31"/>
                <a:gd name="T8" fmla="*/ 168 w 183"/>
                <a:gd name="T9" fmla="*/ 0 h 31"/>
                <a:gd name="T10" fmla="*/ 15 w 183"/>
                <a:gd name="T11" fmla="*/ 0 h 31"/>
                <a:gd name="T12" fmla="*/ 0 w 183"/>
                <a:gd name="T13" fmla="*/ 15 h 31"/>
                <a:gd name="T14" fmla="*/ 0 w 183"/>
                <a:gd name="T15" fmla="*/ 15 h 31"/>
                <a:gd name="T16" fmla="*/ 15 w 183"/>
                <a:gd name="T1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3" h="31">
                  <a:moveTo>
                    <a:pt x="15" y="31"/>
                  </a:moveTo>
                  <a:cubicBezTo>
                    <a:pt x="168" y="31"/>
                    <a:pt x="168" y="31"/>
                    <a:pt x="168" y="31"/>
                  </a:cubicBezTo>
                  <a:cubicBezTo>
                    <a:pt x="176" y="31"/>
                    <a:pt x="183" y="24"/>
                    <a:pt x="183" y="16"/>
                  </a:cubicBezTo>
                  <a:cubicBezTo>
                    <a:pt x="183" y="16"/>
                    <a:pt x="183" y="16"/>
                    <a:pt x="183" y="16"/>
                  </a:cubicBezTo>
                  <a:cubicBezTo>
                    <a:pt x="183" y="7"/>
                    <a:pt x="176" y="0"/>
                    <a:pt x="168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4"/>
                    <a:pt x="7" y="31"/>
                    <a:pt x="15" y="31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12" name="Freeform 20"/>
            <p:cNvSpPr>
              <a:spLocks/>
            </p:cNvSpPr>
            <p:nvPr/>
          </p:nvSpPr>
          <p:spPr bwMode="auto">
            <a:xfrm>
              <a:off x="8101014" y="1911350"/>
              <a:ext cx="1568084" cy="2754313"/>
            </a:xfrm>
            <a:custGeom>
              <a:avLst/>
              <a:gdLst>
                <a:gd name="T0" fmla="*/ 1 w 776"/>
                <a:gd name="T1" fmla="*/ 0 h 1735"/>
                <a:gd name="T2" fmla="*/ 192 w 776"/>
                <a:gd name="T3" fmla="*/ 0 h 1735"/>
                <a:gd name="T4" fmla="*/ 776 w 776"/>
                <a:gd name="T5" fmla="*/ 1735 h 1735"/>
                <a:gd name="T6" fmla="*/ 0 w 776"/>
                <a:gd name="T7" fmla="*/ 1735 h 1735"/>
                <a:gd name="T8" fmla="*/ 1 w 776"/>
                <a:gd name="T9" fmla="*/ 0 h 1735"/>
                <a:gd name="connsiteX0" fmla="*/ 13 w 11640"/>
                <a:gd name="connsiteY0" fmla="*/ 0 h 10000"/>
                <a:gd name="connsiteX1" fmla="*/ 11640 w 11640"/>
                <a:gd name="connsiteY1" fmla="*/ 36 h 10000"/>
                <a:gd name="connsiteX2" fmla="*/ 10000 w 11640"/>
                <a:gd name="connsiteY2" fmla="*/ 10000 h 10000"/>
                <a:gd name="connsiteX3" fmla="*/ 0 w 11640"/>
                <a:gd name="connsiteY3" fmla="*/ 10000 h 10000"/>
                <a:gd name="connsiteX4" fmla="*/ 13 w 11640"/>
                <a:gd name="connsiteY4" fmla="*/ 0 h 10000"/>
                <a:gd name="connsiteX0" fmla="*/ 13 w 12521"/>
                <a:gd name="connsiteY0" fmla="*/ 0 h 10000"/>
                <a:gd name="connsiteX1" fmla="*/ 11640 w 12521"/>
                <a:gd name="connsiteY1" fmla="*/ 36 h 10000"/>
                <a:gd name="connsiteX2" fmla="*/ 12521 w 12521"/>
                <a:gd name="connsiteY2" fmla="*/ 9928 h 10000"/>
                <a:gd name="connsiteX3" fmla="*/ 0 w 12521"/>
                <a:gd name="connsiteY3" fmla="*/ 10000 h 10000"/>
                <a:gd name="connsiteX4" fmla="*/ 13 w 12521"/>
                <a:gd name="connsiteY4" fmla="*/ 0 h 10000"/>
                <a:gd name="connsiteX0" fmla="*/ 13 w 12637"/>
                <a:gd name="connsiteY0" fmla="*/ 0 h 10000"/>
                <a:gd name="connsiteX1" fmla="*/ 12557 w 12637"/>
                <a:gd name="connsiteY1" fmla="*/ 0 h 10000"/>
                <a:gd name="connsiteX2" fmla="*/ 12521 w 12637"/>
                <a:gd name="connsiteY2" fmla="*/ 9928 h 10000"/>
                <a:gd name="connsiteX3" fmla="*/ 0 w 12637"/>
                <a:gd name="connsiteY3" fmla="*/ 10000 h 10000"/>
                <a:gd name="connsiteX4" fmla="*/ 13 w 12637"/>
                <a:gd name="connsiteY4" fmla="*/ 0 h 10000"/>
                <a:gd name="connsiteX0" fmla="*/ 13 w 12776"/>
                <a:gd name="connsiteY0" fmla="*/ 0 h 10000"/>
                <a:gd name="connsiteX1" fmla="*/ 12709 w 12776"/>
                <a:gd name="connsiteY1" fmla="*/ 8 h 10000"/>
                <a:gd name="connsiteX2" fmla="*/ 12521 w 12776"/>
                <a:gd name="connsiteY2" fmla="*/ 9928 h 10000"/>
                <a:gd name="connsiteX3" fmla="*/ 0 w 12776"/>
                <a:gd name="connsiteY3" fmla="*/ 10000 h 10000"/>
                <a:gd name="connsiteX4" fmla="*/ 13 w 12776"/>
                <a:gd name="connsiteY4" fmla="*/ 0 h 10000"/>
                <a:gd name="connsiteX0" fmla="*/ 13 w 12709"/>
                <a:gd name="connsiteY0" fmla="*/ 0 h 10000"/>
                <a:gd name="connsiteX1" fmla="*/ 12709 w 12709"/>
                <a:gd name="connsiteY1" fmla="*/ 8 h 10000"/>
                <a:gd name="connsiteX2" fmla="*/ 12521 w 12709"/>
                <a:gd name="connsiteY2" fmla="*/ 9928 h 10000"/>
                <a:gd name="connsiteX3" fmla="*/ 0 w 12709"/>
                <a:gd name="connsiteY3" fmla="*/ 10000 h 10000"/>
                <a:gd name="connsiteX4" fmla="*/ 13 w 12709"/>
                <a:gd name="connsiteY4" fmla="*/ 0 h 10000"/>
                <a:gd name="connsiteX0" fmla="*/ 13 w 12724"/>
                <a:gd name="connsiteY0" fmla="*/ 0 h 10000"/>
                <a:gd name="connsiteX1" fmla="*/ 12709 w 12724"/>
                <a:gd name="connsiteY1" fmla="*/ 8 h 10000"/>
                <a:gd name="connsiteX2" fmla="*/ 12724 w 12724"/>
                <a:gd name="connsiteY2" fmla="*/ 10000 h 10000"/>
                <a:gd name="connsiteX3" fmla="*/ 0 w 12724"/>
                <a:gd name="connsiteY3" fmla="*/ 10000 h 10000"/>
                <a:gd name="connsiteX4" fmla="*/ 13 w 12724"/>
                <a:gd name="connsiteY4" fmla="*/ 0 h 10000"/>
                <a:gd name="connsiteX0" fmla="*/ 13 w 12724"/>
                <a:gd name="connsiteY0" fmla="*/ 0 h 10000"/>
                <a:gd name="connsiteX1" fmla="*/ 12709 w 12724"/>
                <a:gd name="connsiteY1" fmla="*/ 8 h 10000"/>
                <a:gd name="connsiteX2" fmla="*/ 12724 w 12724"/>
                <a:gd name="connsiteY2" fmla="*/ 10000 h 10000"/>
                <a:gd name="connsiteX3" fmla="*/ 0 w 12724"/>
                <a:gd name="connsiteY3" fmla="*/ 10000 h 10000"/>
                <a:gd name="connsiteX4" fmla="*/ 13 w 12724"/>
                <a:gd name="connsiteY4" fmla="*/ 0 h 10000"/>
                <a:gd name="connsiteX0" fmla="*/ 13 w 12729"/>
                <a:gd name="connsiteY0" fmla="*/ 0 h 10000"/>
                <a:gd name="connsiteX1" fmla="*/ 12709 w 12729"/>
                <a:gd name="connsiteY1" fmla="*/ 8 h 10000"/>
                <a:gd name="connsiteX2" fmla="*/ 12724 w 12729"/>
                <a:gd name="connsiteY2" fmla="*/ 10000 h 10000"/>
                <a:gd name="connsiteX3" fmla="*/ 0 w 12729"/>
                <a:gd name="connsiteY3" fmla="*/ 10000 h 10000"/>
                <a:gd name="connsiteX4" fmla="*/ 13 w 12729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29" h="10000">
                  <a:moveTo>
                    <a:pt x="13" y="0"/>
                  </a:moveTo>
                  <a:lnTo>
                    <a:pt x="12709" y="8"/>
                  </a:lnTo>
                  <a:cubicBezTo>
                    <a:pt x="12733" y="195"/>
                    <a:pt x="12734" y="9964"/>
                    <a:pt x="12724" y="10000"/>
                  </a:cubicBezTo>
                  <a:lnTo>
                    <a:pt x="0" y="10000"/>
                  </a:lnTo>
                  <a:cubicBezTo>
                    <a:pt x="4" y="6667"/>
                    <a:pt x="9" y="3333"/>
                    <a:pt x="13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13" name="Freeform 23"/>
            <p:cNvSpPr>
              <a:spLocks/>
            </p:cNvSpPr>
            <p:nvPr/>
          </p:nvSpPr>
          <p:spPr bwMode="auto">
            <a:xfrm>
              <a:off x="7477126" y="3930650"/>
              <a:ext cx="568325" cy="1322388"/>
            </a:xfrm>
            <a:custGeom>
              <a:avLst/>
              <a:gdLst>
                <a:gd name="T0" fmla="*/ 274 w 292"/>
                <a:gd name="T1" fmla="*/ 657 h 680"/>
                <a:gd name="T2" fmla="*/ 113 w 292"/>
                <a:gd name="T3" fmla="*/ 259 h 680"/>
                <a:gd name="T4" fmla="*/ 158 w 292"/>
                <a:gd name="T5" fmla="*/ 91 h 680"/>
                <a:gd name="T6" fmla="*/ 235 w 292"/>
                <a:gd name="T7" fmla="*/ 71 h 680"/>
                <a:gd name="T8" fmla="*/ 88 w 292"/>
                <a:gd name="T9" fmla="*/ 31 h 680"/>
                <a:gd name="T10" fmla="*/ 0 w 292"/>
                <a:gd name="T11" fmla="*/ 323 h 680"/>
                <a:gd name="T12" fmla="*/ 274 w 292"/>
                <a:gd name="T13" fmla="*/ 657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2" h="680">
                  <a:moveTo>
                    <a:pt x="274" y="657"/>
                  </a:moveTo>
                  <a:cubicBezTo>
                    <a:pt x="292" y="580"/>
                    <a:pt x="253" y="281"/>
                    <a:pt x="113" y="259"/>
                  </a:cubicBezTo>
                  <a:cubicBezTo>
                    <a:pt x="155" y="197"/>
                    <a:pt x="173" y="106"/>
                    <a:pt x="158" y="91"/>
                  </a:cubicBezTo>
                  <a:cubicBezTo>
                    <a:pt x="183" y="90"/>
                    <a:pt x="203" y="82"/>
                    <a:pt x="235" y="71"/>
                  </a:cubicBezTo>
                  <a:cubicBezTo>
                    <a:pt x="184" y="0"/>
                    <a:pt x="113" y="29"/>
                    <a:pt x="88" y="31"/>
                  </a:cubicBezTo>
                  <a:cubicBezTo>
                    <a:pt x="103" y="45"/>
                    <a:pt x="26" y="248"/>
                    <a:pt x="0" y="323"/>
                  </a:cubicBezTo>
                  <a:cubicBezTo>
                    <a:pt x="66" y="382"/>
                    <a:pt x="149" y="680"/>
                    <a:pt x="274" y="657"/>
                  </a:cubicBezTo>
                  <a:close/>
                </a:path>
              </a:pathLst>
            </a:custGeom>
            <a:solidFill>
              <a:srgbClr val="C4A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14" name="Freeform 24"/>
            <p:cNvSpPr>
              <a:spLocks/>
            </p:cNvSpPr>
            <p:nvPr/>
          </p:nvSpPr>
          <p:spPr bwMode="auto">
            <a:xfrm>
              <a:off x="7462838" y="3930650"/>
              <a:ext cx="546100" cy="1322388"/>
            </a:xfrm>
            <a:custGeom>
              <a:avLst/>
              <a:gdLst>
                <a:gd name="T0" fmla="*/ 281 w 281"/>
                <a:gd name="T1" fmla="*/ 657 h 680"/>
                <a:gd name="T2" fmla="*/ 120 w 281"/>
                <a:gd name="T3" fmla="*/ 259 h 680"/>
                <a:gd name="T4" fmla="*/ 164 w 281"/>
                <a:gd name="T5" fmla="*/ 91 h 680"/>
                <a:gd name="T6" fmla="*/ 241 w 281"/>
                <a:gd name="T7" fmla="*/ 71 h 680"/>
                <a:gd name="T8" fmla="*/ 94 w 281"/>
                <a:gd name="T9" fmla="*/ 31 h 680"/>
                <a:gd name="T10" fmla="*/ 0 w 281"/>
                <a:gd name="T11" fmla="*/ 323 h 680"/>
                <a:gd name="T12" fmla="*/ 281 w 281"/>
                <a:gd name="T13" fmla="*/ 657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1" h="680">
                  <a:moveTo>
                    <a:pt x="281" y="657"/>
                  </a:moveTo>
                  <a:cubicBezTo>
                    <a:pt x="279" y="577"/>
                    <a:pt x="241" y="290"/>
                    <a:pt x="120" y="259"/>
                  </a:cubicBezTo>
                  <a:cubicBezTo>
                    <a:pt x="163" y="197"/>
                    <a:pt x="178" y="106"/>
                    <a:pt x="164" y="91"/>
                  </a:cubicBezTo>
                  <a:cubicBezTo>
                    <a:pt x="189" y="90"/>
                    <a:pt x="209" y="82"/>
                    <a:pt x="241" y="71"/>
                  </a:cubicBezTo>
                  <a:cubicBezTo>
                    <a:pt x="192" y="0"/>
                    <a:pt x="119" y="29"/>
                    <a:pt x="94" y="31"/>
                  </a:cubicBezTo>
                  <a:cubicBezTo>
                    <a:pt x="109" y="45"/>
                    <a:pt x="28" y="248"/>
                    <a:pt x="0" y="323"/>
                  </a:cubicBezTo>
                  <a:cubicBezTo>
                    <a:pt x="64" y="382"/>
                    <a:pt x="155" y="680"/>
                    <a:pt x="281" y="657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15" name="Freeform 25"/>
            <p:cNvSpPr>
              <a:spLocks/>
            </p:cNvSpPr>
            <p:nvPr/>
          </p:nvSpPr>
          <p:spPr bwMode="auto">
            <a:xfrm>
              <a:off x="7621588" y="4051300"/>
              <a:ext cx="160338" cy="68263"/>
            </a:xfrm>
            <a:custGeom>
              <a:avLst/>
              <a:gdLst>
                <a:gd name="T0" fmla="*/ 0 w 83"/>
                <a:gd name="T1" fmla="*/ 0 h 35"/>
                <a:gd name="T2" fmla="*/ 83 w 83"/>
                <a:gd name="T3" fmla="*/ 29 h 35"/>
                <a:gd name="T4" fmla="*/ 0 w 83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3" h="35">
                  <a:moveTo>
                    <a:pt x="0" y="0"/>
                  </a:moveTo>
                  <a:cubicBezTo>
                    <a:pt x="24" y="18"/>
                    <a:pt x="43" y="23"/>
                    <a:pt x="83" y="29"/>
                  </a:cubicBezTo>
                  <a:cubicBezTo>
                    <a:pt x="60" y="35"/>
                    <a:pt x="27" y="32"/>
                    <a:pt x="0" y="0"/>
                  </a:cubicBezTo>
                  <a:close/>
                </a:path>
              </a:pathLst>
            </a:custGeom>
            <a:solidFill>
              <a:srgbClr val="C4A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16" name="Freeform 26"/>
            <p:cNvSpPr>
              <a:spLocks/>
            </p:cNvSpPr>
            <p:nvPr/>
          </p:nvSpPr>
          <p:spPr bwMode="auto">
            <a:xfrm>
              <a:off x="7421563" y="4370388"/>
              <a:ext cx="274638" cy="69850"/>
            </a:xfrm>
            <a:custGeom>
              <a:avLst/>
              <a:gdLst>
                <a:gd name="T0" fmla="*/ 0 w 142"/>
                <a:gd name="T1" fmla="*/ 36 h 36"/>
                <a:gd name="T2" fmla="*/ 142 w 142"/>
                <a:gd name="T3" fmla="*/ 33 h 36"/>
                <a:gd name="T4" fmla="*/ 0 w 142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2" h="36">
                  <a:moveTo>
                    <a:pt x="0" y="36"/>
                  </a:moveTo>
                  <a:cubicBezTo>
                    <a:pt x="46" y="21"/>
                    <a:pt x="78" y="23"/>
                    <a:pt x="142" y="33"/>
                  </a:cubicBezTo>
                  <a:cubicBezTo>
                    <a:pt x="111" y="13"/>
                    <a:pt x="57" y="0"/>
                    <a:pt x="0" y="36"/>
                  </a:cubicBezTo>
                  <a:close/>
                </a:path>
              </a:pathLst>
            </a:custGeom>
            <a:solidFill>
              <a:srgbClr val="C4A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17" name="Freeform 27"/>
            <p:cNvSpPr>
              <a:spLocks/>
            </p:cNvSpPr>
            <p:nvPr/>
          </p:nvSpPr>
          <p:spPr bwMode="auto">
            <a:xfrm>
              <a:off x="7443788" y="4422775"/>
              <a:ext cx="252413" cy="122238"/>
            </a:xfrm>
            <a:custGeom>
              <a:avLst/>
              <a:gdLst>
                <a:gd name="T0" fmla="*/ 0 w 130"/>
                <a:gd name="T1" fmla="*/ 63 h 63"/>
                <a:gd name="T2" fmla="*/ 130 w 130"/>
                <a:gd name="T3" fmla="*/ 6 h 63"/>
                <a:gd name="T4" fmla="*/ 0 w 130"/>
                <a:gd name="T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63">
                  <a:moveTo>
                    <a:pt x="0" y="63"/>
                  </a:moveTo>
                  <a:cubicBezTo>
                    <a:pt x="37" y="32"/>
                    <a:pt x="67" y="21"/>
                    <a:pt x="130" y="6"/>
                  </a:cubicBezTo>
                  <a:cubicBezTo>
                    <a:pt x="94" y="0"/>
                    <a:pt x="39" y="9"/>
                    <a:pt x="0" y="63"/>
                  </a:cubicBezTo>
                  <a:close/>
                </a:path>
              </a:pathLst>
            </a:custGeom>
            <a:solidFill>
              <a:srgbClr val="C4A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18" name="Freeform 28"/>
            <p:cNvSpPr>
              <a:spLocks/>
            </p:cNvSpPr>
            <p:nvPr/>
          </p:nvSpPr>
          <p:spPr bwMode="auto">
            <a:xfrm>
              <a:off x="9394826" y="4527550"/>
              <a:ext cx="742950" cy="655638"/>
            </a:xfrm>
            <a:custGeom>
              <a:avLst/>
              <a:gdLst>
                <a:gd name="T0" fmla="*/ 350 w 382"/>
                <a:gd name="T1" fmla="*/ 57 h 337"/>
                <a:gd name="T2" fmla="*/ 350 w 382"/>
                <a:gd name="T3" fmla="*/ 57 h 337"/>
                <a:gd name="T4" fmla="*/ 326 w 382"/>
                <a:gd name="T5" fmla="*/ 197 h 337"/>
                <a:gd name="T6" fmla="*/ 172 w 382"/>
                <a:gd name="T7" fmla="*/ 305 h 337"/>
                <a:gd name="T8" fmla="*/ 32 w 382"/>
                <a:gd name="T9" fmla="*/ 281 h 337"/>
                <a:gd name="T10" fmla="*/ 32 w 382"/>
                <a:gd name="T11" fmla="*/ 281 h 337"/>
                <a:gd name="T12" fmla="*/ 56 w 382"/>
                <a:gd name="T13" fmla="*/ 141 h 337"/>
                <a:gd name="T14" fmla="*/ 210 w 382"/>
                <a:gd name="T15" fmla="*/ 32 h 337"/>
                <a:gd name="T16" fmla="*/ 350 w 382"/>
                <a:gd name="T17" fmla="*/ 5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2" h="337">
                  <a:moveTo>
                    <a:pt x="350" y="57"/>
                  </a:moveTo>
                  <a:cubicBezTo>
                    <a:pt x="350" y="57"/>
                    <a:pt x="350" y="57"/>
                    <a:pt x="350" y="57"/>
                  </a:cubicBezTo>
                  <a:cubicBezTo>
                    <a:pt x="382" y="102"/>
                    <a:pt x="371" y="165"/>
                    <a:pt x="326" y="197"/>
                  </a:cubicBezTo>
                  <a:cubicBezTo>
                    <a:pt x="172" y="305"/>
                    <a:pt x="172" y="305"/>
                    <a:pt x="172" y="305"/>
                  </a:cubicBezTo>
                  <a:cubicBezTo>
                    <a:pt x="127" y="337"/>
                    <a:pt x="64" y="326"/>
                    <a:pt x="32" y="281"/>
                  </a:cubicBezTo>
                  <a:cubicBezTo>
                    <a:pt x="32" y="281"/>
                    <a:pt x="32" y="281"/>
                    <a:pt x="32" y="281"/>
                  </a:cubicBezTo>
                  <a:cubicBezTo>
                    <a:pt x="0" y="235"/>
                    <a:pt x="11" y="172"/>
                    <a:pt x="56" y="141"/>
                  </a:cubicBezTo>
                  <a:cubicBezTo>
                    <a:pt x="210" y="32"/>
                    <a:pt x="210" y="32"/>
                    <a:pt x="210" y="32"/>
                  </a:cubicBezTo>
                  <a:cubicBezTo>
                    <a:pt x="255" y="0"/>
                    <a:pt x="319" y="11"/>
                    <a:pt x="350" y="57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19" name="Freeform 29"/>
            <p:cNvSpPr>
              <a:spLocks/>
            </p:cNvSpPr>
            <p:nvPr/>
          </p:nvSpPr>
          <p:spPr bwMode="auto">
            <a:xfrm>
              <a:off x="9440863" y="4737100"/>
              <a:ext cx="403225" cy="396875"/>
            </a:xfrm>
            <a:custGeom>
              <a:avLst/>
              <a:gdLst>
                <a:gd name="T0" fmla="*/ 181 w 208"/>
                <a:gd name="T1" fmla="*/ 48 h 204"/>
                <a:gd name="T2" fmla="*/ 181 w 208"/>
                <a:gd name="T3" fmla="*/ 48 h 204"/>
                <a:gd name="T4" fmla="*/ 160 w 208"/>
                <a:gd name="T5" fmla="*/ 167 h 204"/>
                <a:gd name="T6" fmla="*/ 146 w 208"/>
                <a:gd name="T7" fmla="*/ 177 h 204"/>
                <a:gd name="T8" fmla="*/ 27 w 208"/>
                <a:gd name="T9" fmla="*/ 156 h 204"/>
                <a:gd name="T10" fmla="*/ 27 w 208"/>
                <a:gd name="T11" fmla="*/ 156 h 204"/>
                <a:gd name="T12" fmla="*/ 47 w 208"/>
                <a:gd name="T13" fmla="*/ 37 h 204"/>
                <a:gd name="T14" fmla="*/ 62 w 208"/>
                <a:gd name="T15" fmla="*/ 27 h 204"/>
                <a:gd name="T16" fmla="*/ 181 w 208"/>
                <a:gd name="T17" fmla="*/ 48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" h="204">
                  <a:moveTo>
                    <a:pt x="181" y="48"/>
                  </a:moveTo>
                  <a:cubicBezTo>
                    <a:pt x="181" y="48"/>
                    <a:pt x="181" y="48"/>
                    <a:pt x="181" y="48"/>
                  </a:cubicBezTo>
                  <a:cubicBezTo>
                    <a:pt x="208" y="86"/>
                    <a:pt x="198" y="140"/>
                    <a:pt x="160" y="167"/>
                  </a:cubicBezTo>
                  <a:cubicBezTo>
                    <a:pt x="146" y="177"/>
                    <a:pt x="146" y="177"/>
                    <a:pt x="146" y="177"/>
                  </a:cubicBezTo>
                  <a:cubicBezTo>
                    <a:pt x="107" y="204"/>
                    <a:pt x="54" y="195"/>
                    <a:pt x="27" y="156"/>
                  </a:cubicBezTo>
                  <a:cubicBezTo>
                    <a:pt x="27" y="156"/>
                    <a:pt x="27" y="156"/>
                    <a:pt x="27" y="156"/>
                  </a:cubicBezTo>
                  <a:cubicBezTo>
                    <a:pt x="0" y="118"/>
                    <a:pt x="9" y="64"/>
                    <a:pt x="47" y="3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100" y="0"/>
                    <a:pt x="154" y="10"/>
                    <a:pt x="181" y="48"/>
                  </a:cubicBezTo>
                  <a:close/>
                </a:path>
              </a:pathLst>
            </a:custGeom>
            <a:solidFill>
              <a:srgbClr val="FFF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20" name="Freeform 30"/>
            <p:cNvSpPr>
              <a:spLocks/>
            </p:cNvSpPr>
            <p:nvPr/>
          </p:nvSpPr>
          <p:spPr bwMode="auto">
            <a:xfrm>
              <a:off x="9615488" y="3744913"/>
              <a:ext cx="809625" cy="723900"/>
            </a:xfrm>
            <a:custGeom>
              <a:avLst/>
              <a:gdLst>
                <a:gd name="T0" fmla="*/ 380 w 417"/>
                <a:gd name="T1" fmla="*/ 66 h 373"/>
                <a:gd name="T2" fmla="*/ 380 w 417"/>
                <a:gd name="T3" fmla="*/ 66 h 373"/>
                <a:gd name="T4" fmla="*/ 351 w 417"/>
                <a:gd name="T5" fmla="*/ 229 h 373"/>
                <a:gd name="T6" fmla="*/ 199 w 417"/>
                <a:gd name="T7" fmla="*/ 336 h 373"/>
                <a:gd name="T8" fmla="*/ 36 w 417"/>
                <a:gd name="T9" fmla="*/ 308 h 373"/>
                <a:gd name="T10" fmla="*/ 36 w 417"/>
                <a:gd name="T11" fmla="*/ 308 h 373"/>
                <a:gd name="T12" fmla="*/ 65 w 417"/>
                <a:gd name="T13" fmla="*/ 145 h 373"/>
                <a:gd name="T14" fmla="*/ 217 w 417"/>
                <a:gd name="T15" fmla="*/ 37 h 373"/>
                <a:gd name="T16" fmla="*/ 380 w 417"/>
                <a:gd name="T17" fmla="*/ 66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7" h="373">
                  <a:moveTo>
                    <a:pt x="380" y="66"/>
                  </a:moveTo>
                  <a:cubicBezTo>
                    <a:pt x="380" y="66"/>
                    <a:pt x="380" y="66"/>
                    <a:pt x="380" y="66"/>
                  </a:cubicBezTo>
                  <a:cubicBezTo>
                    <a:pt x="417" y="119"/>
                    <a:pt x="404" y="192"/>
                    <a:pt x="351" y="229"/>
                  </a:cubicBezTo>
                  <a:cubicBezTo>
                    <a:pt x="199" y="336"/>
                    <a:pt x="199" y="336"/>
                    <a:pt x="199" y="336"/>
                  </a:cubicBezTo>
                  <a:cubicBezTo>
                    <a:pt x="147" y="373"/>
                    <a:pt x="73" y="360"/>
                    <a:pt x="36" y="308"/>
                  </a:cubicBezTo>
                  <a:cubicBezTo>
                    <a:pt x="36" y="308"/>
                    <a:pt x="36" y="308"/>
                    <a:pt x="36" y="308"/>
                  </a:cubicBezTo>
                  <a:cubicBezTo>
                    <a:pt x="0" y="255"/>
                    <a:pt x="12" y="182"/>
                    <a:pt x="65" y="145"/>
                  </a:cubicBezTo>
                  <a:cubicBezTo>
                    <a:pt x="217" y="37"/>
                    <a:pt x="217" y="37"/>
                    <a:pt x="217" y="37"/>
                  </a:cubicBezTo>
                  <a:cubicBezTo>
                    <a:pt x="270" y="0"/>
                    <a:pt x="343" y="13"/>
                    <a:pt x="380" y="66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21" name="Freeform 31"/>
            <p:cNvSpPr>
              <a:spLocks/>
            </p:cNvSpPr>
            <p:nvPr/>
          </p:nvSpPr>
          <p:spPr bwMode="auto">
            <a:xfrm>
              <a:off x="9659938" y="3986213"/>
              <a:ext cx="439738" cy="430213"/>
            </a:xfrm>
            <a:custGeom>
              <a:avLst/>
              <a:gdLst>
                <a:gd name="T0" fmla="*/ 197 w 226"/>
                <a:gd name="T1" fmla="*/ 52 h 222"/>
                <a:gd name="T2" fmla="*/ 197 w 226"/>
                <a:gd name="T3" fmla="*/ 52 h 222"/>
                <a:gd name="T4" fmla="*/ 174 w 226"/>
                <a:gd name="T5" fmla="*/ 182 h 222"/>
                <a:gd name="T6" fmla="*/ 159 w 226"/>
                <a:gd name="T7" fmla="*/ 193 h 222"/>
                <a:gd name="T8" fmla="*/ 29 w 226"/>
                <a:gd name="T9" fmla="*/ 170 h 222"/>
                <a:gd name="T10" fmla="*/ 29 w 226"/>
                <a:gd name="T11" fmla="*/ 170 h 222"/>
                <a:gd name="T12" fmla="*/ 52 w 226"/>
                <a:gd name="T13" fmla="*/ 41 h 222"/>
                <a:gd name="T14" fmla="*/ 67 w 226"/>
                <a:gd name="T15" fmla="*/ 29 h 222"/>
                <a:gd name="T16" fmla="*/ 197 w 226"/>
                <a:gd name="T17" fmla="*/ 5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6" h="222">
                  <a:moveTo>
                    <a:pt x="197" y="52"/>
                  </a:moveTo>
                  <a:cubicBezTo>
                    <a:pt x="197" y="52"/>
                    <a:pt x="197" y="52"/>
                    <a:pt x="197" y="52"/>
                  </a:cubicBezTo>
                  <a:cubicBezTo>
                    <a:pt x="226" y="94"/>
                    <a:pt x="216" y="152"/>
                    <a:pt x="174" y="182"/>
                  </a:cubicBezTo>
                  <a:cubicBezTo>
                    <a:pt x="159" y="193"/>
                    <a:pt x="159" y="193"/>
                    <a:pt x="159" y="193"/>
                  </a:cubicBezTo>
                  <a:cubicBezTo>
                    <a:pt x="117" y="222"/>
                    <a:pt x="58" y="212"/>
                    <a:pt x="29" y="170"/>
                  </a:cubicBezTo>
                  <a:cubicBezTo>
                    <a:pt x="29" y="170"/>
                    <a:pt x="29" y="170"/>
                    <a:pt x="29" y="170"/>
                  </a:cubicBezTo>
                  <a:cubicBezTo>
                    <a:pt x="0" y="128"/>
                    <a:pt x="10" y="70"/>
                    <a:pt x="52" y="41"/>
                  </a:cubicBezTo>
                  <a:cubicBezTo>
                    <a:pt x="67" y="29"/>
                    <a:pt x="67" y="29"/>
                    <a:pt x="67" y="29"/>
                  </a:cubicBezTo>
                  <a:cubicBezTo>
                    <a:pt x="109" y="0"/>
                    <a:pt x="168" y="10"/>
                    <a:pt x="197" y="52"/>
                  </a:cubicBezTo>
                  <a:close/>
                </a:path>
              </a:pathLst>
            </a:custGeom>
            <a:solidFill>
              <a:srgbClr val="FFF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22" name="Freeform 32"/>
            <p:cNvSpPr>
              <a:spLocks/>
            </p:cNvSpPr>
            <p:nvPr/>
          </p:nvSpPr>
          <p:spPr bwMode="auto">
            <a:xfrm>
              <a:off x="7937501" y="3538538"/>
              <a:ext cx="119063" cy="109538"/>
            </a:xfrm>
            <a:custGeom>
              <a:avLst/>
              <a:gdLst>
                <a:gd name="T0" fmla="*/ 48 w 61"/>
                <a:gd name="T1" fmla="*/ 0 h 56"/>
                <a:gd name="T2" fmla="*/ 0 w 61"/>
                <a:gd name="T3" fmla="*/ 21 h 56"/>
                <a:gd name="T4" fmla="*/ 59 w 61"/>
                <a:gd name="T5" fmla="*/ 56 h 56"/>
                <a:gd name="T6" fmla="*/ 55 w 61"/>
                <a:gd name="T7" fmla="*/ 16 h 56"/>
                <a:gd name="T8" fmla="*/ 55 w 61"/>
                <a:gd name="T9" fmla="*/ 16 h 56"/>
                <a:gd name="T10" fmla="*/ 48 w 61"/>
                <a:gd name="T1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6">
                  <a:moveTo>
                    <a:pt x="48" y="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12" y="44"/>
                    <a:pt x="33" y="55"/>
                    <a:pt x="59" y="56"/>
                  </a:cubicBezTo>
                  <a:cubicBezTo>
                    <a:pt x="61" y="43"/>
                    <a:pt x="60" y="30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4" y="11"/>
                    <a:pt x="51" y="5"/>
                    <a:pt x="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23" name="Freeform 33"/>
            <p:cNvSpPr>
              <a:spLocks/>
            </p:cNvSpPr>
            <p:nvPr/>
          </p:nvSpPr>
          <p:spPr bwMode="auto">
            <a:xfrm>
              <a:off x="9909176" y="4013200"/>
              <a:ext cx="169863" cy="209550"/>
            </a:xfrm>
            <a:custGeom>
              <a:avLst/>
              <a:gdLst>
                <a:gd name="T0" fmla="*/ 69 w 88"/>
                <a:gd name="T1" fmla="*/ 38 h 108"/>
                <a:gd name="T2" fmla="*/ 69 w 88"/>
                <a:gd name="T3" fmla="*/ 38 h 108"/>
                <a:gd name="T4" fmla="*/ 84 w 88"/>
                <a:gd name="T5" fmla="*/ 108 h 108"/>
                <a:gd name="T6" fmla="*/ 19 w 88"/>
                <a:gd name="T7" fmla="*/ 71 h 108"/>
                <a:gd name="T8" fmla="*/ 19 w 88"/>
                <a:gd name="T9" fmla="*/ 71 h 108"/>
                <a:gd name="T10" fmla="*/ 7 w 88"/>
                <a:gd name="T11" fmla="*/ 0 h 108"/>
                <a:gd name="T12" fmla="*/ 69 w 88"/>
                <a:gd name="T13" fmla="*/ 3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108">
                  <a:moveTo>
                    <a:pt x="69" y="38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84" y="59"/>
                    <a:pt x="88" y="84"/>
                    <a:pt x="84" y="108"/>
                  </a:cubicBezTo>
                  <a:cubicBezTo>
                    <a:pt x="59" y="106"/>
                    <a:pt x="35" y="94"/>
                    <a:pt x="19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4" y="50"/>
                    <a:pt x="0" y="23"/>
                    <a:pt x="7" y="0"/>
                  </a:cubicBezTo>
                  <a:cubicBezTo>
                    <a:pt x="31" y="3"/>
                    <a:pt x="54" y="17"/>
                    <a:pt x="69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24" name="Freeform 34"/>
            <p:cNvSpPr>
              <a:spLocks/>
            </p:cNvSpPr>
            <p:nvPr/>
          </p:nvSpPr>
          <p:spPr bwMode="auto">
            <a:xfrm>
              <a:off x="9642476" y="4760913"/>
              <a:ext cx="185738" cy="215900"/>
            </a:xfrm>
            <a:custGeom>
              <a:avLst/>
              <a:gdLst>
                <a:gd name="T0" fmla="*/ 77 w 96"/>
                <a:gd name="T1" fmla="*/ 36 h 111"/>
                <a:gd name="T2" fmla="*/ 77 w 96"/>
                <a:gd name="T3" fmla="*/ 36 h 111"/>
                <a:gd name="T4" fmla="*/ 88 w 96"/>
                <a:gd name="T5" fmla="*/ 111 h 111"/>
                <a:gd name="T6" fmla="*/ 19 w 96"/>
                <a:gd name="T7" fmla="*/ 75 h 111"/>
                <a:gd name="T8" fmla="*/ 19 w 96"/>
                <a:gd name="T9" fmla="*/ 75 h 111"/>
                <a:gd name="T10" fmla="*/ 8 w 96"/>
                <a:gd name="T11" fmla="*/ 0 h 111"/>
                <a:gd name="T12" fmla="*/ 77 w 96"/>
                <a:gd name="T13" fmla="*/ 36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111">
                  <a:moveTo>
                    <a:pt x="77" y="36"/>
                  </a:moveTo>
                  <a:cubicBezTo>
                    <a:pt x="77" y="36"/>
                    <a:pt x="77" y="36"/>
                    <a:pt x="77" y="36"/>
                  </a:cubicBezTo>
                  <a:cubicBezTo>
                    <a:pt x="93" y="59"/>
                    <a:pt x="96" y="87"/>
                    <a:pt x="88" y="111"/>
                  </a:cubicBezTo>
                  <a:cubicBezTo>
                    <a:pt x="61" y="111"/>
                    <a:pt x="35" y="98"/>
                    <a:pt x="19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3" y="52"/>
                    <a:pt x="0" y="24"/>
                    <a:pt x="8" y="0"/>
                  </a:cubicBezTo>
                  <a:cubicBezTo>
                    <a:pt x="34" y="0"/>
                    <a:pt x="60" y="13"/>
                    <a:pt x="77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25" name="Freeform 22"/>
            <p:cNvSpPr>
              <a:spLocks/>
            </p:cNvSpPr>
            <p:nvPr/>
          </p:nvSpPr>
          <p:spPr bwMode="auto">
            <a:xfrm>
              <a:off x="7937501" y="3408363"/>
              <a:ext cx="423863" cy="300038"/>
            </a:xfrm>
            <a:custGeom>
              <a:avLst/>
              <a:gdLst>
                <a:gd name="T0" fmla="*/ 211 w 218"/>
                <a:gd name="T1" fmla="*/ 16 h 154"/>
                <a:gd name="T2" fmla="*/ 187 w 218"/>
                <a:gd name="T3" fmla="*/ 6 h 154"/>
                <a:gd name="T4" fmla="*/ 0 w 218"/>
                <a:gd name="T5" fmla="*/ 88 h 154"/>
                <a:gd name="T6" fmla="*/ 202 w 218"/>
                <a:gd name="T7" fmla="*/ 68 h 154"/>
                <a:gd name="T8" fmla="*/ 211 w 218"/>
                <a:gd name="T9" fmla="*/ 1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154">
                  <a:moveTo>
                    <a:pt x="211" y="16"/>
                  </a:moveTo>
                  <a:cubicBezTo>
                    <a:pt x="206" y="0"/>
                    <a:pt x="194" y="3"/>
                    <a:pt x="187" y="6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34" y="154"/>
                    <a:pt x="137" y="121"/>
                    <a:pt x="202" y="68"/>
                  </a:cubicBezTo>
                  <a:cubicBezTo>
                    <a:pt x="212" y="61"/>
                    <a:pt x="218" y="36"/>
                    <a:pt x="211" y="16"/>
                  </a:cubicBezTo>
                  <a:close/>
                </a:path>
              </a:pathLst>
            </a:custGeom>
            <a:solidFill>
              <a:srgbClr val="FFF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26" name="Freeform 21"/>
            <p:cNvSpPr>
              <a:spLocks/>
            </p:cNvSpPr>
            <p:nvPr/>
          </p:nvSpPr>
          <p:spPr bwMode="auto">
            <a:xfrm>
              <a:off x="7250113" y="3414713"/>
              <a:ext cx="1163638" cy="906463"/>
            </a:xfrm>
            <a:custGeom>
              <a:avLst/>
              <a:gdLst>
                <a:gd name="T0" fmla="*/ 25 w 599"/>
                <a:gd name="T1" fmla="*/ 386 h 467"/>
                <a:gd name="T2" fmla="*/ 52 w 599"/>
                <a:gd name="T3" fmla="*/ 467 h 467"/>
                <a:gd name="T4" fmla="*/ 150 w 599"/>
                <a:gd name="T5" fmla="*/ 424 h 467"/>
                <a:gd name="T6" fmla="*/ 447 w 599"/>
                <a:gd name="T7" fmla="*/ 296 h 467"/>
                <a:gd name="T8" fmla="*/ 567 w 599"/>
                <a:gd name="T9" fmla="*/ 20 h 467"/>
                <a:gd name="T10" fmla="*/ 537 w 599"/>
                <a:gd name="T11" fmla="*/ 6 h 467"/>
                <a:gd name="T12" fmla="*/ 121 w 599"/>
                <a:gd name="T13" fmla="*/ 186 h 467"/>
                <a:gd name="T14" fmla="*/ 25 w 599"/>
                <a:gd name="T15" fmla="*/ 38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9" h="467">
                  <a:moveTo>
                    <a:pt x="25" y="386"/>
                  </a:moveTo>
                  <a:cubicBezTo>
                    <a:pt x="52" y="467"/>
                    <a:pt x="52" y="467"/>
                    <a:pt x="52" y="467"/>
                  </a:cubicBezTo>
                  <a:cubicBezTo>
                    <a:pt x="150" y="424"/>
                    <a:pt x="150" y="424"/>
                    <a:pt x="150" y="424"/>
                  </a:cubicBezTo>
                  <a:cubicBezTo>
                    <a:pt x="447" y="296"/>
                    <a:pt x="447" y="296"/>
                    <a:pt x="447" y="296"/>
                  </a:cubicBezTo>
                  <a:cubicBezTo>
                    <a:pt x="598" y="230"/>
                    <a:pt x="599" y="119"/>
                    <a:pt x="567" y="20"/>
                  </a:cubicBezTo>
                  <a:cubicBezTo>
                    <a:pt x="562" y="5"/>
                    <a:pt x="550" y="0"/>
                    <a:pt x="537" y="6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43" y="220"/>
                    <a:pt x="0" y="310"/>
                    <a:pt x="25" y="386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328" name="TextBox 327"/>
          <p:cNvSpPr txBox="1"/>
          <p:nvPr/>
        </p:nvSpPr>
        <p:spPr>
          <a:xfrm>
            <a:off x="1126654" y="2996952"/>
            <a:ext cx="31214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移动互联网</a:t>
            </a:r>
            <a:endParaRPr lang="en-US" altLang="zh-CN" sz="28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改变了世界</a:t>
            </a:r>
            <a:endParaRPr lang="zh-CN" altLang="en-US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990780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LAYERS_CUSTOMIZATION" val="UEsDBBQAAgAIAIOAj0XOggk37AIAAIgIAAAUAAAAdW5pdmVyc2FsL3BsYXllci54bWytVU1v2zAMPafA/oOhe62kXdc0kFt0BYod1qFA1m23QLUZW4tteZJcN/31o/xtz+lWYAcDNsX3SPGRNLt6TmLnCZQWMvXIwp0TB1JfBiINPfLw9fZ4Sa4u3x2xLOZ7UI4IPJKnwgJ4TJwAtK9EZhB8z03kkZ7BRWbiZEpIJcweuc+Qu4u0JO+OZuiSao9ExmQrSouicIVGRBpqGeeWRLu+TGimQENqQNEqDeI02JX5OxqfRKbU7DPQPWRm3h64Jmk5nrUYkBSnrlQhPZnPF/TH3ee1H0HCj0WqDU99IA5WclaW8pH7uzsZ5DFoa5uxKsk1GGOTKG0zZlZisUwdrXyPVA6bBLTmIWg3TkNCKyydALNtzHVU8+gBreXVO1Hzln4b+71p3ErlaOec5Y+x0BEe9SGddRLI6DAqS8rrlh300HTQrWUijoJfuVAQlJ/f2haZL0gVsO24Mk9XFz4e4Nst941U+xuEYRfVCrqtaG4lmluCWg63jb7uKEhz2y1wkytoSjVjTyIA+YUrxW1bXBqVA6MjY42lQzCj1ZVrkTpBWGSS+OwftLF+I2l+6teUKQH/Q5hPSNTWRKQBPN8K9DGQYE0NYLGtzTVZ7NqYXU46f0x6fT0wVTnWouBFHMNVCDiGATecdnZ6CAqKa3TxczXC9g4OgiMRRjE+ZpJhfHqQJuFqN8nQOzgIjqW/m4C25raMdFzHUTO1HcToxDphfq6NTMRL2Z6DPWNWZR++NnLN0XUm2oPz+R+jOIjRDOaWTKwu+9bbV83hvZ1TozufTVZZBt2K8wAmzyqvZhbybOQTwJbnsbnp59Tswx50lPPUdExzfcd+l8VavIBTiMD+6RantiYR2J7xyIflaY8B9cTtMghfmqYiMlpLUql5SDmGtXkSUFSYalY+ouqhknkajLRxs+7noGPcVdcKuBPDFjNdnGDzycwj7/GlvsvF2UV3lfPFRYMt87qvAle5vGFV1wl3nUHrfm0vwuqZx9ffUEsBAgAAFAACAAgAg4CPRc6CCTfsAgAAiAgAABQAAAAAAAAAAQAAAAAAAAAAAHVuaXZlcnNhbC9wbGF5ZXIueG1sUEsFBgAAAAABAAEAQgAAAB4DAAAAAA=="/>
  <p:tag name="ISPRING_PRESENTATION_TITLE" val="2"/>
  <p:tag name="ISPRING_RESOURCE_PATHS_HASH_PRESENTER" val="357cfe6f9579bb2f895112b44831f661bb6f55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</TotalTime>
  <Words>2030</Words>
  <Application>Microsoft Office PowerPoint</Application>
  <PresentationFormat>自定义</PresentationFormat>
  <Paragraphs>310</Paragraphs>
  <Slides>34</Slides>
  <Notes>34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34</vt:i4>
      </vt:variant>
    </vt:vector>
  </HeadingPairs>
  <TitlesOfParts>
    <vt:vector size="36" baseType="lpstr">
      <vt:lpstr>Office 主题​​</vt:lpstr>
      <vt:lpstr>1_Office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</dc:title>
  <cp:lastModifiedBy>Administrator</cp:lastModifiedBy>
  <cp:revision>169</cp:revision>
  <dcterms:created xsi:type="dcterms:W3CDTF">2016-05-03T03:26:40Z</dcterms:created>
  <dcterms:modified xsi:type="dcterms:W3CDTF">2018-11-24T08:21:59Z</dcterms:modified>
</cp:coreProperties>
</file>