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2.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32" r:id="rId4"/>
    <p:sldMasterId id="2147483811" r:id="rId5"/>
    <p:sldMasterId id="2147484001" r:id="rId6"/>
  </p:sldMasterIdLst>
  <p:notesMasterIdLst>
    <p:notesMasterId r:id="rId33"/>
  </p:notesMasterIdLst>
  <p:handoutMasterIdLst>
    <p:handoutMasterId r:id="rId34"/>
  </p:handoutMasterIdLst>
  <p:sldIdLst>
    <p:sldId id="256" r:id="rId7"/>
    <p:sldId id="739" r:id="rId8"/>
    <p:sldId id="747" r:id="rId9"/>
    <p:sldId id="754" r:id="rId10"/>
    <p:sldId id="755" r:id="rId11"/>
    <p:sldId id="748" r:id="rId12"/>
    <p:sldId id="749" r:id="rId13"/>
    <p:sldId id="750" r:id="rId14"/>
    <p:sldId id="751" r:id="rId15"/>
    <p:sldId id="752" r:id="rId16"/>
    <p:sldId id="756" r:id="rId17"/>
    <p:sldId id="753" r:id="rId18"/>
    <p:sldId id="745" r:id="rId19"/>
    <p:sldId id="757" r:id="rId20"/>
    <p:sldId id="758" r:id="rId21"/>
    <p:sldId id="273" r:id="rId22"/>
    <p:sldId id="286" r:id="rId23"/>
    <p:sldId id="287" r:id="rId24"/>
    <p:sldId id="296" r:id="rId25"/>
    <p:sldId id="292" r:id="rId26"/>
    <p:sldId id="297" r:id="rId27"/>
    <p:sldId id="275" r:id="rId28"/>
    <p:sldId id="298" r:id="rId29"/>
    <p:sldId id="759" r:id="rId30"/>
    <p:sldId id="760" r:id="rId31"/>
    <p:sldId id="76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598">
          <p15:clr>
            <a:srgbClr val="A4A3A4"/>
          </p15:clr>
        </p15:guide>
        <p15:guide id="2" orient="horz" pos="271">
          <p15:clr>
            <a:srgbClr val="A4A3A4"/>
          </p15:clr>
        </p15:guide>
        <p15:guide id="3" orient="horz" pos="1207" userDrawn="1">
          <p15:clr>
            <a:srgbClr val="A4A3A4"/>
          </p15:clr>
        </p15:guide>
        <p15:guide id="4" orient="horz" pos="4152">
          <p15:clr>
            <a:srgbClr val="A4A3A4"/>
          </p15:clr>
        </p15:guide>
        <p15:guide id="5" orient="horz" pos="715">
          <p15:clr>
            <a:srgbClr val="A4A3A4"/>
          </p15:clr>
        </p15:guide>
        <p15:guide id="6" orient="horz" pos="4026">
          <p15:clr>
            <a:srgbClr val="A4A3A4"/>
          </p15:clr>
        </p15:guide>
        <p15:guide id="7" pos="223">
          <p15:clr>
            <a:srgbClr val="A4A3A4"/>
          </p15:clr>
        </p15:guide>
        <p15:guide id="8" pos="7449">
          <p15:clr>
            <a:srgbClr val="A4A3A4"/>
          </p15:clr>
        </p15:guide>
        <p15:guide id="9"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65495783@qq.com" initials="6" lastIdx="0"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7FB7"/>
    <a:srgbClr val="4BACC6"/>
    <a:srgbClr val="B9D51F"/>
    <a:srgbClr val="45C1A4"/>
    <a:srgbClr val="FFFFFF"/>
    <a:srgbClr val="045F8C"/>
    <a:srgbClr val="4A8EB1"/>
    <a:srgbClr val="11233C"/>
    <a:srgbClr val="000000"/>
    <a:srgbClr val="424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D27102A9-8310-4765-A935-A1911B00CA55}" styleName="浅色样式 1 - 强调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771" autoAdjust="0"/>
    <p:restoredTop sz="94280" autoAdjust="0"/>
  </p:normalViewPr>
  <p:slideViewPr>
    <p:cSldViewPr snapToGrid="0" showGuides="1">
      <p:cViewPr varScale="1">
        <p:scale>
          <a:sx n="72" d="100"/>
          <a:sy n="72" d="100"/>
        </p:scale>
        <p:origin x="792" y="72"/>
      </p:cViewPr>
      <p:guideLst>
        <p:guide orient="horz" pos="3598"/>
        <p:guide orient="horz" pos="271"/>
        <p:guide orient="horz" pos="1207"/>
        <p:guide orient="horz" pos="4152"/>
        <p:guide orient="horz" pos="715"/>
        <p:guide orient="horz" pos="4026"/>
        <p:guide pos="223"/>
        <p:guide pos="7449"/>
        <p:guide pos="3840"/>
      </p:guideLst>
    </p:cSldViewPr>
  </p:slideViewPr>
  <p:notesTextViewPr>
    <p:cViewPr>
      <p:scale>
        <a:sx n="100" d="100"/>
        <a:sy n="100" d="100"/>
      </p:scale>
      <p:origin x="0" y="0"/>
    </p:cViewPr>
  </p:notesTextViewPr>
  <p:sorterViewPr>
    <p:cViewPr>
      <p:scale>
        <a:sx n="125" d="100"/>
        <a:sy n="125" d="100"/>
      </p:scale>
      <p:origin x="0" y="0"/>
    </p:cViewPr>
  </p:sorterViewPr>
  <p:notesViewPr>
    <p:cSldViewPr snapToGrid="0">
      <p:cViewPr varScale="1">
        <p:scale>
          <a:sx n="55" d="100"/>
          <a:sy n="55" d="100"/>
        </p:scale>
        <p:origin x="288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95926B-93BA-421A-8DDB-26B8DDE7B3BD}" type="doc">
      <dgm:prSet loTypeId="urn:microsoft.com/office/officeart/2005/8/layout/cycle1" loCatId="cycle" qsTypeId="urn:microsoft.com/office/officeart/2005/8/quickstyle/simple1" qsCatId="simple" csTypeId="urn:microsoft.com/office/officeart/2005/8/colors/accent6_2" csCatId="accent6" phldr="1"/>
      <dgm:spPr/>
      <dgm:t>
        <a:bodyPr/>
        <a:lstStyle/>
        <a:p>
          <a:endParaRPr lang="zh-CN" altLang="en-US"/>
        </a:p>
      </dgm:t>
    </dgm:pt>
    <dgm:pt modelId="{7C19A2B0-668B-4442-9EE5-FFABE9209323}">
      <dgm:prSet phldrT="[文本]" custT="1"/>
      <dgm:spPr/>
      <dgm:t>
        <a:bodyPr/>
        <a:lstStyle/>
        <a:p>
          <a:r>
            <a:rPr lang="zh-CN" altLang="en-US" sz="2000" b="1" dirty="0"/>
            <a:t>投放策略</a:t>
          </a:r>
        </a:p>
      </dgm:t>
    </dgm:pt>
    <dgm:pt modelId="{0CED64EE-A35A-4E94-9D8B-735D08243851}" type="parTrans" cxnId="{48C7D92C-E5F3-40A4-A199-885D4CCFFDA1}">
      <dgm:prSet/>
      <dgm:spPr/>
      <dgm:t>
        <a:bodyPr/>
        <a:lstStyle/>
        <a:p>
          <a:endParaRPr lang="zh-CN" altLang="en-US" sz="2000" b="1"/>
        </a:p>
      </dgm:t>
    </dgm:pt>
    <dgm:pt modelId="{6EF000CA-7BB4-4887-A208-64919B90F9DD}" type="sibTrans" cxnId="{48C7D92C-E5F3-40A4-A199-885D4CCFFDA1}">
      <dgm:prSet/>
      <dgm:spPr/>
      <dgm:t>
        <a:bodyPr/>
        <a:lstStyle/>
        <a:p>
          <a:endParaRPr lang="zh-CN" altLang="en-US" sz="2000" b="1"/>
        </a:p>
      </dgm:t>
    </dgm:pt>
    <dgm:pt modelId="{2C5C8CDA-5FB6-48FE-933E-D8FD22A20E3B}">
      <dgm:prSet phldrT="[文本]" custT="1"/>
      <dgm:spPr/>
      <dgm:t>
        <a:bodyPr/>
        <a:lstStyle/>
        <a:p>
          <a:r>
            <a:rPr lang="zh-CN" altLang="en-US" sz="2000" b="1" dirty="0"/>
            <a:t>媒介计划</a:t>
          </a:r>
        </a:p>
      </dgm:t>
    </dgm:pt>
    <dgm:pt modelId="{C62A71AB-DC51-49C4-B437-D2ADF0B49088}" type="parTrans" cxnId="{BD577282-651C-4418-8AB5-A063A2E4F394}">
      <dgm:prSet/>
      <dgm:spPr/>
      <dgm:t>
        <a:bodyPr/>
        <a:lstStyle/>
        <a:p>
          <a:endParaRPr lang="zh-CN" altLang="en-US" sz="2000" b="1"/>
        </a:p>
      </dgm:t>
    </dgm:pt>
    <dgm:pt modelId="{43CD933C-B1E2-4DA5-885C-9C3FDD4365C4}" type="sibTrans" cxnId="{BD577282-651C-4418-8AB5-A063A2E4F394}">
      <dgm:prSet/>
      <dgm:spPr/>
      <dgm:t>
        <a:bodyPr/>
        <a:lstStyle/>
        <a:p>
          <a:endParaRPr lang="zh-CN" altLang="en-US" sz="2000" b="1"/>
        </a:p>
      </dgm:t>
    </dgm:pt>
    <dgm:pt modelId="{B21DE5BA-E95F-4D0C-9196-7CB88659C959}">
      <dgm:prSet phldrT="[文本]" custT="1"/>
      <dgm:spPr/>
      <dgm:t>
        <a:bodyPr/>
        <a:lstStyle/>
        <a:p>
          <a:r>
            <a:rPr lang="zh-CN" altLang="en-US" sz="2000" b="1" dirty="0"/>
            <a:t>广告前测</a:t>
          </a:r>
        </a:p>
      </dgm:t>
    </dgm:pt>
    <dgm:pt modelId="{D739A7EA-6746-4D59-B115-29947306493B}" type="parTrans" cxnId="{CCFD914C-6384-4C33-8601-64670180F401}">
      <dgm:prSet/>
      <dgm:spPr/>
      <dgm:t>
        <a:bodyPr/>
        <a:lstStyle/>
        <a:p>
          <a:endParaRPr lang="zh-CN" altLang="en-US" sz="2000" b="1"/>
        </a:p>
      </dgm:t>
    </dgm:pt>
    <dgm:pt modelId="{33E4D1C3-BE57-4425-8278-118D9176AE98}" type="sibTrans" cxnId="{CCFD914C-6384-4C33-8601-64670180F401}">
      <dgm:prSet/>
      <dgm:spPr/>
      <dgm:t>
        <a:bodyPr/>
        <a:lstStyle/>
        <a:p>
          <a:endParaRPr lang="zh-CN" altLang="en-US" sz="2000" b="1"/>
        </a:p>
      </dgm:t>
    </dgm:pt>
    <dgm:pt modelId="{B3C09AD0-A54B-4A9C-9659-09EA654C7EEF}">
      <dgm:prSet phldrT="[文本]" custT="1"/>
      <dgm:spPr/>
      <dgm:t>
        <a:bodyPr/>
        <a:lstStyle/>
        <a:p>
          <a:r>
            <a:rPr lang="zh-CN" altLang="en-US" sz="2000" b="1" dirty="0"/>
            <a:t>效果监控</a:t>
          </a:r>
        </a:p>
      </dgm:t>
    </dgm:pt>
    <dgm:pt modelId="{0B744D64-D9A4-4691-801E-E6DA2AAA80BD}" type="parTrans" cxnId="{D3271609-3BD3-4656-A417-B0E404C537B2}">
      <dgm:prSet/>
      <dgm:spPr/>
      <dgm:t>
        <a:bodyPr/>
        <a:lstStyle/>
        <a:p>
          <a:endParaRPr lang="zh-CN" altLang="en-US" sz="2000" b="1"/>
        </a:p>
      </dgm:t>
    </dgm:pt>
    <dgm:pt modelId="{1E51B07B-7A6B-4AF7-8058-E8E97D5BD9EA}" type="sibTrans" cxnId="{D3271609-3BD3-4656-A417-B0E404C537B2}">
      <dgm:prSet/>
      <dgm:spPr/>
      <dgm:t>
        <a:bodyPr/>
        <a:lstStyle/>
        <a:p>
          <a:endParaRPr lang="zh-CN" altLang="en-US" sz="2000" b="1"/>
        </a:p>
      </dgm:t>
    </dgm:pt>
    <dgm:pt modelId="{5F9337F9-C338-4F48-A865-1DB5039971C5}">
      <dgm:prSet phldrT="[文本]" custT="1"/>
      <dgm:spPr/>
      <dgm:t>
        <a:bodyPr/>
        <a:lstStyle/>
        <a:p>
          <a:r>
            <a:rPr lang="zh-CN" altLang="en-US" sz="2000" b="1" dirty="0"/>
            <a:t>品牌研究</a:t>
          </a:r>
        </a:p>
      </dgm:t>
    </dgm:pt>
    <dgm:pt modelId="{EF0543D5-2338-4708-8089-CB1FE9C576D1}" type="parTrans" cxnId="{3B6EEBAC-B498-4058-B6EC-7F09B8B29757}">
      <dgm:prSet/>
      <dgm:spPr/>
      <dgm:t>
        <a:bodyPr/>
        <a:lstStyle/>
        <a:p>
          <a:endParaRPr lang="zh-CN" altLang="en-US" sz="2000" b="1"/>
        </a:p>
      </dgm:t>
    </dgm:pt>
    <dgm:pt modelId="{BDBC5EF6-31B9-454C-8EE8-273334B65707}" type="sibTrans" cxnId="{3B6EEBAC-B498-4058-B6EC-7F09B8B29757}">
      <dgm:prSet/>
      <dgm:spPr/>
      <dgm:t>
        <a:bodyPr/>
        <a:lstStyle/>
        <a:p>
          <a:endParaRPr lang="zh-CN" altLang="en-US" sz="2000" b="1"/>
        </a:p>
      </dgm:t>
    </dgm:pt>
    <dgm:pt modelId="{99F603F4-57A5-4B0F-A98C-D8443D02D882}" type="pres">
      <dgm:prSet presAssocID="{F695926B-93BA-421A-8DDB-26B8DDE7B3BD}" presName="cycle" presStyleCnt="0">
        <dgm:presLayoutVars>
          <dgm:dir/>
          <dgm:resizeHandles val="exact"/>
        </dgm:presLayoutVars>
      </dgm:prSet>
      <dgm:spPr/>
    </dgm:pt>
    <dgm:pt modelId="{9F34C49F-E834-43F7-865F-BA3371C0C16F}" type="pres">
      <dgm:prSet presAssocID="{7C19A2B0-668B-4442-9EE5-FFABE9209323}" presName="dummy" presStyleCnt="0"/>
      <dgm:spPr/>
    </dgm:pt>
    <dgm:pt modelId="{C63CB8E6-904A-4528-B85A-93235A21AE94}" type="pres">
      <dgm:prSet presAssocID="{7C19A2B0-668B-4442-9EE5-FFABE9209323}" presName="node" presStyleLbl="revTx" presStyleIdx="0" presStyleCnt="5">
        <dgm:presLayoutVars>
          <dgm:bulletEnabled val="1"/>
        </dgm:presLayoutVars>
      </dgm:prSet>
      <dgm:spPr/>
    </dgm:pt>
    <dgm:pt modelId="{7D0F7BE1-8C61-48CF-8EB7-47779DEA42B3}" type="pres">
      <dgm:prSet presAssocID="{6EF000CA-7BB4-4887-A208-64919B90F9DD}" presName="sibTrans" presStyleLbl="node1" presStyleIdx="0" presStyleCnt="5"/>
      <dgm:spPr/>
    </dgm:pt>
    <dgm:pt modelId="{4EF7BD2B-4C77-41AA-A243-7CF678D08BCF}" type="pres">
      <dgm:prSet presAssocID="{2C5C8CDA-5FB6-48FE-933E-D8FD22A20E3B}" presName="dummy" presStyleCnt="0"/>
      <dgm:spPr/>
    </dgm:pt>
    <dgm:pt modelId="{03931B9B-7DC2-4FCB-9CC5-C8D19FE2F9ED}" type="pres">
      <dgm:prSet presAssocID="{2C5C8CDA-5FB6-48FE-933E-D8FD22A20E3B}" presName="node" presStyleLbl="revTx" presStyleIdx="1" presStyleCnt="5">
        <dgm:presLayoutVars>
          <dgm:bulletEnabled val="1"/>
        </dgm:presLayoutVars>
      </dgm:prSet>
      <dgm:spPr/>
    </dgm:pt>
    <dgm:pt modelId="{DA68A02E-6400-448F-8846-4DAC824F0D9A}" type="pres">
      <dgm:prSet presAssocID="{43CD933C-B1E2-4DA5-885C-9C3FDD4365C4}" presName="sibTrans" presStyleLbl="node1" presStyleIdx="1" presStyleCnt="5"/>
      <dgm:spPr/>
    </dgm:pt>
    <dgm:pt modelId="{EE050D15-3221-4253-86BE-2751D5A00F71}" type="pres">
      <dgm:prSet presAssocID="{B21DE5BA-E95F-4D0C-9196-7CB88659C959}" presName="dummy" presStyleCnt="0"/>
      <dgm:spPr/>
    </dgm:pt>
    <dgm:pt modelId="{26EE1759-994E-4847-92CF-2703E67726F7}" type="pres">
      <dgm:prSet presAssocID="{B21DE5BA-E95F-4D0C-9196-7CB88659C959}" presName="node" presStyleLbl="revTx" presStyleIdx="2" presStyleCnt="5">
        <dgm:presLayoutVars>
          <dgm:bulletEnabled val="1"/>
        </dgm:presLayoutVars>
      </dgm:prSet>
      <dgm:spPr/>
    </dgm:pt>
    <dgm:pt modelId="{DD302DE4-5A35-4F33-8618-628301858864}" type="pres">
      <dgm:prSet presAssocID="{33E4D1C3-BE57-4425-8278-118D9176AE98}" presName="sibTrans" presStyleLbl="node1" presStyleIdx="2" presStyleCnt="5"/>
      <dgm:spPr/>
    </dgm:pt>
    <dgm:pt modelId="{CF7E9DF3-9C41-4ABB-AE84-06CD376CCDDA}" type="pres">
      <dgm:prSet presAssocID="{B3C09AD0-A54B-4A9C-9659-09EA654C7EEF}" presName="dummy" presStyleCnt="0"/>
      <dgm:spPr/>
    </dgm:pt>
    <dgm:pt modelId="{2C34E2C3-54D5-4F16-A1D4-D706124C3277}" type="pres">
      <dgm:prSet presAssocID="{B3C09AD0-A54B-4A9C-9659-09EA654C7EEF}" presName="node" presStyleLbl="revTx" presStyleIdx="3" presStyleCnt="5">
        <dgm:presLayoutVars>
          <dgm:bulletEnabled val="1"/>
        </dgm:presLayoutVars>
      </dgm:prSet>
      <dgm:spPr/>
    </dgm:pt>
    <dgm:pt modelId="{EB029596-0674-40BD-87E6-E9CB6C3E4E03}" type="pres">
      <dgm:prSet presAssocID="{1E51B07B-7A6B-4AF7-8058-E8E97D5BD9EA}" presName="sibTrans" presStyleLbl="node1" presStyleIdx="3" presStyleCnt="5"/>
      <dgm:spPr/>
    </dgm:pt>
    <dgm:pt modelId="{35A9FCF6-208B-49B1-BA43-3D2900889FA8}" type="pres">
      <dgm:prSet presAssocID="{5F9337F9-C338-4F48-A865-1DB5039971C5}" presName="dummy" presStyleCnt="0"/>
      <dgm:spPr/>
    </dgm:pt>
    <dgm:pt modelId="{C91B14E8-03BD-4EB9-A7FC-04C5C0882CBF}" type="pres">
      <dgm:prSet presAssocID="{5F9337F9-C338-4F48-A865-1DB5039971C5}" presName="node" presStyleLbl="revTx" presStyleIdx="4" presStyleCnt="5">
        <dgm:presLayoutVars>
          <dgm:bulletEnabled val="1"/>
        </dgm:presLayoutVars>
      </dgm:prSet>
      <dgm:spPr/>
    </dgm:pt>
    <dgm:pt modelId="{6EFCB433-909D-46E4-8429-BD61F48670BA}" type="pres">
      <dgm:prSet presAssocID="{BDBC5EF6-31B9-454C-8EE8-273334B65707}" presName="sibTrans" presStyleLbl="node1" presStyleIdx="4" presStyleCnt="5"/>
      <dgm:spPr/>
    </dgm:pt>
  </dgm:ptLst>
  <dgm:cxnLst>
    <dgm:cxn modelId="{D3271609-3BD3-4656-A417-B0E404C537B2}" srcId="{F695926B-93BA-421A-8DDB-26B8DDE7B3BD}" destId="{B3C09AD0-A54B-4A9C-9659-09EA654C7EEF}" srcOrd="3" destOrd="0" parTransId="{0B744D64-D9A4-4691-801E-E6DA2AAA80BD}" sibTransId="{1E51B07B-7A6B-4AF7-8058-E8E97D5BD9EA}"/>
    <dgm:cxn modelId="{DB04A21C-973B-4113-8C35-B069E2B98575}" type="presOf" srcId="{2C5C8CDA-5FB6-48FE-933E-D8FD22A20E3B}" destId="{03931B9B-7DC2-4FCB-9CC5-C8D19FE2F9ED}" srcOrd="0" destOrd="0" presId="urn:microsoft.com/office/officeart/2005/8/layout/cycle1"/>
    <dgm:cxn modelId="{0039211F-1BDF-4E28-9A19-7DF8164EA4D5}" type="presOf" srcId="{B3C09AD0-A54B-4A9C-9659-09EA654C7EEF}" destId="{2C34E2C3-54D5-4F16-A1D4-D706124C3277}" srcOrd="0" destOrd="0" presId="urn:microsoft.com/office/officeart/2005/8/layout/cycle1"/>
    <dgm:cxn modelId="{48C7D92C-E5F3-40A4-A199-885D4CCFFDA1}" srcId="{F695926B-93BA-421A-8DDB-26B8DDE7B3BD}" destId="{7C19A2B0-668B-4442-9EE5-FFABE9209323}" srcOrd="0" destOrd="0" parTransId="{0CED64EE-A35A-4E94-9D8B-735D08243851}" sibTransId="{6EF000CA-7BB4-4887-A208-64919B90F9DD}"/>
    <dgm:cxn modelId="{1BDDEA36-2883-4915-8582-4AF8D26CB6E2}" type="presOf" srcId="{7C19A2B0-668B-4442-9EE5-FFABE9209323}" destId="{C63CB8E6-904A-4528-B85A-93235A21AE94}" srcOrd="0" destOrd="0" presId="urn:microsoft.com/office/officeart/2005/8/layout/cycle1"/>
    <dgm:cxn modelId="{CB7FAD67-D466-4FE6-B5EE-35C937E0FFC0}" type="presOf" srcId="{6EF000CA-7BB4-4887-A208-64919B90F9DD}" destId="{7D0F7BE1-8C61-48CF-8EB7-47779DEA42B3}" srcOrd="0" destOrd="0" presId="urn:microsoft.com/office/officeart/2005/8/layout/cycle1"/>
    <dgm:cxn modelId="{CCFD914C-6384-4C33-8601-64670180F401}" srcId="{F695926B-93BA-421A-8DDB-26B8DDE7B3BD}" destId="{B21DE5BA-E95F-4D0C-9196-7CB88659C959}" srcOrd="2" destOrd="0" parTransId="{D739A7EA-6746-4D59-B115-29947306493B}" sibTransId="{33E4D1C3-BE57-4425-8278-118D9176AE98}"/>
    <dgm:cxn modelId="{15656A59-FFDB-4DE3-A8B7-C39142205570}" type="presOf" srcId="{1E51B07B-7A6B-4AF7-8058-E8E97D5BD9EA}" destId="{EB029596-0674-40BD-87E6-E9CB6C3E4E03}" srcOrd="0" destOrd="0" presId="urn:microsoft.com/office/officeart/2005/8/layout/cycle1"/>
    <dgm:cxn modelId="{DDAE0681-5032-4838-9474-6CC19D2DCCB2}" type="presOf" srcId="{BDBC5EF6-31B9-454C-8EE8-273334B65707}" destId="{6EFCB433-909D-46E4-8429-BD61F48670BA}" srcOrd="0" destOrd="0" presId="urn:microsoft.com/office/officeart/2005/8/layout/cycle1"/>
    <dgm:cxn modelId="{BD577282-651C-4418-8AB5-A063A2E4F394}" srcId="{F695926B-93BA-421A-8DDB-26B8DDE7B3BD}" destId="{2C5C8CDA-5FB6-48FE-933E-D8FD22A20E3B}" srcOrd="1" destOrd="0" parTransId="{C62A71AB-DC51-49C4-B437-D2ADF0B49088}" sibTransId="{43CD933C-B1E2-4DA5-885C-9C3FDD4365C4}"/>
    <dgm:cxn modelId="{3B6EEBAC-B498-4058-B6EC-7F09B8B29757}" srcId="{F695926B-93BA-421A-8DDB-26B8DDE7B3BD}" destId="{5F9337F9-C338-4F48-A865-1DB5039971C5}" srcOrd="4" destOrd="0" parTransId="{EF0543D5-2338-4708-8089-CB1FE9C576D1}" sibTransId="{BDBC5EF6-31B9-454C-8EE8-273334B65707}"/>
    <dgm:cxn modelId="{86D3C7B8-7749-4CD1-AC4C-00843EA352E4}" type="presOf" srcId="{F695926B-93BA-421A-8DDB-26B8DDE7B3BD}" destId="{99F603F4-57A5-4B0F-A98C-D8443D02D882}" srcOrd="0" destOrd="0" presId="urn:microsoft.com/office/officeart/2005/8/layout/cycle1"/>
    <dgm:cxn modelId="{B6A157C0-B5D3-41F3-9CF5-883EC7488DF9}" type="presOf" srcId="{B21DE5BA-E95F-4D0C-9196-7CB88659C959}" destId="{26EE1759-994E-4847-92CF-2703E67726F7}" srcOrd="0" destOrd="0" presId="urn:microsoft.com/office/officeart/2005/8/layout/cycle1"/>
    <dgm:cxn modelId="{77DE41C7-BB13-4CC1-9187-8A110809F753}" type="presOf" srcId="{43CD933C-B1E2-4DA5-885C-9C3FDD4365C4}" destId="{DA68A02E-6400-448F-8846-4DAC824F0D9A}" srcOrd="0" destOrd="0" presId="urn:microsoft.com/office/officeart/2005/8/layout/cycle1"/>
    <dgm:cxn modelId="{51DAC4F4-7D7B-4CF2-B88C-B011A4491C40}" type="presOf" srcId="{5F9337F9-C338-4F48-A865-1DB5039971C5}" destId="{C91B14E8-03BD-4EB9-A7FC-04C5C0882CBF}" srcOrd="0" destOrd="0" presId="urn:microsoft.com/office/officeart/2005/8/layout/cycle1"/>
    <dgm:cxn modelId="{936B3CFB-39BC-4EDB-82BD-5376649FEDE4}" type="presOf" srcId="{33E4D1C3-BE57-4425-8278-118D9176AE98}" destId="{DD302DE4-5A35-4F33-8618-628301858864}" srcOrd="0" destOrd="0" presId="urn:microsoft.com/office/officeart/2005/8/layout/cycle1"/>
    <dgm:cxn modelId="{B8610C46-5D98-4E83-AAE1-9FF1D01517AA}" type="presParOf" srcId="{99F603F4-57A5-4B0F-A98C-D8443D02D882}" destId="{9F34C49F-E834-43F7-865F-BA3371C0C16F}" srcOrd="0" destOrd="0" presId="urn:microsoft.com/office/officeart/2005/8/layout/cycle1"/>
    <dgm:cxn modelId="{28F86DB8-C65E-437F-A83A-9528F2B4DDCE}" type="presParOf" srcId="{99F603F4-57A5-4B0F-A98C-D8443D02D882}" destId="{C63CB8E6-904A-4528-B85A-93235A21AE94}" srcOrd="1" destOrd="0" presId="urn:microsoft.com/office/officeart/2005/8/layout/cycle1"/>
    <dgm:cxn modelId="{EDF35276-E4E7-4F8A-8F0A-1E4B72063CF6}" type="presParOf" srcId="{99F603F4-57A5-4B0F-A98C-D8443D02D882}" destId="{7D0F7BE1-8C61-48CF-8EB7-47779DEA42B3}" srcOrd="2" destOrd="0" presId="urn:microsoft.com/office/officeart/2005/8/layout/cycle1"/>
    <dgm:cxn modelId="{EAECAC7D-299E-4857-B1D4-7C39A812D79B}" type="presParOf" srcId="{99F603F4-57A5-4B0F-A98C-D8443D02D882}" destId="{4EF7BD2B-4C77-41AA-A243-7CF678D08BCF}" srcOrd="3" destOrd="0" presId="urn:microsoft.com/office/officeart/2005/8/layout/cycle1"/>
    <dgm:cxn modelId="{B232A0F5-4B38-4DEE-9664-0B8DF837F5E8}" type="presParOf" srcId="{99F603F4-57A5-4B0F-A98C-D8443D02D882}" destId="{03931B9B-7DC2-4FCB-9CC5-C8D19FE2F9ED}" srcOrd="4" destOrd="0" presId="urn:microsoft.com/office/officeart/2005/8/layout/cycle1"/>
    <dgm:cxn modelId="{5209FF4D-CB3A-4E8F-9B50-489B5599C8A5}" type="presParOf" srcId="{99F603F4-57A5-4B0F-A98C-D8443D02D882}" destId="{DA68A02E-6400-448F-8846-4DAC824F0D9A}" srcOrd="5" destOrd="0" presId="urn:microsoft.com/office/officeart/2005/8/layout/cycle1"/>
    <dgm:cxn modelId="{13AB822E-7B65-4C19-9C33-0995B5870042}" type="presParOf" srcId="{99F603F4-57A5-4B0F-A98C-D8443D02D882}" destId="{EE050D15-3221-4253-86BE-2751D5A00F71}" srcOrd="6" destOrd="0" presId="urn:microsoft.com/office/officeart/2005/8/layout/cycle1"/>
    <dgm:cxn modelId="{B515D741-61CE-4F7F-8AF6-4EA2FBF2802A}" type="presParOf" srcId="{99F603F4-57A5-4B0F-A98C-D8443D02D882}" destId="{26EE1759-994E-4847-92CF-2703E67726F7}" srcOrd="7" destOrd="0" presId="urn:microsoft.com/office/officeart/2005/8/layout/cycle1"/>
    <dgm:cxn modelId="{A76A53AA-EB4B-44BA-AB16-AE6006C71661}" type="presParOf" srcId="{99F603F4-57A5-4B0F-A98C-D8443D02D882}" destId="{DD302DE4-5A35-4F33-8618-628301858864}" srcOrd="8" destOrd="0" presId="urn:microsoft.com/office/officeart/2005/8/layout/cycle1"/>
    <dgm:cxn modelId="{E43091E3-D0CC-4F92-8AFE-ED54F9D101FB}" type="presParOf" srcId="{99F603F4-57A5-4B0F-A98C-D8443D02D882}" destId="{CF7E9DF3-9C41-4ABB-AE84-06CD376CCDDA}" srcOrd="9" destOrd="0" presId="urn:microsoft.com/office/officeart/2005/8/layout/cycle1"/>
    <dgm:cxn modelId="{B9007829-27A5-4EA2-924E-4D4A525417AC}" type="presParOf" srcId="{99F603F4-57A5-4B0F-A98C-D8443D02D882}" destId="{2C34E2C3-54D5-4F16-A1D4-D706124C3277}" srcOrd="10" destOrd="0" presId="urn:microsoft.com/office/officeart/2005/8/layout/cycle1"/>
    <dgm:cxn modelId="{D35F69D2-6CD8-4687-9AA3-05612073F2FF}" type="presParOf" srcId="{99F603F4-57A5-4B0F-A98C-D8443D02D882}" destId="{EB029596-0674-40BD-87E6-E9CB6C3E4E03}" srcOrd="11" destOrd="0" presId="urn:microsoft.com/office/officeart/2005/8/layout/cycle1"/>
    <dgm:cxn modelId="{BC0D0D07-0598-42DB-A0A4-FBF9B43032DC}" type="presParOf" srcId="{99F603F4-57A5-4B0F-A98C-D8443D02D882}" destId="{35A9FCF6-208B-49B1-BA43-3D2900889FA8}" srcOrd="12" destOrd="0" presId="urn:microsoft.com/office/officeart/2005/8/layout/cycle1"/>
    <dgm:cxn modelId="{C269E54C-49DF-493D-9A97-6D52D5FAFB0D}" type="presParOf" srcId="{99F603F4-57A5-4B0F-A98C-D8443D02D882}" destId="{C91B14E8-03BD-4EB9-A7FC-04C5C0882CBF}" srcOrd="13" destOrd="0" presId="urn:microsoft.com/office/officeart/2005/8/layout/cycle1"/>
    <dgm:cxn modelId="{5EC9F0E7-35A8-4D8E-B3F2-718451D1ED7D}" type="presParOf" srcId="{99F603F4-57A5-4B0F-A98C-D8443D02D882}" destId="{6EFCB433-909D-46E4-8429-BD61F48670BA}" srcOrd="14" destOrd="0" presId="urn:microsoft.com/office/officeart/2005/8/layout/cycl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3CB8E6-904A-4528-B85A-93235A21AE94}">
      <dsp:nvSpPr>
        <dsp:cNvPr id="0" name=""/>
        <dsp:cNvSpPr/>
      </dsp:nvSpPr>
      <dsp:spPr>
        <a:xfrm>
          <a:off x="2818240" y="21551"/>
          <a:ext cx="743036" cy="743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t>投放策略</a:t>
          </a:r>
        </a:p>
      </dsp:txBody>
      <dsp:txXfrm>
        <a:off x="2818240" y="21551"/>
        <a:ext cx="743036" cy="743036"/>
      </dsp:txXfrm>
    </dsp:sp>
    <dsp:sp modelId="{7D0F7BE1-8C61-48CF-8EB7-47779DEA42B3}">
      <dsp:nvSpPr>
        <dsp:cNvPr id="0" name=""/>
        <dsp:cNvSpPr/>
      </dsp:nvSpPr>
      <dsp:spPr>
        <a:xfrm>
          <a:off x="1067873" y="-242"/>
          <a:ext cx="2788976" cy="2788976"/>
        </a:xfrm>
        <a:prstGeom prst="circularArrow">
          <a:avLst>
            <a:gd name="adj1" fmla="val 5195"/>
            <a:gd name="adj2" fmla="val 335550"/>
            <a:gd name="adj3" fmla="val 21294721"/>
            <a:gd name="adj4" fmla="val 19764943"/>
            <a:gd name="adj5" fmla="val 6061"/>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931B9B-7DC2-4FCB-9CC5-C8D19FE2F9ED}">
      <dsp:nvSpPr>
        <dsp:cNvPr id="0" name=""/>
        <dsp:cNvSpPr/>
      </dsp:nvSpPr>
      <dsp:spPr>
        <a:xfrm>
          <a:off x="3267796" y="1405142"/>
          <a:ext cx="743036" cy="743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t>媒介计划</a:t>
          </a:r>
        </a:p>
      </dsp:txBody>
      <dsp:txXfrm>
        <a:off x="3267796" y="1405142"/>
        <a:ext cx="743036" cy="743036"/>
      </dsp:txXfrm>
    </dsp:sp>
    <dsp:sp modelId="{DA68A02E-6400-448F-8846-4DAC824F0D9A}">
      <dsp:nvSpPr>
        <dsp:cNvPr id="0" name=""/>
        <dsp:cNvSpPr/>
      </dsp:nvSpPr>
      <dsp:spPr>
        <a:xfrm>
          <a:off x="1067873" y="-242"/>
          <a:ext cx="2788976" cy="2788976"/>
        </a:xfrm>
        <a:prstGeom prst="circularArrow">
          <a:avLst>
            <a:gd name="adj1" fmla="val 5195"/>
            <a:gd name="adj2" fmla="val 335550"/>
            <a:gd name="adj3" fmla="val 4016231"/>
            <a:gd name="adj4" fmla="val 2252025"/>
            <a:gd name="adj5" fmla="val 6061"/>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EE1759-994E-4847-92CF-2703E67726F7}">
      <dsp:nvSpPr>
        <dsp:cNvPr id="0" name=""/>
        <dsp:cNvSpPr/>
      </dsp:nvSpPr>
      <dsp:spPr>
        <a:xfrm>
          <a:off x="2090843" y="2260249"/>
          <a:ext cx="743036" cy="743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t>广告前测</a:t>
          </a:r>
        </a:p>
      </dsp:txBody>
      <dsp:txXfrm>
        <a:off x="2090843" y="2260249"/>
        <a:ext cx="743036" cy="743036"/>
      </dsp:txXfrm>
    </dsp:sp>
    <dsp:sp modelId="{DD302DE4-5A35-4F33-8618-628301858864}">
      <dsp:nvSpPr>
        <dsp:cNvPr id="0" name=""/>
        <dsp:cNvSpPr/>
      </dsp:nvSpPr>
      <dsp:spPr>
        <a:xfrm>
          <a:off x="1067873" y="-242"/>
          <a:ext cx="2788976" cy="2788976"/>
        </a:xfrm>
        <a:prstGeom prst="circularArrow">
          <a:avLst>
            <a:gd name="adj1" fmla="val 5195"/>
            <a:gd name="adj2" fmla="val 335550"/>
            <a:gd name="adj3" fmla="val 8212425"/>
            <a:gd name="adj4" fmla="val 6448219"/>
            <a:gd name="adj5" fmla="val 6061"/>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34E2C3-54D5-4F16-A1D4-D706124C3277}">
      <dsp:nvSpPr>
        <dsp:cNvPr id="0" name=""/>
        <dsp:cNvSpPr/>
      </dsp:nvSpPr>
      <dsp:spPr>
        <a:xfrm>
          <a:off x="913890" y="1405142"/>
          <a:ext cx="743036" cy="743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t>效果监控</a:t>
          </a:r>
        </a:p>
      </dsp:txBody>
      <dsp:txXfrm>
        <a:off x="913890" y="1405142"/>
        <a:ext cx="743036" cy="743036"/>
      </dsp:txXfrm>
    </dsp:sp>
    <dsp:sp modelId="{EB029596-0674-40BD-87E6-E9CB6C3E4E03}">
      <dsp:nvSpPr>
        <dsp:cNvPr id="0" name=""/>
        <dsp:cNvSpPr/>
      </dsp:nvSpPr>
      <dsp:spPr>
        <a:xfrm>
          <a:off x="1067873" y="-242"/>
          <a:ext cx="2788976" cy="2788976"/>
        </a:xfrm>
        <a:prstGeom prst="circularArrow">
          <a:avLst>
            <a:gd name="adj1" fmla="val 5195"/>
            <a:gd name="adj2" fmla="val 335550"/>
            <a:gd name="adj3" fmla="val 12299507"/>
            <a:gd name="adj4" fmla="val 10769729"/>
            <a:gd name="adj5" fmla="val 6061"/>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1B14E8-03BD-4EB9-A7FC-04C5C0882CBF}">
      <dsp:nvSpPr>
        <dsp:cNvPr id="0" name=""/>
        <dsp:cNvSpPr/>
      </dsp:nvSpPr>
      <dsp:spPr>
        <a:xfrm>
          <a:off x="1363446" y="21551"/>
          <a:ext cx="743036" cy="743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t>品牌研究</a:t>
          </a:r>
        </a:p>
      </dsp:txBody>
      <dsp:txXfrm>
        <a:off x="1363446" y="21551"/>
        <a:ext cx="743036" cy="743036"/>
      </dsp:txXfrm>
    </dsp:sp>
    <dsp:sp modelId="{6EFCB433-909D-46E4-8429-BD61F48670BA}">
      <dsp:nvSpPr>
        <dsp:cNvPr id="0" name=""/>
        <dsp:cNvSpPr/>
      </dsp:nvSpPr>
      <dsp:spPr>
        <a:xfrm>
          <a:off x="1067873" y="-242"/>
          <a:ext cx="2788976" cy="2788976"/>
        </a:xfrm>
        <a:prstGeom prst="circularArrow">
          <a:avLst>
            <a:gd name="adj1" fmla="val 5195"/>
            <a:gd name="adj2" fmla="val 335550"/>
            <a:gd name="adj3" fmla="val 16867215"/>
            <a:gd name="adj4" fmla="val 15197235"/>
            <a:gd name="adj5" fmla="val 6061"/>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9C7BEB1-4E1C-429D-9EF3-FF716C5B2B57}" type="datetimeFigureOut">
              <a:rPr lang="en-US" smtClean="0"/>
              <a:t>11/22/2018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E540F20-0504-4181-91AB-F79DEC073264}" type="slidenum">
              <a:rPr lang="en-US" smtClean="0"/>
              <a:t>‹#›</a:t>
            </a:fld>
            <a:endParaRPr lang="en-US"/>
          </a:p>
        </p:txBody>
      </p:sp>
    </p:spTree>
    <p:extLst>
      <p:ext uri="{BB962C8B-B14F-4D97-AF65-F5344CB8AC3E}">
        <p14:creationId xmlns:p14="http://schemas.microsoft.com/office/powerpoint/2010/main" val="113188482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AAC5B1-F58D-4268-BB75-9856A9D794A6}" type="datetimeFigureOut">
              <a:rPr lang="en-GB" smtClean="0"/>
              <a:t>22/11/2018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900C33-90AE-4963-9AD8-3B07939F57E9}" type="slidenum">
              <a:rPr lang="en-GB" smtClean="0"/>
              <a:t>‹#›</a:t>
            </a:fld>
            <a:endParaRPr lang="en-GB"/>
          </a:p>
        </p:txBody>
      </p:sp>
    </p:spTree>
    <p:extLst>
      <p:ext uri="{BB962C8B-B14F-4D97-AF65-F5344CB8AC3E}">
        <p14:creationId xmlns:p14="http://schemas.microsoft.com/office/powerpoint/2010/main" val="160960602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5900C33-90AE-4963-9AD8-3B07939F57E9}" type="slidenum">
              <a:rPr lang="en-GB" smtClean="0"/>
              <a:t>1</a:t>
            </a:fld>
            <a:endParaRPr lang="en-GB" dirty="0"/>
          </a:p>
        </p:txBody>
      </p:sp>
    </p:spTree>
    <p:extLst>
      <p:ext uri="{BB962C8B-B14F-4D97-AF65-F5344CB8AC3E}">
        <p14:creationId xmlns:p14="http://schemas.microsoft.com/office/powerpoint/2010/main" val="3342778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脚占位符 3"/>
          <p:cNvSpPr>
            <a:spLocks noGrp="1"/>
          </p:cNvSpPr>
          <p:nvPr>
            <p:ph type="ftr" sz="quarter" idx="10"/>
          </p:nvPr>
        </p:nvSpPr>
        <p:spPr/>
        <p:txBody>
          <a:bodyPr/>
          <a:lstStyle/>
          <a:p>
            <a:endParaRPr lang="en-GB"/>
          </a:p>
        </p:txBody>
      </p:sp>
      <p:sp>
        <p:nvSpPr>
          <p:cNvPr id="5" name="灯片编号占位符 4"/>
          <p:cNvSpPr>
            <a:spLocks noGrp="1"/>
          </p:cNvSpPr>
          <p:nvPr>
            <p:ph type="sldNum" sz="quarter" idx="11"/>
          </p:nvPr>
        </p:nvSpPr>
        <p:spPr/>
        <p:txBody>
          <a:bodyPr/>
          <a:lstStyle/>
          <a:p>
            <a:fld id="{65900C33-90AE-4963-9AD8-3B07939F57E9}" type="slidenum">
              <a:rPr lang="en-GB" smtClean="0"/>
              <a:t>2</a:t>
            </a:fld>
            <a:endParaRPr lang="en-GB"/>
          </a:p>
        </p:txBody>
      </p:sp>
    </p:spTree>
    <p:extLst>
      <p:ext uri="{BB962C8B-B14F-4D97-AF65-F5344CB8AC3E}">
        <p14:creationId xmlns:p14="http://schemas.microsoft.com/office/powerpoint/2010/main" val="1951718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脚占位符 3"/>
          <p:cNvSpPr>
            <a:spLocks noGrp="1"/>
          </p:cNvSpPr>
          <p:nvPr>
            <p:ph type="ftr" sz="quarter" idx="10"/>
          </p:nvPr>
        </p:nvSpPr>
        <p:spPr/>
        <p:txBody>
          <a:bodyPr/>
          <a:lstStyle/>
          <a:p>
            <a:endParaRPr lang="en-GB"/>
          </a:p>
        </p:txBody>
      </p:sp>
      <p:sp>
        <p:nvSpPr>
          <p:cNvPr id="5" name="灯片编号占位符 4"/>
          <p:cNvSpPr>
            <a:spLocks noGrp="1"/>
          </p:cNvSpPr>
          <p:nvPr>
            <p:ph type="sldNum" sz="quarter" idx="11"/>
          </p:nvPr>
        </p:nvSpPr>
        <p:spPr/>
        <p:txBody>
          <a:bodyPr/>
          <a:lstStyle/>
          <a:p>
            <a:fld id="{65900C33-90AE-4963-9AD8-3B07939F57E9}" type="slidenum">
              <a:rPr lang="en-GB" smtClean="0"/>
              <a:t>4</a:t>
            </a:fld>
            <a:endParaRPr lang="en-GB"/>
          </a:p>
        </p:txBody>
      </p:sp>
    </p:spTree>
    <p:extLst>
      <p:ext uri="{BB962C8B-B14F-4D97-AF65-F5344CB8AC3E}">
        <p14:creationId xmlns:p14="http://schemas.microsoft.com/office/powerpoint/2010/main" val="420110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脚占位符 3"/>
          <p:cNvSpPr>
            <a:spLocks noGrp="1"/>
          </p:cNvSpPr>
          <p:nvPr>
            <p:ph type="ftr" sz="quarter" idx="10"/>
          </p:nvPr>
        </p:nvSpPr>
        <p:spPr/>
        <p:txBody>
          <a:bodyPr/>
          <a:lstStyle/>
          <a:p>
            <a:endParaRPr lang="en-GB"/>
          </a:p>
        </p:txBody>
      </p:sp>
      <p:sp>
        <p:nvSpPr>
          <p:cNvPr id="5" name="灯片编号占位符 4"/>
          <p:cNvSpPr>
            <a:spLocks noGrp="1"/>
          </p:cNvSpPr>
          <p:nvPr>
            <p:ph type="sldNum" sz="quarter" idx="11"/>
          </p:nvPr>
        </p:nvSpPr>
        <p:spPr/>
        <p:txBody>
          <a:bodyPr/>
          <a:lstStyle/>
          <a:p>
            <a:fld id="{65900C33-90AE-4963-9AD8-3B07939F57E9}" type="slidenum">
              <a:rPr lang="en-GB" smtClean="0"/>
              <a:t>5</a:t>
            </a:fld>
            <a:endParaRPr lang="en-GB"/>
          </a:p>
        </p:txBody>
      </p:sp>
    </p:spTree>
    <p:extLst>
      <p:ext uri="{BB962C8B-B14F-4D97-AF65-F5344CB8AC3E}">
        <p14:creationId xmlns:p14="http://schemas.microsoft.com/office/powerpoint/2010/main" val="28680705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脚占位符 3"/>
          <p:cNvSpPr>
            <a:spLocks noGrp="1"/>
          </p:cNvSpPr>
          <p:nvPr>
            <p:ph type="ftr" sz="quarter" idx="10"/>
          </p:nvPr>
        </p:nvSpPr>
        <p:spPr/>
        <p:txBody>
          <a:bodyPr/>
          <a:lstStyle/>
          <a:p>
            <a:endParaRPr lang="en-GB"/>
          </a:p>
        </p:txBody>
      </p:sp>
      <p:sp>
        <p:nvSpPr>
          <p:cNvPr id="5" name="灯片编号占位符 4"/>
          <p:cNvSpPr>
            <a:spLocks noGrp="1"/>
          </p:cNvSpPr>
          <p:nvPr>
            <p:ph type="sldNum" sz="quarter" idx="11"/>
          </p:nvPr>
        </p:nvSpPr>
        <p:spPr/>
        <p:txBody>
          <a:bodyPr/>
          <a:lstStyle/>
          <a:p>
            <a:fld id="{65900C33-90AE-4963-9AD8-3B07939F57E9}" type="slidenum">
              <a:rPr lang="en-GB" smtClean="0"/>
              <a:t>6</a:t>
            </a:fld>
            <a:endParaRPr lang="en-GB"/>
          </a:p>
        </p:txBody>
      </p:sp>
    </p:spTree>
    <p:extLst>
      <p:ext uri="{BB962C8B-B14F-4D97-AF65-F5344CB8AC3E}">
        <p14:creationId xmlns:p14="http://schemas.microsoft.com/office/powerpoint/2010/main" val="3957158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脚占位符 3"/>
          <p:cNvSpPr>
            <a:spLocks noGrp="1"/>
          </p:cNvSpPr>
          <p:nvPr>
            <p:ph type="ftr" sz="quarter" idx="10"/>
          </p:nvPr>
        </p:nvSpPr>
        <p:spPr/>
        <p:txBody>
          <a:bodyPr/>
          <a:lstStyle/>
          <a:p>
            <a:endParaRPr lang="en-GB"/>
          </a:p>
        </p:txBody>
      </p:sp>
      <p:sp>
        <p:nvSpPr>
          <p:cNvPr id="5" name="灯片编号占位符 4"/>
          <p:cNvSpPr>
            <a:spLocks noGrp="1"/>
          </p:cNvSpPr>
          <p:nvPr>
            <p:ph type="sldNum" sz="quarter" idx="11"/>
          </p:nvPr>
        </p:nvSpPr>
        <p:spPr/>
        <p:txBody>
          <a:bodyPr/>
          <a:lstStyle/>
          <a:p>
            <a:fld id="{65900C33-90AE-4963-9AD8-3B07939F57E9}" type="slidenum">
              <a:rPr lang="en-GB" smtClean="0"/>
              <a:t>7</a:t>
            </a:fld>
            <a:endParaRPr lang="en-GB"/>
          </a:p>
        </p:txBody>
      </p:sp>
    </p:spTree>
    <p:extLst>
      <p:ext uri="{BB962C8B-B14F-4D97-AF65-F5344CB8AC3E}">
        <p14:creationId xmlns:p14="http://schemas.microsoft.com/office/powerpoint/2010/main" val="2400239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脚占位符 3"/>
          <p:cNvSpPr>
            <a:spLocks noGrp="1"/>
          </p:cNvSpPr>
          <p:nvPr>
            <p:ph type="ftr" sz="quarter" idx="10"/>
          </p:nvPr>
        </p:nvSpPr>
        <p:spPr/>
        <p:txBody>
          <a:bodyPr/>
          <a:lstStyle/>
          <a:p>
            <a:endParaRPr lang="en-GB"/>
          </a:p>
        </p:txBody>
      </p:sp>
      <p:sp>
        <p:nvSpPr>
          <p:cNvPr id="5" name="灯片编号占位符 4"/>
          <p:cNvSpPr>
            <a:spLocks noGrp="1"/>
          </p:cNvSpPr>
          <p:nvPr>
            <p:ph type="sldNum" sz="quarter" idx="11"/>
          </p:nvPr>
        </p:nvSpPr>
        <p:spPr/>
        <p:txBody>
          <a:bodyPr/>
          <a:lstStyle/>
          <a:p>
            <a:fld id="{65900C33-90AE-4963-9AD8-3B07939F57E9}" type="slidenum">
              <a:rPr lang="en-GB" smtClean="0"/>
              <a:t>8</a:t>
            </a:fld>
            <a:endParaRPr lang="en-GB"/>
          </a:p>
        </p:txBody>
      </p:sp>
    </p:spTree>
    <p:extLst>
      <p:ext uri="{BB962C8B-B14F-4D97-AF65-F5344CB8AC3E}">
        <p14:creationId xmlns:p14="http://schemas.microsoft.com/office/powerpoint/2010/main" val="2315835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脚占位符 3"/>
          <p:cNvSpPr>
            <a:spLocks noGrp="1"/>
          </p:cNvSpPr>
          <p:nvPr>
            <p:ph type="ftr" sz="quarter" idx="10"/>
          </p:nvPr>
        </p:nvSpPr>
        <p:spPr/>
        <p:txBody>
          <a:bodyPr/>
          <a:lstStyle/>
          <a:p>
            <a:endParaRPr lang="en-GB"/>
          </a:p>
        </p:txBody>
      </p:sp>
      <p:sp>
        <p:nvSpPr>
          <p:cNvPr id="5" name="灯片编号占位符 4"/>
          <p:cNvSpPr>
            <a:spLocks noGrp="1"/>
          </p:cNvSpPr>
          <p:nvPr>
            <p:ph type="sldNum" sz="quarter" idx="11"/>
          </p:nvPr>
        </p:nvSpPr>
        <p:spPr/>
        <p:txBody>
          <a:bodyPr/>
          <a:lstStyle/>
          <a:p>
            <a:fld id="{65900C33-90AE-4963-9AD8-3B07939F57E9}" type="slidenum">
              <a:rPr lang="en-GB" smtClean="0"/>
              <a:t>9</a:t>
            </a:fld>
            <a:endParaRPr lang="en-GB"/>
          </a:p>
        </p:txBody>
      </p:sp>
    </p:spTree>
    <p:extLst>
      <p:ext uri="{BB962C8B-B14F-4D97-AF65-F5344CB8AC3E}">
        <p14:creationId xmlns:p14="http://schemas.microsoft.com/office/powerpoint/2010/main" val="37826861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脚占位符 3"/>
          <p:cNvSpPr>
            <a:spLocks noGrp="1"/>
          </p:cNvSpPr>
          <p:nvPr>
            <p:ph type="ftr" sz="quarter" idx="10"/>
          </p:nvPr>
        </p:nvSpPr>
        <p:spPr/>
        <p:txBody>
          <a:bodyPr/>
          <a:lstStyle/>
          <a:p>
            <a:endParaRPr lang="en-GB"/>
          </a:p>
        </p:txBody>
      </p:sp>
      <p:sp>
        <p:nvSpPr>
          <p:cNvPr id="5" name="灯片编号占位符 4"/>
          <p:cNvSpPr>
            <a:spLocks noGrp="1"/>
          </p:cNvSpPr>
          <p:nvPr>
            <p:ph type="sldNum" sz="quarter" idx="11"/>
          </p:nvPr>
        </p:nvSpPr>
        <p:spPr/>
        <p:txBody>
          <a:bodyPr/>
          <a:lstStyle/>
          <a:p>
            <a:fld id="{65900C33-90AE-4963-9AD8-3B07939F57E9}" type="slidenum">
              <a:rPr lang="en-GB" smtClean="0"/>
              <a:t>10</a:t>
            </a:fld>
            <a:endParaRPr lang="en-GB"/>
          </a:p>
        </p:txBody>
      </p:sp>
    </p:spTree>
    <p:extLst>
      <p:ext uri="{BB962C8B-B14F-4D97-AF65-F5344CB8AC3E}">
        <p14:creationId xmlns:p14="http://schemas.microsoft.com/office/powerpoint/2010/main" val="4518013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脚占位符 3"/>
          <p:cNvSpPr>
            <a:spLocks noGrp="1"/>
          </p:cNvSpPr>
          <p:nvPr>
            <p:ph type="ftr" sz="quarter" idx="10"/>
          </p:nvPr>
        </p:nvSpPr>
        <p:spPr/>
        <p:txBody>
          <a:bodyPr/>
          <a:lstStyle/>
          <a:p>
            <a:endParaRPr lang="en-GB"/>
          </a:p>
        </p:txBody>
      </p:sp>
      <p:sp>
        <p:nvSpPr>
          <p:cNvPr id="5" name="灯片编号占位符 4"/>
          <p:cNvSpPr>
            <a:spLocks noGrp="1"/>
          </p:cNvSpPr>
          <p:nvPr>
            <p:ph type="sldNum" sz="quarter" idx="11"/>
          </p:nvPr>
        </p:nvSpPr>
        <p:spPr/>
        <p:txBody>
          <a:bodyPr/>
          <a:lstStyle/>
          <a:p>
            <a:fld id="{65900C33-90AE-4963-9AD8-3B07939F57E9}" type="slidenum">
              <a:rPr lang="en-GB" smtClean="0"/>
              <a:t>11</a:t>
            </a:fld>
            <a:endParaRPr lang="en-GB"/>
          </a:p>
        </p:txBody>
      </p:sp>
    </p:spTree>
    <p:extLst>
      <p:ext uri="{BB962C8B-B14F-4D97-AF65-F5344CB8AC3E}">
        <p14:creationId xmlns:p14="http://schemas.microsoft.com/office/powerpoint/2010/main" val="3941547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脚占位符 3"/>
          <p:cNvSpPr>
            <a:spLocks noGrp="1"/>
          </p:cNvSpPr>
          <p:nvPr>
            <p:ph type="ftr" sz="quarter" idx="10"/>
          </p:nvPr>
        </p:nvSpPr>
        <p:spPr/>
        <p:txBody>
          <a:bodyPr/>
          <a:lstStyle/>
          <a:p>
            <a:endParaRPr lang="en-GB"/>
          </a:p>
        </p:txBody>
      </p:sp>
      <p:sp>
        <p:nvSpPr>
          <p:cNvPr id="5" name="灯片编号占位符 4"/>
          <p:cNvSpPr>
            <a:spLocks noGrp="1"/>
          </p:cNvSpPr>
          <p:nvPr>
            <p:ph type="sldNum" sz="quarter" idx="11"/>
          </p:nvPr>
        </p:nvSpPr>
        <p:spPr/>
        <p:txBody>
          <a:bodyPr/>
          <a:lstStyle/>
          <a:p>
            <a:fld id="{65900C33-90AE-4963-9AD8-3B07939F57E9}" type="slidenum">
              <a:rPr lang="en-GB" smtClean="0"/>
              <a:t>13</a:t>
            </a:fld>
            <a:endParaRPr lang="en-GB"/>
          </a:p>
        </p:txBody>
      </p:sp>
    </p:spTree>
    <p:extLst>
      <p:ext uri="{BB962C8B-B14F-4D97-AF65-F5344CB8AC3E}">
        <p14:creationId xmlns:p14="http://schemas.microsoft.com/office/powerpoint/2010/main" val="42177390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脚占位符 3"/>
          <p:cNvSpPr>
            <a:spLocks noGrp="1"/>
          </p:cNvSpPr>
          <p:nvPr>
            <p:ph type="ftr" sz="quarter" idx="10"/>
          </p:nvPr>
        </p:nvSpPr>
        <p:spPr/>
        <p:txBody>
          <a:bodyPr/>
          <a:lstStyle/>
          <a:p>
            <a:endParaRPr lang="en-GB"/>
          </a:p>
        </p:txBody>
      </p:sp>
      <p:sp>
        <p:nvSpPr>
          <p:cNvPr id="5" name="灯片编号占位符 4"/>
          <p:cNvSpPr>
            <a:spLocks noGrp="1"/>
          </p:cNvSpPr>
          <p:nvPr>
            <p:ph type="sldNum" sz="quarter" idx="11"/>
          </p:nvPr>
        </p:nvSpPr>
        <p:spPr/>
        <p:txBody>
          <a:bodyPr/>
          <a:lstStyle/>
          <a:p>
            <a:fld id="{65900C33-90AE-4963-9AD8-3B07939F57E9}" type="slidenum">
              <a:rPr lang="en-GB" smtClean="0"/>
              <a:t>14</a:t>
            </a:fld>
            <a:endParaRPr lang="en-GB"/>
          </a:p>
        </p:txBody>
      </p:sp>
    </p:spTree>
    <p:extLst>
      <p:ext uri="{BB962C8B-B14F-4D97-AF65-F5344CB8AC3E}">
        <p14:creationId xmlns:p14="http://schemas.microsoft.com/office/powerpoint/2010/main" val="11559054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脚占位符 3"/>
          <p:cNvSpPr>
            <a:spLocks noGrp="1"/>
          </p:cNvSpPr>
          <p:nvPr>
            <p:ph type="ftr" sz="quarter" idx="10"/>
          </p:nvPr>
        </p:nvSpPr>
        <p:spPr/>
        <p:txBody>
          <a:bodyPr/>
          <a:lstStyle/>
          <a:p>
            <a:endParaRPr lang="en-GB"/>
          </a:p>
        </p:txBody>
      </p:sp>
      <p:sp>
        <p:nvSpPr>
          <p:cNvPr id="5" name="灯片编号占位符 4"/>
          <p:cNvSpPr>
            <a:spLocks noGrp="1"/>
          </p:cNvSpPr>
          <p:nvPr>
            <p:ph type="sldNum" sz="quarter" idx="11"/>
          </p:nvPr>
        </p:nvSpPr>
        <p:spPr/>
        <p:txBody>
          <a:bodyPr/>
          <a:lstStyle/>
          <a:p>
            <a:fld id="{65900C33-90AE-4963-9AD8-3B07939F57E9}" type="slidenum">
              <a:rPr lang="en-GB" smtClean="0"/>
              <a:t>15</a:t>
            </a:fld>
            <a:endParaRPr lang="en-GB"/>
          </a:p>
        </p:txBody>
      </p:sp>
    </p:spTree>
    <p:extLst>
      <p:ext uri="{BB962C8B-B14F-4D97-AF65-F5344CB8AC3E}">
        <p14:creationId xmlns:p14="http://schemas.microsoft.com/office/powerpoint/2010/main" val="11674562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脚占位符 3"/>
          <p:cNvSpPr>
            <a:spLocks noGrp="1"/>
          </p:cNvSpPr>
          <p:nvPr>
            <p:ph type="ftr" sz="quarter" idx="10"/>
          </p:nvPr>
        </p:nvSpPr>
        <p:spPr/>
        <p:txBody>
          <a:bodyPr/>
          <a:lstStyle/>
          <a:p>
            <a:endParaRPr lang="en-GB"/>
          </a:p>
        </p:txBody>
      </p:sp>
      <p:sp>
        <p:nvSpPr>
          <p:cNvPr id="5" name="灯片编号占位符 4"/>
          <p:cNvSpPr>
            <a:spLocks noGrp="1"/>
          </p:cNvSpPr>
          <p:nvPr>
            <p:ph type="sldNum" sz="quarter" idx="11"/>
          </p:nvPr>
        </p:nvSpPr>
        <p:spPr/>
        <p:txBody>
          <a:bodyPr/>
          <a:lstStyle/>
          <a:p>
            <a:fld id="{65900C33-90AE-4963-9AD8-3B07939F57E9}" type="slidenum">
              <a:rPr lang="en-GB" smtClean="0"/>
              <a:t>24</a:t>
            </a:fld>
            <a:endParaRPr lang="en-GB"/>
          </a:p>
        </p:txBody>
      </p:sp>
    </p:spTree>
    <p:extLst>
      <p:ext uri="{BB962C8B-B14F-4D97-AF65-F5344CB8AC3E}">
        <p14:creationId xmlns:p14="http://schemas.microsoft.com/office/powerpoint/2010/main" val="33506769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脚占位符 3"/>
          <p:cNvSpPr>
            <a:spLocks noGrp="1"/>
          </p:cNvSpPr>
          <p:nvPr>
            <p:ph type="ftr" sz="quarter" idx="10"/>
          </p:nvPr>
        </p:nvSpPr>
        <p:spPr/>
        <p:txBody>
          <a:bodyPr/>
          <a:lstStyle/>
          <a:p>
            <a:endParaRPr lang="en-GB"/>
          </a:p>
        </p:txBody>
      </p:sp>
      <p:sp>
        <p:nvSpPr>
          <p:cNvPr id="5" name="灯片编号占位符 4"/>
          <p:cNvSpPr>
            <a:spLocks noGrp="1"/>
          </p:cNvSpPr>
          <p:nvPr>
            <p:ph type="sldNum" sz="quarter" idx="11"/>
          </p:nvPr>
        </p:nvSpPr>
        <p:spPr/>
        <p:txBody>
          <a:bodyPr/>
          <a:lstStyle/>
          <a:p>
            <a:fld id="{65900C33-90AE-4963-9AD8-3B07939F57E9}" type="slidenum">
              <a:rPr lang="en-GB" smtClean="0"/>
              <a:t>25</a:t>
            </a:fld>
            <a:endParaRPr lang="en-GB"/>
          </a:p>
        </p:txBody>
      </p:sp>
    </p:spTree>
    <p:extLst>
      <p:ext uri="{BB962C8B-B14F-4D97-AF65-F5344CB8AC3E}">
        <p14:creationId xmlns:p14="http://schemas.microsoft.com/office/powerpoint/2010/main" val="3442360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jpeg"/><Relationship Id="rId2" Type="http://schemas.openxmlformats.org/officeDocument/2006/relationships/slideMaster" Target="../slideMasters/slideMaster3.xml"/><Relationship Id="rId1" Type="http://schemas.openxmlformats.org/officeDocument/2006/relationships/tags" Target="../tags/tag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3.xml"/><Relationship Id="rId1" Type="http://schemas.openxmlformats.org/officeDocument/2006/relationships/tags" Target="../tags/tag2.xml"/><Relationship Id="rId4" Type="http://schemas.openxmlformats.org/officeDocument/2006/relationships/image" Target="../media/image14.jpe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3.xml"/><Relationship Id="rId1" Type="http://schemas.openxmlformats.org/officeDocument/2006/relationships/tags" Target="../tags/tag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3.xml"/><Relationship Id="rId1" Type="http://schemas.openxmlformats.org/officeDocument/2006/relationships/tags" Target="../tags/tag4.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3.xml"/><Relationship Id="rId1" Type="http://schemas.openxmlformats.org/officeDocument/2006/relationships/tags" Target="../tags/tag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Text Placeholder 7"/>
          <p:cNvSpPr>
            <a:spLocks noGrp="1"/>
          </p:cNvSpPr>
          <p:nvPr>
            <p:ph type="body" sz="quarter" idx="13"/>
          </p:nvPr>
        </p:nvSpPr>
        <p:spPr>
          <a:xfrm>
            <a:off x="360362" y="1708149"/>
            <a:ext cx="11466511" cy="4018119"/>
          </a:xfrm>
        </p:spPr>
        <p:txBody>
          <a:bodyPr>
            <a:noAutofit/>
          </a:bodyPr>
          <a:lstStyle>
            <a:lvl1pPr>
              <a:defRPr sz="1400">
                <a:solidFill>
                  <a:schemeClr val="bg1"/>
                </a:solidFill>
              </a:defRPr>
            </a:lvl1pPr>
            <a:lvl2pPr>
              <a:spcBef>
                <a:spcPts val="600"/>
              </a:spcBef>
              <a:defRPr sz="1400">
                <a:solidFill>
                  <a:schemeClr val="bg1"/>
                </a:solidFill>
              </a:defRPr>
            </a:lvl2pPr>
            <a:lvl3pPr>
              <a:spcBef>
                <a:spcPts val="600"/>
              </a:spcBef>
              <a:defRPr sz="1400">
                <a:solidFill>
                  <a:schemeClr val="bg1"/>
                </a:solidFill>
              </a:defRPr>
            </a:lvl3pPr>
            <a:lvl4pPr>
              <a:spcBef>
                <a:spcPts val="600"/>
              </a:spcBef>
              <a:defRPr sz="1400">
                <a:solidFill>
                  <a:schemeClr val="bg1"/>
                </a:solidFill>
              </a:defRPr>
            </a:lvl4pPr>
            <a:lvl5pPr>
              <a:spcBef>
                <a:spcPts val="600"/>
              </a:spcBef>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Text Placeholder 17"/>
          <p:cNvSpPr>
            <a:spLocks noGrp="1"/>
          </p:cNvSpPr>
          <p:nvPr>
            <p:ph type="body" sz="quarter" idx="15" hasCustomPrompt="1"/>
          </p:nvPr>
        </p:nvSpPr>
        <p:spPr>
          <a:xfrm>
            <a:off x="6096000" y="6393509"/>
            <a:ext cx="4670778" cy="197792"/>
          </a:xfrm>
        </p:spPr>
        <p:txBody>
          <a:bodyPr anchor="ctr">
            <a:noAutofit/>
          </a:bodyPr>
          <a:lstStyle>
            <a:lvl1pPr>
              <a:spcBef>
                <a:spcPts val="600"/>
              </a:spcBef>
              <a:defRPr sz="800">
                <a:solidFill>
                  <a:schemeClr val="bg1"/>
                </a:solidFill>
              </a:defRPr>
            </a:lvl1pPr>
          </a:lstStyle>
          <a:p>
            <a:pPr lvl="0"/>
            <a:r>
              <a:rPr lang="en-US" dirty="0"/>
              <a:t>Click to add footer text</a:t>
            </a:r>
          </a:p>
        </p:txBody>
      </p:sp>
      <p:sp>
        <p:nvSpPr>
          <p:cNvPr id="8" name="Title Placeholder 1"/>
          <p:cNvSpPr>
            <a:spLocks noGrp="1"/>
          </p:cNvSpPr>
          <p:nvPr>
            <p:ph type="title"/>
          </p:nvPr>
        </p:nvSpPr>
        <p:spPr>
          <a:xfrm>
            <a:off x="359999" y="430717"/>
            <a:ext cx="11466875" cy="404119"/>
          </a:xfrm>
          <a:prstGeom prst="rect">
            <a:avLst/>
          </a:prstGeom>
        </p:spPr>
        <p:txBody>
          <a:bodyPr vert="horz" lIns="0" tIns="0" rIns="0" bIns="0" rtlCol="0" anchor="t">
            <a:noAutofit/>
          </a:bodyPr>
          <a:lstStyle/>
          <a:p>
            <a:r>
              <a:rPr lang="en-US"/>
              <a:t>Click to edit Master title style</a:t>
            </a:r>
            <a:endParaRPr lang="en-GB" dirty="0"/>
          </a:p>
        </p:txBody>
      </p:sp>
      <p:sp>
        <p:nvSpPr>
          <p:cNvPr id="3" name="Text Placeholder 2"/>
          <p:cNvSpPr>
            <a:spLocks noGrp="1"/>
          </p:cNvSpPr>
          <p:nvPr>
            <p:ph type="body" sz="quarter" idx="16"/>
          </p:nvPr>
        </p:nvSpPr>
        <p:spPr>
          <a:xfrm>
            <a:off x="357188" y="909635"/>
            <a:ext cx="11477331" cy="396875"/>
          </a:xfrm>
        </p:spPr>
        <p:txBody>
          <a:bodyPr/>
          <a:lstStyle>
            <a:lvl1pPr>
              <a:defRPr sz="1800"/>
            </a:lvl1pPr>
          </a:lstStyle>
          <a:p>
            <a:pPr lvl="0"/>
            <a:r>
              <a:rPr lang="en-US"/>
              <a:t>Click to edit Master text styles</a:t>
            </a:r>
          </a:p>
        </p:txBody>
      </p:sp>
      <p:sp>
        <p:nvSpPr>
          <p:cNvPr id="7"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bg1"/>
                </a:solidFill>
              </a:defRPr>
            </a:lvl1pPr>
          </a:lstStyle>
          <a:p>
            <a:fld id="{4034BEE3-566C-4068-A777-C3A4762E861B}" type="slidenum">
              <a:rPr lang="en-GB" smtClean="0"/>
              <a:pPr/>
              <a:t>‹#›</a:t>
            </a:fld>
            <a:endParaRPr lang="en-GB" dirty="0"/>
          </a:p>
        </p:txBody>
      </p:sp>
    </p:spTree>
    <p:extLst>
      <p:ext uri="{BB962C8B-B14F-4D97-AF65-F5344CB8AC3E}">
        <p14:creationId xmlns:p14="http://schemas.microsoft.com/office/powerpoint/2010/main" val="638241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2 x Content (3)">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000" y="1708150"/>
            <a:ext cx="5626800" cy="4003675"/>
          </a:xfrm>
        </p:spPr>
        <p:txBody>
          <a:bodyPr>
            <a:noAutofit/>
          </a:bodyPr>
          <a:lstStyle>
            <a:lvl1pPr>
              <a:defRPr sz="1400" b="0">
                <a:solidFill>
                  <a:schemeClr val="bg1"/>
                </a:solidFill>
              </a:defRPr>
            </a:lvl1pPr>
            <a:lvl2pPr>
              <a:spcBef>
                <a:spcPts val="600"/>
              </a:spcBef>
              <a:defRPr sz="1400">
                <a:solidFill>
                  <a:schemeClr val="bg1"/>
                </a:solidFill>
              </a:defRPr>
            </a:lvl2pPr>
            <a:lvl3pPr>
              <a:spcBef>
                <a:spcPts val="600"/>
              </a:spcBef>
              <a:defRPr sz="1400">
                <a:solidFill>
                  <a:schemeClr val="bg1"/>
                </a:solidFill>
              </a:defRPr>
            </a:lvl3pPr>
            <a:lvl4pPr>
              <a:spcBef>
                <a:spcPts val="600"/>
              </a:spcBef>
              <a:defRPr sz="1400">
                <a:solidFill>
                  <a:schemeClr val="bg1"/>
                </a:solidFill>
              </a:defRPr>
            </a:lvl4pPr>
            <a:lvl5pPr>
              <a:spcBef>
                <a:spcPts val="600"/>
              </a:spcBef>
              <a:defRPr sz="14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8" name="Content Placeholder 35"/>
          <p:cNvSpPr>
            <a:spLocks noGrp="1"/>
          </p:cNvSpPr>
          <p:nvPr>
            <p:ph sz="quarter" idx="14"/>
          </p:nvPr>
        </p:nvSpPr>
        <p:spPr>
          <a:xfrm>
            <a:off x="6191574" y="1708150"/>
            <a:ext cx="5628408" cy="4003676"/>
          </a:xfrm>
        </p:spPr>
        <p:txBody>
          <a:bodyPr>
            <a:noAutofit/>
          </a:bodyPr>
          <a:lstStyle>
            <a:lvl1pPr>
              <a:defRPr sz="1400" b="0">
                <a:solidFill>
                  <a:schemeClr val="bg1"/>
                </a:solidFill>
              </a:defRPr>
            </a:lvl1pPr>
            <a:lvl2pPr>
              <a:spcBef>
                <a:spcPts val="600"/>
              </a:spcBef>
              <a:defRPr sz="1400">
                <a:solidFill>
                  <a:schemeClr val="bg1"/>
                </a:solidFill>
              </a:defRPr>
            </a:lvl2pPr>
            <a:lvl3pPr>
              <a:spcBef>
                <a:spcPts val="600"/>
              </a:spcBef>
              <a:defRPr sz="1400">
                <a:solidFill>
                  <a:schemeClr val="bg1"/>
                </a:solidFill>
              </a:defRPr>
            </a:lvl3pPr>
            <a:lvl4pPr>
              <a:spcBef>
                <a:spcPts val="600"/>
              </a:spcBef>
              <a:defRPr sz="1400">
                <a:solidFill>
                  <a:schemeClr val="bg1"/>
                </a:solidFill>
              </a:defRPr>
            </a:lvl4pPr>
            <a:lvl5pPr>
              <a:spcBef>
                <a:spcPts val="600"/>
              </a:spcBef>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Title Placeholder 1"/>
          <p:cNvSpPr>
            <a:spLocks noGrp="1"/>
          </p:cNvSpPr>
          <p:nvPr>
            <p:ph type="title"/>
          </p:nvPr>
        </p:nvSpPr>
        <p:spPr>
          <a:xfrm>
            <a:off x="359999" y="430717"/>
            <a:ext cx="11466875" cy="404119"/>
          </a:xfrm>
          <a:prstGeom prst="rect">
            <a:avLst/>
          </a:prstGeom>
        </p:spPr>
        <p:txBody>
          <a:bodyPr vert="horz" lIns="0" tIns="0" rIns="0" bIns="0" rtlCol="0" anchor="t">
            <a:noAutofit/>
          </a:bodyPr>
          <a:lstStyle/>
          <a:p>
            <a:r>
              <a:rPr lang="en-US"/>
              <a:t>Click to edit Master title style</a:t>
            </a:r>
            <a:endParaRPr lang="en-GB" dirty="0"/>
          </a:p>
        </p:txBody>
      </p:sp>
      <p:sp>
        <p:nvSpPr>
          <p:cNvPr id="11" name="Text Placeholder 2"/>
          <p:cNvSpPr>
            <a:spLocks noGrp="1"/>
          </p:cNvSpPr>
          <p:nvPr>
            <p:ph type="body" sz="quarter" idx="16"/>
          </p:nvPr>
        </p:nvSpPr>
        <p:spPr>
          <a:xfrm>
            <a:off x="357188" y="909635"/>
            <a:ext cx="11477331" cy="396875"/>
          </a:xfrm>
        </p:spPr>
        <p:txBody>
          <a:bodyPr/>
          <a:lstStyle>
            <a:lvl1pPr>
              <a:defRPr sz="1800"/>
            </a:lvl1pPr>
          </a:lstStyle>
          <a:p>
            <a:pPr lvl="0"/>
            <a:r>
              <a:rPr lang="en-US"/>
              <a:t>Click to edit Master text styles</a:t>
            </a:r>
          </a:p>
        </p:txBody>
      </p:sp>
      <p:sp>
        <p:nvSpPr>
          <p:cNvPr id="10" name="Text Placeholder 17"/>
          <p:cNvSpPr>
            <a:spLocks noGrp="1"/>
          </p:cNvSpPr>
          <p:nvPr>
            <p:ph type="body" sz="quarter" idx="15" hasCustomPrompt="1"/>
          </p:nvPr>
        </p:nvSpPr>
        <p:spPr>
          <a:xfrm>
            <a:off x="6096000" y="6393509"/>
            <a:ext cx="4670778" cy="197792"/>
          </a:xfrm>
        </p:spPr>
        <p:txBody>
          <a:bodyPr anchor="ctr">
            <a:noAutofit/>
          </a:bodyPr>
          <a:lstStyle>
            <a:lvl1pPr>
              <a:spcBef>
                <a:spcPts val="600"/>
              </a:spcBef>
              <a:defRPr sz="800">
                <a:solidFill>
                  <a:schemeClr val="bg1"/>
                </a:solidFill>
              </a:defRPr>
            </a:lvl1pPr>
          </a:lstStyle>
          <a:p>
            <a:pPr lvl="0"/>
            <a:r>
              <a:rPr lang="en-US" dirty="0"/>
              <a:t>Click to add footer text</a:t>
            </a:r>
          </a:p>
        </p:txBody>
      </p:sp>
      <p:sp>
        <p:nvSpPr>
          <p:cNvPr id="8"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bg1"/>
                </a:solidFill>
              </a:defRPr>
            </a:lvl1pPr>
          </a:lstStyle>
          <a:p>
            <a:fld id="{4034BEE3-566C-4068-A777-C3A4762E861B}" type="slidenum">
              <a:rPr lang="en-GB" smtClean="0"/>
              <a:pPr/>
              <a:t>‹#›</a:t>
            </a:fld>
            <a:endParaRPr lang="en-GB" dirty="0"/>
          </a:p>
        </p:txBody>
      </p:sp>
    </p:spTree>
    <p:extLst>
      <p:ext uri="{BB962C8B-B14F-4D97-AF65-F5344CB8AC3E}">
        <p14:creationId xmlns:p14="http://schemas.microsoft.com/office/powerpoint/2010/main" val="3109863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3 x Content (7)">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998" y="1708150"/>
            <a:ext cx="3679200" cy="4003675"/>
          </a:xfrm>
        </p:spPr>
        <p:txBody>
          <a:bodyPr>
            <a:noAutofit/>
          </a:bodyPr>
          <a:lstStyle>
            <a:lvl1pPr>
              <a:defRPr sz="1400" b="0">
                <a:solidFill>
                  <a:schemeClr val="bg1"/>
                </a:solidFill>
              </a:defRPr>
            </a:lvl1pPr>
            <a:lvl2pPr>
              <a:spcBef>
                <a:spcPts val="600"/>
              </a:spcBef>
              <a:defRPr sz="1400">
                <a:solidFill>
                  <a:schemeClr val="bg1"/>
                </a:solidFill>
              </a:defRPr>
            </a:lvl2pPr>
            <a:lvl3pPr>
              <a:spcBef>
                <a:spcPts val="600"/>
              </a:spcBef>
              <a:defRPr sz="1400">
                <a:solidFill>
                  <a:schemeClr val="bg1"/>
                </a:solidFill>
              </a:defRPr>
            </a:lvl3pPr>
            <a:lvl4pPr>
              <a:spcBef>
                <a:spcPts val="600"/>
              </a:spcBef>
              <a:defRPr sz="1400">
                <a:solidFill>
                  <a:schemeClr val="bg1"/>
                </a:solidFill>
              </a:defRPr>
            </a:lvl4pPr>
            <a:lvl5pPr>
              <a:spcBef>
                <a:spcPts val="600"/>
              </a:spcBef>
              <a:defRPr sz="14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Content Placeholder 2"/>
          <p:cNvSpPr>
            <a:spLocks noGrp="1"/>
          </p:cNvSpPr>
          <p:nvPr>
            <p:ph idx="14"/>
          </p:nvPr>
        </p:nvSpPr>
        <p:spPr>
          <a:xfrm>
            <a:off x="4251325" y="1708150"/>
            <a:ext cx="3679200" cy="4003675"/>
          </a:xfrm>
        </p:spPr>
        <p:txBody>
          <a:bodyPr>
            <a:noAutofit/>
          </a:bodyPr>
          <a:lstStyle>
            <a:lvl1pPr>
              <a:defRPr sz="1400" b="0">
                <a:solidFill>
                  <a:schemeClr val="bg1"/>
                </a:solidFill>
              </a:defRPr>
            </a:lvl1pPr>
            <a:lvl2pPr>
              <a:spcBef>
                <a:spcPts val="600"/>
              </a:spcBef>
              <a:defRPr sz="1400">
                <a:solidFill>
                  <a:schemeClr val="bg1"/>
                </a:solidFill>
              </a:defRPr>
            </a:lvl2pPr>
            <a:lvl3pPr>
              <a:spcBef>
                <a:spcPts val="600"/>
              </a:spcBef>
              <a:defRPr sz="1400">
                <a:solidFill>
                  <a:schemeClr val="bg1"/>
                </a:solidFill>
              </a:defRPr>
            </a:lvl3pPr>
            <a:lvl4pPr>
              <a:spcBef>
                <a:spcPts val="600"/>
              </a:spcBef>
              <a:defRPr sz="1400">
                <a:solidFill>
                  <a:schemeClr val="bg1"/>
                </a:solidFill>
              </a:defRPr>
            </a:lvl4pPr>
            <a:lvl5pPr>
              <a:spcBef>
                <a:spcPts val="600"/>
              </a:spcBef>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Content Placeholder 2"/>
          <p:cNvSpPr>
            <a:spLocks noGrp="1"/>
          </p:cNvSpPr>
          <p:nvPr>
            <p:ph idx="15"/>
          </p:nvPr>
        </p:nvSpPr>
        <p:spPr>
          <a:xfrm>
            <a:off x="8142653" y="1708150"/>
            <a:ext cx="3677328" cy="4003675"/>
          </a:xfrm>
        </p:spPr>
        <p:txBody>
          <a:bodyPr>
            <a:noAutofit/>
          </a:bodyPr>
          <a:lstStyle>
            <a:lvl1pPr>
              <a:defRPr sz="1400" b="0">
                <a:solidFill>
                  <a:schemeClr val="bg1"/>
                </a:solidFill>
              </a:defRPr>
            </a:lvl1pPr>
            <a:lvl2pPr>
              <a:spcBef>
                <a:spcPts val="600"/>
              </a:spcBef>
              <a:defRPr sz="1400">
                <a:solidFill>
                  <a:schemeClr val="bg1"/>
                </a:solidFill>
              </a:defRPr>
            </a:lvl2pPr>
            <a:lvl3pPr>
              <a:spcBef>
                <a:spcPts val="600"/>
              </a:spcBef>
              <a:defRPr sz="1400">
                <a:solidFill>
                  <a:schemeClr val="bg1"/>
                </a:solidFill>
              </a:defRPr>
            </a:lvl3pPr>
            <a:lvl4pPr>
              <a:spcBef>
                <a:spcPts val="600"/>
              </a:spcBef>
              <a:defRPr sz="1400">
                <a:solidFill>
                  <a:schemeClr val="bg1"/>
                </a:solidFill>
              </a:defRPr>
            </a:lvl4pPr>
            <a:lvl5pPr>
              <a:spcBef>
                <a:spcPts val="600"/>
              </a:spcBef>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itle Placeholder 1"/>
          <p:cNvSpPr>
            <a:spLocks noGrp="1"/>
          </p:cNvSpPr>
          <p:nvPr>
            <p:ph type="title"/>
          </p:nvPr>
        </p:nvSpPr>
        <p:spPr>
          <a:xfrm>
            <a:off x="359999" y="430717"/>
            <a:ext cx="11466875" cy="404119"/>
          </a:xfrm>
          <a:prstGeom prst="rect">
            <a:avLst/>
          </a:prstGeom>
        </p:spPr>
        <p:txBody>
          <a:bodyPr vert="horz" lIns="0" tIns="0" rIns="0" bIns="0" rtlCol="0" anchor="t">
            <a:noAutofit/>
          </a:bodyPr>
          <a:lstStyle/>
          <a:p>
            <a:r>
              <a:rPr lang="en-US"/>
              <a:t>Click to edit Master title style</a:t>
            </a:r>
            <a:endParaRPr lang="en-GB" dirty="0"/>
          </a:p>
        </p:txBody>
      </p:sp>
      <p:sp>
        <p:nvSpPr>
          <p:cNvPr id="15" name="Text Placeholder 2"/>
          <p:cNvSpPr>
            <a:spLocks noGrp="1"/>
          </p:cNvSpPr>
          <p:nvPr>
            <p:ph type="body" sz="quarter" idx="17"/>
          </p:nvPr>
        </p:nvSpPr>
        <p:spPr>
          <a:xfrm>
            <a:off x="357188" y="909635"/>
            <a:ext cx="11477331" cy="396875"/>
          </a:xfrm>
        </p:spPr>
        <p:txBody>
          <a:bodyPr/>
          <a:lstStyle>
            <a:lvl1pPr>
              <a:defRPr sz="1800"/>
            </a:lvl1pPr>
          </a:lstStyle>
          <a:p>
            <a:pPr lvl="0"/>
            <a:r>
              <a:rPr lang="en-US"/>
              <a:t>Click to edit Master text styles</a:t>
            </a:r>
          </a:p>
        </p:txBody>
      </p:sp>
      <p:sp>
        <p:nvSpPr>
          <p:cNvPr id="10"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bg1"/>
                </a:solidFill>
              </a:defRPr>
            </a:lvl1pPr>
          </a:lstStyle>
          <a:p>
            <a:pPr lvl="0"/>
            <a:r>
              <a:rPr lang="en-US" dirty="0"/>
              <a:t>Click to add footer text</a:t>
            </a:r>
          </a:p>
        </p:txBody>
      </p:sp>
      <p:sp>
        <p:nvSpPr>
          <p:cNvPr id="19" name="Slide Number Placeholder 5"/>
          <p:cNvSpPr txBox="1">
            <a:spLocks/>
          </p:cNvSpPr>
          <p:nvPr userDrawn="1"/>
        </p:nvSpPr>
        <p:spPr>
          <a:xfrm>
            <a:off x="10864557" y="6393509"/>
            <a:ext cx="969962" cy="196850"/>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034BEE3-566C-4068-A777-C3A4762E861B}" type="slidenum">
              <a:rPr lang="en-GB" smtClean="0"/>
              <a:pPr/>
              <a:t>‹#›</a:t>
            </a:fld>
            <a:endParaRPr lang="en-GB" dirty="0"/>
          </a:p>
        </p:txBody>
      </p:sp>
      <p:sp>
        <p:nvSpPr>
          <p:cNvPr id="20"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bg1"/>
                </a:solidFill>
              </a:defRPr>
            </a:lvl1pPr>
          </a:lstStyle>
          <a:p>
            <a:fld id="{4034BEE3-566C-4068-A777-C3A4762E861B}" type="slidenum">
              <a:rPr lang="en-GB" smtClean="0"/>
              <a:pPr/>
              <a:t>‹#›</a:t>
            </a:fld>
            <a:endParaRPr lang="en-GB" dirty="0"/>
          </a:p>
        </p:txBody>
      </p:sp>
    </p:spTree>
    <p:extLst>
      <p:ext uri="{BB962C8B-B14F-4D97-AF65-F5344CB8AC3E}">
        <p14:creationId xmlns:p14="http://schemas.microsoft.com/office/powerpoint/2010/main" val="3307407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998" y="1708150"/>
            <a:ext cx="2714400" cy="4003675"/>
          </a:xfrm>
        </p:spPr>
        <p:txBody>
          <a:bodyPr>
            <a:noAutofit/>
          </a:bodyPr>
          <a:lstStyle>
            <a:lvl1pPr>
              <a:defRPr sz="1400" b="0">
                <a:solidFill>
                  <a:schemeClr val="bg1"/>
                </a:solidFill>
              </a:defRPr>
            </a:lvl1pPr>
            <a:lvl2pPr>
              <a:spcBef>
                <a:spcPts val="600"/>
              </a:spcBef>
              <a:defRPr sz="1400">
                <a:solidFill>
                  <a:schemeClr val="bg1"/>
                </a:solidFill>
              </a:defRPr>
            </a:lvl2pPr>
            <a:lvl3pPr>
              <a:spcBef>
                <a:spcPts val="600"/>
              </a:spcBef>
              <a:defRPr sz="1400">
                <a:solidFill>
                  <a:schemeClr val="bg1"/>
                </a:solidFill>
              </a:defRPr>
            </a:lvl3pPr>
            <a:lvl4pPr>
              <a:spcBef>
                <a:spcPts val="600"/>
              </a:spcBef>
              <a:defRPr sz="1400">
                <a:solidFill>
                  <a:schemeClr val="bg1"/>
                </a:solidFill>
              </a:defRPr>
            </a:lvl4pPr>
            <a:lvl5pPr>
              <a:spcBef>
                <a:spcPts val="600"/>
              </a:spcBef>
              <a:defRPr sz="14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Content Placeholder 2"/>
          <p:cNvSpPr>
            <a:spLocks noGrp="1"/>
          </p:cNvSpPr>
          <p:nvPr>
            <p:ph idx="14"/>
          </p:nvPr>
        </p:nvSpPr>
        <p:spPr>
          <a:xfrm>
            <a:off x="3279775" y="1708150"/>
            <a:ext cx="2714400" cy="4003675"/>
          </a:xfrm>
        </p:spPr>
        <p:txBody>
          <a:bodyPr>
            <a:noAutofit/>
          </a:bodyPr>
          <a:lstStyle>
            <a:lvl1pPr>
              <a:defRPr sz="1400" b="0">
                <a:solidFill>
                  <a:schemeClr val="bg1"/>
                </a:solidFill>
              </a:defRPr>
            </a:lvl1pPr>
            <a:lvl2pPr>
              <a:spcBef>
                <a:spcPts val="600"/>
              </a:spcBef>
              <a:defRPr sz="1400">
                <a:solidFill>
                  <a:schemeClr val="bg1"/>
                </a:solidFill>
              </a:defRPr>
            </a:lvl2pPr>
            <a:lvl3pPr>
              <a:spcBef>
                <a:spcPts val="600"/>
              </a:spcBef>
              <a:defRPr sz="1400">
                <a:solidFill>
                  <a:schemeClr val="bg1"/>
                </a:solidFill>
              </a:defRPr>
            </a:lvl3pPr>
            <a:lvl4pPr>
              <a:spcBef>
                <a:spcPts val="600"/>
              </a:spcBef>
              <a:defRPr sz="1400">
                <a:solidFill>
                  <a:schemeClr val="bg1"/>
                </a:solidFill>
              </a:defRPr>
            </a:lvl4pPr>
            <a:lvl5pPr>
              <a:spcBef>
                <a:spcPts val="600"/>
              </a:spcBef>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Content Placeholder 2"/>
          <p:cNvSpPr>
            <a:spLocks noGrp="1"/>
          </p:cNvSpPr>
          <p:nvPr>
            <p:ph idx="15"/>
          </p:nvPr>
        </p:nvSpPr>
        <p:spPr>
          <a:xfrm>
            <a:off x="6199553" y="1708150"/>
            <a:ext cx="2714400" cy="4003675"/>
          </a:xfrm>
        </p:spPr>
        <p:txBody>
          <a:bodyPr>
            <a:noAutofit/>
          </a:bodyPr>
          <a:lstStyle>
            <a:lvl1pPr>
              <a:defRPr sz="1400" b="0">
                <a:solidFill>
                  <a:schemeClr val="bg1"/>
                </a:solidFill>
              </a:defRPr>
            </a:lvl1pPr>
            <a:lvl2pPr>
              <a:spcBef>
                <a:spcPts val="600"/>
              </a:spcBef>
              <a:defRPr sz="1400">
                <a:solidFill>
                  <a:schemeClr val="bg1"/>
                </a:solidFill>
              </a:defRPr>
            </a:lvl2pPr>
            <a:lvl3pPr>
              <a:spcBef>
                <a:spcPts val="600"/>
              </a:spcBef>
              <a:defRPr sz="1400">
                <a:solidFill>
                  <a:schemeClr val="bg1"/>
                </a:solidFill>
              </a:defRPr>
            </a:lvl3pPr>
            <a:lvl4pPr>
              <a:spcBef>
                <a:spcPts val="600"/>
              </a:spcBef>
              <a:defRPr sz="1400">
                <a:solidFill>
                  <a:schemeClr val="bg1"/>
                </a:solidFill>
              </a:defRPr>
            </a:lvl4pPr>
            <a:lvl5pPr>
              <a:spcBef>
                <a:spcPts val="600"/>
              </a:spcBef>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Content Placeholder 2"/>
          <p:cNvSpPr>
            <a:spLocks noGrp="1"/>
          </p:cNvSpPr>
          <p:nvPr>
            <p:ph idx="16"/>
          </p:nvPr>
        </p:nvSpPr>
        <p:spPr>
          <a:xfrm>
            <a:off x="9105580" y="1708150"/>
            <a:ext cx="2714400" cy="4003675"/>
          </a:xfrm>
        </p:spPr>
        <p:txBody>
          <a:bodyPr>
            <a:noAutofit/>
          </a:bodyPr>
          <a:lstStyle>
            <a:lvl1pPr>
              <a:defRPr sz="1400" b="0">
                <a:solidFill>
                  <a:schemeClr val="bg1"/>
                </a:solidFill>
              </a:defRPr>
            </a:lvl1pPr>
            <a:lvl2pPr>
              <a:spcBef>
                <a:spcPts val="600"/>
              </a:spcBef>
              <a:defRPr sz="1400">
                <a:solidFill>
                  <a:schemeClr val="bg1"/>
                </a:solidFill>
              </a:defRPr>
            </a:lvl2pPr>
            <a:lvl3pPr>
              <a:spcBef>
                <a:spcPts val="600"/>
              </a:spcBef>
              <a:defRPr sz="1400">
                <a:solidFill>
                  <a:schemeClr val="bg1"/>
                </a:solidFill>
              </a:defRPr>
            </a:lvl3pPr>
            <a:lvl4pPr>
              <a:spcBef>
                <a:spcPts val="600"/>
              </a:spcBef>
              <a:defRPr sz="1400">
                <a:solidFill>
                  <a:schemeClr val="bg1"/>
                </a:solidFill>
              </a:defRPr>
            </a:lvl4pPr>
            <a:lvl5pPr>
              <a:spcBef>
                <a:spcPts val="600"/>
              </a:spcBef>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Title Placeholder 1"/>
          <p:cNvSpPr>
            <a:spLocks noGrp="1"/>
          </p:cNvSpPr>
          <p:nvPr>
            <p:ph type="title"/>
          </p:nvPr>
        </p:nvSpPr>
        <p:spPr>
          <a:xfrm>
            <a:off x="359999" y="430717"/>
            <a:ext cx="11466875" cy="404119"/>
          </a:xfrm>
          <a:prstGeom prst="rect">
            <a:avLst/>
          </a:prstGeom>
        </p:spPr>
        <p:txBody>
          <a:bodyPr vert="horz" lIns="0" tIns="0" rIns="0" bIns="0" rtlCol="0" anchor="t">
            <a:noAutofit/>
          </a:bodyPr>
          <a:lstStyle/>
          <a:p>
            <a:r>
              <a:rPr lang="en-US"/>
              <a:t>Click to edit Master title style</a:t>
            </a:r>
            <a:endParaRPr lang="en-GB" dirty="0"/>
          </a:p>
        </p:txBody>
      </p:sp>
      <p:sp>
        <p:nvSpPr>
          <p:cNvPr id="17" name="Text Placeholder 2"/>
          <p:cNvSpPr>
            <a:spLocks noGrp="1"/>
          </p:cNvSpPr>
          <p:nvPr>
            <p:ph type="body" sz="quarter" idx="18"/>
          </p:nvPr>
        </p:nvSpPr>
        <p:spPr>
          <a:xfrm>
            <a:off x="357188" y="909635"/>
            <a:ext cx="11477331" cy="396875"/>
          </a:xfrm>
        </p:spPr>
        <p:txBody>
          <a:bodyPr/>
          <a:lstStyle>
            <a:lvl1pPr>
              <a:defRPr sz="1800"/>
            </a:lvl1pPr>
          </a:lstStyle>
          <a:p>
            <a:pPr lvl="0"/>
            <a:r>
              <a:rPr lang="en-US"/>
              <a:t>Click to edit Master text styles</a:t>
            </a:r>
          </a:p>
        </p:txBody>
      </p:sp>
      <p:sp>
        <p:nvSpPr>
          <p:cNvPr id="1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bg1"/>
                </a:solidFill>
              </a:defRPr>
            </a:lvl1pPr>
          </a:lstStyle>
          <a:p>
            <a:pPr lvl="0"/>
            <a:r>
              <a:rPr lang="en-US" dirty="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bg1"/>
                </a:solidFill>
              </a:defRPr>
            </a:lvl1pPr>
          </a:lstStyle>
          <a:p>
            <a:fld id="{4034BEE3-566C-4068-A777-C3A4762E861B}" type="slidenum">
              <a:rPr lang="en-GB" smtClean="0"/>
              <a:pPr/>
              <a:t>‹#›</a:t>
            </a:fld>
            <a:endParaRPr lang="en-GB" dirty="0"/>
          </a:p>
        </p:txBody>
      </p:sp>
    </p:spTree>
    <p:extLst>
      <p:ext uri="{BB962C8B-B14F-4D97-AF65-F5344CB8AC3E}">
        <p14:creationId xmlns:p14="http://schemas.microsoft.com/office/powerpoint/2010/main" val="801595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359999" y="430717"/>
            <a:ext cx="11466875" cy="404119"/>
          </a:xfrm>
          <a:prstGeom prst="rect">
            <a:avLst/>
          </a:prstGeom>
        </p:spPr>
        <p:txBody>
          <a:bodyPr vert="horz" lIns="0" tIns="0" rIns="0" bIns="0" rtlCol="0" anchor="t">
            <a:noAutofit/>
          </a:bodyPr>
          <a:lstStyle/>
          <a:p>
            <a:r>
              <a:rPr lang="en-US"/>
              <a:t>Click to edit Master title style</a:t>
            </a:r>
            <a:endParaRPr lang="en-GB" dirty="0"/>
          </a:p>
        </p:txBody>
      </p:sp>
      <p:sp>
        <p:nvSpPr>
          <p:cNvPr id="9" name="Text Placeholder 2"/>
          <p:cNvSpPr>
            <a:spLocks noGrp="1"/>
          </p:cNvSpPr>
          <p:nvPr>
            <p:ph type="body" sz="quarter" idx="16"/>
          </p:nvPr>
        </p:nvSpPr>
        <p:spPr>
          <a:xfrm>
            <a:off x="357188" y="909635"/>
            <a:ext cx="11477331" cy="396875"/>
          </a:xfrm>
        </p:spPr>
        <p:txBody>
          <a:bodyPr/>
          <a:lstStyle>
            <a:lvl1pPr>
              <a:defRPr sz="1800"/>
            </a:lvl1pPr>
          </a:lstStyle>
          <a:p>
            <a:pPr lvl="0"/>
            <a:r>
              <a:rPr lang="en-US"/>
              <a:t>Click to edit Master text styles</a:t>
            </a:r>
          </a:p>
        </p:txBody>
      </p:sp>
      <p:sp>
        <p:nvSpPr>
          <p:cNvPr id="8" name="Text Placeholder 17"/>
          <p:cNvSpPr>
            <a:spLocks noGrp="1"/>
          </p:cNvSpPr>
          <p:nvPr>
            <p:ph type="body" sz="quarter" idx="15" hasCustomPrompt="1"/>
          </p:nvPr>
        </p:nvSpPr>
        <p:spPr>
          <a:xfrm>
            <a:off x="6096000" y="6393509"/>
            <a:ext cx="4670778" cy="197792"/>
          </a:xfrm>
        </p:spPr>
        <p:txBody>
          <a:bodyPr anchor="ctr">
            <a:noAutofit/>
          </a:bodyPr>
          <a:lstStyle>
            <a:lvl1pPr>
              <a:spcBef>
                <a:spcPts val="600"/>
              </a:spcBef>
              <a:defRPr sz="800">
                <a:solidFill>
                  <a:schemeClr val="bg1"/>
                </a:solidFill>
              </a:defRPr>
            </a:lvl1pPr>
          </a:lstStyle>
          <a:p>
            <a:pPr lvl="0"/>
            <a:r>
              <a:rPr lang="en-US" dirty="0"/>
              <a:t>Click to add footer text</a:t>
            </a:r>
          </a:p>
        </p:txBody>
      </p:sp>
      <p:sp>
        <p:nvSpPr>
          <p:cNvPr id="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bg1"/>
                </a:solidFill>
              </a:defRPr>
            </a:lvl1pPr>
          </a:lstStyle>
          <a:p>
            <a:fld id="{4034BEE3-566C-4068-A777-C3A4762E861B}" type="slidenum">
              <a:rPr lang="en-GB" smtClean="0"/>
              <a:pPr/>
              <a:t>‹#›</a:t>
            </a:fld>
            <a:endParaRPr lang="en-GB" dirty="0"/>
          </a:p>
        </p:txBody>
      </p:sp>
    </p:spTree>
    <p:extLst>
      <p:ext uri="{BB962C8B-B14F-4D97-AF65-F5344CB8AC3E}">
        <p14:creationId xmlns:p14="http://schemas.microsoft.com/office/powerpoint/2010/main" val="3776904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White)">
    <p:spTree>
      <p:nvGrpSpPr>
        <p:cNvPr id="1" name=""/>
        <p:cNvGrpSpPr/>
        <p:nvPr/>
      </p:nvGrpSpPr>
      <p:grpSpPr>
        <a:xfrm>
          <a:off x="0" y="0"/>
          <a:ext cx="0" cy="0"/>
          <a:chOff x="0" y="0"/>
          <a:chExt cx="0" cy="0"/>
        </a:xfrm>
      </p:grpSpPr>
      <p:sp>
        <p:nvSpPr>
          <p:cNvPr id="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bg1"/>
                </a:solidFill>
              </a:defRPr>
            </a:lvl1pPr>
          </a:lstStyle>
          <a:p>
            <a:fld id="{4034BEE3-566C-4068-A777-C3A4762E861B}" type="slidenum">
              <a:rPr lang="en-GB" smtClean="0"/>
              <a:pPr/>
              <a:t>‹#›</a:t>
            </a:fld>
            <a:endParaRPr lang="en-GB" dirty="0"/>
          </a:p>
        </p:txBody>
      </p:sp>
      <p:sp>
        <p:nvSpPr>
          <p:cNvPr id="4" name="Text Placeholder 17"/>
          <p:cNvSpPr>
            <a:spLocks noGrp="1"/>
          </p:cNvSpPr>
          <p:nvPr>
            <p:ph type="body" sz="quarter" idx="15" hasCustomPrompt="1"/>
          </p:nvPr>
        </p:nvSpPr>
        <p:spPr>
          <a:xfrm>
            <a:off x="6096000" y="6393509"/>
            <a:ext cx="4670778" cy="197792"/>
          </a:xfrm>
        </p:spPr>
        <p:txBody>
          <a:bodyPr anchor="ctr">
            <a:noAutofit/>
          </a:bodyPr>
          <a:lstStyle>
            <a:lvl1pPr>
              <a:spcBef>
                <a:spcPts val="600"/>
              </a:spcBef>
              <a:defRPr sz="800">
                <a:solidFill>
                  <a:schemeClr val="bg1"/>
                </a:solidFill>
              </a:defRPr>
            </a:lvl1pPr>
          </a:lstStyle>
          <a:p>
            <a:pPr lvl="0"/>
            <a:r>
              <a:rPr lang="en-US" dirty="0"/>
              <a:t>Click to add footer text</a:t>
            </a:r>
          </a:p>
        </p:txBody>
      </p:sp>
    </p:spTree>
    <p:extLst>
      <p:ext uri="{BB962C8B-B14F-4D97-AF65-F5344CB8AC3E}">
        <p14:creationId xmlns:p14="http://schemas.microsoft.com/office/powerpoint/2010/main" val="4196570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Title Slide 1 (White)">
    <p:bg>
      <p:bgPr>
        <a:solidFill>
          <a:srgbClr val="000000"/>
        </a:solidFill>
        <a:effectLst/>
      </p:bgPr>
    </p:bg>
    <p:spTree>
      <p:nvGrpSpPr>
        <p:cNvPr id="1" name=""/>
        <p:cNvGrpSpPr/>
        <p:nvPr/>
      </p:nvGrpSpPr>
      <p:grpSpPr>
        <a:xfrm>
          <a:off x="0" y="0"/>
          <a:ext cx="0" cy="0"/>
          <a:chOff x="0" y="0"/>
          <a:chExt cx="0" cy="0"/>
        </a:xfrm>
      </p:grpSpPr>
      <p:sp>
        <p:nvSpPr>
          <p:cNvPr id="10" name="Text Placeholder 17"/>
          <p:cNvSpPr>
            <a:spLocks noGrp="1"/>
          </p:cNvSpPr>
          <p:nvPr>
            <p:ph type="body" sz="quarter" idx="15" hasCustomPrompt="1"/>
          </p:nvPr>
        </p:nvSpPr>
        <p:spPr>
          <a:xfrm>
            <a:off x="6096000" y="6393509"/>
            <a:ext cx="4670778" cy="197792"/>
          </a:xfrm>
        </p:spPr>
        <p:txBody>
          <a:bodyPr anchor="ctr">
            <a:noAutofit/>
          </a:bodyPr>
          <a:lstStyle>
            <a:lvl1pPr>
              <a:spcBef>
                <a:spcPts val="600"/>
              </a:spcBef>
              <a:defRPr sz="800">
                <a:solidFill>
                  <a:schemeClr val="bg1"/>
                </a:solidFill>
              </a:defRPr>
            </a:lvl1pPr>
          </a:lstStyle>
          <a:p>
            <a:pPr lvl="0"/>
            <a:r>
              <a:rPr lang="en-US" dirty="0"/>
              <a:t>Click to add footer text</a:t>
            </a:r>
          </a:p>
        </p:txBody>
      </p:sp>
      <p:grpSp>
        <p:nvGrpSpPr>
          <p:cNvPr id="13" name="Group 12"/>
          <p:cNvGrpSpPr/>
          <p:nvPr userDrawn="1"/>
        </p:nvGrpSpPr>
        <p:grpSpPr>
          <a:xfrm>
            <a:off x="-1143000" y="-438330"/>
            <a:ext cx="13716000" cy="6744832"/>
            <a:chOff x="-1143000" y="-438330"/>
            <a:chExt cx="13716000" cy="6744832"/>
          </a:xfrm>
        </p:grpSpPr>
        <p:cxnSp>
          <p:nvCxnSpPr>
            <p:cNvPr id="14" name="Straight Connector 13"/>
            <p:cNvCxnSpPr/>
            <p:nvPr userDrawn="1"/>
          </p:nvCxnSpPr>
          <p:spPr>
            <a:xfrm>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56200" y="1138238"/>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18" name="TextBox 17"/>
            <p:cNvSpPr txBox="1"/>
            <p:nvPr userDrawn="1"/>
          </p:nvSpPr>
          <p:spPr>
            <a:xfrm>
              <a:off x="-747711" y="1075580"/>
              <a:ext cx="438671" cy="123111"/>
            </a:xfrm>
            <a:prstGeom prst="rect">
              <a:avLst/>
            </a:prstGeom>
            <a:noFill/>
          </p:spPr>
          <p:txBody>
            <a:bodyPr wrap="square" lIns="0" tIns="0" rIns="0" bIns="0" rtlCol="0">
              <a:spAutoFit/>
            </a:bodyPr>
            <a:lstStyle/>
            <a:p>
              <a:pPr algn="r"/>
              <a:r>
                <a:rPr lang="en-GB" sz="800" dirty="0">
                  <a:solidFill>
                    <a:schemeClr val="tx1"/>
                  </a:solidFill>
                </a:rPr>
                <a:t>3.16cm</a:t>
              </a:r>
            </a:p>
          </p:txBody>
        </p:sp>
        <p:cxnSp>
          <p:nvCxnSpPr>
            <p:cNvPr id="19" name="Straight Connector 18"/>
            <p:cNvCxnSpPr/>
            <p:nvPr userDrawn="1"/>
          </p:nvCxnSpPr>
          <p:spPr>
            <a:xfrm>
              <a:off x="-256200" y="2282296"/>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256200" y="2854325"/>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256200" y="3998383"/>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56200" y="4570412"/>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256200" y="5142441"/>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a:off x="114935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2120034"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a:off x="309071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406140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5032086"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600277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6973454"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a:off x="794413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a:xfrm>
              <a:off x="891482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a:xfrm>
              <a:off x="9885506"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a:xfrm>
              <a:off x="1085619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1104900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1007727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a:xfrm>
              <a:off x="9105543"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a:xfrm>
              <a:off x="8133816"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a:xfrm>
              <a:off x="71620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a:xfrm>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a:xfrm>
              <a:off x="521863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a:xfrm>
              <a:off x="424690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a:xfrm>
              <a:off x="327518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a:xfrm>
              <a:off x="2303454"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a:xfrm>
              <a:off x="1331727"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49" name="TextBox 48"/>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dirty="0">
                  <a:solidFill>
                    <a:schemeClr val="tx1"/>
                  </a:solidFill>
                </a:rPr>
                <a:t>4.75cm</a:t>
              </a:r>
            </a:p>
          </p:txBody>
        </p:sp>
        <p:sp>
          <p:nvSpPr>
            <p:cNvPr id="50" name="TextBox 49"/>
            <p:cNvSpPr txBox="1"/>
            <p:nvPr userDrawn="1"/>
          </p:nvSpPr>
          <p:spPr>
            <a:xfrm>
              <a:off x="-747711" y="2216732"/>
              <a:ext cx="438671" cy="123111"/>
            </a:xfrm>
            <a:prstGeom prst="rect">
              <a:avLst/>
            </a:prstGeom>
            <a:noFill/>
          </p:spPr>
          <p:txBody>
            <a:bodyPr wrap="square" lIns="0" tIns="0" rIns="0" bIns="0" rtlCol="0">
              <a:spAutoFit/>
            </a:bodyPr>
            <a:lstStyle/>
            <a:p>
              <a:pPr algn="r"/>
              <a:r>
                <a:rPr lang="en-GB" sz="800" dirty="0">
                  <a:solidFill>
                    <a:schemeClr val="tx1"/>
                  </a:solidFill>
                </a:rPr>
                <a:t>6.34cm</a:t>
              </a:r>
            </a:p>
          </p:txBody>
        </p:sp>
        <p:sp>
          <p:nvSpPr>
            <p:cNvPr id="51" name="TextBox 50"/>
            <p:cNvSpPr txBox="1"/>
            <p:nvPr userDrawn="1"/>
          </p:nvSpPr>
          <p:spPr>
            <a:xfrm>
              <a:off x="-747711" y="2787308"/>
              <a:ext cx="438671" cy="123111"/>
            </a:xfrm>
            <a:prstGeom prst="rect">
              <a:avLst/>
            </a:prstGeom>
            <a:noFill/>
          </p:spPr>
          <p:txBody>
            <a:bodyPr wrap="square" lIns="0" tIns="0" rIns="0" bIns="0" rtlCol="0">
              <a:spAutoFit/>
            </a:bodyPr>
            <a:lstStyle/>
            <a:p>
              <a:pPr algn="r"/>
              <a:r>
                <a:rPr lang="en-GB" sz="800" dirty="0">
                  <a:solidFill>
                    <a:schemeClr val="tx1"/>
                  </a:solidFill>
                </a:rPr>
                <a:t>7.93cm</a:t>
              </a:r>
            </a:p>
          </p:txBody>
        </p:sp>
        <p:sp>
          <p:nvSpPr>
            <p:cNvPr id="52" name="TextBox 5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dirty="0">
                  <a:solidFill>
                    <a:schemeClr val="tx1"/>
                  </a:solidFill>
                </a:rPr>
                <a:t>9.52cm</a:t>
              </a:r>
            </a:p>
          </p:txBody>
        </p:sp>
        <p:sp>
          <p:nvSpPr>
            <p:cNvPr id="53" name="TextBox 52"/>
            <p:cNvSpPr txBox="1"/>
            <p:nvPr userDrawn="1"/>
          </p:nvSpPr>
          <p:spPr>
            <a:xfrm>
              <a:off x="-747711" y="3928460"/>
              <a:ext cx="438671" cy="123111"/>
            </a:xfrm>
            <a:prstGeom prst="rect">
              <a:avLst/>
            </a:prstGeom>
            <a:noFill/>
          </p:spPr>
          <p:txBody>
            <a:bodyPr wrap="square" lIns="0" tIns="0" rIns="0" bIns="0" rtlCol="0">
              <a:spAutoFit/>
            </a:bodyPr>
            <a:lstStyle/>
            <a:p>
              <a:pPr algn="r"/>
              <a:r>
                <a:rPr lang="en-GB" sz="800" dirty="0">
                  <a:solidFill>
                    <a:schemeClr val="tx1"/>
                  </a:solidFill>
                </a:rPr>
                <a:t>11.11cm</a:t>
              </a:r>
            </a:p>
          </p:txBody>
        </p:sp>
        <p:sp>
          <p:nvSpPr>
            <p:cNvPr id="54" name="TextBox 53"/>
            <p:cNvSpPr txBox="1"/>
            <p:nvPr userDrawn="1"/>
          </p:nvSpPr>
          <p:spPr>
            <a:xfrm>
              <a:off x="-747711" y="4499036"/>
              <a:ext cx="438671" cy="123111"/>
            </a:xfrm>
            <a:prstGeom prst="rect">
              <a:avLst/>
            </a:prstGeom>
            <a:noFill/>
          </p:spPr>
          <p:txBody>
            <a:bodyPr wrap="square" lIns="0" tIns="0" rIns="0" bIns="0" rtlCol="0">
              <a:spAutoFit/>
            </a:bodyPr>
            <a:lstStyle/>
            <a:p>
              <a:pPr algn="r"/>
              <a:r>
                <a:rPr lang="en-GB" sz="800" dirty="0">
                  <a:solidFill>
                    <a:schemeClr val="tx1"/>
                  </a:solidFill>
                </a:rPr>
                <a:t>12.70cm</a:t>
              </a:r>
            </a:p>
          </p:txBody>
        </p:sp>
        <p:sp>
          <p:nvSpPr>
            <p:cNvPr id="55" name="TextBox 54"/>
            <p:cNvSpPr txBox="1"/>
            <p:nvPr userDrawn="1"/>
          </p:nvSpPr>
          <p:spPr>
            <a:xfrm>
              <a:off x="-747711" y="5069612"/>
              <a:ext cx="438671" cy="123111"/>
            </a:xfrm>
            <a:prstGeom prst="rect">
              <a:avLst/>
            </a:prstGeom>
            <a:noFill/>
          </p:spPr>
          <p:txBody>
            <a:bodyPr wrap="square" lIns="0" tIns="0" rIns="0" bIns="0" rtlCol="0">
              <a:spAutoFit/>
            </a:bodyPr>
            <a:lstStyle/>
            <a:p>
              <a:pPr algn="r"/>
              <a:r>
                <a:rPr lang="en-GB" sz="800" dirty="0">
                  <a:solidFill>
                    <a:schemeClr val="tx1"/>
                  </a:solidFill>
                </a:rPr>
                <a:t>14.29cm</a:t>
              </a:r>
            </a:p>
          </p:txBody>
        </p:sp>
        <p:sp>
          <p:nvSpPr>
            <p:cNvPr id="56" name="TextBox 55"/>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dirty="0">
                  <a:solidFill>
                    <a:schemeClr val="tx1"/>
                  </a:solidFill>
                </a:rPr>
                <a:t>15.87cm</a:t>
              </a:r>
            </a:p>
          </p:txBody>
        </p:sp>
        <p:sp>
          <p:nvSpPr>
            <p:cNvPr id="57" name="TextBox 56"/>
            <p:cNvSpPr txBox="1"/>
            <p:nvPr userDrawn="1"/>
          </p:nvSpPr>
          <p:spPr>
            <a:xfrm>
              <a:off x="-747711" y="6060280"/>
              <a:ext cx="438671" cy="123111"/>
            </a:xfrm>
            <a:prstGeom prst="rect">
              <a:avLst/>
            </a:prstGeom>
            <a:noFill/>
          </p:spPr>
          <p:txBody>
            <a:bodyPr wrap="square" lIns="0" tIns="0" rIns="0" bIns="0" rtlCol="0">
              <a:spAutoFit/>
            </a:bodyPr>
            <a:lstStyle/>
            <a:p>
              <a:pPr algn="r"/>
              <a:r>
                <a:rPr lang="en-GB" sz="800" dirty="0">
                  <a:solidFill>
                    <a:schemeClr val="tx1"/>
                  </a:solidFill>
                </a:rPr>
                <a:t>17.00cm</a:t>
              </a:r>
            </a:p>
          </p:txBody>
        </p:sp>
        <p:sp>
          <p:nvSpPr>
            <p:cNvPr id="58" name="TextBox 57"/>
            <p:cNvSpPr txBox="1"/>
            <p:nvPr userDrawn="1"/>
          </p:nvSpPr>
          <p:spPr>
            <a:xfrm>
              <a:off x="304800" y="-437436"/>
              <a:ext cx="438671" cy="123111"/>
            </a:xfrm>
            <a:prstGeom prst="rect">
              <a:avLst/>
            </a:prstGeom>
            <a:noFill/>
          </p:spPr>
          <p:txBody>
            <a:bodyPr wrap="square" lIns="0" tIns="0" rIns="0" bIns="0" rtlCol="0">
              <a:spAutoFit/>
            </a:bodyPr>
            <a:lstStyle/>
            <a:p>
              <a:pPr algn="l"/>
              <a:r>
                <a:rPr lang="en-GB" sz="800" dirty="0">
                  <a:solidFill>
                    <a:schemeClr val="tx1"/>
                  </a:solidFill>
                </a:rPr>
                <a:t>1.00cm</a:t>
              </a:r>
            </a:p>
          </p:txBody>
        </p:sp>
        <p:sp>
          <p:nvSpPr>
            <p:cNvPr id="59" name="TextBox 58"/>
            <p:cNvSpPr txBox="1"/>
            <p:nvPr userDrawn="1"/>
          </p:nvSpPr>
          <p:spPr>
            <a:xfrm>
              <a:off x="1276838" y="-437436"/>
              <a:ext cx="438671" cy="123111"/>
            </a:xfrm>
            <a:prstGeom prst="rect">
              <a:avLst/>
            </a:prstGeom>
            <a:noFill/>
          </p:spPr>
          <p:txBody>
            <a:bodyPr wrap="square" lIns="0" tIns="0" rIns="0" bIns="0" rtlCol="0">
              <a:spAutoFit/>
            </a:bodyPr>
            <a:lstStyle/>
            <a:p>
              <a:pPr algn="l"/>
              <a:r>
                <a:rPr lang="en-GB" sz="800" dirty="0">
                  <a:solidFill>
                    <a:schemeClr val="tx1"/>
                  </a:solidFill>
                </a:rPr>
                <a:t>3.70cm</a:t>
              </a:r>
            </a:p>
          </p:txBody>
        </p:sp>
        <p:sp>
          <p:nvSpPr>
            <p:cNvPr id="60" name="TextBox 59"/>
            <p:cNvSpPr txBox="1"/>
            <p:nvPr userDrawn="1"/>
          </p:nvSpPr>
          <p:spPr>
            <a:xfrm>
              <a:off x="2248876" y="-437436"/>
              <a:ext cx="438671" cy="123111"/>
            </a:xfrm>
            <a:prstGeom prst="rect">
              <a:avLst/>
            </a:prstGeom>
            <a:noFill/>
          </p:spPr>
          <p:txBody>
            <a:bodyPr wrap="square" lIns="0" tIns="0" rIns="0" bIns="0" rtlCol="0">
              <a:spAutoFit/>
            </a:bodyPr>
            <a:lstStyle/>
            <a:p>
              <a:pPr algn="l"/>
              <a:r>
                <a:rPr lang="en-GB" sz="800" dirty="0">
                  <a:solidFill>
                    <a:schemeClr val="tx1"/>
                  </a:solidFill>
                </a:rPr>
                <a:t>6.40cm</a:t>
              </a:r>
            </a:p>
          </p:txBody>
        </p:sp>
        <p:sp>
          <p:nvSpPr>
            <p:cNvPr id="61" name="TextBox 60"/>
            <p:cNvSpPr txBox="1"/>
            <p:nvPr userDrawn="1"/>
          </p:nvSpPr>
          <p:spPr>
            <a:xfrm>
              <a:off x="3220914" y="-437436"/>
              <a:ext cx="438671" cy="123111"/>
            </a:xfrm>
            <a:prstGeom prst="rect">
              <a:avLst/>
            </a:prstGeom>
            <a:noFill/>
          </p:spPr>
          <p:txBody>
            <a:bodyPr wrap="square" lIns="0" tIns="0" rIns="0" bIns="0" rtlCol="0">
              <a:spAutoFit/>
            </a:bodyPr>
            <a:lstStyle/>
            <a:p>
              <a:pPr algn="l"/>
              <a:r>
                <a:rPr lang="en-GB" sz="800" dirty="0">
                  <a:solidFill>
                    <a:schemeClr val="tx1"/>
                  </a:solidFill>
                </a:rPr>
                <a:t>9.10cm</a:t>
              </a:r>
            </a:p>
          </p:txBody>
        </p:sp>
        <p:sp>
          <p:nvSpPr>
            <p:cNvPr id="62" name="TextBox 61"/>
            <p:cNvSpPr txBox="1"/>
            <p:nvPr userDrawn="1"/>
          </p:nvSpPr>
          <p:spPr>
            <a:xfrm>
              <a:off x="4192952" y="-437436"/>
              <a:ext cx="438671" cy="123111"/>
            </a:xfrm>
            <a:prstGeom prst="rect">
              <a:avLst/>
            </a:prstGeom>
            <a:noFill/>
          </p:spPr>
          <p:txBody>
            <a:bodyPr wrap="square" lIns="0" tIns="0" rIns="0" bIns="0" rtlCol="0">
              <a:spAutoFit/>
            </a:bodyPr>
            <a:lstStyle/>
            <a:p>
              <a:pPr algn="l"/>
              <a:r>
                <a:rPr lang="en-GB" sz="800" dirty="0">
                  <a:solidFill>
                    <a:schemeClr val="tx1"/>
                  </a:solidFill>
                </a:rPr>
                <a:t>11.80cm</a:t>
              </a:r>
            </a:p>
          </p:txBody>
        </p:sp>
        <p:sp>
          <p:nvSpPr>
            <p:cNvPr id="63" name="TextBox 62"/>
            <p:cNvSpPr txBox="1"/>
            <p:nvPr userDrawn="1"/>
          </p:nvSpPr>
          <p:spPr>
            <a:xfrm>
              <a:off x="5164990" y="-437436"/>
              <a:ext cx="438671" cy="123111"/>
            </a:xfrm>
            <a:prstGeom prst="rect">
              <a:avLst/>
            </a:prstGeom>
            <a:noFill/>
          </p:spPr>
          <p:txBody>
            <a:bodyPr wrap="square" lIns="0" tIns="0" rIns="0" bIns="0" rtlCol="0">
              <a:spAutoFit/>
            </a:bodyPr>
            <a:lstStyle/>
            <a:p>
              <a:pPr algn="l"/>
              <a:r>
                <a:rPr lang="en-GB" sz="800" dirty="0">
                  <a:solidFill>
                    <a:schemeClr val="tx1"/>
                  </a:solidFill>
                </a:rPr>
                <a:t>14.50cm</a:t>
              </a:r>
            </a:p>
          </p:txBody>
        </p:sp>
        <p:sp>
          <p:nvSpPr>
            <p:cNvPr id="64" name="TextBox 63"/>
            <p:cNvSpPr txBox="1"/>
            <p:nvPr userDrawn="1"/>
          </p:nvSpPr>
          <p:spPr>
            <a:xfrm>
              <a:off x="6137028" y="-437436"/>
              <a:ext cx="438671" cy="123111"/>
            </a:xfrm>
            <a:prstGeom prst="rect">
              <a:avLst/>
            </a:prstGeom>
            <a:noFill/>
          </p:spPr>
          <p:txBody>
            <a:bodyPr wrap="square" lIns="0" tIns="0" rIns="0" bIns="0" rtlCol="0">
              <a:spAutoFit/>
            </a:bodyPr>
            <a:lstStyle/>
            <a:p>
              <a:pPr algn="l"/>
              <a:r>
                <a:rPr lang="en-GB" sz="800" dirty="0">
                  <a:solidFill>
                    <a:schemeClr val="tx1"/>
                  </a:solidFill>
                </a:rPr>
                <a:t>17.20cm</a:t>
              </a:r>
            </a:p>
          </p:txBody>
        </p:sp>
        <p:sp>
          <p:nvSpPr>
            <p:cNvPr id="65" name="TextBox 64"/>
            <p:cNvSpPr txBox="1"/>
            <p:nvPr userDrawn="1"/>
          </p:nvSpPr>
          <p:spPr>
            <a:xfrm>
              <a:off x="7109066" y="-437436"/>
              <a:ext cx="438671" cy="123111"/>
            </a:xfrm>
            <a:prstGeom prst="rect">
              <a:avLst/>
            </a:prstGeom>
            <a:noFill/>
          </p:spPr>
          <p:txBody>
            <a:bodyPr wrap="square" lIns="0" tIns="0" rIns="0" bIns="0" rtlCol="0">
              <a:spAutoFit/>
            </a:bodyPr>
            <a:lstStyle/>
            <a:p>
              <a:pPr algn="l"/>
              <a:r>
                <a:rPr lang="en-GB" sz="800" dirty="0">
                  <a:solidFill>
                    <a:schemeClr val="tx1"/>
                  </a:solidFill>
                </a:rPr>
                <a:t>9.90cm</a:t>
              </a:r>
            </a:p>
          </p:txBody>
        </p:sp>
        <p:sp>
          <p:nvSpPr>
            <p:cNvPr id="66" name="TextBox 65"/>
            <p:cNvSpPr txBox="1"/>
            <p:nvPr userDrawn="1"/>
          </p:nvSpPr>
          <p:spPr>
            <a:xfrm>
              <a:off x="8081104" y="-437436"/>
              <a:ext cx="438671" cy="123111"/>
            </a:xfrm>
            <a:prstGeom prst="rect">
              <a:avLst/>
            </a:prstGeom>
            <a:noFill/>
          </p:spPr>
          <p:txBody>
            <a:bodyPr wrap="square" lIns="0" tIns="0" rIns="0" bIns="0" rtlCol="0">
              <a:spAutoFit/>
            </a:bodyPr>
            <a:lstStyle/>
            <a:p>
              <a:pPr algn="l"/>
              <a:r>
                <a:rPr lang="en-GB" sz="800" dirty="0">
                  <a:solidFill>
                    <a:schemeClr val="tx1"/>
                  </a:solidFill>
                </a:rPr>
                <a:t>22.60cm</a:t>
              </a:r>
            </a:p>
          </p:txBody>
        </p:sp>
        <p:sp>
          <p:nvSpPr>
            <p:cNvPr id="67" name="TextBox 66"/>
            <p:cNvSpPr txBox="1"/>
            <p:nvPr userDrawn="1"/>
          </p:nvSpPr>
          <p:spPr>
            <a:xfrm>
              <a:off x="9053142" y="-437436"/>
              <a:ext cx="438671" cy="123111"/>
            </a:xfrm>
            <a:prstGeom prst="rect">
              <a:avLst/>
            </a:prstGeom>
            <a:noFill/>
          </p:spPr>
          <p:txBody>
            <a:bodyPr wrap="square" lIns="0" tIns="0" rIns="0" bIns="0" rtlCol="0">
              <a:spAutoFit/>
            </a:bodyPr>
            <a:lstStyle/>
            <a:p>
              <a:pPr algn="l"/>
              <a:r>
                <a:rPr lang="en-GB" sz="800" dirty="0">
                  <a:solidFill>
                    <a:schemeClr val="tx1"/>
                  </a:solidFill>
                </a:rPr>
                <a:t>25.30cm</a:t>
              </a:r>
            </a:p>
          </p:txBody>
        </p:sp>
        <p:sp>
          <p:nvSpPr>
            <p:cNvPr id="68" name="TextBox 67"/>
            <p:cNvSpPr txBox="1"/>
            <p:nvPr userDrawn="1"/>
          </p:nvSpPr>
          <p:spPr>
            <a:xfrm>
              <a:off x="10025180" y="-437436"/>
              <a:ext cx="438671" cy="123111"/>
            </a:xfrm>
            <a:prstGeom prst="rect">
              <a:avLst/>
            </a:prstGeom>
            <a:noFill/>
          </p:spPr>
          <p:txBody>
            <a:bodyPr wrap="square" lIns="0" tIns="0" rIns="0" bIns="0" rtlCol="0">
              <a:spAutoFit/>
            </a:bodyPr>
            <a:lstStyle/>
            <a:p>
              <a:pPr algn="l"/>
              <a:r>
                <a:rPr lang="en-GB" sz="800" dirty="0">
                  <a:solidFill>
                    <a:schemeClr val="tx1"/>
                  </a:solidFill>
                </a:rPr>
                <a:t>27.99cm</a:t>
              </a:r>
            </a:p>
          </p:txBody>
        </p:sp>
        <p:sp>
          <p:nvSpPr>
            <p:cNvPr id="69" name="TextBox 68"/>
            <p:cNvSpPr txBox="1"/>
            <p:nvPr userDrawn="1"/>
          </p:nvSpPr>
          <p:spPr>
            <a:xfrm>
              <a:off x="10997215" y="-437436"/>
              <a:ext cx="438671" cy="123111"/>
            </a:xfrm>
            <a:prstGeom prst="rect">
              <a:avLst/>
            </a:prstGeom>
            <a:noFill/>
          </p:spPr>
          <p:txBody>
            <a:bodyPr wrap="square" lIns="0" tIns="0" rIns="0" bIns="0" rtlCol="0">
              <a:spAutoFit/>
            </a:bodyPr>
            <a:lstStyle/>
            <a:p>
              <a:pPr algn="l"/>
              <a:r>
                <a:rPr lang="en-GB" sz="800" dirty="0">
                  <a:solidFill>
                    <a:schemeClr val="tx1"/>
                  </a:solidFill>
                </a:rPr>
                <a:t>30.69cm</a:t>
              </a:r>
            </a:p>
          </p:txBody>
        </p:sp>
        <p:sp>
          <p:nvSpPr>
            <p:cNvPr id="70" name="TextBox 69"/>
            <p:cNvSpPr txBox="1"/>
            <p:nvPr userDrawn="1"/>
          </p:nvSpPr>
          <p:spPr>
            <a:xfrm>
              <a:off x="11461750" y="-437436"/>
              <a:ext cx="438671" cy="123111"/>
            </a:xfrm>
            <a:prstGeom prst="rect">
              <a:avLst/>
            </a:prstGeom>
            <a:noFill/>
          </p:spPr>
          <p:txBody>
            <a:bodyPr wrap="square" lIns="0" tIns="0" rIns="0" bIns="0" rtlCol="0">
              <a:spAutoFit/>
            </a:bodyPr>
            <a:lstStyle/>
            <a:p>
              <a:pPr algn="r"/>
              <a:r>
                <a:rPr lang="en-GB" sz="800" dirty="0">
                  <a:solidFill>
                    <a:schemeClr val="tx1"/>
                  </a:solidFill>
                </a:rPr>
                <a:t>32.85cm</a:t>
              </a:r>
            </a:p>
          </p:txBody>
        </p:sp>
        <p:sp>
          <p:nvSpPr>
            <p:cNvPr id="71" name="TextBox 70"/>
            <p:cNvSpPr txBox="1"/>
            <p:nvPr userDrawn="1"/>
          </p:nvSpPr>
          <p:spPr>
            <a:xfrm>
              <a:off x="10490780" y="-437436"/>
              <a:ext cx="438671" cy="123111"/>
            </a:xfrm>
            <a:prstGeom prst="rect">
              <a:avLst/>
            </a:prstGeom>
            <a:noFill/>
          </p:spPr>
          <p:txBody>
            <a:bodyPr wrap="square" lIns="0" tIns="0" rIns="0" bIns="0" rtlCol="0">
              <a:spAutoFit/>
            </a:bodyPr>
            <a:lstStyle/>
            <a:p>
              <a:pPr algn="r"/>
              <a:r>
                <a:rPr lang="en-GB" sz="800" dirty="0">
                  <a:solidFill>
                    <a:schemeClr val="tx1"/>
                  </a:solidFill>
                </a:rPr>
                <a:t>30.16cm</a:t>
              </a:r>
            </a:p>
          </p:txBody>
        </p:sp>
        <p:sp>
          <p:nvSpPr>
            <p:cNvPr id="72" name="TextBox 71"/>
            <p:cNvSpPr txBox="1"/>
            <p:nvPr userDrawn="1"/>
          </p:nvSpPr>
          <p:spPr>
            <a:xfrm>
              <a:off x="9519807" y="-437436"/>
              <a:ext cx="438671" cy="123111"/>
            </a:xfrm>
            <a:prstGeom prst="rect">
              <a:avLst/>
            </a:prstGeom>
            <a:noFill/>
          </p:spPr>
          <p:txBody>
            <a:bodyPr wrap="square" lIns="0" tIns="0" rIns="0" bIns="0" rtlCol="0">
              <a:spAutoFit/>
            </a:bodyPr>
            <a:lstStyle/>
            <a:p>
              <a:pPr algn="r"/>
              <a:r>
                <a:rPr lang="en-GB" sz="800" dirty="0">
                  <a:solidFill>
                    <a:schemeClr val="tx1"/>
                  </a:solidFill>
                </a:rPr>
                <a:t>27.46cm</a:t>
              </a:r>
            </a:p>
          </p:txBody>
        </p:sp>
        <p:sp>
          <p:nvSpPr>
            <p:cNvPr id="73" name="TextBox 72"/>
            <p:cNvSpPr txBox="1"/>
            <p:nvPr userDrawn="1"/>
          </p:nvSpPr>
          <p:spPr>
            <a:xfrm>
              <a:off x="8548834" y="-437436"/>
              <a:ext cx="438671" cy="123111"/>
            </a:xfrm>
            <a:prstGeom prst="rect">
              <a:avLst/>
            </a:prstGeom>
            <a:noFill/>
          </p:spPr>
          <p:txBody>
            <a:bodyPr wrap="square" lIns="0" tIns="0" rIns="0" bIns="0" rtlCol="0">
              <a:spAutoFit/>
            </a:bodyPr>
            <a:lstStyle/>
            <a:p>
              <a:pPr algn="r"/>
              <a:r>
                <a:rPr lang="en-GB" sz="800" dirty="0">
                  <a:solidFill>
                    <a:schemeClr val="tx1"/>
                  </a:solidFill>
                </a:rPr>
                <a:t>24.76cm</a:t>
              </a:r>
            </a:p>
          </p:txBody>
        </p:sp>
        <p:sp>
          <p:nvSpPr>
            <p:cNvPr id="74" name="TextBox 73"/>
            <p:cNvSpPr txBox="1"/>
            <p:nvPr userDrawn="1"/>
          </p:nvSpPr>
          <p:spPr>
            <a:xfrm>
              <a:off x="7577861" y="-437436"/>
              <a:ext cx="438671" cy="123111"/>
            </a:xfrm>
            <a:prstGeom prst="rect">
              <a:avLst/>
            </a:prstGeom>
            <a:noFill/>
          </p:spPr>
          <p:txBody>
            <a:bodyPr wrap="square" lIns="0" tIns="0" rIns="0" bIns="0" rtlCol="0">
              <a:spAutoFit/>
            </a:bodyPr>
            <a:lstStyle/>
            <a:p>
              <a:pPr algn="r"/>
              <a:r>
                <a:rPr lang="en-GB" sz="800" dirty="0">
                  <a:solidFill>
                    <a:schemeClr val="tx1"/>
                  </a:solidFill>
                </a:rPr>
                <a:t>22.07cm</a:t>
              </a:r>
            </a:p>
          </p:txBody>
        </p:sp>
        <p:sp>
          <p:nvSpPr>
            <p:cNvPr id="75" name="TextBox 74"/>
            <p:cNvSpPr txBox="1"/>
            <p:nvPr userDrawn="1"/>
          </p:nvSpPr>
          <p:spPr>
            <a:xfrm>
              <a:off x="6606888" y="-437436"/>
              <a:ext cx="438671" cy="123111"/>
            </a:xfrm>
            <a:prstGeom prst="rect">
              <a:avLst/>
            </a:prstGeom>
            <a:noFill/>
          </p:spPr>
          <p:txBody>
            <a:bodyPr wrap="square" lIns="0" tIns="0" rIns="0" bIns="0" rtlCol="0">
              <a:spAutoFit/>
            </a:bodyPr>
            <a:lstStyle/>
            <a:p>
              <a:pPr algn="r"/>
              <a:r>
                <a:rPr lang="en-GB" sz="800" dirty="0">
                  <a:solidFill>
                    <a:schemeClr val="tx1"/>
                  </a:solidFill>
                </a:rPr>
                <a:t>19.37cm</a:t>
              </a:r>
            </a:p>
          </p:txBody>
        </p:sp>
        <p:sp>
          <p:nvSpPr>
            <p:cNvPr id="76" name="TextBox 75"/>
            <p:cNvSpPr txBox="1"/>
            <p:nvPr userDrawn="1"/>
          </p:nvSpPr>
          <p:spPr>
            <a:xfrm>
              <a:off x="5635915" y="-437436"/>
              <a:ext cx="438671" cy="123111"/>
            </a:xfrm>
            <a:prstGeom prst="rect">
              <a:avLst/>
            </a:prstGeom>
            <a:noFill/>
          </p:spPr>
          <p:txBody>
            <a:bodyPr wrap="square" lIns="0" tIns="0" rIns="0" bIns="0" rtlCol="0">
              <a:spAutoFit/>
            </a:bodyPr>
            <a:lstStyle/>
            <a:p>
              <a:pPr algn="r"/>
              <a:r>
                <a:rPr lang="en-GB" sz="800" dirty="0">
                  <a:solidFill>
                    <a:schemeClr val="tx1"/>
                  </a:solidFill>
                </a:rPr>
                <a:t>16.67cm</a:t>
              </a:r>
            </a:p>
          </p:txBody>
        </p:sp>
        <p:sp>
          <p:nvSpPr>
            <p:cNvPr id="77" name="TextBox 76"/>
            <p:cNvSpPr txBox="1"/>
            <p:nvPr userDrawn="1"/>
          </p:nvSpPr>
          <p:spPr>
            <a:xfrm>
              <a:off x="4664942" y="-437436"/>
              <a:ext cx="438671" cy="123111"/>
            </a:xfrm>
            <a:prstGeom prst="rect">
              <a:avLst/>
            </a:prstGeom>
            <a:noFill/>
          </p:spPr>
          <p:txBody>
            <a:bodyPr wrap="square" lIns="0" tIns="0" rIns="0" bIns="0" rtlCol="0">
              <a:spAutoFit/>
            </a:bodyPr>
            <a:lstStyle/>
            <a:p>
              <a:pPr algn="r"/>
              <a:r>
                <a:rPr lang="en-GB" sz="800" dirty="0">
                  <a:solidFill>
                    <a:schemeClr val="tx1"/>
                  </a:solidFill>
                </a:rPr>
                <a:t>13.98cm</a:t>
              </a:r>
            </a:p>
          </p:txBody>
        </p:sp>
        <p:sp>
          <p:nvSpPr>
            <p:cNvPr id="78" name="TextBox 77"/>
            <p:cNvSpPr txBox="1"/>
            <p:nvPr userDrawn="1"/>
          </p:nvSpPr>
          <p:spPr>
            <a:xfrm>
              <a:off x="3693969" y="-437436"/>
              <a:ext cx="438671" cy="123111"/>
            </a:xfrm>
            <a:prstGeom prst="rect">
              <a:avLst/>
            </a:prstGeom>
            <a:noFill/>
          </p:spPr>
          <p:txBody>
            <a:bodyPr wrap="square" lIns="0" tIns="0" rIns="0" bIns="0" rtlCol="0">
              <a:spAutoFit/>
            </a:bodyPr>
            <a:lstStyle/>
            <a:p>
              <a:pPr algn="r"/>
              <a:r>
                <a:rPr lang="en-GB" sz="800" dirty="0">
                  <a:solidFill>
                    <a:schemeClr val="tx1"/>
                  </a:solidFill>
                </a:rPr>
                <a:t>11.28cm</a:t>
              </a:r>
            </a:p>
          </p:txBody>
        </p:sp>
        <p:sp>
          <p:nvSpPr>
            <p:cNvPr id="79" name="TextBox 78"/>
            <p:cNvSpPr txBox="1"/>
            <p:nvPr userDrawn="1"/>
          </p:nvSpPr>
          <p:spPr>
            <a:xfrm>
              <a:off x="2722996" y="-437436"/>
              <a:ext cx="438671" cy="123111"/>
            </a:xfrm>
            <a:prstGeom prst="rect">
              <a:avLst/>
            </a:prstGeom>
            <a:noFill/>
          </p:spPr>
          <p:txBody>
            <a:bodyPr wrap="square" lIns="0" tIns="0" rIns="0" bIns="0" rtlCol="0">
              <a:spAutoFit/>
            </a:bodyPr>
            <a:lstStyle/>
            <a:p>
              <a:pPr algn="r"/>
              <a:r>
                <a:rPr lang="en-GB" sz="800" dirty="0">
                  <a:solidFill>
                    <a:schemeClr val="tx1"/>
                  </a:solidFill>
                </a:rPr>
                <a:t>8.59cm</a:t>
              </a:r>
            </a:p>
          </p:txBody>
        </p:sp>
        <p:sp>
          <p:nvSpPr>
            <p:cNvPr id="80" name="TextBox 79"/>
            <p:cNvSpPr txBox="1"/>
            <p:nvPr userDrawn="1"/>
          </p:nvSpPr>
          <p:spPr>
            <a:xfrm>
              <a:off x="1752023" y="-437436"/>
              <a:ext cx="438671" cy="123111"/>
            </a:xfrm>
            <a:prstGeom prst="rect">
              <a:avLst/>
            </a:prstGeom>
            <a:noFill/>
          </p:spPr>
          <p:txBody>
            <a:bodyPr wrap="square" lIns="0" tIns="0" rIns="0" bIns="0" rtlCol="0">
              <a:spAutoFit/>
            </a:bodyPr>
            <a:lstStyle/>
            <a:p>
              <a:pPr algn="r"/>
              <a:r>
                <a:rPr lang="en-GB" sz="800" dirty="0">
                  <a:solidFill>
                    <a:schemeClr val="tx1"/>
                  </a:solidFill>
                </a:rPr>
                <a:t>5.89cm</a:t>
              </a:r>
            </a:p>
          </p:txBody>
        </p:sp>
        <p:sp>
          <p:nvSpPr>
            <p:cNvPr id="81" name="TextBox 80"/>
            <p:cNvSpPr txBox="1"/>
            <p:nvPr userDrawn="1"/>
          </p:nvSpPr>
          <p:spPr>
            <a:xfrm>
              <a:off x="781050" y="-437436"/>
              <a:ext cx="438671" cy="123111"/>
            </a:xfrm>
            <a:prstGeom prst="rect">
              <a:avLst/>
            </a:prstGeom>
            <a:noFill/>
          </p:spPr>
          <p:txBody>
            <a:bodyPr wrap="square" lIns="0" tIns="0" rIns="0" bIns="0" rtlCol="0">
              <a:spAutoFit/>
            </a:bodyPr>
            <a:lstStyle/>
            <a:p>
              <a:pPr algn="r"/>
              <a:r>
                <a:rPr lang="en-GB" sz="800" dirty="0">
                  <a:solidFill>
                    <a:schemeClr val="tx1"/>
                  </a:solidFill>
                </a:rPr>
                <a:t>3.19cm</a:t>
              </a:r>
            </a:p>
          </p:txBody>
        </p:sp>
        <p:cxnSp>
          <p:nvCxnSpPr>
            <p:cNvPr id="82" name="Straight Connector 81"/>
            <p:cNvCxnSpPr/>
            <p:nvPr userDrawn="1"/>
          </p:nvCxnSpPr>
          <p:spPr>
            <a:xfrm>
              <a:off x="36000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83" name="TextBox 82"/>
            <p:cNvSpPr txBox="1"/>
            <p:nvPr userDrawn="1"/>
          </p:nvSpPr>
          <p:spPr>
            <a:xfrm>
              <a:off x="-1143000" y="6183391"/>
              <a:ext cx="833960" cy="123111"/>
            </a:xfrm>
            <a:prstGeom prst="rect">
              <a:avLst/>
            </a:prstGeom>
            <a:noFill/>
          </p:spPr>
          <p:txBody>
            <a:bodyPr wrap="square" lIns="0" tIns="0" rIns="0" bIns="0" rtlCol="0">
              <a:spAutoFit/>
            </a:bodyPr>
            <a:lstStyle/>
            <a:p>
              <a:pPr algn="r"/>
              <a:r>
                <a:rPr lang="en-GB" sz="800" dirty="0">
                  <a:solidFill>
                    <a:schemeClr val="tx1"/>
                  </a:solidFill>
                </a:rPr>
                <a:t>Content Bottom</a:t>
              </a:r>
            </a:p>
          </p:txBody>
        </p:sp>
        <p:sp>
          <p:nvSpPr>
            <p:cNvPr id="84" name="TextBox 83"/>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dirty="0">
                  <a:solidFill>
                    <a:schemeClr val="tx1"/>
                  </a:solidFill>
                </a:rPr>
                <a:t>Content Top</a:t>
              </a:r>
            </a:p>
          </p:txBody>
        </p:sp>
        <p:sp>
          <p:nvSpPr>
            <p:cNvPr id="85" name="TextBox 84"/>
            <p:cNvSpPr txBox="1"/>
            <p:nvPr userDrawn="1"/>
          </p:nvSpPr>
          <p:spPr>
            <a:xfrm>
              <a:off x="-1143000" y="1198691"/>
              <a:ext cx="833960" cy="123111"/>
            </a:xfrm>
            <a:prstGeom prst="rect">
              <a:avLst/>
            </a:prstGeom>
            <a:noFill/>
          </p:spPr>
          <p:txBody>
            <a:bodyPr wrap="square" lIns="0" tIns="0" rIns="0" bIns="0" rtlCol="0">
              <a:spAutoFit/>
            </a:bodyPr>
            <a:lstStyle/>
            <a:p>
              <a:pPr algn="r"/>
              <a:r>
                <a:rPr lang="en-GB" sz="800" dirty="0">
                  <a:solidFill>
                    <a:schemeClr val="tx1"/>
                  </a:solidFill>
                </a:rPr>
                <a:t>Heading Baseline</a:t>
              </a:r>
            </a:p>
          </p:txBody>
        </p:sp>
        <p:sp>
          <p:nvSpPr>
            <p:cNvPr id="86" name="TextBox 85"/>
            <p:cNvSpPr txBox="1"/>
            <p:nvPr userDrawn="1"/>
          </p:nvSpPr>
          <p:spPr>
            <a:xfrm>
              <a:off x="-590537" y="-438330"/>
              <a:ext cx="833960" cy="123111"/>
            </a:xfrm>
            <a:prstGeom prst="rect">
              <a:avLst/>
            </a:prstGeom>
            <a:noFill/>
          </p:spPr>
          <p:txBody>
            <a:bodyPr wrap="square" lIns="0" tIns="0" rIns="0" bIns="0" rtlCol="0">
              <a:spAutoFit/>
            </a:bodyPr>
            <a:lstStyle/>
            <a:p>
              <a:pPr algn="r"/>
              <a:r>
                <a:rPr lang="en-GB" sz="800" dirty="0">
                  <a:solidFill>
                    <a:schemeClr val="tx1"/>
                  </a:solidFill>
                </a:rPr>
                <a:t>Left Margin</a:t>
              </a:r>
            </a:p>
          </p:txBody>
        </p:sp>
        <p:sp>
          <p:nvSpPr>
            <p:cNvPr id="87" name="TextBox 86"/>
            <p:cNvSpPr txBox="1"/>
            <p:nvPr userDrawn="1"/>
          </p:nvSpPr>
          <p:spPr>
            <a:xfrm>
              <a:off x="11933758" y="-438330"/>
              <a:ext cx="639242" cy="123111"/>
            </a:xfrm>
            <a:prstGeom prst="rect">
              <a:avLst/>
            </a:prstGeom>
            <a:noFill/>
          </p:spPr>
          <p:txBody>
            <a:bodyPr wrap="square" lIns="0" tIns="0" rIns="0" bIns="0" rtlCol="0">
              <a:spAutoFit/>
            </a:bodyPr>
            <a:lstStyle/>
            <a:p>
              <a:pPr algn="l"/>
              <a:r>
                <a:rPr lang="en-GB" sz="800" dirty="0">
                  <a:solidFill>
                    <a:schemeClr val="tx1"/>
                  </a:solidFill>
                </a:rPr>
                <a:t>Right Margin</a:t>
              </a:r>
            </a:p>
          </p:txBody>
        </p:sp>
      </p:grpSp>
      <p:pic>
        <p:nvPicPr>
          <p:cNvPr id="91" name="Picture 9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355236" y="6392628"/>
            <a:ext cx="991740" cy="201600"/>
          </a:xfrm>
          <a:prstGeom prst="rect">
            <a:avLst/>
          </a:prstGeom>
        </p:spPr>
      </p:pic>
      <p:sp>
        <p:nvSpPr>
          <p:cNvPr id="92" name="Rectangle 91"/>
          <p:cNvSpPr/>
          <p:nvPr userDrawn="1"/>
        </p:nvSpPr>
        <p:spPr>
          <a:xfrm>
            <a:off x="1715509" y="6314582"/>
            <a:ext cx="669873" cy="3562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1000" dirty="0">
                <a:solidFill>
                  <a:schemeClr val="tx1"/>
                </a:solidFill>
                <a:latin typeface="+mj-lt"/>
              </a:rPr>
              <a:t>3</a:t>
            </a:r>
            <a:r>
              <a:rPr lang="en-US" altLang="zh-CN" sz="1000" baseline="30000" dirty="0">
                <a:solidFill>
                  <a:schemeClr val="tx1"/>
                </a:solidFill>
                <a:latin typeface="+mj-lt"/>
              </a:rPr>
              <a:t>rd</a:t>
            </a:r>
            <a:r>
              <a:rPr lang="en-US" altLang="zh-CN" sz="1000" dirty="0">
                <a:solidFill>
                  <a:schemeClr val="tx1"/>
                </a:solidFill>
                <a:latin typeface="+mj-lt"/>
              </a:rPr>
              <a:t> Party Logo</a:t>
            </a:r>
            <a:endParaRPr lang="zh-CN" altLang="en-US" sz="1000" dirty="0">
              <a:solidFill>
                <a:schemeClr val="tx1"/>
              </a:solidFill>
              <a:latin typeface="+mj-lt"/>
            </a:endParaRPr>
          </a:p>
        </p:txBody>
      </p:sp>
      <p:cxnSp>
        <p:nvCxnSpPr>
          <p:cNvPr id="93" name="Straight Connector 92"/>
          <p:cNvCxnSpPr/>
          <p:nvPr userDrawn="1"/>
        </p:nvCxnSpPr>
        <p:spPr>
          <a:xfrm>
            <a:off x="1527190" y="6327679"/>
            <a:ext cx="0" cy="330042"/>
          </a:xfrm>
          <a:prstGeom prst="line">
            <a:avLst/>
          </a:prstGeom>
          <a:ln w="12700">
            <a:solidFill>
              <a:schemeClr val="bg1"/>
            </a:solidFill>
            <a:tailEnd type="none"/>
          </a:ln>
        </p:spPr>
        <p:style>
          <a:lnRef idx="1">
            <a:schemeClr val="accent1"/>
          </a:lnRef>
          <a:fillRef idx="0">
            <a:schemeClr val="accent1"/>
          </a:fillRef>
          <a:effectRef idx="0">
            <a:schemeClr val="accent1"/>
          </a:effectRef>
          <a:fontRef idx="minor">
            <a:schemeClr val="tx1"/>
          </a:fontRef>
        </p:style>
      </p:cxnSp>
      <p:sp>
        <p:nvSpPr>
          <p:cNvPr id="94"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US"/>
              <a:t>Click to edit Master title style</a:t>
            </a:r>
            <a:endParaRPr lang="en-GB" dirty="0"/>
          </a:p>
        </p:txBody>
      </p:sp>
      <p:sp>
        <p:nvSpPr>
          <p:cNvPr id="95" name="Text Placeholder 2"/>
          <p:cNvSpPr>
            <a:spLocks noGrp="1"/>
          </p:cNvSpPr>
          <p:nvPr>
            <p:ph idx="1"/>
          </p:nvPr>
        </p:nvSpPr>
        <p:spPr>
          <a:xfrm>
            <a:off x="359999" y="1708150"/>
            <a:ext cx="11466875" cy="40036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0"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bg1"/>
                </a:solidFill>
              </a:defRPr>
            </a:lvl1pPr>
          </a:lstStyle>
          <a:p>
            <a:fld id="{4034BEE3-566C-4068-A777-C3A4762E861B}" type="slidenum">
              <a:rPr lang="en-GB" smtClean="0"/>
              <a:pPr/>
              <a:t>‹#›</a:t>
            </a:fld>
            <a:endParaRPr lang="en-GB" dirty="0"/>
          </a:p>
        </p:txBody>
      </p:sp>
    </p:spTree>
    <p:extLst>
      <p:ext uri="{BB962C8B-B14F-4D97-AF65-F5344CB8AC3E}">
        <p14:creationId xmlns:p14="http://schemas.microsoft.com/office/powerpoint/2010/main" val="244539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dirty="0"/>
              <a:t>Click to edit master title style</a:t>
            </a:r>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7200" y="457201"/>
            <a:ext cx="2567641" cy="493777"/>
          </a:xfrm>
          <a:prstGeom prst="rect">
            <a:avLst/>
          </a:prstGeom>
        </p:spPr>
      </p:pic>
    </p:spTree>
    <p:extLst>
      <p:ext uri="{BB962C8B-B14F-4D97-AF65-F5344CB8AC3E}">
        <p14:creationId xmlns:p14="http://schemas.microsoft.com/office/powerpoint/2010/main" val="1080900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Title Slide (Black)">
    <p:bg>
      <p:bgPr>
        <a:solidFill>
          <a:srgbClr val="000000"/>
        </a:solid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7162800" y="1137600"/>
            <a:ext cx="4666800" cy="1789200"/>
          </a:xfrm>
        </p:spPr>
        <p:txBody>
          <a:bodyPr anchor="b">
            <a:noAutofit/>
          </a:bodyPr>
          <a:lstStyle>
            <a:lvl1pPr algn="l">
              <a:defRPr sz="2400" b="1">
                <a:solidFill>
                  <a:schemeClr val="bg1"/>
                </a:solidFill>
              </a:defRPr>
            </a:lvl1pPr>
          </a:lstStyle>
          <a:p>
            <a:r>
              <a:rPr lang="en-US"/>
              <a:t>Click to edit Master title style</a:t>
            </a:r>
            <a:endParaRPr lang="en-GB" dirty="0"/>
          </a:p>
        </p:txBody>
      </p:sp>
      <p:sp>
        <p:nvSpPr>
          <p:cNvPr id="8" name="Subtitle 2"/>
          <p:cNvSpPr>
            <a:spLocks noGrp="1"/>
          </p:cNvSpPr>
          <p:nvPr>
            <p:ph type="subTitle" idx="1"/>
          </p:nvPr>
        </p:nvSpPr>
        <p:spPr>
          <a:xfrm>
            <a:off x="7162800" y="3146400"/>
            <a:ext cx="4666800" cy="1882800"/>
          </a:xfr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bg1"/>
                </a:solidFill>
              </a:defRPr>
            </a:lvl1pPr>
          </a:lstStyle>
          <a:p>
            <a:fld id="{4034BEE3-566C-4068-A777-C3A4762E861B}" type="slidenum">
              <a:rPr lang="en-GB" smtClean="0"/>
              <a:pPr/>
              <a:t>‹#›</a:t>
            </a:fld>
            <a:endParaRPr lang="en-GB" dirty="0"/>
          </a:p>
        </p:txBody>
      </p:sp>
      <p:pic>
        <p:nvPicPr>
          <p:cNvPr id="3" name="Picture 2">
            <a:extLst>
              <a:ext uri="{FF2B5EF4-FFF2-40B4-BE49-F238E27FC236}">
                <a16:creationId xmlns:a16="http://schemas.microsoft.com/office/drawing/2014/main" id="{CC3B9605-85BC-43F9-BF0C-F8094ED4C75B}"/>
              </a:ext>
            </a:extLst>
          </p:cNvPr>
          <p:cNvPicPr>
            <a:picLocks noChangeAspect="1"/>
          </p:cNvPicPr>
          <p:nvPr userDrawn="1"/>
        </p:nvPicPr>
        <p:blipFill>
          <a:blip r:embed="rId2"/>
          <a:stretch>
            <a:fillRect/>
          </a:stretch>
        </p:blipFill>
        <p:spPr>
          <a:xfrm>
            <a:off x="405310" y="524100"/>
            <a:ext cx="5201406" cy="613499"/>
          </a:xfrm>
          <a:prstGeom prst="rect">
            <a:avLst/>
          </a:prstGeom>
        </p:spPr>
      </p:pic>
    </p:spTree>
    <p:extLst>
      <p:ext uri="{BB962C8B-B14F-4D97-AF65-F5344CB8AC3E}">
        <p14:creationId xmlns:p14="http://schemas.microsoft.com/office/powerpoint/2010/main" val="3114597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60362" y="2984855"/>
            <a:ext cx="11466511" cy="1585557"/>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GB" dirty="0"/>
              <a:t>Click to edit master text styles</a:t>
            </a:r>
          </a:p>
          <a:p>
            <a:pPr lvl="1"/>
            <a:r>
              <a:rPr lang="en-GB" dirty="0"/>
              <a:t>Second level</a:t>
            </a:r>
          </a:p>
        </p:txBody>
      </p:sp>
      <p:sp>
        <p:nvSpPr>
          <p:cNvPr id="5" name="Text Placeholder 2"/>
          <p:cNvSpPr>
            <a:spLocks noGrp="1"/>
          </p:cNvSpPr>
          <p:nvPr>
            <p:ph type="body" sz="quarter" idx="16" hasCustomPrompt="1"/>
          </p:nvPr>
        </p:nvSpPr>
        <p:spPr>
          <a:xfrm>
            <a:off x="359999" y="2564672"/>
            <a:ext cx="976676" cy="411163"/>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dirty="0"/>
              <a:t>No.</a:t>
            </a:r>
          </a:p>
        </p:txBody>
      </p:sp>
      <p:sp>
        <p:nvSpPr>
          <p:cNvPr id="7"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solidFill>
                  <a:srgbClr val="717171"/>
                </a:solidFill>
              </a:rPr>
              <a:pPr/>
              <a:t>‹#›</a:t>
            </a:fld>
            <a:endParaRPr lang="en-GB" dirty="0">
              <a:solidFill>
                <a:srgbClr val="717171"/>
              </a:solidFill>
            </a:endParaRPr>
          </a:p>
        </p:txBody>
      </p:sp>
      <p:sp>
        <p:nvSpPr>
          <p:cNvPr id="9" name="Text Placeholder 17"/>
          <p:cNvSpPr>
            <a:spLocks noGrp="1"/>
          </p:cNvSpPr>
          <p:nvPr>
            <p:ph type="body" sz="quarter" idx="17" hasCustomPrompt="1"/>
          </p:nvPr>
        </p:nvSpPr>
        <p:spPr>
          <a:xfrm>
            <a:off x="354012" y="6399213"/>
            <a:ext cx="5741987" cy="182562"/>
          </a:xfrm>
        </p:spPr>
        <p:txBody>
          <a:bodyPr anchor="ctr">
            <a:noAutofit/>
          </a:bodyPr>
          <a:lstStyle>
            <a:lvl1pPr>
              <a:defRPr sz="800">
                <a:solidFill>
                  <a:schemeClr val="tx1"/>
                </a:solidFill>
              </a:defRPr>
            </a:lvl1pPr>
          </a:lstStyle>
          <a:p>
            <a:pPr lvl="0"/>
            <a:r>
              <a:rPr lang="en-US" dirty="0"/>
              <a:t>Click to add footer text</a:t>
            </a:r>
          </a:p>
        </p:txBody>
      </p:sp>
    </p:spTree>
    <p:extLst>
      <p:ext uri="{BB962C8B-B14F-4D97-AF65-F5344CB8AC3E}">
        <p14:creationId xmlns:p14="http://schemas.microsoft.com/office/powerpoint/2010/main" val="1484607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8_Title Only">
    <p:spTree>
      <p:nvGrpSpPr>
        <p:cNvPr id="1" name=""/>
        <p:cNvGrpSpPr/>
        <p:nvPr/>
      </p:nvGrpSpPr>
      <p:grpSpPr>
        <a:xfrm>
          <a:off x="0" y="0"/>
          <a:ext cx="0" cy="0"/>
          <a:chOff x="0" y="0"/>
          <a:chExt cx="0" cy="0"/>
        </a:xfrm>
      </p:grpSpPr>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
        <p:nvSpPr>
          <p:cNvPr id="78" name="Title Placeholder 1"/>
          <p:cNvSpPr>
            <a:spLocks noGrp="1"/>
          </p:cNvSpPr>
          <p:nvPr>
            <p:ph type="title"/>
          </p:nvPr>
        </p:nvSpPr>
        <p:spPr>
          <a:xfrm>
            <a:off x="360363" y="430717"/>
            <a:ext cx="11466510" cy="404119"/>
          </a:xfrm>
          <a:prstGeom prst="rect">
            <a:avLst/>
          </a:prstGeom>
        </p:spPr>
        <p:txBody>
          <a:bodyPr vert="horz" lIns="0" tIns="0" rIns="0" bIns="0" rtlCol="0" anchor="t">
            <a:noAutofit/>
          </a:bodyPr>
          <a:lstStyle/>
          <a:p>
            <a:r>
              <a:rPr lang="en-GB" dirty="0"/>
              <a:t>Click to edit Master title style</a:t>
            </a:r>
          </a:p>
        </p:txBody>
      </p:sp>
      <p:sp>
        <p:nvSpPr>
          <p:cNvPr id="79" name="Text Placeholder 2"/>
          <p:cNvSpPr>
            <a:spLocks noGrp="1"/>
          </p:cNvSpPr>
          <p:nvPr>
            <p:ph type="body" sz="quarter" idx="16"/>
          </p:nvPr>
        </p:nvSpPr>
        <p:spPr>
          <a:xfrm>
            <a:off x="360362" y="909635"/>
            <a:ext cx="11466511" cy="396875"/>
          </a:xfrm>
        </p:spPr>
        <p:txBody>
          <a:bodyPr/>
          <a:lstStyle>
            <a:lvl1pPr>
              <a:defRPr sz="1600"/>
            </a:lvl1pPr>
          </a:lstStyle>
          <a:p>
            <a:pPr lvl="0"/>
            <a:r>
              <a:rPr lang="en-GB" dirty="0"/>
              <a:t>Click to edit Master text styles</a:t>
            </a:r>
          </a:p>
        </p:txBody>
      </p:sp>
    </p:spTree>
    <p:extLst>
      <p:ext uri="{BB962C8B-B14F-4D97-AF65-F5344CB8AC3E}">
        <p14:creationId xmlns:p14="http://schemas.microsoft.com/office/powerpoint/2010/main" val="412488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dirty="0"/>
              <a:t>Click to edit master title style</a:t>
            </a:r>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7200" y="457201"/>
            <a:ext cx="2567641" cy="493777"/>
          </a:xfrm>
          <a:prstGeom prst="rect">
            <a:avLst/>
          </a:prstGeom>
        </p:spPr>
      </p:pic>
    </p:spTree>
    <p:extLst>
      <p:ext uri="{BB962C8B-B14F-4D97-AF65-F5344CB8AC3E}">
        <p14:creationId xmlns:p14="http://schemas.microsoft.com/office/powerpoint/2010/main" val="1096404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2 (white)">
    <p:bg>
      <p:bgPr>
        <a:solidFill>
          <a:schemeClr val="bg1"/>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tx1"/>
                </a:solidFill>
              </a:defRPr>
            </a:lvl1pPr>
          </a:lstStyle>
          <a:p>
            <a:r>
              <a:rPr lang="en-US" dirty="0"/>
              <a:t>Click icon to add picture</a:t>
            </a:r>
            <a:endParaRPr lang="en-GB" dirty="0"/>
          </a:p>
        </p:txBody>
      </p:sp>
      <p:sp>
        <p:nvSpPr>
          <p:cNvPr id="2"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tx1"/>
                </a:solidFill>
              </a:defRPr>
            </a:lvl1pPr>
          </a:lstStyle>
          <a:p>
            <a:r>
              <a:rPr lang="en-GB" dirty="0"/>
              <a:t>Click to edit master title style</a:t>
            </a:r>
          </a:p>
        </p:txBody>
      </p:sp>
      <p:sp>
        <p:nvSpPr>
          <p:cNvPr id="3"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spTree>
    <p:extLst>
      <p:ext uri="{BB962C8B-B14F-4D97-AF65-F5344CB8AC3E}">
        <p14:creationId xmlns:p14="http://schemas.microsoft.com/office/powerpoint/2010/main" val="410163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67200" y="1138238"/>
            <a:ext cx="4666800" cy="1789200"/>
          </a:xfrm>
          <a:prstGeom prst="rect">
            <a:avLst/>
          </a:prstGeom>
        </p:spPr>
        <p:txBody>
          <a:bodyPr anchor="b">
            <a:noAutofit/>
          </a:bodyPr>
          <a:lstStyle>
            <a:lvl1pPr algn="l">
              <a:defRPr sz="2400" b="1">
                <a:solidFill>
                  <a:schemeClr val="bg1"/>
                </a:solidFill>
              </a:defRPr>
            </a:lvl1pPr>
          </a:lstStyle>
          <a:p>
            <a:r>
              <a:rPr lang="en-GB" dirty="0"/>
              <a:t>Click to edit master title style</a:t>
            </a:r>
          </a:p>
        </p:txBody>
      </p:sp>
      <p:sp>
        <p:nvSpPr>
          <p:cNvPr id="8" name="Subtitle 2"/>
          <p:cNvSpPr>
            <a:spLocks noGrp="1"/>
          </p:cNvSpPr>
          <p:nvPr>
            <p:ph type="subTitle" idx="1" hasCustomPrompt="1"/>
          </p:nvPr>
        </p:nvSpPr>
        <p:spPr>
          <a:xfrm>
            <a:off x="367200" y="3147038"/>
            <a:ext cx="4666800" cy="1882800"/>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7200" y="457201"/>
            <a:ext cx="2567641" cy="493777"/>
          </a:xfrm>
          <a:prstGeom prst="rect">
            <a:avLst/>
          </a:prstGeom>
        </p:spPr>
      </p:pic>
    </p:spTree>
    <p:extLst>
      <p:ext uri="{BB962C8B-B14F-4D97-AF65-F5344CB8AC3E}">
        <p14:creationId xmlns:p14="http://schemas.microsoft.com/office/powerpoint/2010/main" val="2326442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2 (black)">
    <p:bg>
      <p:bgPr>
        <a:solidFill>
          <a:srgbClr val="000000"/>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bg1"/>
                </a:solidFill>
              </a:defRPr>
            </a:lvl1pPr>
          </a:lstStyle>
          <a:p>
            <a:r>
              <a:rPr lang="en-US" dirty="0"/>
              <a:t>Click icon to add picture</a:t>
            </a:r>
            <a:endParaRPr lang="en-GB" dirty="0"/>
          </a:p>
        </p:txBody>
      </p:sp>
      <p:sp>
        <p:nvSpPr>
          <p:cNvPr id="8"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bg1"/>
                </a:solidFill>
              </a:defRPr>
            </a:lvl1pPr>
          </a:lstStyle>
          <a:p>
            <a:r>
              <a:rPr lang="en-GB" dirty="0"/>
              <a:t>Click to edit master title style</a:t>
            </a:r>
          </a:p>
        </p:txBody>
      </p:sp>
      <p:sp>
        <p:nvSpPr>
          <p:cNvPr id="9"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spTree>
    <p:extLst>
      <p:ext uri="{BB962C8B-B14F-4D97-AF65-F5344CB8AC3E}">
        <p14:creationId xmlns:p14="http://schemas.microsoft.com/office/powerpoint/2010/main" val="2570150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60362" y="2984855"/>
            <a:ext cx="11466511" cy="1585557"/>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GB" dirty="0"/>
              <a:t>Click to edit master text styles</a:t>
            </a:r>
          </a:p>
          <a:p>
            <a:pPr lvl="1"/>
            <a:r>
              <a:rPr lang="en-GB" dirty="0"/>
              <a:t>Second level</a:t>
            </a:r>
          </a:p>
        </p:txBody>
      </p:sp>
      <p:sp>
        <p:nvSpPr>
          <p:cNvPr id="5" name="Text Placeholder 2"/>
          <p:cNvSpPr>
            <a:spLocks noGrp="1"/>
          </p:cNvSpPr>
          <p:nvPr>
            <p:ph type="body" sz="quarter" idx="16" hasCustomPrompt="1"/>
          </p:nvPr>
        </p:nvSpPr>
        <p:spPr>
          <a:xfrm>
            <a:off x="359999" y="2564672"/>
            <a:ext cx="976676" cy="411163"/>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dirty="0"/>
              <a:t>No.</a:t>
            </a:r>
          </a:p>
        </p:txBody>
      </p:sp>
      <p:sp>
        <p:nvSpPr>
          <p:cNvPr id="7"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solidFill>
                  <a:srgbClr val="717171"/>
                </a:solidFill>
              </a:rPr>
              <a:pPr/>
              <a:t>‹#›</a:t>
            </a:fld>
            <a:endParaRPr lang="en-GB" dirty="0">
              <a:solidFill>
                <a:srgbClr val="717171"/>
              </a:solidFill>
            </a:endParaRPr>
          </a:p>
        </p:txBody>
      </p:sp>
      <p:sp>
        <p:nvSpPr>
          <p:cNvPr id="9" name="Text Placeholder 17"/>
          <p:cNvSpPr>
            <a:spLocks noGrp="1"/>
          </p:cNvSpPr>
          <p:nvPr>
            <p:ph type="body" sz="quarter" idx="17" hasCustomPrompt="1"/>
          </p:nvPr>
        </p:nvSpPr>
        <p:spPr>
          <a:xfrm>
            <a:off x="354012" y="6399213"/>
            <a:ext cx="5741987" cy="182562"/>
          </a:xfrm>
        </p:spPr>
        <p:txBody>
          <a:bodyPr anchor="ctr">
            <a:noAutofit/>
          </a:bodyPr>
          <a:lstStyle>
            <a:lvl1pPr>
              <a:defRPr sz="800">
                <a:solidFill>
                  <a:schemeClr val="tx1"/>
                </a:solidFill>
              </a:defRPr>
            </a:lvl1pPr>
          </a:lstStyle>
          <a:p>
            <a:pPr lvl="0"/>
            <a:r>
              <a:rPr lang="en-US" dirty="0"/>
              <a:t>Click to add footer text</a:t>
            </a:r>
          </a:p>
        </p:txBody>
      </p:sp>
    </p:spTree>
    <p:extLst>
      <p:ext uri="{BB962C8B-B14F-4D97-AF65-F5344CB8AC3E}">
        <p14:creationId xmlns:p14="http://schemas.microsoft.com/office/powerpoint/2010/main" val="4235028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984855"/>
            <a:ext cx="11468465" cy="1585557"/>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bg1"/>
                </a:solidFill>
              </a:defRPr>
            </a:lvl2pPr>
          </a:lstStyle>
          <a:p>
            <a:pPr lvl="0"/>
            <a:r>
              <a:rPr lang="en-GB" dirty="0"/>
              <a:t>Click to edit master text styles</a:t>
            </a:r>
          </a:p>
          <a:p>
            <a:pPr lvl="1"/>
            <a:r>
              <a:rPr lang="en-GB" dirty="0"/>
              <a:t>Second level</a:t>
            </a:r>
          </a:p>
        </p:txBody>
      </p:sp>
      <p:sp>
        <p:nvSpPr>
          <p:cNvPr id="7" name="Text Placeholder 2"/>
          <p:cNvSpPr>
            <a:spLocks noGrp="1"/>
          </p:cNvSpPr>
          <p:nvPr>
            <p:ph type="body" sz="quarter" idx="16" hasCustomPrompt="1"/>
          </p:nvPr>
        </p:nvSpPr>
        <p:spPr>
          <a:xfrm>
            <a:off x="360363" y="2564672"/>
            <a:ext cx="976312" cy="411163"/>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tx1"/>
                </a:solidFill>
              </a:defRPr>
            </a:lvl2pPr>
          </a:lstStyle>
          <a:p>
            <a:pPr lvl="0"/>
            <a:r>
              <a:rPr lang="en-US" dirty="0"/>
              <a:t>No.</a:t>
            </a:r>
          </a:p>
        </p:txBody>
      </p:sp>
      <p:sp>
        <p:nvSpPr>
          <p:cNvPr id="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bg1"/>
                </a:solidFill>
              </a:defRPr>
            </a:lvl1pPr>
          </a:lstStyle>
          <a:p>
            <a:fld id="{4034BEE3-566C-4068-A777-C3A4762E861B}" type="slidenum">
              <a:rPr lang="en-GB" smtClean="0">
                <a:solidFill>
                  <a:srgbClr val="FFFFFF"/>
                </a:solidFill>
              </a:rPr>
              <a:pPr/>
              <a:t>‹#›</a:t>
            </a:fld>
            <a:endParaRPr lang="en-GB" dirty="0">
              <a:solidFill>
                <a:srgbClr val="FFFFFF"/>
              </a:solidFill>
            </a:endParaRPr>
          </a:p>
        </p:txBody>
      </p:sp>
      <p:sp>
        <p:nvSpPr>
          <p:cNvPr id="10" name="Text Placeholder 17"/>
          <p:cNvSpPr>
            <a:spLocks noGrp="1"/>
          </p:cNvSpPr>
          <p:nvPr>
            <p:ph type="body" sz="quarter" idx="17" hasCustomPrompt="1"/>
          </p:nvPr>
        </p:nvSpPr>
        <p:spPr>
          <a:xfrm>
            <a:off x="354012" y="6399213"/>
            <a:ext cx="5741987" cy="182562"/>
          </a:xfrm>
        </p:spPr>
        <p:txBody>
          <a:bodyPr anchor="ctr">
            <a:noAutofit/>
          </a:bodyPr>
          <a:lstStyle>
            <a:lvl1pPr>
              <a:defRPr sz="800">
                <a:solidFill>
                  <a:schemeClr val="bg1"/>
                </a:solidFill>
              </a:defRPr>
            </a:lvl1pPr>
          </a:lstStyle>
          <a:p>
            <a:pPr lvl="0"/>
            <a:r>
              <a:rPr lang="en-US" dirty="0"/>
              <a:t>Click to add footer text</a:t>
            </a:r>
          </a:p>
        </p:txBody>
      </p:sp>
    </p:spTree>
    <p:extLst>
      <p:ext uri="{BB962C8B-B14F-4D97-AF65-F5344CB8AC3E}">
        <p14:creationId xmlns:p14="http://schemas.microsoft.com/office/powerpoint/2010/main" val="3869550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dirty="0"/>
              <a:t>Click to edit master title style</a:t>
            </a:r>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solidFill>
                  <a:srgbClr val="717171"/>
                </a:solidFill>
              </a:rPr>
              <a:pPr/>
              <a:t>‹#›</a:t>
            </a:fld>
            <a:endParaRPr lang="en-GB" dirty="0">
              <a:solidFill>
                <a:srgbClr val="717171"/>
              </a:solidFill>
            </a:endParaRPr>
          </a:p>
        </p:txBody>
      </p:sp>
      <p:sp>
        <p:nvSpPr>
          <p:cNvPr id="8"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dirty="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Tree>
    <p:extLst>
      <p:ext uri="{BB962C8B-B14F-4D97-AF65-F5344CB8AC3E}">
        <p14:creationId xmlns:p14="http://schemas.microsoft.com/office/powerpoint/2010/main" val="1605184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Content Placeholder 35"/>
          <p:cNvSpPr>
            <a:spLocks noGrp="1"/>
          </p:cNvSpPr>
          <p:nvPr>
            <p:ph sz="quarter" idx="14" hasCustomPrompt="1"/>
          </p:nvPr>
        </p:nvSpPr>
        <p:spPr>
          <a:xfrm>
            <a:off x="6191574" y="1708150"/>
            <a:ext cx="5628408" cy="4003676"/>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dirty="0"/>
              <a:t>Click to edit master title style</a:t>
            </a:r>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solidFill>
                  <a:srgbClr val="717171"/>
                </a:solidFill>
              </a:rPr>
              <a:pPr/>
              <a:t>‹#›</a:t>
            </a:fld>
            <a:endParaRPr lang="en-GB" dirty="0">
              <a:solidFill>
                <a:srgbClr val="717171"/>
              </a:solidFill>
            </a:endParaRPr>
          </a:p>
        </p:txBody>
      </p:sp>
      <p:sp>
        <p:nvSpPr>
          <p:cNvPr id="9"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dirty="0"/>
              <a:t>Click to edit master text styles</a:t>
            </a:r>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Tree>
    <p:extLst>
      <p:ext uri="{BB962C8B-B14F-4D97-AF65-F5344CB8AC3E}">
        <p14:creationId xmlns:p14="http://schemas.microsoft.com/office/powerpoint/2010/main" val="379800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2"/>
          <p:cNvSpPr>
            <a:spLocks noGrp="1"/>
          </p:cNvSpPr>
          <p:nvPr>
            <p:ph idx="14"/>
          </p:nvPr>
        </p:nvSpPr>
        <p:spPr>
          <a:xfrm>
            <a:off x="4251325"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Content Placeholder 2"/>
          <p:cNvSpPr>
            <a:spLocks noGrp="1"/>
          </p:cNvSpPr>
          <p:nvPr>
            <p:ph idx="15"/>
          </p:nvPr>
        </p:nvSpPr>
        <p:spPr>
          <a:xfrm>
            <a:off x="8142653" y="1708150"/>
            <a:ext cx="3677328"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dirty="0"/>
              <a:t>Click to edit master title style</a:t>
            </a:r>
          </a:p>
        </p:txBody>
      </p:sp>
      <p:sp>
        <p:nvSpPr>
          <p:cNvPr id="1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dirty="0"/>
              <a:t>Click to edit master text styles</a:t>
            </a:r>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solidFill>
                  <a:srgbClr val="717171"/>
                </a:solidFill>
              </a:rPr>
              <a:pPr/>
              <a:t>‹#›</a:t>
            </a:fld>
            <a:endParaRPr lang="en-GB" dirty="0">
              <a:solidFill>
                <a:srgbClr val="717171"/>
              </a:solidFill>
            </a:endParaRPr>
          </a:p>
        </p:txBody>
      </p:sp>
    </p:spTree>
    <p:extLst>
      <p:ext uri="{BB962C8B-B14F-4D97-AF65-F5344CB8AC3E}">
        <p14:creationId xmlns:p14="http://schemas.microsoft.com/office/powerpoint/2010/main" val="607992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1" name="Content Placeholder 2"/>
          <p:cNvSpPr>
            <a:spLocks noGrp="1"/>
          </p:cNvSpPr>
          <p:nvPr>
            <p:ph idx="14" hasCustomPrompt="1"/>
          </p:nvPr>
        </p:nvSpPr>
        <p:spPr>
          <a:xfrm>
            <a:off x="3279775"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3" name="Content Placeholder 2"/>
          <p:cNvSpPr>
            <a:spLocks noGrp="1"/>
          </p:cNvSpPr>
          <p:nvPr>
            <p:ph idx="15" hasCustomPrompt="1"/>
          </p:nvPr>
        </p:nvSpPr>
        <p:spPr>
          <a:xfrm>
            <a:off x="6199553"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dirty="0"/>
              <a:t>Click to edit master title style</a:t>
            </a:r>
          </a:p>
        </p:txBody>
      </p:sp>
      <p:sp>
        <p:nvSpPr>
          <p:cNvPr id="20" name="Text Placeholder 2"/>
          <p:cNvSpPr>
            <a:spLocks noGrp="1"/>
          </p:cNvSpPr>
          <p:nvPr>
            <p:ph type="body" sz="quarter" idx="18" hasCustomPrompt="1"/>
          </p:nvPr>
        </p:nvSpPr>
        <p:spPr>
          <a:xfrm>
            <a:off x="357188" y="909635"/>
            <a:ext cx="11477331" cy="396875"/>
          </a:xfrm>
        </p:spPr>
        <p:txBody>
          <a:bodyPr/>
          <a:lstStyle>
            <a:lvl1pPr>
              <a:defRPr sz="2200"/>
            </a:lvl1pPr>
          </a:lstStyle>
          <a:p>
            <a:pPr lvl="0"/>
            <a:r>
              <a:rPr lang="en-GB" dirty="0"/>
              <a:t>Click to edit master text styles</a:t>
            </a:r>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solidFill>
                  <a:srgbClr val="717171"/>
                </a:solidFill>
              </a:rPr>
              <a:pPr/>
              <a:t>‹#›</a:t>
            </a:fld>
            <a:endParaRPr lang="en-GB" dirty="0">
              <a:solidFill>
                <a:srgbClr val="717171"/>
              </a:solidFill>
            </a:endParaRPr>
          </a:p>
        </p:txBody>
      </p:sp>
    </p:spTree>
    <p:extLst>
      <p:ext uri="{BB962C8B-B14F-4D97-AF65-F5344CB8AC3E}">
        <p14:creationId xmlns:p14="http://schemas.microsoft.com/office/powerpoint/2010/main" val="202601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dirty="0"/>
              <a:t>Click to edit master title style</a:t>
            </a:r>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solidFill>
                  <a:srgbClr val="717171"/>
                </a:solidFill>
              </a:rPr>
              <a:pPr/>
              <a:t>‹#›</a:t>
            </a:fld>
            <a:endParaRPr lang="en-GB" dirty="0">
              <a:solidFill>
                <a:srgbClr val="717171"/>
              </a:solidFill>
            </a:endParaRPr>
          </a:p>
        </p:txBody>
      </p:sp>
      <p:sp>
        <p:nvSpPr>
          <p:cNvPr id="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dirty="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Tree>
    <p:extLst>
      <p:ext uri="{BB962C8B-B14F-4D97-AF65-F5344CB8AC3E}">
        <p14:creationId xmlns:p14="http://schemas.microsoft.com/office/powerpoint/2010/main" val="1250780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solidFill>
                  <a:srgbClr val="717171"/>
                </a:solidFill>
              </a:rPr>
              <a:pPr/>
              <a:t>‹#›</a:t>
            </a:fld>
            <a:endParaRPr lang="en-GB" dirty="0">
              <a:solidFill>
                <a:srgbClr val="717171"/>
              </a:solidFill>
            </a:endParaRPr>
          </a:p>
        </p:txBody>
      </p:sp>
    </p:spTree>
    <p:extLst>
      <p:ext uri="{BB962C8B-B14F-4D97-AF65-F5344CB8AC3E}">
        <p14:creationId xmlns:p14="http://schemas.microsoft.com/office/powerpoint/2010/main" val="3804822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x2 Box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微软雅黑" panose="020B0503020204020204" pitchFamily="34" charset="-122"/>
                <a:ea typeface="微软雅黑" panose="020B0503020204020204" pitchFamily="34" charset="-122"/>
              </a:defRPr>
            </a:lvl1pPr>
          </a:lstStyle>
          <a:p>
            <a:r>
              <a:rPr lang="en-US"/>
              <a:t>Click to edit Master title style</a:t>
            </a:r>
            <a:endParaRPr lang="en-AU" dirty="0"/>
          </a:p>
        </p:txBody>
      </p:sp>
      <p:sp>
        <p:nvSpPr>
          <p:cNvPr id="3" name="Slide Number Placeholder 2"/>
          <p:cNvSpPr>
            <a:spLocks noGrp="1"/>
          </p:cNvSpPr>
          <p:nvPr>
            <p:ph type="sldNum" sz="quarter" idx="10"/>
          </p:nvPr>
        </p:nvSpPr>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380999" y="1790699"/>
            <a:ext cx="5374217" cy="4040189"/>
          </a:xfrm>
        </p:spPr>
        <p:txBody>
          <a:bodyPr tIns="0">
            <a:noAutofit/>
          </a:bodyPr>
          <a:lstStyle>
            <a:lvl1pPr>
              <a:defRPr b="0">
                <a:latin typeface="微软雅黑" panose="020B0503020204020204" pitchFamily="34" charset="-122"/>
                <a:ea typeface="微软雅黑" panose="020B0503020204020204" pitchFamily="34" charset="-122"/>
              </a:defRPr>
            </a:lvl1pPr>
            <a:lvl2pPr>
              <a:defRPr>
                <a:latin typeface="微软雅黑" panose="020B0503020204020204" pitchFamily="34" charset="-122"/>
                <a:ea typeface="微软雅黑" panose="020B0503020204020204" pitchFamily="34" charset="-122"/>
              </a:defRPr>
            </a:lvl2pPr>
            <a:lvl3pPr>
              <a:defRPr>
                <a:latin typeface="微软雅黑" panose="020B0503020204020204" pitchFamily="34" charset="-122"/>
                <a:ea typeface="微软雅黑" panose="020B0503020204020204" pitchFamily="34" charset="-122"/>
              </a:defRPr>
            </a:lvl3pPr>
            <a:lvl4pPr>
              <a:defRPr>
                <a:latin typeface="微软雅黑" panose="020B0503020204020204" pitchFamily="34" charset="-122"/>
                <a:ea typeface="微软雅黑" panose="020B0503020204020204" pitchFamily="34" charset="-122"/>
              </a:defRPr>
            </a:lvl4pPr>
            <a:lvl5pPr>
              <a:defRPr>
                <a:latin typeface="微软雅黑" panose="020B0503020204020204" pitchFamily="34" charset="-122"/>
                <a:ea typeface="微软雅黑" panose="020B0503020204020204" pitchFamily="34" charset="-122"/>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Content Placeholder 6"/>
          <p:cNvSpPr>
            <a:spLocks noGrp="1"/>
          </p:cNvSpPr>
          <p:nvPr>
            <p:ph sz="quarter" idx="12"/>
          </p:nvPr>
        </p:nvSpPr>
        <p:spPr>
          <a:xfrm>
            <a:off x="6434667" y="1790699"/>
            <a:ext cx="5372100" cy="4040189"/>
          </a:xfrm>
        </p:spPr>
        <p:txBody>
          <a:bodyPr lIns="0" tIns="0">
            <a:noAutofit/>
          </a:bodyPr>
          <a:lstStyle>
            <a:lvl1pPr>
              <a:defRPr b="0">
                <a:latin typeface="微软雅黑" panose="020B0503020204020204" pitchFamily="34" charset="-122"/>
                <a:ea typeface="微软雅黑" panose="020B0503020204020204" pitchFamily="34" charset="-122"/>
              </a:defRPr>
            </a:lvl1pPr>
            <a:lvl2pPr>
              <a:defRPr>
                <a:latin typeface="微软雅黑" panose="020B0503020204020204" pitchFamily="34" charset="-122"/>
                <a:ea typeface="微软雅黑" panose="020B0503020204020204" pitchFamily="34" charset="-122"/>
              </a:defRPr>
            </a:lvl2pPr>
            <a:lvl3pPr>
              <a:defRPr>
                <a:latin typeface="微软雅黑" panose="020B0503020204020204" pitchFamily="34" charset="-122"/>
                <a:ea typeface="微软雅黑" panose="020B0503020204020204" pitchFamily="34" charset="-122"/>
              </a:defRPr>
            </a:lvl3pPr>
            <a:lvl4pPr>
              <a:defRPr>
                <a:latin typeface="微软雅黑" panose="020B0503020204020204" pitchFamily="34" charset="-122"/>
                <a:ea typeface="微软雅黑" panose="020B0503020204020204" pitchFamily="34" charset="-122"/>
              </a:defRPr>
            </a:lvl4pPr>
            <a:lvl5pPr>
              <a:defRPr>
                <a:latin typeface="微软雅黑" panose="020B0503020204020204" pitchFamily="34" charset="-122"/>
                <a:ea typeface="微软雅黑" panose="020B0503020204020204" pitchFamily="34" charset="-122"/>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9"/>
          <p:cNvSpPr>
            <a:spLocks noGrp="1"/>
          </p:cNvSpPr>
          <p:nvPr>
            <p:ph type="body" sz="quarter" idx="15"/>
          </p:nvPr>
        </p:nvSpPr>
        <p:spPr>
          <a:xfrm>
            <a:off x="380999" y="1031840"/>
            <a:ext cx="5374217" cy="758861"/>
          </a:xfrm>
        </p:spPr>
        <p:txBody>
          <a:bodyPr/>
          <a:lstStyle>
            <a:lvl1pPr>
              <a:defRPr sz="1600" b="1">
                <a:latin typeface="微软雅黑" panose="020B0503020204020204" pitchFamily="34" charset="-122"/>
                <a:ea typeface="微软雅黑" panose="020B0503020204020204" pitchFamily="34" charset="-122"/>
              </a:defRPr>
            </a:lvl1pPr>
          </a:lstStyle>
          <a:p>
            <a:pPr lvl="0"/>
            <a:r>
              <a:rPr lang="en-US"/>
              <a:t>Click to edit Master text styles</a:t>
            </a:r>
          </a:p>
        </p:txBody>
      </p:sp>
      <p:sp>
        <p:nvSpPr>
          <p:cNvPr id="11" name="Text Placeholder 9"/>
          <p:cNvSpPr>
            <a:spLocks noGrp="1"/>
          </p:cNvSpPr>
          <p:nvPr>
            <p:ph type="body" sz="quarter" idx="16"/>
          </p:nvPr>
        </p:nvSpPr>
        <p:spPr>
          <a:xfrm>
            <a:off x="6434666" y="1031840"/>
            <a:ext cx="5372099" cy="758861"/>
          </a:xfrm>
        </p:spPr>
        <p:txBody>
          <a:bodyPr lIns="0"/>
          <a:lstStyle>
            <a:lvl1pPr>
              <a:defRPr sz="1600" b="1">
                <a:latin typeface="微软雅黑" panose="020B0503020204020204" pitchFamily="34" charset="-122"/>
                <a:ea typeface="微软雅黑" panose="020B0503020204020204" pitchFamily="34" charset="-122"/>
              </a:defRPr>
            </a:lvl1pPr>
          </a:lstStyle>
          <a:p>
            <a:pPr lvl="0"/>
            <a:r>
              <a:rPr lang="en-US"/>
              <a:t>Click to edit Master text styles</a:t>
            </a:r>
          </a:p>
        </p:txBody>
      </p:sp>
    </p:spTree>
    <p:extLst>
      <p:ext uri="{BB962C8B-B14F-4D97-AF65-F5344CB8AC3E}">
        <p14:creationId xmlns:p14="http://schemas.microsoft.com/office/powerpoint/2010/main" val="18072080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ltLang="zh-CN"/>
              <a:t>Click to edit Master title style</a:t>
            </a:r>
            <a:endParaRPr lang="zh-CN" altLang="en-US"/>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ltLang="zh-CN"/>
              <a:t>Click to edit Master subtitle style</a:t>
            </a:r>
            <a:endParaRPr lang="zh-CN" altLang="en-US"/>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88053156-50C7-4031-804B-0E18CA67DC65}" type="datetime1">
              <a:rPr lang="zh-CN" altLang="en-US" smtClean="0"/>
              <a:t>2018/11/22</a:t>
            </a:fld>
            <a:endParaRPr lang="zh-CN" alt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zh-CN" altLang="en-US"/>
          </a:p>
        </p:txBody>
      </p:sp>
      <p:sp>
        <p:nvSpPr>
          <p:cNvPr id="6" name="Slide Number Placeholder 5"/>
          <p:cNvSpPr>
            <a:spLocks noGrp="1"/>
          </p:cNvSpPr>
          <p:nvPr>
            <p:ph type="sldNum" sz="quarter" idx="12"/>
          </p:nvPr>
        </p:nvSpPr>
        <p:spPr/>
        <p:txBody>
          <a:bodyPr/>
          <a:lstStyle/>
          <a:p>
            <a:fld id="{30DDE0C9-25FD-4E5F-8BF0-71C5535A487E}" type="slidenum">
              <a:rPr lang="zh-CN" altLang="en-US" smtClean="0"/>
              <a:t>‹#›</a:t>
            </a:fld>
            <a:endParaRPr lang="zh-CN" altLang="en-US"/>
          </a:p>
        </p:txBody>
      </p:sp>
    </p:spTree>
    <p:extLst>
      <p:ext uri="{BB962C8B-B14F-4D97-AF65-F5344CB8AC3E}">
        <p14:creationId xmlns:p14="http://schemas.microsoft.com/office/powerpoint/2010/main" val="22586597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Title Slide (Black)">
    <p:bg>
      <p:bgPr>
        <a:solidFill>
          <a:srgbClr val="000000"/>
        </a:solid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7162800" y="1137600"/>
            <a:ext cx="4666800" cy="1789200"/>
          </a:xfrm>
        </p:spPr>
        <p:txBody>
          <a:bodyPr anchor="b">
            <a:noAutofit/>
          </a:bodyPr>
          <a:lstStyle>
            <a:lvl1pPr algn="l">
              <a:defRPr sz="2400" b="1">
                <a:solidFill>
                  <a:schemeClr val="bg1"/>
                </a:solidFill>
              </a:defRPr>
            </a:lvl1pPr>
          </a:lstStyle>
          <a:p>
            <a:r>
              <a:rPr lang="en-US"/>
              <a:t>Click to edit Master title style</a:t>
            </a:r>
            <a:endParaRPr lang="en-GB" dirty="0"/>
          </a:p>
        </p:txBody>
      </p:sp>
      <p:sp>
        <p:nvSpPr>
          <p:cNvPr id="8" name="Subtitle 2"/>
          <p:cNvSpPr>
            <a:spLocks noGrp="1"/>
          </p:cNvSpPr>
          <p:nvPr>
            <p:ph type="subTitle" idx="1"/>
          </p:nvPr>
        </p:nvSpPr>
        <p:spPr>
          <a:xfrm>
            <a:off x="7162800" y="3146400"/>
            <a:ext cx="4666800" cy="1882800"/>
          </a:xfr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bg1"/>
                </a:solidFill>
              </a:defRPr>
            </a:lvl1pPr>
          </a:lstStyle>
          <a:p>
            <a:fld id="{4034BEE3-566C-4068-A777-C3A4762E861B}" type="slidenum">
              <a:rPr lang="en-GB" smtClean="0"/>
              <a:pPr/>
              <a:t>‹#›</a:t>
            </a:fld>
            <a:endParaRPr lang="en-GB" dirty="0"/>
          </a:p>
        </p:txBody>
      </p:sp>
      <p:pic>
        <p:nvPicPr>
          <p:cNvPr id="3" name="Picture 2">
            <a:extLst>
              <a:ext uri="{FF2B5EF4-FFF2-40B4-BE49-F238E27FC236}">
                <a16:creationId xmlns:a16="http://schemas.microsoft.com/office/drawing/2014/main" id="{CC3B9605-85BC-43F9-BF0C-F8094ED4C75B}"/>
              </a:ext>
            </a:extLst>
          </p:cNvPr>
          <p:cNvPicPr>
            <a:picLocks noChangeAspect="1"/>
          </p:cNvPicPr>
          <p:nvPr userDrawn="1"/>
        </p:nvPicPr>
        <p:blipFill>
          <a:blip r:embed="rId2"/>
          <a:stretch>
            <a:fillRect/>
          </a:stretch>
        </p:blipFill>
        <p:spPr>
          <a:xfrm>
            <a:off x="405310" y="524100"/>
            <a:ext cx="5201406" cy="613499"/>
          </a:xfrm>
          <a:prstGeom prst="rect">
            <a:avLst/>
          </a:prstGeom>
        </p:spPr>
      </p:pic>
    </p:spTree>
    <p:extLst>
      <p:ext uri="{BB962C8B-B14F-4D97-AF65-F5344CB8AC3E}">
        <p14:creationId xmlns:p14="http://schemas.microsoft.com/office/powerpoint/2010/main" val="2016374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1_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162799" y="1138238"/>
            <a:ext cx="4665663" cy="1787237"/>
          </a:xfrm>
        </p:spPr>
        <p:txBody>
          <a:bodyPr anchor="b">
            <a:noAutofit/>
          </a:bodyPr>
          <a:lstStyle>
            <a:lvl1pPr algn="l">
              <a:defRPr sz="2400" b="1">
                <a:solidFill>
                  <a:schemeClr val="tx1"/>
                </a:solidFill>
              </a:defRPr>
            </a:lvl1pPr>
          </a:lstStyle>
          <a:p>
            <a:r>
              <a:rPr lang="en-US"/>
              <a:t>Click to edit Master title style</a:t>
            </a:r>
            <a:endParaRPr lang="en-GB" dirty="0"/>
          </a:p>
        </p:txBody>
      </p:sp>
      <p:sp>
        <p:nvSpPr>
          <p:cNvPr id="3" name="Subtitle 2"/>
          <p:cNvSpPr>
            <a:spLocks noGrp="1"/>
          </p:cNvSpPr>
          <p:nvPr>
            <p:ph type="subTitle" idx="1"/>
          </p:nvPr>
        </p:nvSpPr>
        <p:spPr>
          <a:xfrm>
            <a:off x="7162799" y="3146902"/>
            <a:ext cx="4665663" cy="1882298"/>
          </a:xfr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7830" y="561243"/>
            <a:ext cx="2052000" cy="417127"/>
          </a:xfrm>
          <a:prstGeom prst="rect">
            <a:avLst/>
          </a:prstGeom>
        </p:spPr>
      </p:pic>
      <p:sp>
        <p:nvSpPr>
          <p:cNvPr id="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Tree>
    <p:extLst>
      <p:ext uri="{BB962C8B-B14F-4D97-AF65-F5344CB8AC3E}">
        <p14:creationId xmlns:p14="http://schemas.microsoft.com/office/powerpoint/2010/main" val="362917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1_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p:nvPr>
        </p:nvSpPr>
        <p:spPr>
          <a:xfrm>
            <a:off x="360362" y="2984855"/>
            <a:ext cx="11466511" cy="1585557"/>
          </a:xfr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a:t>Click to edit Master text styles</a:t>
            </a:r>
          </a:p>
          <a:p>
            <a:pPr lvl="1"/>
            <a:r>
              <a:rPr lang="en-US"/>
              <a:t>Second level</a:t>
            </a:r>
          </a:p>
        </p:txBody>
      </p:sp>
      <p:sp>
        <p:nvSpPr>
          <p:cNvPr id="5" name="Text Placeholder 2"/>
          <p:cNvSpPr>
            <a:spLocks noGrp="1"/>
          </p:cNvSpPr>
          <p:nvPr>
            <p:ph type="body" sz="quarter" idx="16" hasCustomPrompt="1"/>
          </p:nvPr>
        </p:nvSpPr>
        <p:spPr>
          <a:xfrm>
            <a:off x="359999" y="2564672"/>
            <a:ext cx="976676" cy="411163"/>
          </a:xfr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dirty="0"/>
              <a:t>No.</a:t>
            </a:r>
          </a:p>
        </p:txBody>
      </p:sp>
      <p:sp>
        <p:nvSpPr>
          <p:cNvPr id="8" name="Text Placeholder 17"/>
          <p:cNvSpPr>
            <a:spLocks noGrp="1"/>
          </p:cNvSpPr>
          <p:nvPr>
            <p:ph type="body" sz="quarter" idx="17" hasCustomPrompt="1"/>
          </p:nvPr>
        </p:nvSpPr>
        <p:spPr>
          <a:xfrm>
            <a:off x="354012" y="6399213"/>
            <a:ext cx="5741987" cy="182562"/>
          </a:xfrm>
        </p:spPr>
        <p:txBody>
          <a:bodyPr anchor="ctr">
            <a:noAutofit/>
          </a:bodyPr>
          <a:lstStyle>
            <a:lvl1pPr>
              <a:defRPr sz="800">
                <a:solidFill>
                  <a:schemeClr val="tx1"/>
                </a:solidFill>
              </a:defRPr>
            </a:lvl1pPr>
          </a:lstStyle>
          <a:p>
            <a:pPr lvl="0"/>
            <a:r>
              <a:rPr lang="en-US" dirty="0"/>
              <a:t>Click to add footer text</a:t>
            </a:r>
          </a:p>
        </p:txBody>
      </p:sp>
      <p:sp>
        <p:nvSpPr>
          <p:cNvPr id="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Tree>
    <p:extLst>
      <p:ext uri="{BB962C8B-B14F-4D97-AF65-F5344CB8AC3E}">
        <p14:creationId xmlns:p14="http://schemas.microsoft.com/office/powerpoint/2010/main" val="1598130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2_Title Slide 1 (White)">
    <p:bg>
      <p:bgPr>
        <a:solidFill>
          <a:schemeClr val="bg1"/>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p:spPr>
        <p:txBody>
          <a:bodyPr anchor="ctr"/>
          <a:lstStyle>
            <a:lvl1pPr algn="ctr">
              <a:defRPr>
                <a:solidFill>
                  <a:schemeClr val="tx1"/>
                </a:solidFill>
              </a:defRPr>
            </a:lvl1pPr>
          </a:lstStyle>
          <a:p>
            <a:r>
              <a:rPr lang="en-US"/>
              <a:t>Click icon to add picture</a:t>
            </a:r>
            <a:endParaRPr lang="en-GB" dirty="0"/>
          </a:p>
        </p:txBody>
      </p:sp>
      <p:sp>
        <p:nvSpPr>
          <p:cNvPr id="2" name="Title 1"/>
          <p:cNvSpPr>
            <a:spLocks noGrp="1"/>
          </p:cNvSpPr>
          <p:nvPr>
            <p:ph type="ctrTitle"/>
          </p:nvPr>
        </p:nvSpPr>
        <p:spPr>
          <a:xfrm>
            <a:off x="360000" y="3846097"/>
            <a:ext cx="11466875" cy="1143000"/>
          </a:xfrm>
        </p:spPr>
        <p:txBody>
          <a:bodyPr anchor="b">
            <a:noAutofit/>
          </a:bodyPr>
          <a:lstStyle>
            <a:lvl1pPr algn="l">
              <a:defRPr sz="2400" b="1">
                <a:solidFill>
                  <a:schemeClr val="tx1"/>
                </a:solidFill>
              </a:defRPr>
            </a:lvl1pPr>
          </a:lstStyle>
          <a:p>
            <a:r>
              <a:rPr lang="en-US"/>
              <a:t>Click to edit Master title style</a:t>
            </a:r>
            <a:endParaRPr lang="en-GB" dirty="0"/>
          </a:p>
        </p:txBody>
      </p:sp>
      <p:sp>
        <p:nvSpPr>
          <p:cNvPr id="3" name="Subtitle 2"/>
          <p:cNvSpPr>
            <a:spLocks noGrp="1"/>
          </p:cNvSpPr>
          <p:nvPr>
            <p:ph type="subTitle" idx="1"/>
          </p:nvPr>
        </p:nvSpPr>
        <p:spPr>
          <a:xfrm>
            <a:off x="360000" y="4989097"/>
            <a:ext cx="11466875" cy="1125748"/>
          </a:xfrm>
        </p:spPr>
        <p:txBody>
          <a:bodyPr anchor="t">
            <a:noAutofit/>
          </a:bodyPr>
          <a:lstStyle>
            <a:lvl1pPr marL="0" indent="0" algn="l">
              <a:spcBef>
                <a:spcPts val="200"/>
              </a:spcBef>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
        <p:nvSpPr>
          <p:cNvPr id="8" name="Text Placeholder 17"/>
          <p:cNvSpPr>
            <a:spLocks noGrp="1"/>
          </p:cNvSpPr>
          <p:nvPr>
            <p:ph type="body" sz="quarter" idx="15"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Tree>
    <p:extLst>
      <p:ext uri="{BB962C8B-B14F-4D97-AF65-F5344CB8AC3E}">
        <p14:creationId xmlns:p14="http://schemas.microsoft.com/office/powerpoint/2010/main" val="142239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with image)">
    <p:bg>
      <p:bgPr>
        <a:solidFill>
          <a:schemeClr val="bg1"/>
        </a:solidFill>
        <a:effectLst/>
      </p:bgPr>
    </p:bg>
    <p:spTree>
      <p:nvGrpSpPr>
        <p:cNvPr id="1" name=""/>
        <p:cNvGrpSpPr/>
        <p:nvPr/>
      </p:nvGrpSpPr>
      <p:grpSpPr>
        <a:xfrm>
          <a:off x="0" y="0"/>
          <a:ext cx="0" cy="0"/>
          <a:chOff x="0" y="0"/>
          <a:chExt cx="0" cy="0"/>
        </a:xfrm>
      </p:grpSpPr>
      <p:pic>
        <p:nvPicPr>
          <p:cNvPr id="5" name="Picture Placeholder 3"/>
          <p:cNvPicPr>
            <a:picLocks noChangeAspect="1"/>
          </p:cNvPicPr>
          <p:nvPr userDrawn="1"/>
        </p:nvPicPr>
        <p:blipFill>
          <a:blip r:embed="rId2">
            <a:extLst>
              <a:ext uri="{28A0092B-C50C-407E-A947-70E740481C1C}">
                <a14:useLocalDpi xmlns:a14="http://schemas.microsoft.com/office/drawing/2010/main" val="0"/>
              </a:ext>
            </a:extLst>
          </a:blip>
          <a:srcRect t="7802" b="7802"/>
          <a:stretch>
            <a:fillRect/>
          </a:stretch>
        </p:blipFill>
        <p:spPr>
          <a:xfrm>
            <a:off x="0" y="0"/>
            <a:ext cx="12192000" cy="6858000"/>
          </a:xfrm>
          <a:prstGeom prst="rect">
            <a:avLst/>
          </a:prstGeom>
        </p:spPr>
      </p:pic>
      <p:sp>
        <p:nvSpPr>
          <p:cNvPr id="7" name="Text Placeholder 2"/>
          <p:cNvSpPr>
            <a:spLocks noGrp="1"/>
          </p:cNvSpPr>
          <p:nvPr>
            <p:ph type="body" sz="quarter" idx="15"/>
          </p:nvPr>
        </p:nvSpPr>
        <p:spPr>
          <a:xfrm>
            <a:off x="359998" y="2984855"/>
            <a:ext cx="11466875" cy="1585557"/>
          </a:xfr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a:t>Click to edit Master text styles</a:t>
            </a:r>
          </a:p>
          <a:p>
            <a:pPr lvl="1"/>
            <a:r>
              <a:rPr lang="en-US"/>
              <a:t>Second level</a:t>
            </a:r>
          </a:p>
        </p:txBody>
      </p:sp>
      <p:sp>
        <p:nvSpPr>
          <p:cNvPr id="9" name="Text Placeholder 2"/>
          <p:cNvSpPr>
            <a:spLocks noGrp="1"/>
          </p:cNvSpPr>
          <p:nvPr>
            <p:ph type="body" sz="quarter" idx="16" hasCustomPrompt="1"/>
          </p:nvPr>
        </p:nvSpPr>
        <p:spPr>
          <a:xfrm>
            <a:off x="359999" y="2564672"/>
            <a:ext cx="976676" cy="411163"/>
          </a:xfr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dirty="0"/>
              <a:t>No.</a:t>
            </a:r>
          </a:p>
        </p:txBody>
      </p:sp>
      <p:sp>
        <p:nvSpPr>
          <p:cNvPr id="8" name="Text Placeholder 17"/>
          <p:cNvSpPr>
            <a:spLocks noGrp="1"/>
          </p:cNvSpPr>
          <p:nvPr>
            <p:ph type="body" sz="quarter" idx="17" hasCustomPrompt="1"/>
          </p:nvPr>
        </p:nvSpPr>
        <p:spPr>
          <a:xfrm>
            <a:off x="354012" y="6399213"/>
            <a:ext cx="5741987" cy="182562"/>
          </a:xfrm>
        </p:spPr>
        <p:txBody>
          <a:bodyPr anchor="ctr">
            <a:noAutofit/>
          </a:bodyPr>
          <a:lstStyle>
            <a:lvl1pPr>
              <a:defRPr sz="800">
                <a:solidFill>
                  <a:schemeClr val="tx1"/>
                </a:solidFill>
              </a:defRPr>
            </a:lvl1pPr>
          </a:lstStyle>
          <a:p>
            <a:pPr lvl="0"/>
            <a:r>
              <a:rPr lang="en-US" dirty="0"/>
              <a:t>Click to add footer text</a:t>
            </a:r>
          </a:p>
        </p:txBody>
      </p:sp>
      <p:sp>
        <p:nvSpPr>
          <p:cNvPr id="10"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Tree>
    <p:extLst>
      <p:ext uri="{BB962C8B-B14F-4D97-AF65-F5344CB8AC3E}">
        <p14:creationId xmlns:p14="http://schemas.microsoft.com/office/powerpoint/2010/main" val="2049865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9" name="Text Placeholder 7"/>
          <p:cNvSpPr>
            <a:spLocks noGrp="1"/>
          </p:cNvSpPr>
          <p:nvPr>
            <p:ph type="body" sz="quarter" idx="13"/>
          </p:nvPr>
        </p:nvSpPr>
        <p:spPr>
          <a:xfrm>
            <a:off x="360362" y="1708149"/>
            <a:ext cx="11466511" cy="4018119"/>
          </a:xfrm>
        </p:spPr>
        <p:txBody>
          <a:bodyPr>
            <a:noAutofit/>
          </a:bodyPr>
          <a:lstStyle>
            <a:lvl1pPr>
              <a:defRPr sz="14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Text Placeholder 17"/>
          <p:cNvSpPr>
            <a:spLocks noGrp="1"/>
          </p:cNvSpPr>
          <p:nvPr>
            <p:ph type="body" sz="quarter" idx="15"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
        <p:nvSpPr>
          <p:cNvPr id="8" name="Title Placeholder 1"/>
          <p:cNvSpPr>
            <a:spLocks noGrp="1"/>
          </p:cNvSpPr>
          <p:nvPr>
            <p:ph type="title"/>
          </p:nvPr>
        </p:nvSpPr>
        <p:spPr>
          <a:xfrm>
            <a:off x="359999" y="430717"/>
            <a:ext cx="11466875" cy="404119"/>
          </a:xfrm>
          <a:prstGeom prst="rect">
            <a:avLst/>
          </a:prstGeom>
        </p:spPr>
        <p:txBody>
          <a:bodyPr vert="horz" lIns="0" tIns="0" rIns="0" bIns="0" rtlCol="0" anchor="t">
            <a:noAutofit/>
          </a:bodyPr>
          <a:lstStyle/>
          <a:p>
            <a:r>
              <a:rPr lang="en-US"/>
              <a:t>Click to edit Master title style</a:t>
            </a:r>
            <a:endParaRPr lang="en-GB" dirty="0"/>
          </a:p>
        </p:txBody>
      </p:sp>
      <p:sp>
        <p:nvSpPr>
          <p:cNvPr id="3" name="Text Placeholder 2"/>
          <p:cNvSpPr>
            <a:spLocks noGrp="1"/>
          </p:cNvSpPr>
          <p:nvPr>
            <p:ph type="body" sz="quarter" idx="16"/>
          </p:nvPr>
        </p:nvSpPr>
        <p:spPr>
          <a:xfrm>
            <a:off x="357188" y="909635"/>
            <a:ext cx="11477331" cy="396875"/>
          </a:xfrm>
        </p:spPr>
        <p:txBody>
          <a:bodyPr/>
          <a:lstStyle>
            <a:lvl1pPr>
              <a:defRPr sz="1800"/>
            </a:lvl1pPr>
          </a:lstStyle>
          <a:p>
            <a:pPr lvl="0"/>
            <a:r>
              <a:rPr lang="en-US"/>
              <a:t>Click to edit Master text styles</a:t>
            </a:r>
          </a:p>
        </p:txBody>
      </p:sp>
      <p:sp>
        <p:nvSpPr>
          <p:cNvPr id="7"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Tree>
    <p:extLst>
      <p:ext uri="{BB962C8B-B14F-4D97-AF65-F5344CB8AC3E}">
        <p14:creationId xmlns:p14="http://schemas.microsoft.com/office/powerpoint/2010/main" val="1360202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2 x Content (3)">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000" y="1708150"/>
            <a:ext cx="5626800" cy="4003675"/>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8" name="Content Placeholder 35"/>
          <p:cNvSpPr>
            <a:spLocks noGrp="1"/>
          </p:cNvSpPr>
          <p:nvPr>
            <p:ph sz="quarter" idx="14"/>
          </p:nvPr>
        </p:nvSpPr>
        <p:spPr>
          <a:xfrm>
            <a:off x="6191574" y="1708150"/>
            <a:ext cx="5628408" cy="4003676"/>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Title Placeholder 1"/>
          <p:cNvSpPr>
            <a:spLocks noGrp="1"/>
          </p:cNvSpPr>
          <p:nvPr>
            <p:ph type="title"/>
          </p:nvPr>
        </p:nvSpPr>
        <p:spPr>
          <a:xfrm>
            <a:off x="359999" y="430717"/>
            <a:ext cx="11466875" cy="404119"/>
          </a:xfrm>
          <a:prstGeom prst="rect">
            <a:avLst/>
          </a:prstGeom>
        </p:spPr>
        <p:txBody>
          <a:bodyPr vert="horz" lIns="0" tIns="0" rIns="0" bIns="0" rtlCol="0" anchor="t">
            <a:noAutofit/>
          </a:bodyPr>
          <a:lstStyle/>
          <a:p>
            <a:r>
              <a:rPr lang="en-US"/>
              <a:t>Click to edit Master title style</a:t>
            </a:r>
            <a:endParaRPr lang="en-GB" dirty="0"/>
          </a:p>
        </p:txBody>
      </p:sp>
      <p:sp>
        <p:nvSpPr>
          <p:cNvPr id="11" name="Text Placeholder 2"/>
          <p:cNvSpPr>
            <a:spLocks noGrp="1"/>
          </p:cNvSpPr>
          <p:nvPr>
            <p:ph type="body" sz="quarter" idx="16"/>
          </p:nvPr>
        </p:nvSpPr>
        <p:spPr>
          <a:xfrm>
            <a:off x="357188" y="909635"/>
            <a:ext cx="11477331" cy="396875"/>
          </a:xfrm>
        </p:spPr>
        <p:txBody>
          <a:bodyPr/>
          <a:lstStyle>
            <a:lvl1pPr>
              <a:defRPr sz="1800"/>
            </a:lvl1pPr>
          </a:lstStyle>
          <a:p>
            <a:pPr lvl="0"/>
            <a:r>
              <a:rPr lang="en-US"/>
              <a:t>Click to edit Master text styles</a:t>
            </a:r>
          </a:p>
        </p:txBody>
      </p:sp>
      <p:sp>
        <p:nvSpPr>
          <p:cNvPr id="10" name="Text Placeholder 17"/>
          <p:cNvSpPr>
            <a:spLocks noGrp="1"/>
          </p:cNvSpPr>
          <p:nvPr>
            <p:ph type="body" sz="quarter" idx="15"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
        <p:nvSpPr>
          <p:cNvPr id="8"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Tree>
    <p:extLst>
      <p:ext uri="{BB962C8B-B14F-4D97-AF65-F5344CB8AC3E}">
        <p14:creationId xmlns:p14="http://schemas.microsoft.com/office/powerpoint/2010/main" val="1225125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3 x Content (7)">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998" y="1708150"/>
            <a:ext cx="3679200" cy="4003675"/>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Content Placeholder 2"/>
          <p:cNvSpPr>
            <a:spLocks noGrp="1"/>
          </p:cNvSpPr>
          <p:nvPr>
            <p:ph idx="14"/>
          </p:nvPr>
        </p:nvSpPr>
        <p:spPr>
          <a:xfrm>
            <a:off x="4251325" y="1708150"/>
            <a:ext cx="3679200" cy="4003675"/>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Content Placeholder 2"/>
          <p:cNvSpPr>
            <a:spLocks noGrp="1"/>
          </p:cNvSpPr>
          <p:nvPr>
            <p:ph idx="15"/>
          </p:nvPr>
        </p:nvSpPr>
        <p:spPr>
          <a:xfrm>
            <a:off x="8142653" y="1708150"/>
            <a:ext cx="3677328" cy="4003675"/>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itle Placeholder 1"/>
          <p:cNvSpPr>
            <a:spLocks noGrp="1"/>
          </p:cNvSpPr>
          <p:nvPr>
            <p:ph type="title"/>
          </p:nvPr>
        </p:nvSpPr>
        <p:spPr>
          <a:xfrm>
            <a:off x="359999" y="430717"/>
            <a:ext cx="11466875" cy="404119"/>
          </a:xfrm>
          <a:prstGeom prst="rect">
            <a:avLst/>
          </a:prstGeom>
        </p:spPr>
        <p:txBody>
          <a:bodyPr vert="horz" lIns="0" tIns="0" rIns="0" bIns="0" rtlCol="0" anchor="t">
            <a:noAutofit/>
          </a:bodyPr>
          <a:lstStyle/>
          <a:p>
            <a:r>
              <a:rPr lang="en-US"/>
              <a:t>Click to edit Master title style</a:t>
            </a:r>
            <a:endParaRPr lang="en-GB" dirty="0"/>
          </a:p>
        </p:txBody>
      </p:sp>
      <p:sp>
        <p:nvSpPr>
          <p:cNvPr id="15" name="Text Placeholder 2"/>
          <p:cNvSpPr>
            <a:spLocks noGrp="1"/>
          </p:cNvSpPr>
          <p:nvPr>
            <p:ph type="body" sz="quarter" idx="17"/>
          </p:nvPr>
        </p:nvSpPr>
        <p:spPr>
          <a:xfrm>
            <a:off x="357188" y="909635"/>
            <a:ext cx="11477331" cy="396875"/>
          </a:xfrm>
        </p:spPr>
        <p:txBody>
          <a:bodyPr/>
          <a:lstStyle>
            <a:lvl1pPr>
              <a:defRPr sz="1800"/>
            </a:lvl1pPr>
          </a:lstStyle>
          <a:p>
            <a:pPr lvl="0"/>
            <a:r>
              <a:rPr lang="en-US"/>
              <a:t>Click to edit Master text styles</a:t>
            </a:r>
          </a:p>
        </p:txBody>
      </p:sp>
      <p:sp>
        <p:nvSpPr>
          <p:cNvPr id="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
        <p:nvSpPr>
          <p:cNvPr id="10"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Tree>
    <p:extLst>
      <p:ext uri="{BB962C8B-B14F-4D97-AF65-F5344CB8AC3E}">
        <p14:creationId xmlns:p14="http://schemas.microsoft.com/office/powerpoint/2010/main" val="297238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and 4 x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998" y="1708150"/>
            <a:ext cx="2714400" cy="4003675"/>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Content Placeholder 2"/>
          <p:cNvSpPr>
            <a:spLocks noGrp="1"/>
          </p:cNvSpPr>
          <p:nvPr>
            <p:ph idx="14"/>
          </p:nvPr>
        </p:nvSpPr>
        <p:spPr>
          <a:xfrm>
            <a:off x="3279775" y="1708150"/>
            <a:ext cx="2714400" cy="4003675"/>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Content Placeholder 2"/>
          <p:cNvSpPr>
            <a:spLocks noGrp="1"/>
          </p:cNvSpPr>
          <p:nvPr>
            <p:ph idx="15"/>
          </p:nvPr>
        </p:nvSpPr>
        <p:spPr>
          <a:xfrm>
            <a:off x="6199553" y="1708150"/>
            <a:ext cx="2714400" cy="4003675"/>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Content Placeholder 2"/>
          <p:cNvSpPr>
            <a:spLocks noGrp="1"/>
          </p:cNvSpPr>
          <p:nvPr>
            <p:ph idx="16"/>
          </p:nvPr>
        </p:nvSpPr>
        <p:spPr>
          <a:xfrm>
            <a:off x="9105580" y="1708150"/>
            <a:ext cx="2714400" cy="4003675"/>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Title Placeholder 1"/>
          <p:cNvSpPr>
            <a:spLocks noGrp="1"/>
          </p:cNvSpPr>
          <p:nvPr>
            <p:ph type="title"/>
          </p:nvPr>
        </p:nvSpPr>
        <p:spPr>
          <a:xfrm>
            <a:off x="359999" y="430717"/>
            <a:ext cx="11466875" cy="404119"/>
          </a:xfrm>
          <a:prstGeom prst="rect">
            <a:avLst/>
          </a:prstGeom>
        </p:spPr>
        <p:txBody>
          <a:bodyPr vert="horz" lIns="0" tIns="0" rIns="0" bIns="0" rtlCol="0" anchor="t">
            <a:noAutofit/>
          </a:bodyPr>
          <a:lstStyle/>
          <a:p>
            <a:r>
              <a:rPr lang="en-US"/>
              <a:t>Click to edit Master title style</a:t>
            </a:r>
            <a:endParaRPr lang="en-GB" dirty="0"/>
          </a:p>
        </p:txBody>
      </p:sp>
      <p:sp>
        <p:nvSpPr>
          <p:cNvPr id="17" name="Text Placeholder 2"/>
          <p:cNvSpPr>
            <a:spLocks noGrp="1"/>
          </p:cNvSpPr>
          <p:nvPr>
            <p:ph type="body" sz="quarter" idx="18"/>
          </p:nvPr>
        </p:nvSpPr>
        <p:spPr>
          <a:xfrm>
            <a:off x="357188" y="909635"/>
            <a:ext cx="11477331" cy="396875"/>
          </a:xfrm>
        </p:spPr>
        <p:txBody>
          <a:bodyPr/>
          <a:lstStyle>
            <a:lvl1pPr>
              <a:defRPr sz="1800"/>
            </a:lvl1pPr>
          </a:lstStyle>
          <a:p>
            <a:pPr lvl="0"/>
            <a:r>
              <a:rPr lang="en-US"/>
              <a:t>Click to edit Master text styles</a:t>
            </a:r>
          </a:p>
        </p:txBody>
      </p:sp>
      <p:sp>
        <p:nvSpPr>
          <p:cNvPr id="1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
        <p:nvSpPr>
          <p:cNvPr id="10"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Tree>
    <p:extLst>
      <p:ext uri="{BB962C8B-B14F-4D97-AF65-F5344CB8AC3E}">
        <p14:creationId xmlns:p14="http://schemas.microsoft.com/office/powerpoint/2010/main" val="327980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359999" y="430717"/>
            <a:ext cx="11466875" cy="404119"/>
          </a:xfrm>
          <a:prstGeom prst="rect">
            <a:avLst/>
          </a:prstGeom>
        </p:spPr>
        <p:txBody>
          <a:bodyPr vert="horz" lIns="0" tIns="0" rIns="0" bIns="0" rtlCol="0" anchor="t">
            <a:noAutofit/>
          </a:bodyPr>
          <a:lstStyle>
            <a:lvl1pPr>
              <a:defRPr sz="2400"/>
            </a:lvl1pPr>
          </a:lstStyle>
          <a:p>
            <a:r>
              <a:rPr lang="en-US"/>
              <a:t>Click to edit Master title style</a:t>
            </a:r>
            <a:endParaRPr lang="en-GB" dirty="0"/>
          </a:p>
        </p:txBody>
      </p:sp>
      <p:sp>
        <p:nvSpPr>
          <p:cNvPr id="9" name="Text Placeholder 2"/>
          <p:cNvSpPr>
            <a:spLocks noGrp="1"/>
          </p:cNvSpPr>
          <p:nvPr>
            <p:ph type="body" sz="quarter" idx="16"/>
          </p:nvPr>
        </p:nvSpPr>
        <p:spPr>
          <a:xfrm>
            <a:off x="357188" y="909635"/>
            <a:ext cx="11477331" cy="396875"/>
          </a:xfrm>
        </p:spPr>
        <p:txBody>
          <a:bodyPr/>
          <a:lstStyle>
            <a:lvl1pPr>
              <a:defRPr sz="1600"/>
            </a:lvl1pPr>
          </a:lstStyle>
          <a:p>
            <a:pPr lvl="0"/>
            <a:r>
              <a:rPr lang="en-US"/>
              <a:t>Click to edit Master text styles</a:t>
            </a:r>
          </a:p>
        </p:txBody>
      </p:sp>
      <p:sp>
        <p:nvSpPr>
          <p:cNvPr id="8" name="Text Placeholder 17"/>
          <p:cNvSpPr>
            <a:spLocks noGrp="1"/>
          </p:cNvSpPr>
          <p:nvPr>
            <p:ph type="body" sz="quarter" idx="15"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
        <p:nvSpPr>
          <p:cNvPr id="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Tree>
    <p:extLst>
      <p:ext uri="{BB962C8B-B14F-4D97-AF65-F5344CB8AC3E}">
        <p14:creationId xmlns:p14="http://schemas.microsoft.com/office/powerpoint/2010/main" val="170820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White)">
    <p:spTree>
      <p:nvGrpSpPr>
        <p:cNvPr id="1" name=""/>
        <p:cNvGrpSpPr/>
        <p:nvPr/>
      </p:nvGrpSpPr>
      <p:grpSpPr>
        <a:xfrm>
          <a:off x="0" y="0"/>
          <a:ext cx="0" cy="0"/>
          <a:chOff x="0" y="0"/>
          <a:chExt cx="0" cy="0"/>
        </a:xfrm>
      </p:grpSpPr>
      <p:sp>
        <p:nvSpPr>
          <p:cNvPr id="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
        <p:nvSpPr>
          <p:cNvPr id="4" name="Text Placeholder 17"/>
          <p:cNvSpPr>
            <a:spLocks noGrp="1"/>
          </p:cNvSpPr>
          <p:nvPr>
            <p:ph type="body" sz="quarter" idx="15"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Tree>
    <p:extLst>
      <p:ext uri="{BB962C8B-B14F-4D97-AF65-F5344CB8AC3E}">
        <p14:creationId xmlns:p14="http://schemas.microsoft.com/office/powerpoint/2010/main" val="363862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3_Title Slide 1 (White)">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5236" y="6392725"/>
            <a:ext cx="983634" cy="199951"/>
          </a:xfrm>
          <a:prstGeom prst="rect">
            <a:avLst/>
          </a:prstGeom>
        </p:spPr>
      </p:pic>
      <p:sp>
        <p:nvSpPr>
          <p:cNvPr id="8" name="Rectangle 7"/>
          <p:cNvSpPr/>
          <p:nvPr userDrawn="1"/>
        </p:nvSpPr>
        <p:spPr>
          <a:xfrm>
            <a:off x="1715509" y="6314582"/>
            <a:ext cx="669873" cy="3562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1000" dirty="0">
                <a:latin typeface="+mj-lt"/>
              </a:rPr>
              <a:t>3</a:t>
            </a:r>
            <a:r>
              <a:rPr lang="en-US" altLang="zh-CN" sz="1000" baseline="30000" dirty="0">
                <a:latin typeface="+mj-lt"/>
              </a:rPr>
              <a:t>rd</a:t>
            </a:r>
            <a:r>
              <a:rPr lang="en-US" altLang="zh-CN" sz="1000" dirty="0">
                <a:latin typeface="+mj-lt"/>
              </a:rPr>
              <a:t> Party Logo</a:t>
            </a:r>
            <a:endParaRPr lang="zh-CN" altLang="en-US" sz="1000" dirty="0">
              <a:latin typeface="+mj-lt"/>
            </a:endParaRPr>
          </a:p>
        </p:txBody>
      </p:sp>
      <p:cxnSp>
        <p:nvCxnSpPr>
          <p:cNvPr id="9" name="Straight Connector 8"/>
          <p:cNvCxnSpPr/>
          <p:nvPr userDrawn="1"/>
        </p:nvCxnSpPr>
        <p:spPr>
          <a:xfrm>
            <a:off x="1527190" y="6327679"/>
            <a:ext cx="0" cy="330042"/>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0" name="Text Placeholder 17"/>
          <p:cNvSpPr>
            <a:spLocks noGrp="1"/>
          </p:cNvSpPr>
          <p:nvPr>
            <p:ph type="body" sz="quarter" idx="15"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
        <p:nvSpPr>
          <p:cNvPr id="1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US"/>
              <a:t>Click to edit Master title style</a:t>
            </a:r>
            <a:endParaRPr lang="en-GB" dirty="0"/>
          </a:p>
        </p:txBody>
      </p:sp>
      <p:sp>
        <p:nvSpPr>
          <p:cNvPr id="12" name="Text Placeholder 2"/>
          <p:cNvSpPr>
            <a:spLocks noGrp="1"/>
          </p:cNvSpPr>
          <p:nvPr>
            <p:ph idx="1"/>
          </p:nvPr>
        </p:nvSpPr>
        <p:spPr>
          <a:xfrm>
            <a:off x="359999" y="1708150"/>
            <a:ext cx="11466875" cy="40036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grpSp>
        <p:nvGrpSpPr>
          <p:cNvPr id="13" name="Group 12"/>
          <p:cNvGrpSpPr/>
          <p:nvPr userDrawn="1"/>
        </p:nvGrpSpPr>
        <p:grpSpPr>
          <a:xfrm>
            <a:off x="-1143000" y="-438330"/>
            <a:ext cx="13716000" cy="6744832"/>
            <a:chOff x="-1143000" y="-438330"/>
            <a:chExt cx="13716000" cy="6744832"/>
          </a:xfrm>
        </p:grpSpPr>
        <p:cxnSp>
          <p:nvCxnSpPr>
            <p:cNvPr id="14" name="Straight Connector 13"/>
            <p:cNvCxnSpPr/>
            <p:nvPr userDrawn="1"/>
          </p:nvCxnSpPr>
          <p:spPr>
            <a:xfrm>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56200" y="1138238"/>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18" name="TextBox 17"/>
            <p:cNvSpPr txBox="1"/>
            <p:nvPr userDrawn="1"/>
          </p:nvSpPr>
          <p:spPr>
            <a:xfrm>
              <a:off x="-747711" y="1075580"/>
              <a:ext cx="438671" cy="123111"/>
            </a:xfrm>
            <a:prstGeom prst="rect">
              <a:avLst/>
            </a:prstGeom>
            <a:noFill/>
          </p:spPr>
          <p:txBody>
            <a:bodyPr wrap="square" lIns="0" tIns="0" rIns="0" bIns="0" rtlCol="0">
              <a:spAutoFit/>
            </a:bodyPr>
            <a:lstStyle/>
            <a:p>
              <a:pPr algn="r"/>
              <a:r>
                <a:rPr lang="en-GB" sz="800" dirty="0">
                  <a:solidFill>
                    <a:schemeClr val="tx1"/>
                  </a:solidFill>
                </a:rPr>
                <a:t>3.16cm</a:t>
              </a:r>
            </a:p>
          </p:txBody>
        </p:sp>
        <p:cxnSp>
          <p:nvCxnSpPr>
            <p:cNvPr id="19" name="Straight Connector 18"/>
            <p:cNvCxnSpPr/>
            <p:nvPr userDrawn="1"/>
          </p:nvCxnSpPr>
          <p:spPr>
            <a:xfrm>
              <a:off x="-256200" y="2282296"/>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256200" y="2854325"/>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256200" y="3998383"/>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56200" y="4570412"/>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256200" y="5142441"/>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a:off x="114935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2120034"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a:off x="309071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406140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5032086"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600277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6973454"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a:off x="794413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a:xfrm>
              <a:off x="891482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a:xfrm>
              <a:off x="9885506"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a:xfrm>
              <a:off x="1085619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1104900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1007727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a:xfrm>
              <a:off x="9105543"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a:xfrm>
              <a:off x="8133816"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a:xfrm>
              <a:off x="71620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a:xfrm>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a:xfrm>
              <a:off x="521863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a:xfrm>
              <a:off x="424690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a:xfrm>
              <a:off x="327518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a:xfrm>
              <a:off x="2303454"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a:xfrm>
              <a:off x="1331727"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49" name="TextBox 48"/>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dirty="0">
                  <a:solidFill>
                    <a:schemeClr val="tx1"/>
                  </a:solidFill>
                </a:rPr>
                <a:t>4.75cm</a:t>
              </a:r>
            </a:p>
          </p:txBody>
        </p:sp>
        <p:sp>
          <p:nvSpPr>
            <p:cNvPr id="50" name="TextBox 49"/>
            <p:cNvSpPr txBox="1"/>
            <p:nvPr userDrawn="1"/>
          </p:nvSpPr>
          <p:spPr>
            <a:xfrm>
              <a:off x="-747711" y="2216732"/>
              <a:ext cx="438671" cy="123111"/>
            </a:xfrm>
            <a:prstGeom prst="rect">
              <a:avLst/>
            </a:prstGeom>
            <a:noFill/>
          </p:spPr>
          <p:txBody>
            <a:bodyPr wrap="square" lIns="0" tIns="0" rIns="0" bIns="0" rtlCol="0">
              <a:spAutoFit/>
            </a:bodyPr>
            <a:lstStyle/>
            <a:p>
              <a:pPr algn="r"/>
              <a:r>
                <a:rPr lang="en-GB" sz="800" dirty="0">
                  <a:solidFill>
                    <a:schemeClr val="tx1"/>
                  </a:solidFill>
                </a:rPr>
                <a:t>6.34cm</a:t>
              </a:r>
            </a:p>
          </p:txBody>
        </p:sp>
        <p:sp>
          <p:nvSpPr>
            <p:cNvPr id="51" name="TextBox 50"/>
            <p:cNvSpPr txBox="1"/>
            <p:nvPr userDrawn="1"/>
          </p:nvSpPr>
          <p:spPr>
            <a:xfrm>
              <a:off x="-747711" y="2787308"/>
              <a:ext cx="438671" cy="123111"/>
            </a:xfrm>
            <a:prstGeom prst="rect">
              <a:avLst/>
            </a:prstGeom>
            <a:noFill/>
          </p:spPr>
          <p:txBody>
            <a:bodyPr wrap="square" lIns="0" tIns="0" rIns="0" bIns="0" rtlCol="0">
              <a:spAutoFit/>
            </a:bodyPr>
            <a:lstStyle/>
            <a:p>
              <a:pPr algn="r"/>
              <a:r>
                <a:rPr lang="en-GB" sz="800" dirty="0">
                  <a:solidFill>
                    <a:schemeClr val="tx1"/>
                  </a:solidFill>
                </a:rPr>
                <a:t>7.93cm</a:t>
              </a:r>
            </a:p>
          </p:txBody>
        </p:sp>
        <p:sp>
          <p:nvSpPr>
            <p:cNvPr id="52" name="TextBox 5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dirty="0">
                  <a:solidFill>
                    <a:schemeClr val="tx1"/>
                  </a:solidFill>
                </a:rPr>
                <a:t>9.52cm</a:t>
              </a:r>
            </a:p>
          </p:txBody>
        </p:sp>
        <p:sp>
          <p:nvSpPr>
            <p:cNvPr id="53" name="TextBox 52"/>
            <p:cNvSpPr txBox="1"/>
            <p:nvPr userDrawn="1"/>
          </p:nvSpPr>
          <p:spPr>
            <a:xfrm>
              <a:off x="-747711" y="3928460"/>
              <a:ext cx="438671" cy="123111"/>
            </a:xfrm>
            <a:prstGeom prst="rect">
              <a:avLst/>
            </a:prstGeom>
            <a:noFill/>
          </p:spPr>
          <p:txBody>
            <a:bodyPr wrap="square" lIns="0" tIns="0" rIns="0" bIns="0" rtlCol="0">
              <a:spAutoFit/>
            </a:bodyPr>
            <a:lstStyle/>
            <a:p>
              <a:pPr algn="r"/>
              <a:r>
                <a:rPr lang="en-GB" sz="800" dirty="0">
                  <a:solidFill>
                    <a:schemeClr val="tx1"/>
                  </a:solidFill>
                </a:rPr>
                <a:t>11.11cm</a:t>
              </a:r>
            </a:p>
          </p:txBody>
        </p:sp>
        <p:sp>
          <p:nvSpPr>
            <p:cNvPr id="54" name="TextBox 53"/>
            <p:cNvSpPr txBox="1"/>
            <p:nvPr userDrawn="1"/>
          </p:nvSpPr>
          <p:spPr>
            <a:xfrm>
              <a:off x="-747711" y="4499036"/>
              <a:ext cx="438671" cy="123111"/>
            </a:xfrm>
            <a:prstGeom prst="rect">
              <a:avLst/>
            </a:prstGeom>
            <a:noFill/>
          </p:spPr>
          <p:txBody>
            <a:bodyPr wrap="square" lIns="0" tIns="0" rIns="0" bIns="0" rtlCol="0">
              <a:spAutoFit/>
            </a:bodyPr>
            <a:lstStyle/>
            <a:p>
              <a:pPr algn="r"/>
              <a:r>
                <a:rPr lang="en-GB" sz="800" dirty="0">
                  <a:solidFill>
                    <a:schemeClr val="tx1"/>
                  </a:solidFill>
                </a:rPr>
                <a:t>12.70cm</a:t>
              </a:r>
            </a:p>
          </p:txBody>
        </p:sp>
        <p:sp>
          <p:nvSpPr>
            <p:cNvPr id="55" name="TextBox 54"/>
            <p:cNvSpPr txBox="1"/>
            <p:nvPr userDrawn="1"/>
          </p:nvSpPr>
          <p:spPr>
            <a:xfrm>
              <a:off x="-747711" y="5069612"/>
              <a:ext cx="438671" cy="123111"/>
            </a:xfrm>
            <a:prstGeom prst="rect">
              <a:avLst/>
            </a:prstGeom>
            <a:noFill/>
          </p:spPr>
          <p:txBody>
            <a:bodyPr wrap="square" lIns="0" tIns="0" rIns="0" bIns="0" rtlCol="0">
              <a:spAutoFit/>
            </a:bodyPr>
            <a:lstStyle/>
            <a:p>
              <a:pPr algn="r"/>
              <a:r>
                <a:rPr lang="en-GB" sz="800" dirty="0">
                  <a:solidFill>
                    <a:schemeClr val="tx1"/>
                  </a:solidFill>
                </a:rPr>
                <a:t>14.29cm</a:t>
              </a:r>
            </a:p>
          </p:txBody>
        </p:sp>
        <p:sp>
          <p:nvSpPr>
            <p:cNvPr id="56" name="TextBox 55"/>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dirty="0">
                  <a:solidFill>
                    <a:schemeClr val="tx1"/>
                  </a:solidFill>
                </a:rPr>
                <a:t>15.87cm</a:t>
              </a:r>
            </a:p>
          </p:txBody>
        </p:sp>
        <p:sp>
          <p:nvSpPr>
            <p:cNvPr id="57" name="TextBox 56"/>
            <p:cNvSpPr txBox="1"/>
            <p:nvPr userDrawn="1"/>
          </p:nvSpPr>
          <p:spPr>
            <a:xfrm>
              <a:off x="-747711" y="6060280"/>
              <a:ext cx="438671" cy="123111"/>
            </a:xfrm>
            <a:prstGeom prst="rect">
              <a:avLst/>
            </a:prstGeom>
            <a:noFill/>
          </p:spPr>
          <p:txBody>
            <a:bodyPr wrap="square" lIns="0" tIns="0" rIns="0" bIns="0" rtlCol="0">
              <a:spAutoFit/>
            </a:bodyPr>
            <a:lstStyle/>
            <a:p>
              <a:pPr algn="r"/>
              <a:r>
                <a:rPr lang="en-GB" sz="800" dirty="0">
                  <a:solidFill>
                    <a:schemeClr val="tx1"/>
                  </a:solidFill>
                </a:rPr>
                <a:t>17.00cm</a:t>
              </a:r>
            </a:p>
          </p:txBody>
        </p:sp>
        <p:sp>
          <p:nvSpPr>
            <p:cNvPr id="58" name="TextBox 57"/>
            <p:cNvSpPr txBox="1"/>
            <p:nvPr userDrawn="1"/>
          </p:nvSpPr>
          <p:spPr>
            <a:xfrm>
              <a:off x="304800" y="-437436"/>
              <a:ext cx="438671" cy="123111"/>
            </a:xfrm>
            <a:prstGeom prst="rect">
              <a:avLst/>
            </a:prstGeom>
            <a:noFill/>
          </p:spPr>
          <p:txBody>
            <a:bodyPr wrap="square" lIns="0" tIns="0" rIns="0" bIns="0" rtlCol="0">
              <a:spAutoFit/>
            </a:bodyPr>
            <a:lstStyle/>
            <a:p>
              <a:pPr algn="l"/>
              <a:r>
                <a:rPr lang="en-GB" sz="800" dirty="0">
                  <a:solidFill>
                    <a:schemeClr val="tx1"/>
                  </a:solidFill>
                </a:rPr>
                <a:t>1.00cm</a:t>
              </a:r>
            </a:p>
          </p:txBody>
        </p:sp>
        <p:sp>
          <p:nvSpPr>
            <p:cNvPr id="59" name="TextBox 58"/>
            <p:cNvSpPr txBox="1"/>
            <p:nvPr userDrawn="1"/>
          </p:nvSpPr>
          <p:spPr>
            <a:xfrm>
              <a:off x="1276838" y="-437436"/>
              <a:ext cx="438671" cy="123111"/>
            </a:xfrm>
            <a:prstGeom prst="rect">
              <a:avLst/>
            </a:prstGeom>
            <a:noFill/>
          </p:spPr>
          <p:txBody>
            <a:bodyPr wrap="square" lIns="0" tIns="0" rIns="0" bIns="0" rtlCol="0">
              <a:spAutoFit/>
            </a:bodyPr>
            <a:lstStyle/>
            <a:p>
              <a:pPr algn="l"/>
              <a:r>
                <a:rPr lang="en-GB" sz="800" dirty="0">
                  <a:solidFill>
                    <a:schemeClr val="tx1"/>
                  </a:solidFill>
                </a:rPr>
                <a:t>3.70cm</a:t>
              </a:r>
            </a:p>
          </p:txBody>
        </p:sp>
        <p:sp>
          <p:nvSpPr>
            <p:cNvPr id="60" name="TextBox 59"/>
            <p:cNvSpPr txBox="1"/>
            <p:nvPr userDrawn="1"/>
          </p:nvSpPr>
          <p:spPr>
            <a:xfrm>
              <a:off x="2248876" y="-437436"/>
              <a:ext cx="438671" cy="123111"/>
            </a:xfrm>
            <a:prstGeom prst="rect">
              <a:avLst/>
            </a:prstGeom>
            <a:noFill/>
          </p:spPr>
          <p:txBody>
            <a:bodyPr wrap="square" lIns="0" tIns="0" rIns="0" bIns="0" rtlCol="0">
              <a:spAutoFit/>
            </a:bodyPr>
            <a:lstStyle/>
            <a:p>
              <a:pPr algn="l"/>
              <a:r>
                <a:rPr lang="en-GB" sz="800" dirty="0">
                  <a:solidFill>
                    <a:schemeClr val="tx1"/>
                  </a:solidFill>
                </a:rPr>
                <a:t>6.40cm</a:t>
              </a:r>
            </a:p>
          </p:txBody>
        </p:sp>
        <p:sp>
          <p:nvSpPr>
            <p:cNvPr id="61" name="TextBox 60"/>
            <p:cNvSpPr txBox="1"/>
            <p:nvPr userDrawn="1"/>
          </p:nvSpPr>
          <p:spPr>
            <a:xfrm>
              <a:off x="3220914" y="-437436"/>
              <a:ext cx="438671" cy="123111"/>
            </a:xfrm>
            <a:prstGeom prst="rect">
              <a:avLst/>
            </a:prstGeom>
            <a:noFill/>
          </p:spPr>
          <p:txBody>
            <a:bodyPr wrap="square" lIns="0" tIns="0" rIns="0" bIns="0" rtlCol="0">
              <a:spAutoFit/>
            </a:bodyPr>
            <a:lstStyle/>
            <a:p>
              <a:pPr algn="l"/>
              <a:r>
                <a:rPr lang="en-GB" sz="800" dirty="0">
                  <a:solidFill>
                    <a:schemeClr val="tx1"/>
                  </a:solidFill>
                </a:rPr>
                <a:t>9.10cm</a:t>
              </a:r>
            </a:p>
          </p:txBody>
        </p:sp>
        <p:sp>
          <p:nvSpPr>
            <p:cNvPr id="62" name="TextBox 61"/>
            <p:cNvSpPr txBox="1"/>
            <p:nvPr userDrawn="1"/>
          </p:nvSpPr>
          <p:spPr>
            <a:xfrm>
              <a:off x="4192952" y="-437436"/>
              <a:ext cx="438671" cy="123111"/>
            </a:xfrm>
            <a:prstGeom prst="rect">
              <a:avLst/>
            </a:prstGeom>
            <a:noFill/>
          </p:spPr>
          <p:txBody>
            <a:bodyPr wrap="square" lIns="0" tIns="0" rIns="0" bIns="0" rtlCol="0">
              <a:spAutoFit/>
            </a:bodyPr>
            <a:lstStyle/>
            <a:p>
              <a:pPr algn="l"/>
              <a:r>
                <a:rPr lang="en-GB" sz="800" dirty="0">
                  <a:solidFill>
                    <a:schemeClr val="tx1"/>
                  </a:solidFill>
                </a:rPr>
                <a:t>11.80cm</a:t>
              </a:r>
            </a:p>
          </p:txBody>
        </p:sp>
        <p:sp>
          <p:nvSpPr>
            <p:cNvPr id="63" name="TextBox 62"/>
            <p:cNvSpPr txBox="1"/>
            <p:nvPr userDrawn="1"/>
          </p:nvSpPr>
          <p:spPr>
            <a:xfrm>
              <a:off x="5164990" y="-437436"/>
              <a:ext cx="438671" cy="123111"/>
            </a:xfrm>
            <a:prstGeom prst="rect">
              <a:avLst/>
            </a:prstGeom>
            <a:noFill/>
          </p:spPr>
          <p:txBody>
            <a:bodyPr wrap="square" lIns="0" tIns="0" rIns="0" bIns="0" rtlCol="0">
              <a:spAutoFit/>
            </a:bodyPr>
            <a:lstStyle/>
            <a:p>
              <a:pPr algn="l"/>
              <a:r>
                <a:rPr lang="en-GB" sz="800" dirty="0">
                  <a:solidFill>
                    <a:schemeClr val="tx1"/>
                  </a:solidFill>
                </a:rPr>
                <a:t>14.50cm</a:t>
              </a:r>
            </a:p>
          </p:txBody>
        </p:sp>
        <p:sp>
          <p:nvSpPr>
            <p:cNvPr id="64" name="TextBox 63"/>
            <p:cNvSpPr txBox="1"/>
            <p:nvPr userDrawn="1"/>
          </p:nvSpPr>
          <p:spPr>
            <a:xfrm>
              <a:off x="6137028" y="-437436"/>
              <a:ext cx="438671" cy="123111"/>
            </a:xfrm>
            <a:prstGeom prst="rect">
              <a:avLst/>
            </a:prstGeom>
            <a:noFill/>
          </p:spPr>
          <p:txBody>
            <a:bodyPr wrap="square" lIns="0" tIns="0" rIns="0" bIns="0" rtlCol="0">
              <a:spAutoFit/>
            </a:bodyPr>
            <a:lstStyle/>
            <a:p>
              <a:pPr algn="l"/>
              <a:r>
                <a:rPr lang="en-GB" sz="800" dirty="0">
                  <a:solidFill>
                    <a:schemeClr val="tx1"/>
                  </a:solidFill>
                </a:rPr>
                <a:t>17.20cm</a:t>
              </a:r>
            </a:p>
          </p:txBody>
        </p:sp>
        <p:sp>
          <p:nvSpPr>
            <p:cNvPr id="65" name="TextBox 64"/>
            <p:cNvSpPr txBox="1"/>
            <p:nvPr userDrawn="1"/>
          </p:nvSpPr>
          <p:spPr>
            <a:xfrm>
              <a:off x="7109066" y="-437436"/>
              <a:ext cx="438671" cy="123111"/>
            </a:xfrm>
            <a:prstGeom prst="rect">
              <a:avLst/>
            </a:prstGeom>
            <a:noFill/>
          </p:spPr>
          <p:txBody>
            <a:bodyPr wrap="square" lIns="0" tIns="0" rIns="0" bIns="0" rtlCol="0">
              <a:spAutoFit/>
            </a:bodyPr>
            <a:lstStyle/>
            <a:p>
              <a:pPr algn="l"/>
              <a:r>
                <a:rPr lang="en-GB" sz="800" dirty="0">
                  <a:solidFill>
                    <a:schemeClr val="tx1"/>
                  </a:solidFill>
                </a:rPr>
                <a:t>9.90cm</a:t>
              </a:r>
            </a:p>
          </p:txBody>
        </p:sp>
        <p:sp>
          <p:nvSpPr>
            <p:cNvPr id="66" name="TextBox 65"/>
            <p:cNvSpPr txBox="1"/>
            <p:nvPr userDrawn="1"/>
          </p:nvSpPr>
          <p:spPr>
            <a:xfrm>
              <a:off x="8081104" y="-437436"/>
              <a:ext cx="438671" cy="123111"/>
            </a:xfrm>
            <a:prstGeom prst="rect">
              <a:avLst/>
            </a:prstGeom>
            <a:noFill/>
          </p:spPr>
          <p:txBody>
            <a:bodyPr wrap="square" lIns="0" tIns="0" rIns="0" bIns="0" rtlCol="0">
              <a:spAutoFit/>
            </a:bodyPr>
            <a:lstStyle/>
            <a:p>
              <a:pPr algn="l"/>
              <a:r>
                <a:rPr lang="en-GB" sz="800" dirty="0">
                  <a:solidFill>
                    <a:schemeClr val="tx1"/>
                  </a:solidFill>
                </a:rPr>
                <a:t>22.60cm</a:t>
              </a:r>
            </a:p>
          </p:txBody>
        </p:sp>
        <p:sp>
          <p:nvSpPr>
            <p:cNvPr id="67" name="TextBox 66"/>
            <p:cNvSpPr txBox="1"/>
            <p:nvPr userDrawn="1"/>
          </p:nvSpPr>
          <p:spPr>
            <a:xfrm>
              <a:off x="9053142" y="-437436"/>
              <a:ext cx="438671" cy="123111"/>
            </a:xfrm>
            <a:prstGeom prst="rect">
              <a:avLst/>
            </a:prstGeom>
            <a:noFill/>
          </p:spPr>
          <p:txBody>
            <a:bodyPr wrap="square" lIns="0" tIns="0" rIns="0" bIns="0" rtlCol="0">
              <a:spAutoFit/>
            </a:bodyPr>
            <a:lstStyle/>
            <a:p>
              <a:pPr algn="l"/>
              <a:r>
                <a:rPr lang="en-GB" sz="800" dirty="0">
                  <a:solidFill>
                    <a:schemeClr val="tx1"/>
                  </a:solidFill>
                </a:rPr>
                <a:t>25.30cm</a:t>
              </a:r>
            </a:p>
          </p:txBody>
        </p:sp>
        <p:sp>
          <p:nvSpPr>
            <p:cNvPr id="68" name="TextBox 67"/>
            <p:cNvSpPr txBox="1"/>
            <p:nvPr userDrawn="1"/>
          </p:nvSpPr>
          <p:spPr>
            <a:xfrm>
              <a:off x="10025180" y="-437436"/>
              <a:ext cx="438671" cy="123111"/>
            </a:xfrm>
            <a:prstGeom prst="rect">
              <a:avLst/>
            </a:prstGeom>
            <a:noFill/>
          </p:spPr>
          <p:txBody>
            <a:bodyPr wrap="square" lIns="0" tIns="0" rIns="0" bIns="0" rtlCol="0">
              <a:spAutoFit/>
            </a:bodyPr>
            <a:lstStyle/>
            <a:p>
              <a:pPr algn="l"/>
              <a:r>
                <a:rPr lang="en-GB" sz="800" dirty="0">
                  <a:solidFill>
                    <a:schemeClr val="tx1"/>
                  </a:solidFill>
                </a:rPr>
                <a:t>27.99cm</a:t>
              </a:r>
            </a:p>
          </p:txBody>
        </p:sp>
        <p:sp>
          <p:nvSpPr>
            <p:cNvPr id="69" name="TextBox 68"/>
            <p:cNvSpPr txBox="1"/>
            <p:nvPr userDrawn="1"/>
          </p:nvSpPr>
          <p:spPr>
            <a:xfrm>
              <a:off x="10997215" y="-437436"/>
              <a:ext cx="438671" cy="123111"/>
            </a:xfrm>
            <a:prstGeom prst="rect">
              <a:avLst/>
            </a:prstGeom>
            <a:noFill/>
          </p:spPr>
          <p:txBody>
            <a:bodyPr wrap="square" lIns="0" tIns="0" rIns="0" bIns="0" rtlCol="0">
              <a:spAutoFit/>
            </a:bodyPr>
            <a:lstStyle/>
            <a:p>
              <a:pPr algn="l"/>
              <a:r>
                <a:rPr lang="en-GB" sz="800" dirty="0">
                  <a:solidFill>
                    <a:schemeClr val="tx1"/>
                  </a:solidFill>
                </a:rPr>
                <a:t>30.69cm</a:t>
              </a:r>
            </a:p>
          </p:txBody>
        </p:sp>
        <p:sp>
          <p:nvSpPr>
            <p:cNvPr id="70" name="TextBox 69"/>
            <p:cNvSpPr txBox="1"/>
            <p:nvPr userDrawn="1"/>
          </p:nvSpPr>
          <p:spPr>
            <a:xfrm>
              <a:off x="11461750" y="-437436"/>
              <a:ext cx="438671" cy="123111"/>
            </a:xfrm>
            <a:prstGeom prst="rect">
              <a:avLst/>
            </a:prstGeom>
            <a:noFill/>
          </p:spPr>
          <p:txBody>
            <a:bodyPr wrap="square" lIns="0" tIns="0" rIns="0" bIns="0" rtlCol="0">
              <a:spAutoFit/>
            </a:bodyPr>
            <a:lstStyle/>
            <a:p>
              <a:pPr algn="r"/>
              <a:r>
                <a:rPr lang="en-GB" sz="800" dirty="0">
                  <a:solidFill>
                    <a:schemeClr val="tx1"/>
                  </a:solidFill>
                </a:rPr>
                <a:t>32.85cm</a:t>
              </a:r>
            </a:p>
          </p:txBody>
        </p:sp>
        <p:sp>
          <p:nvSpPr>
            <p:cNvPr id="71" name="TextBox 70"/>
            <p:cNvSpPr txBox="1"/>
            <p:nvPr userDrawn="1"/>
          </p:nvSpPr>
          <p:spPr>
            <a:xfrm>
              <a:off x="10490780" y="-437436"/>
              <a:ext cx="438671" cy="123111"/>
            </a:xfrm>
            <a:prstGeom prst="rect">
              <a:avLst/>
            </a:prstGeom>
            <a:noFill/>
          </p:spPr>
          <p:txBody>
            <a:bodyPr wrap="square" lIns="0" tIns="0" rIns="0" bIns="0" rtlCol="0">
              <a:spAutoFit/>
            </a:bodyPr>
            <a:lstStyle/>
            <a:p>
              <a:pPr algn="r"/>
              <a:r>
                <a:rPr lang="en-GB" sz="800" dirty="0">
                  <a:solidFill>
                    <a:schemeClr val="tx1"/>
                  </a:solidFill>
                </a:rPr>
                <a:t>30.16cm</a:t>
              </a:r>
            </a:p>
          </p:txBody>
        </p:sp>
        <p:sp>
          <p:nvSpPr>
            <p:cNvPr id="72" name="TextBox 71"/>
            <p:cNvSpPr txBox="1"/>
            <p:nvPr userDrawn="1"/>
          </p:nvSpPr>
          <p:spPr>
            <a:xfrm>
              <a:off x="9519807" y="-437436"/>
              <a:ext cx="438671" cy="123111"/>
            </a:xfrm>
            <a:prstGeom prst="rect">
              <a:avLst/>
            </a:prstGeom>
            <a:noFill/>
          </p:spPr>
          <p:txBody>
            <a:bodyPr wrap="square" lIns="0" tIns="0" rIns="0" bIns="0" rtlCol="0">
              <a:spAutoFit/>
            </a:bodyPr>
            <a:lstStyle/>
            <a:p>
              <a:pPr algn="r"/>
              <a:r>
                <a:rPr lang="en-GB" sz="800" dirty="0">
                  <a:solidFill>
                    <a:schemeClr val="tx1"/>
                  </a:solidFill>
                </a:rPr>
                <a:t>27.46cm</a:t>
              </a:r>
            </a:p>
          </p:txBody>
        </p:sp>
        <p:sp>
          <p:nvSpPr>
            <p:cNvPr id="73" name="TextBox 72"/>
            <p:cNvSpPr txBox="1"/>
            <p:nvPr userDrawn="1"/>
          </p:nvSpPr>
          <p:spPr>
            <a:xfrm>
              <a:off x="8548834" y="-437436"/>
              <a:ext cx="438671" cy="123111"/>
            </a:xfrm>
            <a:prstGeom prst="rect">
              <a:avLst/>
            </a:prstGeom>
            <a:noFill/>
          </p:spPr>
          <p:txBody>
            <a:bodyPr wrap="square" lIns="0" tIns="0" rIns="0" bIns="0" rtlCol="0">
              <a:spAutoFit/>
            </a:bodyPr>
            <a:lstStyle/>
            <a:p>
              <a:pPr algn="r"/>
              <a:r>
                <a:rPr lang="en-GB" sz="800" dirty="0">
                  <a:solidFill>
                    <a:schemeClr val="tx1"/>
                  </a:solidFill>
                </a:rPr>
                <a:t>24.76cm</a:t>
              </a:r>
            </a:p>
          </p:txBody>
        </p:sp>
        <p:sp>
          <p:nvSpPr>
            <p:cNvPr id="74" name="TextBox 73"/>
            <p:cNvSpPr txBox="1"/>
            <p:nvPr userDrawn="1"/>
          </p:nvSpPr>
          <p:spPr>
            <a:xfrm>
              <a:off x="7577861" y="-437436"/>
              <a:ext cx="438671" cy="123111"/>
            </a:xfrm>
            <a:prstGeom prst="rect">
              <a:avLst/>
            </a:prstGeom>
            <a:noFill/>
          </p:spPr>
          <p:txBody>
            <a:bodyPr wrap="square" lIns="0" tIns="0" rIns="0" bIns="0" rtlCol="0">
              <a:spAutoFit/>
            </a:bodyPr>
            <a:lstStyle/>
            <a:p>
              <a:pPr algn="r"/>
              <a:r>
                <a:rPr lang="en-GB" sz="800" dirty="0">
                  <a:solidFill>
                    <a:schemeClr val="tx1"/>
                  </a:solidFill>
                </a:rPr>
                <a:t>22.07cm</a:t>
              </a:r>
            </a:p>
          </p:txBody>
        </p:sp>
        <p:sp>
          <p:nvSpPr>
            <p:cNvPr id="75" name="TextBox 74"/>
            <p:cNvSpPr txBox="1"/>
            <p:nvPr userDrawn="1"/>
          </p:nvSpPr>
          <p:spPr>
            <a:xfrm>
              <a:off x="6606888" y="-437436"/>
              <a:ext cx="438671" cy="123111"/>
            </a:xfrm>
            <a:prstGeom prst="rect">
              <a:avLst/>
            </a:prstGeom>
            <a:noFill/>
          </p:spPr>
          <p:txBody>
            <a:bodyPr wrap="square" lIns="0" tIns="0" rIns="0" bIns="0" rtlCol="0">
              <a:spAutoFit/>
            </a:bodyPr>
            <a:lstStyle/>
            <a:p>
              <a:pPr algn="r"/>
              <a:r>
                <a:rPr lang="en-GB" sz="800" dirty="0">
                  <a:solidFill>
                    <a:schemeClr val="tx1"/>
                  </a:solidFill>
                </a:rPr>
                <a:t>19.37cm</a:t>
              </a:r>
            </a:p>
          </p:txBody>
        </p:sp>
        <p:sp>
          <p:nvSpPr>
            <p:cNvPr id="76" name="TextBox 75"/>
            <p:cNvSpPr txBox="1"/>
            <p:nvPr userDrawn="1"/>
          </p:nvSpPr>
          <p:spPr>
            <a:xfrm>
              <a:off x="5635915" y="-437436"/>
              <a:ext cx="438671" cy="123111"/>
            </a:xfrm>
            <a:prstGeom prst="rect">
              <a:avLst/>
            </a:prstGeom>
            <a:noFill/>
          </p:spPr>
          <p:txBody>
            <a:bodyPr wrap="square" lIns="0" tIns="0" rIns="0" bIns="0" rtlCol="0">
              <a:spAutoFit/>
            </a:bodyPr>
            <a:lstStyle/>
            <a:p>
              <a:pPr algn="r"/>
              <a:r>
                <a:rPr lang="en-GB" sz="800" dirty="0">
                  <a:solidFill>
                    <a:schemeClr val="tx1"/>
                  </a:solidFill>
                </a:rPr>
                <a:t>16.67cm</a:t>
              </a:r>
            </a:p>
          </p:txBody>
        </p:sp>
        <p:sp>
          <p:nvSpPr>
            <p:cNvPr id="77" name="TextBox 76"/>
            <p:cNvSpPr txBox="1"/>
            <p:nvPr userDrawn="1"/>
          </p:nvSpPr>
          <p:spPr>
            <a:xfrm>
              <a:off x="4664942" y="-437436"/>
              <a:ext cx="438671" cy="123111"/>
            </a:xfrm>
            <a:prstGeom prst="rect">
              <a:avLst/>
            </a:prstGeom>
            <a:noFill/>
          </p:spPr>
          <p:txBody>
            <a:bodyPr wrap="square" lIns="0" tIns="0" rIns="0" bIns="0" rtlCol="0">
              <a:spAutoFit/>
            </a:bodyPr>
            <a:lstStyle/>
            <a:p>
              <a:pPr algn="r"/>
              <a:r>
                <a:rPr lang="en-GB" sz="800" dirty="0">
                  <a:solidFill>
                    <a:schemeClr val="tx1"/>
                  </a:solidFill>
                </a:rPr>
                <a:t>13.98cm</a:t>
              </a:r>
            </a:p>
          </p:txBody>
        </p:sp>
        <p:sp>
          <p:nvSpPr>
            <p:cNvPr id="78" name="TextBox 77"/>
            <p:cNvSpPr txBox="1"/>
            <p:nvPr userDrawn="1"/>
          </p:nvSpPr>
          <p:spPr>
            <a:xfrm>
              <a:off x="3693969" y="-437436"/>
              <a:ext cx="438671" cy="123111"/>
            </a:xfrm>
            <a:prstGeom prst="rect">
              <a:avLst/>
            </a:prstGeom>
            <a:noFill/>
          </p:spPr>
          <p:txBody>
            <a:bodyPr wrap="square" lIns="0" tIns="0" rIns="0" bIns="0" rtlCol="0">
              <a:spAutoFit/>
            </a:bodyPr>
            <a:lstStyle/>
            <a:p>
              <a:pPr algn="r"/>
              <a:r>
                <a:rPr lang="en-GB" sz="800" dirty="0">
                  <a:solidFill>
                    <a:schemeClr val="tx1"/>
                  </a:solidFill>
                </a:rPr>
                <a:t>11.28cm</a:t>
              </a:r>
            </a:p>
          </p:txBody>
        </p:sp>
        <p:sp>
          <p:nvSpPr>
            <p:cNvPr id="79" name="TextBox 78"/>
            <p:cNvSpPr txBox="1"/>
            <p:nvPr userDrawn="1"/>
          </p:nvSpPr>
          <p:spPr>
            <a:xfrm>
              <a:off x="2722996" y="-437436"/>
              <a:ext cx="438671" cy="123111"/>
            </a:xfrm>
            <a:prstGeom prst="rect">
              <a:avLst/>
            </a:prstGeom>
            <a:noFill/>
          </p:spPr>
          <p:txBody>
            <a:bodyPr wrap="square" lIns="0" tIns="0" rIns="0" bIns="0" rtlCol="0">
              <a:spAutoFit/>
            </a:bodyPr>
            <a:lstStyle/>
            <a:p>
              <a:pPr algn="r"/>
              <a:r>
                <a:rPr lang="en-GB" sz="800" dirty="0">
                  <a:solidFill>
                    <a:schemeClr val="tx1"/>
                  </a:solidFill>
                </a:rPr>
                <a:t>8.59cm</a:t>
              </a:r>
            </a:p>
          </p:txBody>
        </p:sp>
        <p:sp>
          <p:nvSpPr>
            <p:cNvPr id="80" name="TextBox 79"/>
            <p:cNvSpPr txBox="1"/>
            <p:nvPr userDrawn="1"/>
          </p:nvSpPr>
          <p:spPr>
            <a:xfrm>
              <a:off x="1752023" y="-437436"/>
              <a:ext cx="438671" cy="123111"/>
            </a:xfrm>
            <a:prstGeom prst="rect">
              <a:avLst/>
            </a:prstGeom>
            <a:noFill/>
          </p:spPr>
          <p:txBody>
            <a:bodyPr wrap="square" lIns="0" tIns="0" rIns="0" bIns="0" rtlCol="0">
              <a:spAutoFit/>
            </a:bodyPr>
            <a:lstStyle/>
            <a:p>
              <a:pPr algn="r"/>
              <a:r>
                <a:rPr lang="en-GB" sz="800" dirty="0">
                  <a:solidFill>
                    <a:schemeClr val="tx1"/>
                  </a:solidFill>
                </a:rPr>
                <a:t>5.89cm</a:t>
              </a:r>
            </a:p>
          </p:txBody>
        </p:sp>
        <p:sp>
          <p:nvSpPr>
            <p:cNvPr id="81" name="TextBox 80"/>
            <p:cNvSpPr txBox="1"/>
            <p:nvPr userDrawn="1"/>
          </p:nvSpPr>
          <p:spPr>
            <a:xfrm>
              <a:off x="781050" y="-437436"/>
              <a:ext cx="438671" cy="123111"/>
            </a:xfrm>
            <a:prstGeom prst="rect">
              <a:avLst/>
            </a:prstGeom>
            <a:noFill/>
          </p:spPr>
          <p:txBody>
            <a:bodyPr wrap="square" lIns="0" tIns="0" rIns="0" bIns="0" rtlCol="0">
              <a:spAutoFit/>
            </a:bodyPr>
            <a:lstStyle/>
            <a:p>
              <a:pPr algn="r"/>
              <a:r>
                <a:rPr lang="en-GB" sz="800" dirty="0">
                  <a:solidFill>
                    <a:schemeClr val="tx1"/>
                  </a:solidFill>
                </a:rPr>
                <a:t>3.19cm</a:t>
              </a:r>
            </a:p>
          </p:txBody>
        </p:sp>
        <p:cxnSp>
          <p:nvCxnSpPr>
            <p:cNvPr id="82" name="Straight Connector 81"/>
            <p:cNvCxnSpPr/>
            <p:nvPr userDrawn="1"/>
          </p:nvCxnSpPr>
          <p:spPr>
            <a:xfrm>
              <a:off x="36000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83" name="TextBox 82"/>
            <p:cNvSpPr txBox="1"/>
            <p:nvPr userDrawn="1"/>
          </p:nvSpPr>
          <p:spPr>
            <a:xfrm>
              <a:off x="-1143000" y="6183391"/>
              <a:ext cx="833960" cy="123111"/>
            </a:xfrm>
            <a:prstGeom prst="rect">
              <a:avLst/>
            </a:prstGeom>
            <a:noFill/>
          </p:spPr>
          <p:txBody>
            <a:bodyPr wrap="square" lIns="0" tIns="0" rIns="0" bIns="0" rtlCol="0">
              <a:spAutoFit/>
            </a:bodyPr>
            <a:lstStyle/>
            <a:p>
              <a:pPr algn="r"/>
              <a:r>
                <a:rPr lang="en-GB" sz="800" dirty="0">
                  <a:solidFill>
                    <a:schemeClr val="tx1"/>
                  </a:solidFill>
                </a:rPr>
                <a:t>Content Bottom</a:t>
              </a:r>
            </a:p>
          </p:txBody>
        </p:sp>
        <p:sp>
          <p:nvSpPr>
            <p:cNvPr id="84" name="TextBox 83"/>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dirty="0">
                  <a:solidFill>
                    <a:schemeClr val="tx1"/>
                  </a:solidFill>
                </a:rPr>
                <a:t>Content Top</a:t>
              </a:r>
            </a:p>
          </p:txBody>
        </p:sp>
        <p:sp>
          <p:nvSpPr>
            <p:cNvPr id="85" name="TextBox 84"/>
            <p:cNvSpPr txBox="1"/>
            <p:nvPr userDrawn="1"/>
          </p:nvSpPr>
          <p:spPr>
            <a:xfrm>
              <a:off x="-1143000" y="1198691"/>
              <a:ext cx="833960" cy="123111"/>
            </a:xfrm>
            <a:prstGeom prst="rect">
              <a:avLst/>
            </a:prstGeom>
            <a:noFill/>
          </p:spPr>
          <p:txBody>
            <a:bodyPr wrap="square" lIns="0" tIns="0" rIns="0" bIns="0" rtlCol="0">
              <a:spAutoFit/>
            </a:bodyPr>
            <a:lstStyle/>
            <a:p>
              <a:pPr algn="r"/>
              <a:r>
                <a:rPr lang="en-GB" sz="800" dirty="0">
                  <a:solidFill>
                    <a:schemeClr val="tx1"/>
                  </a:solidFill>
                </a:rPr>
                <a:t>Heading Baseline</a:t>
              </a:r>
            </a:p>
          </p:txBody>
        </p:sp>
        <p:sp>
          <p:nvSpPr>
            <p:cNvPr id="86" name="TextBox 85"/>
            <p:cNvSpPr txBox="1"/>
            <p:nvPr userDrawn="1"/>
          </p:nvSpPr>
          <p:spPr>
            <a:xfrm>
              <a:off x="-590537" y="-438330"/>
              <a:ext cx="833960" cy="123111"/>
            </a:xfrm>
            <a:prstGeom prst="rect">
              <a:avLst/>
            </a:prstGeom>
            <a:noFill/>
          </p:spPr>
          <p:txBody>
            <a:bodyPr wrap="square" lIns="0" tIns="0" rIns="0" bIns="0" rtlCol="0">
              <a:spAutoFit/>
            </a:bodyPr>
            <a:lstStyle/>
            <a:p>
              <a:pPr algn="r"/>
              <a:r>
                <a:rPr lang="en-GB" sz="800" dirty="0">
                  <a:solidFill>
                    <a:schemeClr val="tx1"/>
                  </a:solidFill>
                </a:rPr>
                <a:t>Left Margin</a:t>
              </a:r>
            </a:p>
          </p:txBody>
        </p:sp>
        <p:sp>
          <p:nvSpPr>
            <p:cNvPr id="87" name="TextBox 86"/>
            <p:cNvSpPr txBox="1"/>
            <p:nvPr userDrawn="1"/>
          </p:nvSpPr>
          <p:spPr>
            <a:xfrm>
              <a:off x="11933758" y="-438330"/>
              <a:ext cx="639242" cy="123111"/>
            </a:xfrm>
            <a:prstGeom prst="rect">
              <a:avLst/>
            </a:prstGeom>
            <a:noFill/>
          </p:spPr>
          <p:txBody>
            <a:bodyPr wrap="square" lIns="0" tIns="0" rIns="0" bIns="0" rtlCol="0">
              <a:spAutoFit/>
            </a:bodyPr>
            <a:lstStyle/>
            <a:p>
              <a:pPr algn="l"/>
              <a:r>
                <a:rPr lang="en-GB" sz="800" dirty="0">
                  <a:solidFill>
                    <a:schemeClr val="tx1"/>
                  </a:solidFill>
                </a:rPr>
                <a:t>Right Margin</a:t>
              </a:r>
            </a:p>
          </p:txBody>
        </p:sp>
      </p:grpSp>
      <p:sp>
        <p:nvSpPr>
          <p:cNvPr id="88"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Tree>
    <p:extLst>
      <p:ext uri="{BB962C8B-B14F-4D97-AF65-F5344CB8AC3E}">
        <p14:creationId xmlns:p14="http://schemas.microsoft.com/office/powerpoint/2010/main" val="1977648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_Title Slide (Black)">
    <p:bg>
      <p:bgPr>
        <a:solidFill>
          <a:srgbClr val="000000"/>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p:spPr>
        <p:txBody>
          <a:bodyPr anchor="ctr"/>
          <a:lstStyle>
            <a:lvl1pPr algn="ctr">
              <a:defRPr>
                <a:solidFill>
                  <a:schemeClr val="bg1"/>
                </a:solidFill>
              </a:defRPr>
            </a:lvl1pPr>
          </a:lstStyle>
          <a:p>
            <a:r>
              <a:rPr lang="en-US"/>
              <a:t>Click icon to add picture</a:t>
            </a:r>
            <a:endParaRPr lang="en-GB" dirty="0"/>
          </a:p>
        </p:txBody>
      </p:sp>
      <p:sp>
        <p:nvSpPr>
          <p:cNvPr id="8" name="Title 1"/>
          <p:cNvSpPr>
            <a:spLocks noGrp="1"/>
          </p:cNvSpPr>
          <p:nvPr>
            <p:ph type="ctrTitle"/>
          </p:nvPr>
        </p:nvSpPr>
        <p:spPr>
          <a:xfrm>
            <a:off x="360000" y="3846097"/>
            <a:ext cx="11466875" cy="1143000"/>
          </a:xfrm>
        </p:spPr>
        <p:txBody>
          <a:bodyPr anchor="b">
            <a:noAutofit/>
          </a:bodyPr>
          <a:lstStyle>
            <a:lvl1pPr algn="l">
              <a:defRPr sz="2400" b="1">
                <a:solidFill>
                  <a:schemeClr val="bg1"/>
                </a:solidFill>
              </a:defRPr>
            </a:lvl1pPr>
          </a:lstStyle>
          <a:p>
            <a:r>
              <a:rPr lang="en-US"/>
              <a:t>Click to edit Master title style</a:t>
            </a:r>
            <a:endParaRPr lang="en-GB" dirty="0"/>
          </a:p>
        </p:txBody>
      </p:sp>
      <p:sp>
        <p:nvSpPr>
          <p:cNvPr id="9" name="Subtitle 2"/>
          <p:cNvSpPr>
            <a:spLocks noGrp="1"/>
          </p:cNvSpPr>
          <p:nvPr>
            <p:ph type="subTitle" idx="1"/>
          </p:nvPr>
        </p:nvSpPr>
        <p:spPr>
          <a:xfrm>
            <a:off x="360000" y="4989097"/>
            <a:ext cx="11466875" cy="1125748"/>
          </a:xfrm>
        </p:spPr>
        <p:txBody>
          <a:bodyPr anchor="t">
            <a:noAutofit/>
          </a:bodyPr>
          <a:lstStyle>
            <a:lvl1pPr marL="0" indent="0" algn="l">
              <a:spcBef>
                <a:spcPts val="2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bg1"/>
                </a:solidFill>
              </a:defRPr>
            </a:lvl1pPr>
          </a:lstStyle>
          <a:p>
            <a:fld id="{4034BEE3-566C-4068-A777-C3A4762E861B}" type="slidenum">
              <a:rPr lang="en-GB" smtClean="0"/>
              <a:pPr/>
              <a:t>‹#›</a:t>
            </a:fld>
            <a:endParaRPr lang="en-GB" dirty="0"/>
          </a:p>
        </p:txBody>
      </p:sp>
      <p:sp>
        <p:nvSpPr>
          <p:cNvPr id="7" name="Text Placeholder 17"/>
          <p:cNvSpPr>
            <a:spLocks noGrp="1"/>
          </p:cNvSpPr>
          <p:nvPr>
            <p:ph type="body" sz="quarter" idx="15" hasCustomPrompt="1"/>
          </p:nvPr>
        </p:nvSpPr>
        <p:spPr>
          <a:xfrm>
            <a:off x="6096000" y="6393509"/>
            <a:ext cx="4670778" cy="197792"/>
          </a:xfrm>
        </p:spPr>
        <p:txBody>
          <a:bodyPr anchor="ctr">
            <a:noAutofit/>
          </a:bodyPr>
          <a:lstStyle>
            <a:lvl1pPr>
              <a:spcBef>
                <a:spcPts val="600"/>
              </a:spcBef>
              <a:defRPr sz="800">
                <a:solidFill>
                  <a:schemeClr val="bg1"/>
                </a:solidFill>
              </a:defRPr>
            </a:lvl1pPr>
          </a:lstStyle>
          <a:p>
            <a:pPr lvl="0"/>
            <a:r>
              <a:rPr lang="en-US" dirty="0"/>
              <a:t>Click to add footer text</a:t>
            </a:r>
          </a:p>
        </p:txBody>
      </p:sp>
    </p:spTree>
    <p:extLst>
      <p:ext uri="{BB962C8B-B14F-4D97-AF65-F5344CB8AC3E}">
        <p14:creationId xmlns:p14="http://schemas.microsoft.com/office/powerpoint/2010/main" val="314099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p:nvPr>
        </p:nvSpPr>
        <p:spPr>
          <a:xfrm>
            <a:off x="359998" y="2984855"/>
            <a:ext cx="11468465" cy="1585557"/>
          </a:xfrm>
        </p:spPr>
        <p:txBody>
          <a:bodyPr anchor="t"/>
          <a:lstStyle>
            <a:lvl1pPr algn="l">
              <a:spcBef>
                <a:spcPts val="200"/>
              </a:spcBef>
              <a:defRPr sz="2400" b="1">
                <a:solidFill>
                  <a:schemeClr val="bg1"/>
                </a:solidFill>
              </a:defRPr>
            </a:lvl1pPr>
            <a:lvl2pPr marL="0" indent="0" algn="l">
              <a:spcBef>
                <a:spcPts val="200"/>
              </a:spcBef>
              <a:buNone/>
              <a:defRPr sz="2200" b="0">
                <a:solidFill>
                  <a:schemeClr val="bg1"/>
                </a:solidFill>
              </a:defRPr>
            </a:lvl2pPr>
          </a:lstStyle>
          <a:p>
            <a:pPr lvl="0"/>
            <a:r>
              <a:rPr lang="en-US"/>
              <a:t>Click to edit Master text styles</a:t>
            </a:r>
          </a:p>
          <a:p>
            <a:pPr lvl="1"/>
            <a:r>
              <a:rPr lang="en-US"/>
              <a:t>Second level</a:t>
            </a:r>
          </a:p>
        </p:txBody>
      </p:sp>
      <p:sp>
        <p:nvSpPr>
          <p:cNvPr id="7" name="Text Placeholder 2"/>
          <p:cNvSpPr>
            <a:spLocks noGrp="1"/>
          </p:cNvSpPr>
          <p:nvPr>
            <p:ph type="body" sz="quarter" idx="16" hasCustomPrompt="1"/>
          </p:nvPr>
        </p:nvSpPr>
        <p:spPr>
          <a:xfrm>
            <a:off x="360363" y="2564672"/>
            <a:ext cx="976312" cy="411163"/>
          </a:xfrm>
        </p:spPr>
        <p:txBody>
          <a:bodyPr anchor="t"/>
          <a:lstStyle>
            <a:lvl1pPr algn="l">
              <a:spcBef>
                <a:spcPts val="200"/>
              </a:spcBef>
              <a:defRPr sz="2400" b="1">
                <a:solidFill>
                  <a:schemeClr val="bg1"/>
                </a:solidFill>
              </a:defRPr>
            </a:lvl1pPr>
            <a:lvl2pPr marL="0" indent="0" algn="l">
              <a:spcBef>
                <a:spcPts val="200"/>
              </a:spcBef>
              <a:buNone/>
              <a:defRPr sz="2200" b="0">
                <a:solidFill>
                  <a:schemeClr val="tx1"/>
                </a:solidFill>
              </a:defRPr>
            </a:lvl2pPr>
          </a:lstStyle>
          <a:p>
            <a:pPr lvl="0"/>
            <a:r>
              <a:rPr lang="en-US" dirty="0"/>
              <a:t>No.</a:t>
            </a:r>
          </a:p>
        </p:txBody>
      </p:sp>
      <p:sp>
        <p:nvSpPr>
          <p:cNvPr id="11" name="Text Placeholder 17"/>
          <p:cNvSpPr>
            <a:spLocks noGrp="1"/>
          </p:cNvSpPr>
          <p:nvPr>
            <p:ph type="body" sz="quarter" idx="17" hasCustomPrompt="1"/>
          </p:nvPr>
        </p:nvSpPr>
        <p:spPr>
          <a:xfrm>
            <a:off x="354012" y="6399213"/>
            <a:ext cx="5741987" cy="182562"/>
          </a:xfrm>
        </p:spPr>
        <p:txBody>
          <a:bodyPr anchor="ctr">
            <a:noAutofit/>
          </a:bodyPr>
          <a:lstStyle>
            <a:lvl1pPr>
              <a:defRPr sz="800">
                <a:solidFill>
                  <a:schemeClr val="bg1"/>
                </a:solidFill>
              </a:defRPr>
            </a:lvl1pPr>
          </a:lstStyle>
          <a:p>
            <a:pPr lvl="0"/>
            <a:r>
              <a:rPr lang="en-US" dirty="0"/>
              <a:t>Click to add footer text</a:t>
            </a:r>
          </a:p>
        </p:txBody>
      </p:sp>
      <p:sp>
        <p:nvSpPr>
          <p:cNvPr id="12" name="Slide Number Placeholder 5"/>
          <p:cNvSpPr txBox="1">
            <a:spLocks/>
          </p:cNvSpPr>
          <p:nvPr userDrawn="1"/>
        </p:nvSpPr>
        <p:spPr>
          <a:xfrm>
            <a:off x="10867671" y="6394275"/>
            <a:ext cx="969962" cy="196850"/>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034BEE3-566C-4068-A777-C3A4762E861B}" type="slidenum">
              <a:rPr lang="en-GB" smtClean="0"/>
              <a:pPr/>
              <a:t>‹#›</a:t>
            </a:fld>
            <a:endParaRPr lang="en-GB" dirty="0"/>
          </a:p>
        </p:txBody>
      </p:sp>
      <p:sp>
        <p:nvSpPr>
          <p:cNvPr id="1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bg1"/>
                </a:solidFill>
              </a:defRPr>
            </a:lvl1pPr>
          </a:lstStyle>
          <a:p>
            <a:fld id="{4034BEE3-566C-4068-A777-C3A4762E861B}" type="slidenum">
              <a:rPr lang="en-GB" smtClean="0"/>
              <a:pPr/>
              <a:t>‹#›</a:t>
            </a:fld>
            <a:endParaRPr lang="en-GB" dirty="0"/>
          </a:p>
        </p:txBody>
      </p:sp>
    </p:spTree>
    <p:extLst>
      <p:ext uri="{BB962C8B-B14F-4D97-AF65-F5344CB8AC3E}">
        <p14:creationId xmlns:p14="http://schemas.microsoft.com/office/powerpoint/2010/main" val="232493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with image)">
    <p:bg>
      <p:bgPr>
        <a:solidFill>
          <a:schemeClr val="tx1"/>
        </a:solidFill>
        <a:effectLst/>
      </p:bgPr>
    </p:bg>
    <p:spTree>
      <p:nvGrpSpPr>
        <p:cNvPr id="1" name=""/>
        <p:cNvGrpSpPr/>
        <p:nvPr/>
      </p:nvGrpSpPr>
      <p:grpSpPr>
        <a:xfrm>
          <a:off x="0" y="0"/>
          <a:ext cx="0" cy="0"/>
          <a:chOff x="0" y="0"/>
          <a:chExt cx="0" cy="0"/>
        </a:xfrm>
      </p:grpSpPr>
      <p:pic>
        <p:nvPicPr>
          <p:cNvPr id="5" name="Picture Placeholder 10"/>
          <p:cNvPicPr>
            <a:picLocks noChangeAspect="1"/>
          </p:cNvPicPr>
          <p:nvPr userDrawn="1"/>
        </p:nvPicPr>
        <p:blipFill>
          <a:blip r:embed="rId2">
            <a:extLst>
              <a:ext uri="{28A0092B-C50C-407E-A947-70E740481C1C}">
                <a14:useLocalDpi xmlns:a14="http://schemas.microsoft.com/office/drawing/2010/main" val="0"/>
              </a:ext>
            </a:extLst>
          </a:blip>
          <a:srcRect l="38" r="38"/>
          <a:stretch>
            <a:fillRect/>
          </a:stretch>
        </p:blipFill>
        <p:spPr>
          <a:xfrm>
            <a:off x="0" y="0"/>
            <a:ext cx="12192000" cy="6858000"/>
          </a:xfrm>
          <a:prstGeom prst="rect">
            <a:avLst/>
          </a:prstGeom>
        </p:spPr>
      </p:pic>
      <p:sp>
        <p:nvSpPr>
          <p:cNvPr id="7" name="Text Placeholder 2"/>
          <p:cNvSpPr>
            <a:spLocks noGrp="1"/>
          </p:cNvSpPr>
          <p:nvPr>
            <p:ph type="body" sz="quarter" idx="15"/>
          </p:nvPr>
        </p:nvSpPr>
        <p:spPr>
          <a:xfrm>
            <a:off x="359998" y="2984855"/>
            <a:ext cx="11466875" cy="1585557"/>
          </a:xfrm>
        </p:spPr>
        <p:txBody>
          <a:bodyPr anchor="t"/>
          <a:lstStyle>
            <a:lvl1pPr algn="l">
              <a:spcBef>
                <a:spcPts val="200"/>
              </a:spcBef>
              <a:defRPr sz="2400" b="1">
                <a:solidFill>
                  <a:schemeClr val="bg1"/>
                </a:solidFill>
              </a:defRPr>
            </a:lvl1pPr>
            <a:lvl2pPr marL="0" indent="0" algn="l">
              <a:spcBef>
                <a:spcPts val="200"/>
              </a:spcBef>
              <a:buNone/>
              <a:defRPr sz="2200" b="0">
                <a:solidFill>
                  <a:schemeClr val="bg1"/>
                </a:solidFill>
              </a:defRPr>
            </a:lvl2pPr>
          </a:lstStyle>
          <a:p>
            <a:pPr lvl="0"/>
            <a:r>
              <a:rPr lang="en-US"/>
              <a:t>Click to edit Master text styles</a:t>
            </a:r>
          </a:p>
          <a:p>
            <a:pPr lvl="1"/>
            <a:r>
              <a:rPr lang="en-US"/>
              <a:t>Second level</a:t>
            </a:r>
          </a:p>
        </p:txBody>
      </p:sp>
      <p:sp>
        <p:nvSpPr>
          <p:cNvPr id="9" name="Text Placeholder 2"/>
          <p:cNvSpPr>
            <a:spLocks noGrp="1"/>
          </p:cNvSpPr>
          <p:nvPr>
            <p:ph type="body" sz="quarter" idx="16" hasCustomPrompt="1"/>
          </p:nvPr>
        </p:nvSpPr>
        <p:spPr>
          <a:xfrm>
            <a:off x="359999" y="2564672"/>
            <a:ext cx="976676" cy="411163"/>
          </a:xfrm>
        </p:spPr>
        <p:txBody>
          <a:bodyPr anchor="t"/>
          <a:lstStyle>
            <a:lvl1pPr algn="l">
              <a:spcBef>
                <a:spcPts val="200"/>
              </a:spcBef>
              <a:defRPr sz="2400" b="1">
                <a:solidFill>
                  <a:schemeClr val="bg1"/>
                </a:solidFill>
              </a:defRPr>
            </a:lvl1pPr>
            <a:lvl2pPr marL="0" indent="0" algn="l">
              <a:spcBef>
                <a:spcPts val="200"/>
              </a:spcBef>
              <a:buNone/>
              <a:defRPr sz="2200" b="0">
                <a:solidFill>
                  <a:schemeClr val="tx1"/>
                </a:solidFill>
              </a:defRPr>
            </a:lvl2pPr>
          </a:lstStyle>
          <a:p>
            <a:pPr lvl="0"/>
            <a:r>
              <a:rPr lang="en-US" dirty="0"/>
              <a:t>No.</a:t>
            </a:r>
          </a:p>
        </p:txBody>
      </p:sp>
      <p:sp>
        <p:nvSpPr>
          <p:cNvPr id="8" name="Text Placeholder 17"/>
          <p:cNvSpPr>
            <a:spLocks noGrp="1"/>
          </p:cNvSpPr>
          <p:nvPr>
            <p:ph type="body" sz="quarter" idx="17" hasCustomPrompt="1"/>
          </p:nvPr>
        </p:nvSpPr>
        <p:spPr>
          <a:xfrm>
            <a:off x="354012" y="6399213"/>
            <a:ext cx="5741987" cy="182562"/>
          </a:xfrm>
        </p:spPr>
        <p:txBody>
          <a:bodyPr anchor="ctr">
            <a:noAutofit/>
          </a:bodyPr>
          <a:lstStyle>
            <a:lvl1pPr>
              <a:defRPr sz="800">
                <a:solidFill>
                  <a:schemeClr val="bg1"/>
                </a:solidFill>
              </a:defRPr>
            </a:lvl1pPr>
          </a:lstStyle>
          <a:p>
            <a:pPr lvl="0"/>
            <a:r>
              <a:rPr lang="en-US" dirty="0"/>
              <a:t>Click to add footer text</a:t>
            </a:r>
          </a:p>
        </p:txBody>
      </p:sp>
      <p:sp>
        <p:nvSpPr>
          <p:cNvPr id="10"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bg1"/>
                </a:solidFill>
              </a:defRPr>
            </a:lvl1pPr>
          </a:lstStyle>
          <a:p>
            <a:fld id="{4034BEE3-566C-4068-A777-C3A4762E861B}" type="slidenum">
              <a:rPr lang="en-GB" smtClean="0"/>
              <a:pPr/>
              <a:t>‹#›</a:t>
            </a:fld>
            <a:endParaRPr lang="en-GB" dirty="0"/>
          </a:p>
        </p:txBody>
      </p:sp>
    </p:spTree>
    <p:extLst>
      <p:ext uri="{BB962C8B-B14F-4D97-AF65-F5344CB8AC3E}">
        <p14:creationId xmlns:p14="http://schemas.microsoft.com/office/powerpoint/2010/main" val="631986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x1 Box">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3" name="Slide Number Placeholder 2"/>
          <p:cNvSpPr>
            <a:spLocks noGrp="1"/>
          </p:cNvSpPr>
          <p:nvPr>
            <p:ph type="sldNum" sz="quarter" idx="10"/>
          </p:nvPr>
        </p:nvSpPr>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381001" y="1031840"/>
            <a:ext cx="11425767" cy="4906999"/>
          </a:xfrm>
        </p:spPr>
        <p:txBody>
          <a:bodyPr>
            <a:noAutofit/>
          </a:bodyPr>
          <a:lstStyle>
            <a:lvl1pPr>
              <a:defRPr b="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8656754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x2 Box">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3" name="Slide Number Placeholder 2"/>
          <p:cNvSpPr>
            <a:spLocks noGrp="1"/>
          </p:cNvSpPr>
          <p:nvPr>
            <p:ph type="sldNum" sz="quarter" idx="10"/>
          </p:nvPr>
        </p:nvSpPr>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381000" y="1031839"/>
            <a:ext cx="5374217" cy="4916524"/>
          </a:xfrm>
        </p:spPr>
        <p:txBody>
          <a:bodyPr>
            <a:noAutofit/>
          </a:bodyPr>
          <a:lstStyle>
            <a:lvl1pPr>
              <a:defRPr b="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Content Placeholder 6"/>
          <p:cNvSpPr>
            <a:spLocks noGrp="1"/>
          </p:cNvSpPr>
          <p:nvPr>
            <p:ph sz="quarter" idx="12"/>
          </p:nvPr>
        </p:nvSpPr>
        <p:spPr>
          <a:xfrm>
            <a:off x="6434667" y="1031839"/>
            <a:ext cx="5372100" cy="4916524"/>
          </a:xfrm>
        </p:spPr>
        <p:txBody>
          <a:bodyPr lIns="0">
            <a:noAutofit/>
          </a:bodyPr>
          <a:lstStyle>
            <a:lvl1pPr>
              <a:defRPr b="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4753779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3" name="Slide Number Placeholder 2"/>
          <p:cNvSpPr>
            <a:spLocks noGrp="1"/>
          </p:cNvSpPr>
          <p:nvPr>
            <p:ph type="sldNum" sz="quarter" idx="10"/>
          </p:nvPr>
        </p:nvSpPr>
        <p:spPr/>
        <p:txBody>
          <a:bodyPr/>
          <a:lstStyle/>
          <a:p>
            <a:fld id="{9784CBA3-D598-4B1F-BAA3-EE14B5154290}" type="slidenum">
              <a:rPr lang="en-AU" smtClean="0"/>
              <a:pPr/>
              <a:t>‹#›</a:t>
            </a:fld>
            <a:endParaRPr lang="en-AU" dirty="0"/>
          </a:p>
        </p:txBody>
      </p:sp>
    </p:spTree>
    <p:extLst>
      <p:ext uri="{BB962C8B-B14F-4D97-AF65-F5344CB8AC3E}">
        <p14:creationId xmlns:p14="http://schemas.microsoft.com/office/powerpoint/2010/main" val="27742022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Blank (White)">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Tree>
    <p:extLst>
      <p:ext uri="{BB962C8B-B14F-4D97-AF65-F5344CB8AC3E}">
        <p14:creationId xmlns:p14="http://schemas.microsoft.com/office/powerpoint/2010/main" val="2050970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Title Slide (Black)">
    <p:bg>
      <p:bgPr>
        <a:solidFill>
          <a:srgbClr val="000000"/>
        </a:solid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7162800" y="1137600"/>
            <a:ext cx="4666800" cy="1789200"/>
          </a:xfrm>
        </p:spPr>
        <p:txBody>
          <a:bodyPr anchor="b">
            <a:noAutofit/>
          </a:bodyPr>
          <a:lstStyle>
            <a:lvl1pPr algn="l">
              <a:defRPr sz="2400" b="1">
                <a:solidFill>
                  <a:schemeClr val="bg1"/>
                </a:solidFill>
              </a:defRPr>
            </a:lvl1pPr>
          </a:lstStyle>
          <a:p>
            <a:r>
              <a:rPr lang="en-US" altLang="zh-CN"/>
              <a:t>Click to edit Master title style</a:t>
            </a:r>
            <a:endParaRPr lang="en-GB" dirty="0"/>
          </a:p>
        </p:txBody>
      </p:sp>
      <p:sp>
        <p:nvSpPr>
          <p:cNvPr id="8" name="Subtitle 2"/>
          <p:cNvSpPr>
            <a:spLocks noGrp="1"/>
          </p:cNvSpPr>
          <p:nvPr>
            <p:ph type="subTitle" idx="1"/>
          </p:nvPr>
        </p:nvSpPr>
        <p:spPr>
          <a:xfrm>
            <a:off x="7162800" y="3146400"/>
            <a:ext cx="4666800" cy="1882800"/>
          </a:xfr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GB" dirty="0"/>
          </a:p>
        </p:txBody>
      </p:sp>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3600" y="457200"/>
            <a:ext cx="6352588" cy="507600"/>
          </a:xfrm>
          <a:prstGeom prst="rect">
            <a:avLst/>
          </a:prstGeom>
        </p:spPr>
      </p:pic>
    </p:spTree>
    <p:extLst>
      <p:ext uri="{BB962C8B-B14F-4D97-AF65-F5344CB8AC3E}">
        <p14:creationId xmlns:p14="http://schemas.microsoft.com/office/powerpoint/2010/main" val="1283493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_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p:nvPr>
        </p:nvSpPr>
        <p:spPr>
          <a:xfrm>
            <a:off x="359998" y="2984855"/>
            <a:ext cx="11468465" cy="1585557"/>
          </a:xfrm>
        </p:spPr>
        <p:txBody>
          <a:bodyPr anchor="t"/>
          <a:lstStyle>
            <a:lvl1pPr algn="l">
              <a:spcBef>
                <a:spcPts val="200"/>
              </a:spcBef>
              <a:defRPr sz="2400" b="1">
                <a:solidFill>
                  <a:schemeClr val="bg1"/>
                </a:solidFill>
              </a:defRPr>
            </a:lvl1pPr>
            <a:lvl2pPr marL="0" indent="0" algn="l">
              <a:spcBef>
                <a:spcPts val="200"/>
              </a:spcBef>
              <a:buNone/>
              <a:defRPr sz="2200" b="0">
                <a:solidFill>
                  <a:schemeClr val="bg1"/>
                </a:solidFill>
              </a:defRPr>
            </a:lvl2pPr>
          </a:lstStyle>
          <a:p>
            <a:pPr lvl="0"/>
            <a:r>
              <a:rPr lang="en-US" altLang="zh-CN"/>
              <a:t>Edit Master text styles</a:t>
            </a:r>
          </a:p>
          <a:p>
            <a:pPr lvl="1"/>
            <a:r>
              <a:rPr lang="en-US" altLang="zh-CN"/>
              <a:t>Second level</a:t>
            </a:r>
          </a:p>
        </p:txBody>
      </p:sp>
      <p:sp>
        <p:nvSpPr>
          <p:cNvPr id="7" name="Text Placeholder 2"/>
          <p:cNvSpPr>
            <a:spLocks noGrp="1"/>
          </p:cNvSpPr>
          <p:nvPr>
            <p:ph type="body" sz="quarter" idx="16" hasCustomPrompt="1"/>
          </p:nvPr>
        </p:nvSpPr>
        <p:spPr>
          <a:xfrm>
            <a:off x="360363" y="2564672"/>
            <a:ext cx="976312" cy="411163"/>
          </a:xfrm>
        </p:spPr>
        <p:txBody>
          <a:bodyPr anchor="t"/>
          <a:lstStyle>
            <a:lvl1pPr algn="l">
              <a:spcBef>
                <a:spcPts val="200"/>
              </a:spcBef>
              <a:defRPr sz="2400" b="1">
                <a:solidFill>
                  <a:schemeClr val="bg1"/>
                </a:solidFill>
              </a:defRPr>
            </a:lvl1pPr>
            <a:lvl2pPr marL="0" indent="0" algn="l">
              <a:spcBef>
                <a:spcPts val="200"/>
              </a:spcBef>
              <a:buNone/>
              <a:defRPr sz="2200" b="0">
                <a:solidFill>
                  <a:schemeClr val="tx1"/>
                </a:solidFill>
              </a:defRPr>
            </a:lvl2pPr>
          </a:lstStyle>
          <a:p>
            <a:pPr lvl="0"/>
            <a:r>
              <a:rPr lang="en-US" dirty="0"/>
              <a:t>No.</a:t>
            </a:r>
          </a:p>
        </p:txBody>
      </p:sp>
      <p:sp>
        <p:nvSpPr>
          <p:cNvPr id="10"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bg1"/>
                </a:solidFill>
              </a:defRPr>
            </a:lvl1pPr>
          </a:lstStyle>
          <a:p>
            <a:fld id="{4034BEE3-566C-4068-A777-C3A4762E861B}" type="slidenum">
              <a:rPr lang="en-GB" smtClean="0"/>
              <a:pPr/>
              <a:t>‹#›</a:t>
            </a:fld>
            <a:endParaRPr lang="en-GB" dirty="0"/>
          </a:p>
        </p:txBody>
      </p:sp>
      <p:sp>
        <p:nvSpPr>
          <p:cNvPr id="11" name="Text Placeholder 17"/>
          <p:cNvSpPr>
            <a:spLocks noGrp="1"/>
          </p:cNvSpPr>
          <p:nvPr>
            <p:ph type="body" sz="quarter" idx="17" hasCustomPrompt="1"/>
          </p:nvPr>
        </p:nvSpPr>
        <p:spPr>
          <a:xfrm>
            <a:off x="354012" y="6399213"/>
            <a:ext cx="5741987" cy="182562"/>
          </a:xfrm>
        </p:spPr>
        <p:txBody>
          <a:bodyPr anchor="ctr">
            <a:noAutofit/>
          </a:bodyPr>
          <a:lstStyle>
            <a:lvl1pPr>
              <a:defRPr sz="800">
                <a:solidFill>
                  <a:schemeClr val="bg1"/>
                </a:solidFill>
              </a:defRPr>
            </a:lvl1pPr>
          </a:lstStyle>
          <a:p>
            <a:pPr lvl="0"/>
            <a:r>
              <a:rPr lang="en-US" dirty="0"/>
              <a:t>Click to add footer text</a:t>
            </a:r>
          </a:p>
        </p:txBody>
      </p:sp>
    </p:spTree>
    <p:extLst>
      <p:ext uri="{BB962C8B-B14F-4D97-AF65-F5344CB8AC3E}">
        <p14:creationId xmlns:p14="http://schemas.microsoft.com/office/powerpoint/2010/main" val="1335218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4_Title Slide 1 (White)">
    <p:bg>
      <p:bgPr>
        <a:solidFill>
          <a:schemeClr val="bg1"/>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p:spPr>
        <p:txBody>
          <a:bodyPr anchor="ctr"/>
          <a:lstStyle>
            <a:lvl1pPr algn="ctr">
              <a:defRPr>
                <a:solidFill>
                  <a:schemeClr val="tx1"/>
                </a:solidFill>
              </a:defRPr>
            </a:lvl1pPr>
          </a:lstStyle>
          <a:p>
            <a:r>
              <a:rPr lang="en-US"/>
              <a:t>Click icon to add picture</a:t>
            </a:r>
            <a:endParaRPr lang="en-GB" dirty="0"/>
          </a:p>
        </p:txBody>
      </p:sp>
      <p:sp>
        <p:nvSpPr>
          <p:cNvPr id="2" name="Title 1"/>
          <p:cNvSpPr>
            <a:spLocks noGrp="1"/>
          </p:cNvSpPr>
          <p:nvPr>
            <p:ph type="ctrTitle"/>
          </p:nvPr>
        </p:nvSpPr>
        <p:spPr>
          <a:xfrm>
            <a:off x="360000" y="3846097"/>
            <a:ext cx="11466875" cy="1143000"/>
          </a:xfrm>
        </p:spPr>
        <p:txBody>
          <a:bodyPr anchor="b">
            <a:noAutofit/>
          </a:bodyPr>
          <a:lstStyle>
            <a:lvl1pPr algn="l">
              <a:defRPr sz="2400" b="1">
                <a:solidFill>
                  <a:schemeClr val="tx1"/>
                </a:solidFill>
              </a:defRPr>
            </a:lvl1pPr>
          </a:lstStyle>
          <a:p>
            <a:r>
              <a:rPr lang="en-US"/>
              <a:t>Click to edit Master title style</a:t>
            </a:r>
            <a:endParaRPr lang="en-GB" dirty="0"/>
          </a:p>
        </p:txBody>
      </p:sp>
      <p:sp>
        <p:nvSpPr>
          <p:cNvPr id="3" name="Subtitle 2"/>
          <p:cNvSpPr>
            <a:spLocks noGrp="1"/>
          </p:cNvSpPr>
          <p:nvPr>
            <p:ph type="subTitle" idx="1"/>
          </p:nvPr>
        </p:nvSpPr>
        <p:spPr>
          <a:xfrm>
            <a:off x="360000" y="4989097"/>
            <a:ext cx="11466875" cy="1125748"/>
          </a:xfrm>
        </p:spPr>
        <p:txBody>
          <a:bodyPr anchor="t">
            <a:noAutofit/>
          </a:bodyPr>
          <a:lstStyle>
            <a:lvl1pPr marL="0" indent="0" algn="l">
              <a:spcBef>
                <a:spcPts val="200"/>
              </a:spcBef>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solidFill>
                  <a:srgbClr val="717171"/>
                </a:solidFill>
              </a:rPr>
              <a:pPr/>
              <a:t>‹#›</a:t>
            </a:fld>
            <a:endParaRPr lang="en-GB" dirty="0">
              <a:solidFill>
                <a:srgbClr val="717171"/>
              </a:solidFill>
            </a:endParaRPr>
          </a:p>
        </p:txBody>
      </p:sp>
      <p:sp>
        <p:nvSpPr>
          <p:cNvPr id="8" name="Text Placeholder 17"/>
          <p:cNvSpPr>
            <a:spLocks noGrp="1"/>
          </p:cNvSpPr>
          <p:nvPr>
            <p:ph type="body" sz="quarter" idx="15"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Tree>
    <p:extLst>
      <p:ext uri="{BB962C8B-B14F-4D97-AF65-F5344CB8AC3E}">
        <p14:creationId xmlns:p14="http://schemas.microsoft.com/office/powerpoint/2010/main" val="2639216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359999" y="430717"/>
            <a:ext cx="11466875" cy="404119"/>
          </a:xfrm>
          <a:prstGeom prst="rect">
            <a:avLst/>
          </a:prstGeom>
        </p:spPr>
        <p:txBody>
          <a:bodyPr vert="horz" lIns="0" tIns="0" rIns="0" bIns="0" rtlCol="0" anchor="t">
            <a:noAutofit/>
          </a:bodyPr>
          <a:lstStyle/>
          <a:p>
            <a:r>
              <a:rPr lang="en-US"/>
              <a:t>Click to edit Master title style</a:t>
            </a:r>
            <a:endParaRPr lang="en-GB" dirty="0"/>
          </a:p>
        </p:txBody>
      </p:sp>
      <p:sp>
        <p:nvSpPr>
          <p:cNvPr id="9" name="Text Placeholder 2"/>
          <p:cNvSpPr>
            <a:spLocks noGrp="1"/>
          </p:cNvSpPr>
          <p:nvPr>
            <p:ph type="body" sz="quarter" idx="16"/>
          </p:nvPr>
        </p:nvSpPr>
        <p:spPr>
          <a:xfrm>
            <a:off x="357188" y="909635"/>
            <a:ext cx="11477331" cy="396875"/>
          </a:xfrm>
        </p:spPr>
        <p:txBody>
          <a:bodyPr/>
          <a:lstStyle>
            <a:lvl1pPr>
              <a:defRPr sz="1800"/>
            </a:lvl1pPr>
          </a:lstStyle>
          <a:p>
            <a:pPr lvl="0"/>
            <a:r>
              <a:rPr lang="en-US"/>
              <a:t>Click to edit Master text styles</a:t>
            </a:r>
          </a:p>
        </p:txBody>
      </p:sp>
      <p:sp>
        <p:nvSpPr>
          <p:cNvPr id="8" name="Text Placeholder 17"/>
          <p:cNvSpPr>
            <a:spLocks noGrp="1"/>
          </p:cNvSpPr>
          <p:nvPr>
            <p:ph type="body" sz="quarter" idx="15"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
        <p:nvSpPr>
          <p:cNvPr id="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solidFill>
                  <a:srgbClr val="717171"/>
                </a:solidFill>
              </a:rPr>
              <a:pPr/>
              <a:t>‹#›</a:t>
            </a:fld>
            <a:endParaRPr lang="en-GB" dirty="0">
              <a:solidFill>
                <a:srgbClr val="717171"/>
              </a:solidFill>
            </a:endParaRPr>
          </a:p>
        </p:txBody>
      </p:sp>
    </p:spTree>
    <p:extLst>
      <p:ext uri="{BB962C8B-B14F-4D97-AF65-F5344CB8AC3E}">
        <p14:creationId xmlns:p14="http://schemas.microsoft.com/office/powerpoint/2010/main" val="697327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Blank (White)">
    <p:spTree>
      <p:nvGrpSpPr>
        <p:cNvPr id="1" name=""/>
        <p:cNvGrpSpPr/>
        <p:nvPr/>
      </p:nvGrpSpPr>
      <p:grpSpPr>
        <a:xfrm>
          <a:off x="0" y="0"/>
          <a:ext cx="0" cy="0"/>
          <a:chOff x="0" y="0"/>
          <a:chExt cx="0" cy="0"/>
        </a:xfrm>
      </p:grpSpPr>
      <p:sp>
        <p:nvSpPr>
          <p:cNvPr id="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solidFill>
                  <a:srgbClr val="717171"/>
                </a:solidFill>
              </a:rPr>
              <a:pPr/>
              <a:t>‹#›</a:t>
            </a:fld>
            <a:endParaRPr lang="en-GB" dirty="0">
              <a:solidFill>
                <a:srgbClr val="717171"/>
              </a:solidFill>
            </a:endParaRPr>
          </a:p>
        </p:txBody>
      </p:sp>
      <p:sp>
        <p:nvSpPr>
          <p:cNvPr id="4" name="Text Placeholder 17"/>
          <p:cNvSpPr>
            <a:spLocks noGrp="1"/>
          </p:cNvSpPr>
          <p:nvPr>
            <p:ph type="body" sz="quarter" idx="15"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Tree>
    <p:extLst>
      <p:ext uri="{BB962C8B-B14F-4D97-AF65-F5344CB8AC3E}">
        <p14:creationId xmlns:p14="http://schemas.microsoft.com/office/powerpoint/2010/main" val="485278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3_Title Slide (Black)">
    <p:bg>
      <p:bgPr>
        <a:solidFill>
          <a:srgbClr val="000000"/>
        </a:solid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7162800" y="1137600"/>
            <a:ext cx="4666800" cy="1789200"/>
          </a:xfrm>
        </p:spPr>
        <p:txBody>
          <a:bodyPr anchor="b">
            <a:noAutofit/>
          </a:bodyPr>
          <a:lstStyle>
            <a:lvl1pPr algn="l">
              <a:defRPr sz="2400" b="1">
                <a:solidFill>
                  <a:schemeClr val="bg1"/>
                </a:solidFill>
              </a:defRPr>
            </a:lvl1pPr>
          </a:lstStyle>
          <a:p>
            <a:r>
              <a:rPr lang="en-US"/>
              <a:t>Click to edit Master title style</a:t>
            </a:r>
            <a:endParaRPr lang="en-GB" dirty="0"/>
          </a:p>
        </p:txBody>
      </p:sp>
      <p:sp>
        <p:nvSpPr>
          <p:cNvPr id="8" name="Subtitle 2"/>
          <p:cNvSpPr>
            <a:spLocks noGrp="1"/>
          </p:cNvSpPr>
          <p:nvPr>
            <p:ph type="subTitle" idx="1"/>
          </p:nvPr>
        </p:nvSpPr>
        <p:spPr>
          <a:xfrm>
            <a:off x="7162800" y="3146400"/>
            <a:ext cx="4666800" cy="1882800"/>
          </a:xfr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bg1"/>
                </a:solidFill>
              </a:defRPr>
            </a:lvl1pPr>
          </a:lstStyle>
          <a:p>
            <a:fld id="{4034BEE3-566C-4068-A777-C3A4762E861B}" type="slidenum">
              <a:rPr lang="en-GB" smtClean="0">
                <a:solidFill>
                  <a:srgbClr val="FFFFFF"/>
                </a:solidFill>
              </a:rPr>
              <a:pPr/>
              <a:t>‹#›</a:t>
            </a:fld>
            <a:endParaRPr lang="en-GB" dirty="0">
              <a:solidFill>
                <a:srgbClr val="FFFFFF"/>
              </a:solidFill>
            </a:endParaRPr>
          </a:p>
        </p:txBody>
      </p:sp>
    </p:spTree>
    <p:extLst>
      <p:ext uri="{BB962C8B-B14F-4D97-AF65-F5344CB8AC3E}">
        <p14:creationId xmlns:p14="http://schemas.microsoft.com/office/powerpoint/2010/main" val="89554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4_Title Slide (Black)">
    <p:bg>
      <p:bgPr>
        <a:solidFill>
          <a:srgbClr val="000000"/>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p:spPr>
        <p:txBody>
          <a:bodyPr anchor="ctr"/>
          <a:lstStyle>
            <a:lvl1pPr algn="ctr">
              <a:defRPr>
                <a:solidFill>
                  <a:schemeClr val="bg1"/>
                </a:solidFill>
              </a:defRPr>
            </a:lvl1pPr>
          </a:lstStyle>
          <a:p>
            <a:r>
              <a:rPr lang="en-US"/>
              <a:t>Click icon to add picture</a:t>
            </a:r>
            <a:endParaRPr lang="en-GB" dirty="0"/>
          </a:p>
        </p:txBody>
      </p:sp>
      <p:sp>
        <p:nvSpPr>
          <p:cNvPr id="8" name="Title 1"/>
          <p:cNvSpPr>
            <a:spLocks noGrp="1"/>
          </p:cNvSpPr>
          <p:nvPr>
            <p:ph type="ctrTitle"/>
          </p:nvPr>
        </p:nvSpPr>
        <p:spPr>
          <a:xfrm>
            <a:off x="360000" y="3846097"/>
            <a:ext cx="11466875" cy="1143000"/>
          </a:xfrm>
        </p:spPr>
        <p:txBody>
          <a:bodyPr anchor="b">
            <a:noAutofit/>
          </a:bodyPr>
          <a:lstStyle>
            <a:lvl1pPr algn="l">
              <a:defRPr sz="2400" b="1">
                <a:solidFill>
                  <a:schemeClr val="bg1"/>
                </a:solidFill>
              </a:defRPr>
            </a:lvl1pPr>
          </a:lstStyle>
          <a:p>
            <a:r>
              <a:rPr lang="en-US"/>
              <a:t>Click to edit Master title style</a:t>
            </a:r>
            <a:endParaRPr lang="en-GB" dirty="0"/>
          </a:p>
        </p:txBody>
      </p:sp>
      <p:sp>
        <p:nvSpPr>
          <p:cNvPr id="9" name="Subtitle 2"/>
          <p:cNvSpPr>
            <a:spLocks noGrp="1"/>
          </p:cNvSpPr>
          <p:nvPr>
            <p:ph type="subTitle" idx="1"/>
          </p:nvPr>
        </p:nvSpPr>
        <p:spPr>
          <a:xfrm>
            <a:off x="360000" y="4989097"/>
            <a:ext cx="11466875" cy="1125748"/>
          </a:xfrm>
        </p:spPr>
        <p:txBody>
          <a:bodyPr anchor="t">
            <a:noAutofit/>
          </a:bodyPr>
          <a:lstStyle>
            <a:lvl1pPr marL="0" indent="0" algn="l">
              <a:spcBef>
                <a:spcPts val="2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bg1"/>
                </a:solidFill>
              </a:defRPr>
            </a:lvl1pPr>
          </a:lstStyle>
          <a:p>
            <a:fld id="{4034BEE3-566C-4068-A777-C3A4762E861B}" type="slidenum">
              <a:rPr lang="en-GB" smtClean="0">
                <a:solidFill>
                  <a:srgbClr val="FFFFFF"/>
                </a:solidFill>
              </a:rPr>
              <a:pPr/>
              <a:t>‹#›</a:t>
            </a:fld>
            <a:endParaRPr lang="en-GB" dirty="0">
              <a:solidFill>
                <a:srgbClr val="FFFFFF"/>
              </a:solidFill>
            </a:endParaRPr>
          </a:p>
        </p:txBody>
      </p:sp>
      <p:sp>
        <p:nvSpPr>
          <p:cNvPr id="7" name="Text Placeholder 17"/>
          <p:cNvSpPr>
            <a:spLocks noGrp="1"/>
          </p:cNvSpPr>
          <p:nvPr>
            <p:ph type="body" sz="quarter" idx="15" hasCustomPrompt="1"/>
          </p:nvPr>
        </p:nvSpPr>
        <p:spPr>
          <a:xfrm>
            <a:off x="6096000" y="6393509"/>
            <a:ext cx="4670778" cy="197792"/>
          </a:xfrm>
        </p:spPr>
        <p:txBody>
          <a:bodyPr anchor="ctr">
            <a:noAutofit/>
          </a:bodyPr>
          <a:lstStyle>
            <a:lvl1pPr>
              <a:spcBef>
                <a:spcPts val="600"/>
              </a:spcBef>
              <a:defRPr sz="800">
                <a:solidFill>
                  <a:schemeClr val="bg1"/>
                </a:solidFill>
              </a:defRPr>
            </a:lvl1pPr>
          </a:lstStyle>
          <a:p>
            <a:pPr lvl="0"/>
            <a:r>
              <a:rPr lang="en-US" dirty="0"/>
              <a:t>Click to add footer text</a:t>
            </a:r>
          </a:p>
        </p:txBody>
      </p:sp>
    </p:spTree>
    <p:extLst>
      <p:ext uri="{BB962C8B-B14F-4D97-AF65-F5344CB8AC3E}">
        <p14:creationId xmlns:p14="http://schemas.microsoft.com/office/powerpoint/2010/main" val="1311708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4_Title and 3 x 3 x 6 Content">
    <p:spTree>
      <p:nvGrpSpPr>
        <p:cNvPr id="1" name=""/>
        <p:cNvGrpSpPr/>
        <p:nvPr/>
      </p:nvGrpSpPr>
      <p:grpSpPr>
        <a:xfrm>
          <a:off x="0" y="0"/>
          <a:ext cx="0" cy="0"/>
          <a:chOff x="0" y="0"/>
          <a:chExt cx="0" cy="0"/>
        </a:xfrm>
      </p:grpSpPr>
      <p:sp>
        <p:nvSpPr>
          <p:cNvPr id="10" name="Content Placeholder 2"/>
          <p:cNvSpPr>
            <a:spLocks noGrp="1"/>
          </p:cNvSpPr>
          <p:nvPr>
            <p:ph idx="1"/>
          </p:nvPr>
        </p:nvSpPr>
        <p:spPr>
          <a:xfrm>
            <a:off x="360362" y="1712368"/>
            <a:ext cx="2730356" cy="400049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solidFill>
                  <a:srgbClr val="717171"/>
                </a:solidFill>
              </a:rPr>
              <a:pPr/>
              <a:t>‹#›</a:t>
            </a:fld>
            <a:endParaRPr lang="en-GB" dirty="0">
              <a:solidFill>
                <a:srgbClr val="717171"/>
              </a:solidFill>
            </a:endParaRPr>
          </a:p>
        </p:txBody>
      </p:sp>
      <p:sp>
        <p:nvSpPr>
          <p:cNvPr id="78" name="Title Placeholder 1"/>
          <p:cNvSpPr>
            <a:spLocks noGrp="1"/>
          </p:cNvSpPr>
          <p:nvPr>
            <p:ph type="title"/>
          </p:nvPr>
        </p:nvSpPr>
        <p:spPr>
          <a:xfrm>
            <a:off x="360363" y="430717"/>
            <a:ext cx="11466510" cy="404119"/>
          </a:xfrm>
          <a:prstGeom prst="rect">
            <a:avLst/>
          </a:prstGeom>
        </p:spPr>
        <p:txBody>
          <a:bodyPr vert="horz" lIns="0" tIns="0" rIns="0" bIns="0" rtlCol="0" anchor="t">
            <a:noAutofit/>
          </a:bodyPr>
          <a:lstStyle/>
          <a:p>
            <a:r>
              <a:rPr lang="en-GB" dirty="0"/>
              <a:t>Click to edit Master title style</a:t>
            </a:r>
          </a:p>
        </p:txBody>
      </p:sp>
      <p:sp>
        <p:nvSpPr>
          <p:cNvPr id="79" name="Text Placeholder 2"/>
          <p:cNvSpPr>
            <a:spLocks noGrp="1"/>
          </p:cNvSpPr>
          <p:nvPr>
            <p:ph type="body" sz="quarter" idx="16"/>
          </p:nvPr>
        </p:nvSpPr>
        <p:spPr>
          <a:xfrm>
            <a:off x="360362" y="909635"/>
            <a:ext cx="11466511" cy="396875"/>
          </a:xfrm>
        </p:spPr>
        <p:txBody>
          <a:bodyPr/>
          <a:lstStyle>
            <a:lvl1pPr>
              <a:defRPr sz="1800"/>
            </a:lvl1pPr>
          </a:lstStyle>
          <a:p>
            <a:pPr lvl="0"/>
            <a:r>
              <a:rPr lang="en-GB" dirty="0"/>
              <a:t>Click to edit Master text styles</a:t>
            </a:r>
          </a:p>
        </p:txBody>
      </p:sp>
      <p:sp>
        <p:nvSpPr>
          <p:cNvPr id="80" name="Content Placeholder 2"/>
          <p:cNvSpPr>
            <a:spLocks noGrp="1"/>
          </p:cNvSpPr>
          <p:nvPr>
            <p:ph idx="20"/>
          </p:nvPr>
        </p:nvSpPr>
        <p:spPr>
          <a:xfrm>
            <a:off x="3272084" y="1712368"/>
            <a:ext cx="2730356" cy="400049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1" name="Content Placeholder 2"/>
          <p:cNvSpPr>
            <a:spLocks noGrp="1"/>
          </p:cNvSpPr>
          <p:nvPr>
            <p:ph idx="21"/>
          </p:nvPr>
        </p:nvSpPr>
        <p:spPr>
          <a:xfrm>
            <a:off x="6183805" y="1712368"/>
            <a:ext cx="5643067" cy="400049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488811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Title and Statement and Multi Data">
    <p:spTree>
      <p:nvGrpSpPr>
        <p:cNvPr id="1" name=""/>
        <p:cNvGrpSpPr/>
        <p:nvPr/>
      </p:nvGrpSpPr>
      <p:grpSpPr>
        <a:xfrm>
          <a:off x="0" y="0"/>
          <a:ext cx="0" cy="0"/>
          <a:chOff x="0" y="0"/>
          <a:chExt cx="0" cy="0"/>
        </a:xfrm>
      </p:grpSpPr>
      <p:sp>
        <p:nvSpPr>
          <p:cNvPr id="10" name="Content Placeholder 2"/>
          <p:cNvSpPr>
            <a:spLocks noGrp="1"/>
          </p:cNvSpPr>
          <p:nvPr>
            <p:ph idx="1"/>
          </p:nvPr>
        </p:nvSpPr>
        <p:spPr>
          <a:xfrm>
            <a:off x="360362" y="1712368"/>
            <a:ext cx="1759782" cy="400049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
        <p:nvSpPr>
          <p:cNvPr id="78" name="Title Placeholder 1"/>
          <p:cNvSpPr>
            <a:spLocks noGrp="1"/>
          </p:cNvSpPr>
          <p:nvPr>
            <p:ph type="title"/>
          </p:nvPr>
        </p:nvSpPr>
        <p:spPr>
          <a:xfrm>
            <a:off x="360363" y="430717"/>
            <a:ext cx="11466510" cy="404119"/>
          </a:xfrm>
          <a:prstGeom prst="rect">
            <a:avLst/>
          </a:prstGeom>
        </p:spPr>
        <p:txBody>
          <a:bodyPr vert="horz" lIns="0" tIns="0" rIns="0" bIns="0" rtlCol="0" anchor="t">
            <a:noAutofit/>
          </a:bodyPr>
          <a:lstStyle/>
          <a:p>
            <a:r>
              <a:rPr lang="en-GB" dirty="0"/>
              <a:t>Click to edit Master title style</a:t>
            </a:r>
          </a:p>
        </p:txBody>
      </p:sp>
      <p:sp>
        <p:nvSpPr>
          <p:cNvPr id="79" name="Text Placeholder 2"/>
          <p:cNvSpPr>
            <a:spLocks noGrp="1"/>
          </p:cNvSpPr>
          <p:nvPr>
            <p:ph type="body" sz="quarter" idx="16"/>
          </p:nvPr>
        </p:nvSpPr>
        <p:spPr>
          <a:xfrm>
            <a:off x="360362" y="909635"/>
            <a:ext cx="11466511" cy="396875"/>
          </a:xfrm>
        </p:spPr>
        <p:txBody>
          <a:bodyPr/>
          <a:lstStyle>
            <a:lvl1pPr>
              <a:defRPr sz="1800"/>
            </a:lvl1pPr>
          </a:lstStyle>
          <a:p>
            <a:pPr lvl="0"/>
            <a:r>
              <a:rPr lang="en-GB" dirty="0"/>
              <a:t>Click to edit Master text styles</a:t>
            </a:r>
          </a:p>
        </p:txBody>
      </p:sp>
      <p:sp>
        <p:nvSpPr>
          <p:cNvPr id="82" name="Content Placeholder 2"/>
          <p:cNvSpPr>
            <a:spLocks noGrp="1"/>
          </p:cNvSpPr>
          <p:nvPr>
            <p:ph idx="22"/>
          </p:nvPr>
        </p:nvSpPr>
        <p:spPr>
          <a:xfrm>
            <a:off x="10065827" y="1712368"/>
            <a:ext cx="1761045" cy="400049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3" name="Content Placeholder 2"/>
          <p:cNvSpPr>
            <a:spLocks noGrp="1"/>
          </p:cNvSpPr>
          <p:nvPr>
            <p:ph idx="23"/>
          </p:nvPr>
        </p:nvSpPr>
        <p:spPr>
          <a:xfrm>
            <a:off x="2301780" y="1712368"/>
            <a:ext cx="1759782" cy="400049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4" name="Content Placeholder 2"/>
          <p:cNvSpPr>
            <a:spLocks noGrp="1"/>
          </p:cNvSpPr>
          <p:nvPr>
            <p:ph idx="24"/>
          </p:nvPr>
        </p:nvSpPr>
        <p:spPr>
          <a:xfrm>
            <a:off x="4242384" y="1712368"/>
            <a:ext cx="1759782" cy="400049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5" name="Content Placeholder 2"/>
          <p:cNvSpPr>
            <a:spLocks noGrp="1"/>
          </p:cNvSpPr>
          <p:nvPr>
            <p:ph idx="25"/>
          </p:nvPr>
        </p:nvSpPr>
        <p:spPr>
          <a:xfrm>
            <a:off x="6183532" y="1712368"/>
            <a:ext cx="1759782" cy="400049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6" name="Content Placeholder 2"/>
          <p:cNvSpPr>
            <a:spLocks noGrp="1"/>
          </p:cNvSpPr>
          <p:nvPr>
            <p:ph idx="26"/>
          </p:nvPr>
        </p:nvSpPr>
        <p:spPr>
          <a:xfrm>
            <a:off x="8124680" y="1712368"/>
            <a:ext cx="1759782" cy="400049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3591966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Title only -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dirty="0"/>
              <a:t>Click to edit master title style</a:t>
            </a:r>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solidFill>
                  <a:srgbClr val="717171"/>
                </a:solidFill>
              </a:rPr>
              <a:pPr/>
              <a:t>‹#›</a:t>
            </a:fld>
            <a:endParaRPr lang="en-GB" dirty="0">
              <a:solidFill>
                <a:srgbClr val="717171"/>
              </a:solidFill>
            </a:endParaRPr>
          </a:p>
        </p:txBody>
      </p:sp>
      <p:sp>
        <p:nvSpPr>
          <p:cNvPr id="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dirty="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Tree>
    <p:extLst>
      <p:ext uri="{BB962C8B-B14F-4D97-AF65-F5344CB8AC3E}">
        <p14:creationId xmlns:p14="http://schemas.microsoft.com/office/powerpoint/2010/main" val="555005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7" name="内容占位符 12"/>
          <p:cNvSpPr>
            <a:spLocks noGrp="1"/>
          </p:cNvSpPr>
          <p:nvPr>
            <p:ph sz="quarter" idx="13"/>
          </p:nvPr>
        </p:nvSpPr>
        <p:spPr>
          <a:xfrm>
            <a:off x="1391477" y="69720"/>
            <a:ext cx="10340648" cy="766995"/>
          </a:xfrm>
          <a:solidFill>
            <a:schemeClr val="bg1"/>
          </a:solidFill>
        </p:spPr>
        <p:txBody>
          <a:bodyPr anchor="ctr">
            <a:noAutofit/>
          </a:bodyPr>
          <a:lstStyle>
            <a:lvl1pPr marL="0" indent="0" algn="l">
              <a:buNone/>
              <a:defRPr sz="2700" b="1">
                <a:solidFill>
                  <a:schemeClr val="tx1"/>
                </a:solidFill>
                <a:latin typeface="+mn-lt"/>
              </a:defRPr>
            </a:lvl1pPr>
          </a:lstStyle>
          <a:p>
            <a:pPr lvl="0"/>
            <a:r>
              <a:rPr lang="zh-CN" altLang="en-US" dirty="0"/>
              <a:t>单击此处编辑母版文本样式</a:t>
            </a:r>
          </a:p>
        </p:txBody>
      </p:sp>
    </p:spTree>
    <p:extLst>
      <p:ext uri="{BB962C8B-B14F-4D97-AF65-F5344CB8AC3E}">
        <p14:creationId xmlns:p14="http://schemas.microsoft.com/office/powerpoint/2010/main" val="353198581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Title and 4 x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998" y="1708150"/>
            <a:ext cx="2714400" cy="4003675"/>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Content Placeholder 2"/>
          <p:cNvSpPr>
            <a:spLocks noGrp="1"/>
          </p:cNvSpPr>
          <p:nvPr>
            <p:ph idx="14"/>
          </p:nvPr>
        </p:nvSpPr>
        <p:spPr>
          <a:xfrm>
            <a:off x="3279775" y="1708150"/>
            <a:ext cx="2714400" cy="4003675"/>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Content Placeholder 2"/>
          <p:cNvSpPr>
            <a:spLocks noGrp="1"/>
          </p:cNvSpPr>
          <p:nvPr>
            <p:ph idx="15"/>
          </p:nvPr>
        </p:nvSpPr>
        <p:spPr>
          <a:xfrm>
            <a:off x="6199553" y="1708150"/>
            <a:ext cx="2714400" cy="4003675"/>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Content Placeholder 2"/>
          <p:cNvSpPr>
            <a:spLocks noGrp="1"/>
          </p:cNvSpPr>
          <p:nvPr>
            <p:ph idx="16"/>
          </p:nvPr>
        </p:nvSpPr>
        <p:spPr>
          <a:xfrm>
            <a:off x="9105580" y="1708150"/>
            <a:ext cx="2714400" cy="4003675"/>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Title Placeholder 1"/>
          <p:cNvSpPr>
            <a:spLocks noGrp="1"/>
          </p:cNvSpPr>
          <p:nvPr>
            <p:ph type="title"/>
          </p:nvPr>
        </p:nvSpPr>
        <p:spPr>
          <a:xfrm>
            <a:off x="359999" y="430717"/>
            <a:ext cx="11466875" cy="404119"/>
          </a:xfrm>
          <a:prstGeom prst="rect">
            <a:avLst/>
          </a:prstGeom>
        </p:spPr>
        <p:txBody>
          <a:bodyPr vert="horz" lIns="0" tIns="0" rIns="0" bIns="0" rtlCol="0" anchor="t">
            <a:noAutofit/>
          </a:bodyPr>
          <a:lstStyle/>
          <a:p>
            <a:r>
              <a:rPr lang="en-US"/>
              <a:t>Click to edit Master title style</a:t>
            </a:r>
            <a:endParaRPr lang="en-GB" dirty="0"/>
          </a:p>
        </p:txBody>
      </p:sp>
      <p:sp>
        <p:nvSpPr>
          <p:cNvPr id="17" name="Text Placeholder 2"/>
          <p:cNvSpPr>
            <a:spLocks noGrp="1"/>
          </p:cNvSpPr>
          <p:nvPr>
            <p:ph type="body" sz="quarter" idx="18"/>
          </p:nvPr>
        </p:nvSpPr>
        <p:spPr>
          <a:xfrm>
            <a:off x="357188" y="909635"/>
            <a:ext cx="11477331" cy="396875"/>
          </a:xfrm>
        </p:spPr>
        <p:txBody>
          <a:bodyPr/>
          <a:lstStyle>
            <a:lvl1pPr>
              <a:defRPr sz="1800"/>
            </a:lvl1pPr>
          </a:lstStyle>
          <a:p>
            <a:pPr lvl="0"/>
            <a:r>
              <a:rPr lang="en-US"/>
              <a:t>Click to edit Master text styles</a:t>
            </a:r>
          </a:p>
        </p:txBody>
      </p:sp>
      <p:sp>
        <p:nvSpPr>
          <p:cNvPr id="1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
        <p:nvSpPr>
          <p:cNvPr id="10"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Tree>
    <p:extLst>
      <p:ext uri="{BB962C8B-B14F-4D97-AF65-F5344CB8AC3E}">
        <p14:creationId xmlns:p14="http://schemas.microsoft.com/office/powerpoint/2010/main" val="2437269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Blank (White)">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solidFill>
                  <a:srgbClr val="717171"/>
                </a:solidFill>
              </a:rPr>
              <a:pPr/>
              <a:t>‹#›</a:t>
            </a:fld>
            <a:endParaRPr lang="en-GB" dirty="0">
              <a:solidFill>
                <a:srgbClr val="717171"/>
              </a:solidFill>
            </a:endParaRPr>
          </a:p>
        </p:txBody>
      </p:sp>
    </p:spTree>
    <p:extLst>
      <p:ext uri="{BB962C8B-B14F-4D97-AF65-F5344CB8AC3E}">
        <p14:creationId xmlns:p14="http://schemas.microsoft.com/office/powerpoint/2010/main" val="2931636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5_Title Slide (Black)">
    <p:bg>
      <p:bgPr>
        <a:solidFill>
          <a:srgbClr val="000000"/>
        </a:solid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7162800" y="1137600"/>
            <a:ext cx="4666800" cy="1789200"/>
          </a:xfrm>
        </p:spPr>
        <p:txBody>
          <a:bodyPr anchor="b">
            <a:noAutofit/>
          </a:bodyPr>
          <a:lstStyle>
            <a:lvl1pPr algn="l">
              <a:defRPr sz="2400" b="1">
                <a:solidFill>
                  <a:schemeClr val="bg1"/>
                </a:solidFill>
              </a:defRPr>
            </a:lvl1pPr>
          </a:lstStyle>
          <a:p>
            <a:r>
              <a:rPr lang="en-US" altLang="zh-CN"/>
              <a:t>Click to edit Master title style</a:t>
            </a:r>
            <a:endParaRPr lang="en-GB" dirty="0"/>
          </a:p>
        </p:txBody>
      </p:sp>
      <p:sp>
        <p:nvSpPr>
          <p:cNvPr id="8" name="Subtitle 2"/>
          <p:cNvSpPr>
            <a:spLocks noGrp="1"/>
          </p:cNvSpPr>
          <p:nvPr>
            <p:ph type="subTitle" idx="1"/>
          </p:nvPr>
        </p:nvSpPr>
        <p:spPr>
          <a:xfrm>
            <a:off x="7162800" y="3146400"/>
            <a:ext cx="4666800" cy="1882800"/>
          </a:xfr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GB" dirty="0"/>
          </a:p>
        </p:txBody>
      </p:sp>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3600" y="457200"/>
            <a:ext cx="6352588" cy="507600"/>
          </a:xfrm>
          <a:prstGeom prst="rect">
            <a:avLst/>
          </a:prstGeom>
        </p:spPr>
      </p:pic>
    </p:spTree>
    <p:extLst>
      <p:ext uri="{BB962C8B-B14F-4D97-AF65-F5344CB8AC3E}">
        <p14:creationId xmlns:p14="http://schemas.microsoft.com/office/powerpoint/2010/main" val="1774358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3_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p:nvPr>
        </p:nvSpPr>
        <p:spPr>
          <a:xfrm>
            <a:off x="359998" y="2984855"/>
            <a:ext cx="11468465" cy="1585557"/>
          </a:xfrm>
        </p:spPr>
        <p:txBody>
          <a:bodyPr anchor="t"/>
          <a:lstStyle>
            <a:lvl1pPr algn="l">
              <a:spcBef>
                <a:spcPts val="200"/>
              </a:spcBef>
              <a:defRPr sz="2400" b="1">
                <a:solidFill>
                  <a:schemeClr val="bg1"/>
                </a:solidFill>
              </a:defRPr>
            </a:lvl1pPr>
            <a:lvl2pPr marL="0" indent="0" algn="l">
              <a:spcBef>
                <a:spcPts val="200"/>
              </a:spcBef>
              <a:buNone/>
              <a:defRPr sz="2200" b="0">
                <a:solidFill>
                  <a:schemeClr val="bg1"/>
                </a:solidFill>
              </a:defRPr>
            </a:lvl2pPr>
          </a:lstStyle>
          <a:p>
            <a:pPr lvl="0"/>
            <a:r>
              <a:rPr lang="en-US" altLang="zh-CN"/>
              <a:t>Edit Master text styles</a:t>
            </a:r>
          </a:p>
          <a:p>
            <a:pPr lvl="1"/>
            <a:r>
              <a:rPr lang="en-US" altLang="zh-CN"/>
              <a:t>Second level</a:t>
            </a:r>
          </a:p>
        </p:txBody>
      </p:sp>
      <p:sp>
        <p:nvSpPr>
          <p:cNvPr id="7" name="Text Placeholder 2"/>
          <p:cNvSpPr>
            <a:spLocks noGrp="1"/>
          </p:cNvSpPr>
          <p:nvPr>
            <p:ph type="body" sz="quarter" idx="16" hasCustomPrompt="1"/>
          </p:nvPr>
        </p:nvSpPr>
        <p:spPr>
          <a:xfrm>
            <a:off x="360363" y="2564672"/>
            <a:ext cx="976312" cy="411163"/>
          </a:xfrm>
        </p:spPr>
        <p:txBody>
          <a:bodyPr anchor="t"/>
          <a:lstStyle>
            <a:lvl1pPr algn="l">
              <a:spcBef>
                <a:spcPts val="200"/>
              </a:spcBef>
              <a:defRPr sz="2400" b="1">
                <a:solidFill>
                  <a:schemeClr val="bg1"/>
                </a:solidFill>
              </a:defRPr>
            </a:lvl1pPr>
            <a:lvl2pPr marL="0" indent="0" algn="l">
              <a:spcBef>
                <a:spcPts val="200"/>
              </a:spcBef>
              <a:buNone/>
              <a:defRPr sz="2200" b="0">
                <a:solidFill>
                  <a:schemeClr val="tx1"/>
                </a:solidFill>
              </a:defRPr>
            </a:lvl2pPr>
          </a:lstStyle>
          <a:p>
            <a:pPr lvl="0"/>
            <a:r>
              <a:rPr lang="en-US" dirty="0"/>
              <a:t>No.</a:t>
            </a:r>
          </a:p>
        </p:txBody>
      </p:sp>
      <p:sp>
        <p:nvSpPr>
          <p:cNvPr id="10"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bg1"/>
                </a:solidFill>
              </a:defRPr>
            </a:lvl1pPr>
          </a:lstStyle>
          <a:p>
            <a:fld id="{4034BEE3-566C-4068-A777-C3A4762E861B}" type="slidenum">
              <a:rPr lang="en-GB" smtClean="0">
                <a:solidFill>
                  <a:srgbClr val="FFFFFF"/>
                </a:solidFill>
              </a:rPr>
              <a:pPr/>
              <a:t>‹#›</a:t>
            </a:fld>
            <a:endParaRPr lang="en-GB" dirty="0">
              <a:solidFill>
                <a:srgbClr val="FFFFFF"/>
              </a:solidFill>
            </a:endParaRPr>
          </a:p>
        </p:txBody>
      </p:sp>
      <p:sp>
        <p:nvSpPr>
          <p:cNvPr id="11" name="Text Placeholder 17"/>
          <p:cNvSpPr>
            <a:spLocks noGrp="1"/>
          </p:cNvSpPr>
          <p:nvPr>
            <p:ph type="body" sz="quarter" idx="17" hasCustomPrompt="1"/>
          </p:nvPr>
        </p:nvSpPr>
        <p:spPr>
          <a:xfrm>
            <a:off x="354012" y="6399213"/>
            <a:ext cx="5741987" cy="182562"/>
          </a:xfrm>
        </p:spPr>
        <p:txBody>
          <a:bodyPr anchor="ctr">
            <a:noAutofit/>
          </a:bodyPr>
          <a:lstStyle>
            <a:lvl1pPr>
              <a:defRPr sz="800">
                <a:solidFill>
                  <a:schemeClr val="bg1"/>
                </a:solidFill>
              </a:defRPr>
            </a:lvl1pPr>
          </a:lstStyle>
          <a:p>
            <a:pPr lvl="0"/>
            <a:r>
              <a:rPr lang="en-US" dirty="0"/>
              <a:t>Click to add footer text</a:t>
            </a:r>
          </a:p>
        </p:txBody>
      </p:sp>
    </p:spTree>
    <p:extLst>
      <p:ext uri="{BB962C8B-B14F-4D97-AF65-F5344CB8AC3E}">
        <p14:creationId xmlns:p14="http://schemas.microsoft.com/office/powerpoint/2010/main" val="3489631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9_Title Only">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359999" y="430717"/>
            <a:ext cx="11466875" cy="404119"/>
          </a:xfrm>
          <a:prstGeom prst="rect">
            <a:avLst/>
          </a:prstGeom>
        </p:spPr>
        <p:txBody>
          <a:bodyPr vert="horz" lIns="0" tIns="0" rIns="0" bIns="0" rtlCol="0" anchor="t">
            <a:noAutofit/>
          </a:bodyPr>
          <a:lstStyle/>
          <a:p>
            <a:r>
              <a:rPr lang="en-US"/>
              <a:t>Click to edit Master title style</a:t>
            </a:r>
            <a:endParaRPr lang="en-GB" dirty="0"/>
          </a:p>
        </p:txBody>
      </p:sp>
      <p:sp>
        <p:nvSpPr>
          <p:cNvPr id="9" name="Text Placeholder 2"/>
          <p:cNvSpPr>
            <a:spLocks noGrp="1"/>
          </p:cNvSpPr>
          <p:nvPr>
            <p:ph type="body" sz="quarter" idx="16"/>
          </p:nvPr>
        </p:nvSpPr>
        <p:spPr>
          <a:xfrm>
            <a:off x="357188" y="909635"/>
            <a:ext cx="11477331" cy="396875"/>
          </a:xfrm>
        </p:spPr>
        <p:txBody>
          <a:bodyPr/>
          <a:lstStyle>
            <a:lvl1pPr>
              <a:defRPr sz="1800"/>
            </a:lvl1pPr>
          </a:lstStyle>
          <a:p>
            <a:pPr lvl="0"/>
            <a:r>
              <a:rPr lang="en-US"/>
              <a:t>Click to edit Master text styles</a:t>
            </a:r>
          </a:p>
        </p:txBody>
      </p:sp>
      <p:sp>
        <p:nvSpPr>
          <p:cNvPr id="8" name="Text Placeholder 17"/>
          <p:cNvSpPr>
            <a:spLocks noGrp="1"/>
          </p:cNvSpPr>
          <p:nvPr>
            <p:ph type="body" sz="quarter" idx="15"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solidFill>
                  <a:srgbClr val="717171"/>
                </a:solidFill>
              </a:rPr>
              <a:pPr/>
              <a:t>‹#›</a:t>
            </a:fld>
            <a:endParaRPr lang="en-GB" dirty="0">
              <a:solidFill>
                <a:srgbClr val="717171"/>
              </a:solidFill>
            </a:endParaRPr>
          </a:p>
        </p:txBody>
      </p:sp>
    </p:spTree>
    <p:extLst>
      <p:ext uri="{BB962C8B-B14F-4D97-AF65-F5344CB8AC3E}">
        <p14:creationId xmlns:p14="http://schemas.microsoft.com/office/powerpoint/2010/main" val="2626731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userDrawn="1">
  <p:cSld name="5_Title Slide 1 (White)">
    <p:bg>
      <p:bgPr>
        <a:solidFill>
          <a:schemeClr val="bg1"/>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p:spPr>
        <p:txBody>
          <a:bodyPr anchor="ctr"/>
          <a:lstStyle>
            <a:lvl1pPr algn="ctr">
              <a:defRPr>
                <a:solidFill>
                  <a:schemeClr val="tx1"/>
                </a:solidFill>
              </a:defRPr>
            </a:lvl1pPr>
          </a:lstStyle>
          <a:p>
            <a:r>
              <a:rPr lang="en-US"/>
              <a:t>Click icon to add picture</a:t>
            </a:r>
            <a:endParaRPr lang="en-GB" dirty="0"/>
          </a:p>
        </p:txBody>
      </p:sp>
      <p:sp>
        <p:nvSpPr>
          <p:cNvPr id="2" name="Title 1"/>
          <p:cNvSpPr>
            <a:spLocks noGrp="1"/>
          </p:cNvSpPr>
          <p:nvPr>
            <p:ph type="ctrTitle"/>
          </p:nvPr>
        </p:nvSpPr>
        <p:spPr>
          <a:xfrm>
            <a:off x="360000" y="3846097"/>
            <a:ext cx="11466875" cy="1143000"/>
          </a:xfrm>
        </p:spPr>
        <p:txBody>
          <a:bodyPr anchor="b">
            <a:noAutofit/>
          </a:bodyPr>
          <a:lstStyle>
            <a:lvl1pPr algn="l">
              <a:defRPr sz="2400" b="1">
                <a:solidFill>
                  <a:schemeClr val="tx1"/>
                </a:solidFill>
              </a:defRPr>
            </a:lvl1pPr>
          </a:lstStyle>
          <a:p>
            <a:r>
              <a:rPr lang="en-US"/>
              <a:t>Click to edit Master title style</a:t>
            </a:r>
            <a:endParaRPr lang="en-GB" dirty="0"/>
          </a:p>
        </p:txBody>
      </p:sp>
      <p:sp>
        <p:nvSpPr>
          <p:cNvPr id="3" name="Subtitle 2"/>
          <p:cNvSpPr>
            <a:spLocks noGrp="1"/>
          </p:cNvSpPr>
          <p:nvPr>
            <p:ph type="subTitle" idx="1"/>
          </p:nvPr>
        </p:nvSpPr>
        <p:spPr>
          <a:xfrm>
            <a:off x="360000" y="4989097"/>
            <a:ext cx="11466875" cy="1125748"/>
          </a:xfrm>
        </p:spPr>
        <p:txBody>
          <a:bodyPr anchor="t">
            <a:noAutofit/>
          </a:bodyPr>
          <a:lstStyle>
            <a:lvl1pPr marL="0" indent="0" algn="l">
              <a:spcBef>
                <a:spcPts val="200"/>
              </a:spcBef>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solidFill>
                  <a:srgbClr val="717171"/>
                </a:solidFill>
              </a:rPr>
              <a:pPr/>
              <a:t>‹#›</a:t>
            </a:fld>
            <a:endParaRPr lang="en-GB" dirty="0">
              <a:solidFill>
                <a:srgbClr val="717171"/>
              </a:solidFill>
            </a:endParaRPr>
          </a:p>
        </p:txBody>
      </p:sp>
      <p:sp>
        <p:nvSpPr>
          <p:cNvPr id="8" name="Text Placeholder 17"/>
          <p:cNvSpPr>
            <a:spLocks noGrp="1"/>
          </p:cNvSpPr>
          <p:nvPr>
            <p:ph type="body" sz="quarter" idx="15"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Tree>
    <p:extLst>
      <p:ext uri="{BB962C8B-B14F-4D97-AF65-F5344CB8AC3E}">
        <p14:creationId xmlns:p14="http://schemas.microsoft.com/office/powerpoint/2010/main" val="356389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0_Title Only">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359999" y="430717"/>
            <a:ext cx="11466875" cy="404119"/>
          </a:xfrm>
          <a:prstGeom prst="rect">
            <a:avLst/>
          </a:prstGeom>
        </p:spPr>
        <p:txBody>
          <a:bodyPr vert="horz" lIns="0" tIns="0" rIns="0" bIns="0" rtlCol="0" anchor="t">
            <a:noAutofit/>
          </a:bodyPr>
          <a:lstStyle/>
          <a:p>
            <a:r>
              <a:rPr lang="en-US"/>
              <a:t>Click to edit Master title style</a:t>
            </a:r>
            <a:endParaRPr lang="en-GB" dirty="0"/>
          </a:p>
        </p:txBody>
      </p:sp>
      <p:sp>
        <p:nvSpPr>
          <p:cNvPr id="9" name="Text Placeholder 2"/>
          <p:cNvSpPr>
            <a:spLocks noGrp="1"/>
          </p:cNvSpPr>
          <p:nvPr>
            <p:ph type="body" sz="quarter" idx="16"/>
          </p:nvPr>
        </p:nvSpPr>
        <p:spPr>
          <a:xfrm>
            <a:off x="357188" y="909635"/>
            <a:ext cx="11477331" cy="396875"/>
          </a:xfrm>
        </p:spPr>
        <p:txBody>
          <a:bodyPr/>
          <a:lstStyle>
            <a:lvl1pPr>
              <a:defRPr sz="1800"/>
            </a:lvl1pPr>
          </a:lstStyle>
          <a:p>
            <a:pPr lvl="0"/>
            <a:r>
              <a:rPr lang="en-US"/>
              <a:t>Click to edit Master text styles</a:t>
            </a:r>
          </a:p>
        </p:txBody>
      </p:sp>
      <p:sp>
        <p:nvSpPr>
          <p:cNvPr id="8" name="Text Placeholder 17"/>
          <p:cNvSpPr>
            <a:spLocks noGrp="1"/>
          </p:cNvSpPr>
          <p:nvPr>
            <p:ph type="body" sz="quarter" idx="15"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
        <p:nvSpPr>
          <p:cNvPr id="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solidFill>
                  <a:srgbClr val="717171"/>
                </a:solidFill>
              </a:rPr>
              <a:pPr/>
              <a:t>‹#›</a:t>
            </a:fld>
            <a:endParaRPr lang="en-GB" dirty="0">
              <a:solidFill>
                <a:srgbClr val="717171"/>
              </a:solidFill>
            </a:endParaRPr>
          </a:p>
        </p:txBody>
      </p:sp>
    </p:spTree>
    <p:extLst>
      <p:ext uri="{BB962C8B-B14F-4D97-AF65-F5344CB8AC3E}">
        <p14:creationId xmlns:p14="http://schemas.microsoft.com/office/powerpoint/2010/main" val="2338804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Blank (White)">
    <p:spTree>
      <p:nvGrpSpPr>
        <p:cNvPr id="1" name=""/>
        <p:cNvGrpSpPr/>
        <p:nvPr/>
      </p:nvGrpSpPr>
      <p:grpSpPr>
        <a:xfrm>
          <a:off x="0" y="0"/>
          <a:ext cx="0" cy="0"/>
          <a:chOff x="0" y="0"/>
          <a:chExt cx="0" cy="0"/>
        </a:xfrm>
      </p:grpSpPr>
      <p:sp>
        <p:nvSpPr>
          <p:cNvPr id="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solidFill>
                  <a:srgbClr val="717171"/>
                </a:solidFill>
              </a:rPr>
              <a:pPr/>
              <a:t>‹#›</a:t>
            </a:fld>
            <a:endParaRPr lang="en-GB" dirty="0">
              <a:solidFill>
                <a:srgbClr val="717171"/>
              </a:solidFill>
            </a:endParaRPr>
          </a:p>
        </p:txBody>
      </p:sp>
      <p:sp>
        <p:nvSpPr>
          <p:cNvPr id="4" name="Text Placeholder 17"/>
          <p:cNvSpPr>
            <a:spLocks noGrp="1"/>
          </p:cNvSpPr>
          <p:nvPr>
            <p:ph type="body" sz="quarter" idx="15"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Tree>
    <p:extLst>
      <p:ext uri="{BB962C8B-B14F-4D97-AF65-F5344CB8AC3E}">
        <p14:creationId xmlns:p14="http://schemas.microsoft.com/office/powerpoint/2010/main" val="271771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6_Title Slide (Black)">
    <p:bg>
      <p:bgPr>
        <a:solidFill>
          <a:srgbClr val="000000"/>
        </a:solid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7162800" y="1137600"/>
            <a:ext cx="4666800" cy="1789200"/>
          </a:xfrm>
        </p:spPr>
        <p:txBody>
          <a:bodyPr anchor="b">
            <a:noAutofit/>
          </a:bodyPr>
          <a:lstStyle>
            <a:lvl1pPr algn="l">
              <a:defRPr sz="2400" b="1">
                <a:solidFill>
                  <a:schemeClr val="bg1"/>
                </a:solidFill>
              </a:defRPr>
            </a:lvl1pPr>
          </a:lstStyle>
          <a:p>
            <a:r>
              <a:rPr lang="en-US"/>
              <a:t>Click to edit Master title style</a:t>
            </a:r>
            <a:endParaRPr lang="en-GB" dirty="0"/>
          </a:p>
        </p:txBody>
      </p:sp>
      <p:sp>
        <p:nvSpPr>
          <p:cNvPr id="8" name="Subtitle 2"/>
          <p:cNvSpPr>
            <a:spLocks noGrp="1"/>
          </p:cNvSpPr>
          <p:nvPr>
            <p:ph type="subTitle" idx="1"/>
          </p:nvPr>
        </p:nvSpPr>
        <p:spPr>
          <a:xfrm>
            <a:off x="7162800" y="3146400"/>
            <a:ext cx="4666800" cy="1882800"/>
          </a:xfr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bg1"/>
                </a:solidFill>
              </a:defRPr>
            </a:lvl1pPr>
          </a:lstStyle>
          <a:p>
            <a:fld id="{4034BEE3-566C-4068-A777-C3A4762E861B}" type="slidenum">
              <a:rPr lang="en-GB" smtClean="0">
                <a:solidFill>
                  <a:srgbClr val="FFFFFF"/>
                </a:solidFill>
              </a:rPr>
              <a:pPr/>
              <a:t>‹#›</a:t>
            </a:fld>
            <a:endParaRPr lang="en-GB" dirty="0">
              <a:solidFill>
                <a:srgbClr val="FFFFFF"/>
              </a:solidFill>
            </a:endParaRPr>
          </a:p>
        </p:txBody>
      </p:sp>
    </p:spTree>
    <p:extLst>
      <p:ext uri="{BB962C8B-B14F-4D97-AF65-F5344CB8AC3E}">
        <p14:creationId xmlns:p14="http://schemas.microsoft.com/office/powerpoint/2010/main" val="3033924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7_Title Slide (Black)">
    <p:bg>
      <p:bgPr>
        <a:solidFill>
          <a:srgbClr val="000000"/>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p:spPr>
        <p:txBody>
          <a:bodyPr anchor="ctr"/>
          <a:lstStyle>
            <a:lvl1pPr algn="ctr">
              <a:defRPr>
                <a:solidFill>
                  <a:schemeClr val="bg1"/>
                </a:solidFill>
              </a:defRPr>
            </a:lvl1pPr>
          </a:lstStyle>
          <a:p>
            <a:r>
              <a:rPr lang="en-US"/>
              <a:t>Click icon to add picture</a:t>
            </a:r>
            <a:endParaRPr lang="en-GB" dirty="0"/>
          </a:p>
        </p:txBody>
      </p:sp>
      <p:sp>
        <p:nvSpPr>
          <p:cNvPr id="8" name="Title 1"/>
          <p:cNvSpPr>
            <a:spLocks noGrp="1"/>
          </p:cNvSpPr>
          <p:nvPr>
            <p:ph type="ctrTitle"/>
          </p:nvPr>
        </p:nvSpPr>
        <p:spPr>
          <a:xfrm>
            <a:off x="360000" y="3846097"/>
            <a:ext cx="11466875" cy="1143000"/>
          </a:xfrm>
        </p:spPr>
        <p:txBody>
          <a:bodyPr anchor="b">
            <a:noAutofit/>
          </a:bodyPr>
          <a:lstStyle>
            <a:lvl1pPr algn="l">
              <a:defRPr sz="2400" b="1">
                <a:solidFill>
                  <a:schemeClr val="bg1"/>
                </a:solidFill>
              </a:defRPr>
            </a:lvl1pPr>
          </a:lstStyle>
          <a:p>
            <a:r>
              <a:rPr lang="en-US"/>
              <a:t>Click to edit Master title style</a:t>
            </a:r>
            <a:endParaRPr lang="en-GB" dirty="0"/>
          </a:p>
        </p:txBody>
      </p:sp>
      <p:sp>
        <p:nvSpPr>
          <p:cNvPr id="9" name="Subtitle 2"/>
          <p:cNvSpPr>
            <a:spLocks noGrp="1"/>
          </p:cNvSpPr>
          <p:nvPr>
            <p:ph type="subTitle" idx="1"/>
          </p:nvPr>
        </p:nvSpPr>
        <p:spPr>
          <a:xfrm>
            <a:off x="360000" y="4989097"/>
            <a:ext cx="11466875" cy="1125748"/>
          </a:xfrm>
        </p:spPr>
        <p:txBody>
          <a:bodyPr anchor="t">
            <a:noAutofit/>
          </a:bodyPr>
          <a:lstStyle>
            <a:lvl1pPr marL="0" indent="0" algn="l">
              <a:spcBef>
                <a:spcPts val="2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bg1"/>
                </a:solidFill>
              </a:defRPr>
            </a:lvl1pPr>
          </a:lstStyle>
          <a:p>
            <a:fld id="{4034BEE3-566C-4068-A777-C3A4762E861B}" type="slidenum">
              <a:rPr lang="en-GB" smtClean="0">
                <a:solidFill>
                  <a:srgbClr val="FFFFFF"/>
                </a:solidFill>
              </a:rPr>
              <a:pPr/>
              <a:t>‹#›</a:t>
            </a:fld>
            <a:endParaRPr lang="en-GB" dirty="0">
              <a:solidFill>
                <a:srgbClr val="FFFFFF"/>
              </a:solidFill>
            </a:endParaRPr>
          </a:p>
        </p:txBody>
      </p:sp>
      <p:sp>
        <p:nvSpPr>
          <p:cNvPr id="7" name="Text Placeholder 17"/>
          <p:cNvSpPr>
            <a:spLocks noGrp="1"/>
          </p:cNvSpPr>
          <p:nvPr>
            <p:ph type="body" sz="quarter" idx="15" hasCustomPrompt="1"/>
          </p:nvPr>
        </p:nvSpPr>
        <p:spPr>
          <a:xfrm>
            <a:off x="6096000" y="6393509"/>
            <a:ext cx="4670778" cy="197792"/>
          </a:xfrm>
        </p:spPr>
        <p:txBody>
          <a:bodyPr anchor="ctr">
            <a:noAutofit/>
          </a:bodyPr>
          <a:lstStyle>
            <a:lvl1pPr>
              <a:spcBef>
                <a:spcPts val="600"/>
              </a:spcBef>
              <a:defRPr sz="800">
                <a:solidFill>
                  <a:schemeClr val="bg1"/>
                </a:solidFill>
              </a:defRPr>
            </a:lvl1pPr>
          </a:lstStyle>
          <a:p>
            <a:pPr lvl="0"/>
            <a:r>
              <a:rPr lang="en-US" dirty="0"/>
              <a:t>Click to add footer text</a:t>
            </a:r>
          </a:p>
        </p:txBody>
      </p:sp>
    </p:spTree>
    <p:extLst>
      <p:ext uri="{BB962C8B-B14F-4D97-AF65-F5344CB8AC3E}">
        <p14:creationId xmlns:p14="http://schemas.microsoft.com/office/powerpoint/2010/main" val="1344374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6_Text">
    <p:spTree>
      <p:nvGrpSpPr>
        <p:cNvPr id="1" name=""/>
        <p:cNvGrpSpPr/>
        <p:nvPr/>
      </p:nvGrpSpPr>
      <p:grpSpPr>
        <a:xfrm>
          <a:off x="0" y="0"/>
          <a:ext cx="0" cy="0"/>
          <a:chOff x="0" y="0"/>
          <a:chExt cx="0" cy="0"/>
        </a:xfrm>
      </p:grpSpPr>
      <p:sp>
        <p:nvSpPr>
          <p:cNvPr id="4" name="Rectangle 5"/>
          <p:cNvSpPr>
            <a:spLocks noGrp="1" noChangeArrowheads="1"/>
          </p:cNvSpPr>
          <p:nvPr>
            <p:ph type="sldNum" sz="quarter" idx="10"/>
          </p:nvPr>
        </p:nvSpPr>
        <p:spPr>
          <a:ln/>
        </p:spPr>
        <p:txBody>
          <a:bodyPr/>
          <a:lstStyle>
            <a:lvl1pPr>
              <a:defRPr/>
            </a:lvl1pPr>
          </a:lstStyle>
          <a:p>
            <a:fld id="{07D66C98-6239-429A-9802-85464784D123}" type="slidenum">
              <a:rPr lang="en-GB">
                <a:solidFill>
                  <a:srgbClr val="717171"/>
                </a:solidFill>
              </a:rPr>
              <a:pPr/>
              <a:t>‹#›</a:t>
            </a:fld>
            <a:endParaRPr lang="en-GB" dirty="0">
              <a:solidFill>
                <a:srgbClr val="717171"/>
              </a:solidFill>
            </a:endParaRPr>
          </a:p>
        </p:txBody>
      </p:sp>
    </p:spTree>
    <p:extLst>
      <p:ext uri="{BB962C8B-B14F-4D97-AF65-F5344CB8AC3E}">
        <p14:creationId xmlns:p14="http://schemas.microsoft.com/office/powerpoint/2010/main" val="73372380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4" name="Rectangle 5"/>
          <p:cNvSpPr>
            <a:spLocks noGrp="1" noChangeArrowheads="1"/>
          </p:cNvSpPr>
          <p:nvPr>
            <p:ph type="sldNum" sz="quarter" idx="10"/>
          </p:nvPr>
        </p:nvSpPr>
        <p:spPr>
          <a:ln/>
        </p:spPr>
        <p:txBody>
          <a:bodyPr/>
          <a:lstStyle>
            <a:lvl1pPr>
              <a:defRPr/>
            </a:lvl1pPr>
          </a:lstStyle>
          <a:p>
            <a:fld id="{07D66C98-6239-429A-9802-85464784D123}" type="slidenum">
              <a:rPr lang="en-GB">
                <a:solidFill>
                  <a:srgbClr val="717171"/>
                </a:solidFill>
              </a:rPr>
              <a:pPr/>
              <a:t>‹#›</a:t>
            </a:fld>
            <a:endParaRPr lang="en-GB" dirty="0">
              <a:solidFill>
                <a:srgbClr val="717171"/>
              </a:solidFill>
            </a:endParaRPr>
          </a:p>
        </p:txBody>
      </p:sp>
    </p:spTree>
    <p:extLst>
      <p:ext uri="{BB962C8B-B14F-4D97-AF65-F5344CB8AC3E}">
        <p14:creationId xmlns:p14="http://schemas.microsoft.com/office/powerpoint/2010/main" val="393334851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1_Title Only">
    <p:spTree>
      <p:nvGrpSpPr>
        <p:cNvPr id="1" name=""/>
        <p:cNvGrpSpPr/>
        <p:nvPr/>
      </p:nvGrpSpPr>
      <p:grpSpPr>
        <a:xfrm>
          <a:off x="0" y="0"/>
          <a:ext cx="0" cy="0"/>
          <a:chOff x="0" y="0"/>
          <a:chExt cx="0" cy="0"/>
        </a:xfrm>
      </p:grpSpPr>
      <p:sp>
        <p:nvSpPr>
          <p:cNvPr id="6" name="Rectangle 5"/>
          <p:cNvSpPr/>
          <p:nvPr userDrawn="1"/>
        </p:nvSpPr>
        <p:spPr>
          <a:xfrm>
            <a:off x="2035155" y="6521117"/>
            <a:ext cx="9587352" cy="33688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6800" tIns="38400" rIns="76800" bIns="38400" rtlCol="0" anchor="ctr"/>
          <a:lstStyle/>
          <a:p>
            <a:pPr algn="ctr"/>
            <a:endParaRPr lang="en-NZ" dirty="0">
              <a:solidFill>
                <a:prstClr val="white"/>
              </a:solidFill>
            </a:endParaRPr>
          </a:p>
        </p:txBody>
      </p:sp>
      <p:sp>
        <p:nvSpPr>
          <p:cNvPr id="8" name="TextBox 7"/>
          <p:cNvSpPr txBox="1"/>
          <p:nvPr userDrawn="1"/>
        </p:nvSpPr>
        <p:spPr>
          <a:xfrm>
            <a:off x="5225716" y="6597353"/>
            <a:ext cx="6340643" cy="200661"/>
          </a:xfrm>
          <a:prstGeom prst="rect">
            <a:avLst/>
          </a:prstGeom>
          <a:noFill/>
        </p:spPr>
        <p:txBody>
          <a:bodyPr wrap="square" lIns="76800" tIns="38400" rIns="76800" bIns="38400" rtlCol="0">
            <a:spAutoFit/>
          </a:bodyPr>
          <a:lstStyle/>
          <a:p>
            <a:pPr algn="r"/>
            <a:r>
              <a:rPr lang="en-NZ" sz="800" spc="252" dirty="0">
                <a:solidFill>
                  <a:prstClr val="white"/>
                </a:solidFill>
                <a:latin typeface="Arial" panose="020B0604020202020204" pitchFamily="34" charset="0"/>
                <a:cs typeface="Arial" panose="020B0604020202020204" pitchFamily="34" charset="0"/>
              </a:rPr>
              <a:t>© MILLWARD BROWN 2016</a:t>
            </a:r>
          </a:p>
        </p:txBody>
      </p:sp>
      <p:sp>
        <p:nvSpPr>
          <p:cNvPr id="10" name="Rectangle 9"/>
          <p:cNvSpPr/>
          <p:nvPr userDrawn="1"/>
        </p:nvSpPr>
        <p:spPr>
          <a:xfrm>
            <a:off x="11674642" y="6521117"/>
            <a:ext cx="517359" cy="33688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76800" tIns="38400" rIns="76800" bIns="38400" rtlCol="0" anchor="ctr"/>
          <a:lstStyle/>
          <a:p>
            <a:pPr algn="ctr"/>
            <a:endParaRPr lang="en-NZ" dirty="0">
              <a:solidFill>
                <a:prstClr val="white"/>
              </a:solidFill>
            </a:endParaRPr>
          </a:p>
        </p:txBody>
      </p:sp>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3259" y="6616402"/>
            <a:ext cx="1674496" cy="160020"/>
          </a:xfrm>
          <a:prstGeom prst="rect">
            <a:avLst/>
          </a:prstGeom>
        </p:spPr>
      </p:pic>
      <p:sp>
        <p:nvSpPr>
          <p:cNvPr id="12" name="TextBox 11"/>
          <p:cNvSpPr txBox="1"/>
          <p:nvPr userDrawn="1"/>
        </p:nvSpPr>
        <p:spPr>
          <a:xfrm>
            <a:off x="11682661" y="6581938"/>
            <a:ext cx="485275" cy="231438"/>
          </a:xfrm>
          <a:prstGeom prst="rect">
            <a:avLst/>
          </a:prstGeom>
          <a:noFill/>
        </p:spPr>
        <p:txBody>
          <a:bodyPr wrap="square" lIns="76800" tIns="38400" rIns="76800" bIns="38400" rtlCol="0">
            <a:spAutoFit/>
          </a:bodyPr>
          <a:lstStyle/>
          <a:p>
            <a:pPr algn="ctr"/>
            <a:fld id="{789F31C2-BF21-46EE-97D7-5B2FF3897AE3}" type="slidenum">
              <a:rPr lang="en-NZ" sz="1000">
                <a:solidFill>
                  <a:prstClr val="white"/>
                </a:solidFill>
              </a:rPr>
              <a:pPr algn="ctr"/>
              <a:t>‹#›</a:t>
            </a:fld>
            <a:endParaRPr lang="en-NZ" sz="1000" dirty="0">
              <a:solidFill>
                <a:prstClr val="white"/>
              </a:solidFill>
            </a:endParaRPr>
          </a:p>
        </p:txBody>
      </p:sp>
      <p:pic>
        <p:nvPicPr>
          <p:cNvPr id="14" name="Picture 4"/>
          <p:cNvPicPr>
            <a:picLocks noChangeAspect="1" noChangeArrowheads="1"/>
          </p:cNvPicPr>
          <p:nvPr userDrawn="1"/>
        </p:nvPicPr>
        <p:blipFill rotWithShape="1">
          <a:blip r:embed="rId3" cstate="email">
            <a:extLst>
              <a:ext uri="{28A0092B-C50C-407E-A947-70E740481C1C}">
                <a14:useLocalDpi xmlns:a14="http://schemas.microsoft.com/office/drawing/2010/main"/>
              </a:ext>
            </a:extLst>
          </a:blip>
          <a:srcRect/>
          <a:stretch/>
        </p:blipFill>
        <p:spPr bwMode="auto">
          <a:xfrm>
            <a:off x="47328" y="6580600"/>
            <a:ext cx="1987827" cy="232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941200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3_Title and 4 x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998" y="1708150"/>
            <a:ext cx="2714400" cy="4003675"/>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Content Placeholder 2"/>
          <p:cNvSpPr>
            <a:spLocks noGrp="1"/>
          </p:cNvSpPr>
          <p:nvPr>
            <p:ph idx="14"/>
          </p:nvPr>
        </p:nvSpPr>
        <p:spPr>
          <a:xfrm>
            <a:off x="3279775" y="1708150"/>
            <a:ext cx="2714400" cy="4003675"/>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Content Placeholder 2"/>
          <p:cNvSpPr>
            <a:spLocks noGrp="1"/>
          </p:cNvSpPr>
          <p:nvPr>
            <p:ph idx="15"/>
          </p:nvPr>
        </p:nvSpPr>
        <p:spPr>
          <a:xfrm>
            <a:off x="6199553" y="1708150"/>
            <a:ext cx="2714400" cy="4003675"/>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Content Placeholder 2"/>
          <p:cNvSpPr>
            <a:spLocks noGrp="1"/>
          </p:cNvSpPr>
          <p:nvPr>
            <p:ph idx="16"/>
          </p:nvPr>
        </p:nvSpPr>
        <p:spPr>
          <a:xfrm>
            <a:off x="9105580" y="1708150"/>
            <a:ext cx="2714400" cy="4003675"/>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Title Placeholder 1"/>
          <p:cNvSpPr>
            <a:spLocks noGrp="1"/>
          </p:cNvSpPr>
          <p:nvPr>
            <p:ph type="title"/>
          </p:nvPr>
        </p:nvSpPr>
        <p:spPr>
          <a:xfrm>
            <a:off x="359999" y="430717"/>
            <a:ext cx="11466875" cy="404119"/>
          </a:xfrm>
          <a:prstGeom prst="rect">
            <a:avLst/>
          </a:prstGeom>
        </p:spPr>
        <p:txBody>
          <a:bodyPr vert="horz" lIns="0" tIns="0" rIns="0" bIns="0" rtlCol="0" anchor="t">
            <a:noAutofit/>
          </a:bodyPr>
          <a:lstStyle/>
          <a:p>
            <a:r>
              <a:rPr lang="en-US"/>
              <a:t>Click to edit Master title style</a:t>
            </a:r>
            <a:endParaRPr lang="en-GB" dirty="0"/>
          </a:p>
        </p:txBody>
      </p:sp>
      <p:sp>
        <p:nvSpPr>
          <p:cNvPr id="17" name="Text Placeholder 2"/>
          <p:cNvSpPr>
            <a:spLocks noGrp="1"/>
          </p:cNvSpPr>
          <p:nvPr>
            <p:ph type="body" sz="quarter" idx="18"/>
          </p:nvPr>
        </p:nvSpPr>
        <p:spPr>
          <a:xfrm>
            <a:off x="357188" y="909635"/>
            <a:ext cx="11477331" cy="396875"/>
          </a:xfrm>
        </p:spPr>
        <p:txBody>
          <a:bodyPr/>
          <a:lstStyle>
            <a:lvl1pPr>
              <a:defRPr sz="1800"/>
            </a:lvl1pPr>
          </a:lstStyle>
          <a:p>
            <a:pPr lvl="0"/>
            <a:r>
              <a:rPr lang="en-US"/>
              <a:t>Click to edit Master text styles</a:t>
            </a:r>
          </a:p>
        </p:txBody>
      </p:sp>
      <p:sp>
        <p:nvSpPr>
          <p:cNvPr id="1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
        <p:nvSpPr>
          <p:cNvPr id="10"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Tree>
    <p:extLst>
      <p:ext uri="{BB962C8B-B14F-4D97-AF65-F5344CB8AC3E}">
        <p14:creationId xmlns:p14="http://schemas.microsoft.com/office/powerpoint/2010/main" val="796046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_Title and 1 x content - no sub headin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dirty="0"/>
              <a:t>Click to edit master title style</a:t>
            </a:r>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Tree>
    <p:extLst>
      <p:ext uri="{BB962C8B-B14F-4D97-AF65-F5344CB8AC3E}">
        <p14:creationId xmlns:p14="http://schemas.microsoft.com/office/powerpoint/2010/main" val="620610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6_Blank (White)">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solidFill>
                  <a:srgbClr val="717171"/>
                </a:solidFill>
              </a:rPr>
              <a:pPr/>
              <a:t>‹#›</a:t>
            </a:fld>
            <a:endParaRPr lang="en-GB" dirty="0">
              <a:solidFill>
                <a:srgbClr val="717171"/>
              </a:solidFill>
            </a:endParaRPr>
          </a:p>
        </p:txBody>
      </p:sp>
    </p:spTree>
    <p:extLst>
      <p:ext uri="{BB962C8B-B14F-4D97-AF65-F5344CB8AC3E}">
        <p14:creationId xmlns:p14="http://schemas.microsoft.com/office/powerpoint/2010/main" val="4122745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8697951" y="0"/>
            <a:ext cx="3494049" cy="6858000"/>
          </a:xfrm>
          <a:custGeom>
            <a:avLst/>
            <a:gdLst>
              <a:gd name="connsiteX0" fmla="*/ 0 w 3194892"/>
              <a:gd name="connsiteY0" fmla="*/ 0 h 6858000"/>
              <a:gd name="connsiteX1" fmla="*/ 3194892 w 3194892"/>
              <a:gd name="connsiteY1" fmla="*/ 0 h 6858000"/>
              <a:gd name="connsiteX2" fmla="*/ 3194892 w 3194892"/>
              <a:gd name="connsiteY2" fmla="*/ 6858000 h 6858000"/>
              <a:gd name="connsiteX3" fmla="*/ 0 w 319489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194892" h="6858000">
                <a:moveTo>
                  <a:pt x="0" y="0"/>
                </a:moveTo>
                <a:lnTo>
                  <a:pt x="3194892" y="0"/>
                </a:lnTo>
                <a:lnTo>
                  <a:pt x="3194892" y="6858000"/>
                </a:lnTo>
                <a:lnTo>
                  <a:pt x="0" y="6858000"/>
                </a:lnTo>
                <a:close/>
              </a:path>
            </a:pathLst>
          </a:custGeom>
        </p:spPr>
        <p:txBody>
          <a:bodyPr wrap="square">
            <a:noAutofit/>
          </a:bodyPr>
          <a:lstStyle>
            <a:lvl1pPr>
              <a:defRPr sz="1400">
                <a:solidFill>
                  <a:schemeClr val="tx1">
                    <a:lumMod val="50000"/>
                    <a:lumOff val="50000"/>
                  </a:schemeClr>
                </a:solidFill>
              </a:defRPr>
            </a:lvl1pPr>
          </a:lstStyle>
          <a:p>
            <a:endParaRPr lang="zh-CN" altLang="en-US"/>
          </a:p>
        </p:txBody>
      </p:sp>
    </p:spTree>
    <p:extLst>
      <p:ext uri="{BB962C8B-B14F-4D97-AF65-F5344CB8AC3E}">
        <p14:creationId xmlns:p14="http://schemas.microsoft.com/office/powerpoint/2010/main" val="1901043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590550" y="1437117"/>
            <a:ext cx="5505450" cy="3392058"/>
          </a:xfrm>
          <a:custGeom>
            <a:avLst/>
            <a:gdLst>
              <a:gd name="connsiteX0" fmla="*/ 0 w 5505450"/>
              <a:gd name="connsiteY0" fmla="*/ 0 h 3392058"/>
              <a:gd name="connsiteX1" fmla="*/ 5505450 w 5505450"/>
              <a:gd name="connsiteY1" fmla="*/ 0 h 3392058"/>
              <a:gd name="connsiteX2" fmla="*/ 5505450 w 5505450"/>
              <a:gd name="connsiteY2" fmla="*/ 3392058 h 3392058"/>
              <a:gd name="connsiteX3" fmla="*/ 0 w 5505450"/>
              <a:gd name="connsiteY3" fmla="*/ 3392058 h 3392058"/>
            </a:gdLst>
            <a:ahLst/>
            <a:cxnLst>
              <a:cxn ang="0">
                <a:pos x="connsiteX0" y="connsiteY0"/>
              </a:cxn>
              <a:cxn ang="0">
                <a:pos x="connsiteX1" y="connsiteY1"/>
              </a:cxn>
              <a:cxn ang="0">
                <a:pos x="connsiteX2" y="connsiteY2"/>
              </a:cxn>
              <a:cxn ang="0">
                <a:pos x="connsiteX3" y="connsiteY3"/>
              </a:cxn>
            </a:cxnLst>
            <a:rect l="l" t="t" r="r" b="b"/>
            <a:pathLst>
              <a:path w="5505450" h="3392058">
                <a:moveTo>
                  <a:pt x="0" y="0"/>
                </a:moveTo>
                <a:lnTo>
                  <a:pt x="5505450" y="0"/>
                </a:lnTo>
                <a:lnTo>
                  <a:pt x="5505450" y="3392058"/>
                </a:lnTo>
                <a:lnTo>
                  <a:pt x="0" y="3392058"/>
                </a:lnTo>
                <a:close/>
              </a:path>
            </a:pathLst>
          </a:custGeom>
        </p:spPr>
        <p:txBody>
          <a:bodyPr wrap="square">
            <a:noAutofit/>
          </a:bodyPr>
          <a:lstStyle>
            <a:lvl1pPr>
              <a:defRPr sz="1400">
                <a:solidFill>
                  <a:schemeClr val="tx1">
                    <a:lumMod val="50000"/>
                    <a:lumOff val="50000"/>
                  </a:schemeClr>
                </a:solidFill>
              </a:defRPr>
            </a:lvl1pPr>
          </a:lstStyle>
          <a:p>
            <a:endParaRPr lang="zh-CN" altLang="en-US"/>
          </a:p>
        </p:txBody>
      </p:sp>
    </p:spTree>
    <p:extLst>
      <p:ext uri="{BB962C8B-B14F-4D97-AF65-F5344CB8AC3E}">
        <p14:creationId xmlns:p14="http://schemas.microsoft.com/office/powerpoint/2010/main" val="1726648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 y="-12947"/>
            <a:ext cx="5446133" cy="6870947"/>
          </a:xfrm>
          <a:custGeom>
            <a:avLst/>
            <a:gdLst>
              <a:gd name="connsiteX0" fmla="*/ 0 w 5446133"/>
              <a:gd name="connsiteY0" fmla="*/ 0 h 6870947"/>
              <a:gd name="connsiteX1" fmla="*/ 5446133 w 5446133"/>
              <a:gd name="connsiteY1" fmla="*/ 0 h 6870947"/>
              <a:gd name="connsiteX2" fmla="*/ 5446133 w 5446133"/>
              <a:gd name="connsiteY2" fmla="*/ 6870947 h 6870947"/>
              <a:gd name="connsiteX3" fmla="*/ 0 w 5446133"/>
              <a:gd name="connsiteY3" fmla="*/ 6870947 h 6870947"/>
            </a:gdLst>
            <a:ahLst/>
            <a:cxnLst>
              <a:cxn ang="0">
                <a:pos x="connsiteX0" y="connsiteY0"/>
              </a:cxn>
              <a:cxn ang="0">
                <a:pos x="connsiteX1" y="connsiteY1"/>
              </a:cxn>
              <a:cxn ang="0">
                <a:pos x="connsiteX2" y="connsiteY2"/>
              </a:cxn>
              <a:cxn ang="0">
                <a:pos x="connsiteX3" y="connsiteY3"/>
              </a:cxn>
            </a:cxnLst>
            <a:rect l="l" t="t" r="r" b="b"/>
            <a:pathLst>
              <a:path w="5446133" h="6870947">
                <a:moveTo>
                  <a:pt x="0" y="0"/>
                </a:moveTo>
                <a:lnTo>
                  <a:pt x="5446133" y="0"/>
                </a:lnTo>
                <a:lnTo>
                  <a:pt x="5446133" y="6870947"/>
                </a:lnTo>
                <a:lnTo>
                  <a:pt x="0" y="6870947"/>
                </a:lnTo>
                <a:close/>
              </a:path>
            </a:pathLst>
          </a:custGeom>
        </p:spPr>
        <p:txBody>
          <a:bodyPr wrap="square">
            <a:noAutofit/>
          </a:bodyPr>
          <a:lstStyle>
            <a:lvl1pPr>
              <a:defRPr sz="1400">
                <a:solidFill>
                  <a:schemeClr val="tx1">
                    <a:lumMod val="50000"/>
                    <a:lumOff val="50000"/>
                  </a:schemeClr>
                </a:solidFill>
              </a:defRPr>
            </a:lvl1pPr>
          </a:lstStyle>
          <a:p>
            <a:endParaRPr lang="zh-CN" altLang="en-US"/>
          </a:p>
        </p:txBody>
      </p:sp>
    </p:spTree>
    <p:extLst>
      <p:ext uri="{BB962C8B-B14F-4D97-AF65-F5344CB8AC3E}">
        <p14:creationId xmlns:p14="http://schemas.microsoft.com/office/powerpoint/2010/main" val="2616973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userDrawn="1">
  <p:cSld name="6_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dirty="0"/>
              <a:t>Click to edit master title style</a:t>
            </a:r>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7200" y="457201"/>
            <a:ext cx="2567641" cy="493777"/>
          </a:xfrm>
          <a:prstGeom prst="rect">
            <a:avLst/>
          </a:prstGeom>
        </p:spPr>
      </p:pic>
    </p:spTree>
    <p:extLst>
      <p:ext uri="{BB962C8B-B14F-4D97-AF65-F5344CB8AC3E}">
        <p14:creationId xmlns:p14="http://schemas.microsoft.com/office/powerpoint/2010/main" val="288408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userDrawn="1">
  <p:cSld name="8_Title Slide (Black)">
    <p:bg>
      <p:bgPr>
        <a:solidFill>
          <a:srgbClr val="000000"/>
        </a:solid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7162800" y="1137600"/>
            <a:ext cx="4666800" cy="1789200"/>
          </a:xfrm>
        </p:spPr>
        <p:txBody>
          <a:bodyPr anchor="b">
            <a:noAutofit/>
          </a:bodyPr>
          <a:lstStyle>
            <a:lvl1pPr algn="l">
              <a:defRPr sz="2400" b="1">
                <a:solidFill>
                  <a:schemeClr val="bg1"/>
                </a:solidFill>
              </a:defRPr>
            </a:lvl1pPr>
          </a:lstStyle>
          <a:p>
            <a:r>
              <a:rPr lang="en-US"/>
              <a:t>Click to edit Master title style</a:t>
            </a:r>
            <a:endParaRPr lang="en-GB" dirty="0"/>
          </a:p>
        </p:txBody>
      </p:sp>
      <p:sp>
        <p:nvSpPr>
          <p:cNvPr id="8" name="Subtitle 2"/>
          <p:cNvSpPr>
            <a:spLocks noGrp="1"/>
          </p:cNvSpPr>
          <p:nvPr>
            <p:ph type="subTitle" idx="1"/>
          </p:nvPr>
        </p:nvSpPr>
        <p:spPr>
          <a:xfrm>
            <a:off x="7162800" y="3146400"/>
            <a:ext cx="4666800" cy="1882800"/>
          </a:xfr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bg1"/>
                </a:solidFill>
              </a:defRPr>
            </a:lvl1pPr>
          </a:lstStyle>
          <a:p>
            <a:fld id="{4034BEE3-566C-4068-A777-C3A4762E861B}" type="slidenum">
              <a:rPr lang="en-GB" smtClean="0"/>
              <a:pPr/>
              <a:t>‹#›</a:t>
            </a:fld>
            <a:endParaRPr lang="en-GB" dirty="0"/>
          </a:p>
        </p:txBody>
      </p:sp>
      <p:pic>
        <p:nvPicPr>
          <p:cNvPr id="3" name="Picture 2">
            <a:extLst>
              <a:ext uri="{FF2B5EF4-FFF2-40B4-BE49-F238E27FC236}">
                <a16:creationId xmlns:a16="http://schemas.microsoft.com/office/drawing/2014/main" id="{CC3B9605-85BC-43F9-BF0C-F8094ED4C75B}"/>
              </a:ext>
            </a:extLst>
          </p:cNvPr>
          <p:cNvPicPr>
            <a:picLocks noChangeAspect="1"/>
          </p:cNvPicPr>
          <p:nvPr userDrawn="1"/>
        </p:nvPicPr>
        <p:blipFill>
          <a:blip r:embed="rId2"/>
          <a:stretch>
            <a:fillRect/>
          </a:stretch>
        </p:blipFill>
        <p:spPr>
          <a:xfrm>
            <a:off x="405310" y="524100"/>
            <a:ext cx="5201406" cy="613499"/>
          </a:xfrm>
          <a:prstGeom prst="rect">
            <a:avLst/>
          </a:prstGeom>
        </p:spPr>
      </p:pic>
    </p:spTree>
    <p:extLst>
      <p:ext uri="{BB962C8B-B14F-4D97-AF65-F5344CB8AC3E}">
        <p14:creationId xmlns:p14="http://schemas.microsoft.com/office/powerpoint/2010/main" val="2869708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userDrawn="1">
  <p:cSld name="2_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60362" y="2984855"/>
            <a:ext cx="11466511" cy="1585557"/>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GB" dirty="0"/>
              <a:t>Click to edit master text styles</a:t>
            </a:r>
          </a:p>
          <a:p>
            <a:pPr lvl="1"/>
            <a:r>
              <a:rPr lang="en-GB" dirty="0"/>
              <a:t>Second level</a:t>
            </a:r>
          </a:p>
        </p:txBody>
      </p:sp>
      <p:sp>
        <p:nvSpPr>
          <p:cNvPr id="5" name="Text Placeholder 2"/>
          <p:cNvSpPr>
            <a:spLocks noGrp="1"/>
          </p:cNvSpPr>
          <p:nvPr>
            <p:ph type="body" sz="quarter" idx="16" hasCustomPrompt="1"/>
          </p:nvPr>
        </p:nvSpPr>
        <p:spPr>
          <a:xfrm>
            <a:off x="359999" y="2564672"/>
            <a:ext cx="976676" cy="411163"/>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dirty="0"/>
              <a:t>No.</a:t>
            </a:r>
          </a:p>
        </p:txBody>
      </p:sp>
      <p:sp>
        <p:nvSpPr>
          <p:cNvPr id="7"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solidFill>
                  <a:srgbClr val="717171"/>
                </a:solidFill>
              </a:rPr>
              <a:pPr/>
              <a:t>‹#›</a:t>
            </a:fld>
            <a:endParaRPr lang="en-GB" dirty="0">
              <a:solidFill>
                <a:srgbClr val="717171"/>
              </a:solidFill>
            </a:endParaRPr>
          </a:p>
        </p:txBody>
      </p:sp>
      <p:sp>
        <p:nvSpPr>
          <p:cNvPr id="9" name="Text Placeholder 17"/>
          <p:cNvSpPr>
            <a:spLocks noGrp="1"/>
          </p:cNvSpPr>
          <p:nvPr>
            <p:ph type="body" sz="quarter" idx="17" hasCustomPrompt="1"/>
          </p:nvPr>
        </p:nvSpPr>
        <p:spPr>
          <a:xfrm>
            <a:off x="354012" y="6399213"/>
            <a:ext cx="5741987" cy="182562"/>
          </a:xfrm>
        </p:spPr>
        <p:txBody>
          <a:bodyPr anchor="ctr">
            <a:noAutofit/>
          </a:bodyPr>
          <a:lstStyle>
            <a:lvl1pPr>
              <a:defRPr sz="800">
                <a:solidFill>
                  <a:schemeClr val="tx1"/>
                </a:solidFill>
              </a:defRPr>
            </a:lvl1pPr>
          </a:lstStyle>
          <a:p>
            <a:pPr lvl="0"/>
            <a:r>
              <a:rPr lang="en-US" dirty="0"/>
              <a:t>Click to add footer text</a:t>
            </a:r>
          </a:p>
        </p:txBody>
      </p:sp>
    </p:spTree>
    <p:extLst>
      <p:ext uri="{BB962C8B-B14F-4D97-AF65-F5344CB8AC3E}">
        <p14:creationId xmlns:p14="http://schemas.microsoft.com/office/powerpoint/2010/main" val="2924990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2_Title Only">
    <p:spTree>
      <p:nvGrpSpPr>
        <p:cNvPr id="1" name=""/>
        <p:cNvGrpSpPr/>
        <p:nvPr/>
      </p:nvGrpSpPr>
      <p:grpSpPr>
        <a:xfrm>
          <a:off x="0" y="0"/>
          <a:ext cx="0" cy="0"/>
          <a:chOff x="0" y="0"/>
          <a:chExt cx="0" cy="0"/>
        </a:xfrm>
      </p:grpSpPr>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
        <p:nvSpPr>
          <p:cNvPr id="78" name="Title Placeholder 1"/>
          <p:cNvSpPr>
            <a:spLocks noGrp="1"/>
          </p:cNvSpPr>
          <p:nvPr>
            <p:ph type="title"/>
          </p:nvPr>
        </p:nvSpPr>
        <p:spPr>
          <a:xfrm>
            <a:off x="360363" y="430717"/>
            <a:ext cx="11466510" cy="404119"/>
          </a:xfrm>
          <a:prstGeom prst="rect">
            <a:avLst/>
          </a:prstGeom>
        </p:spPr>
        <p:txBody>
          <a:bodyPr vert="horz" lIns="0" tIns="0" rIns="0" bIns="0" rtlCol="0" anchor="t">
            <a:noAutofit/>
          </a:bodyPr>
          <a:lstStyle/>
          <a:p>
            <a:r>
              <a:rPr lang="en-GB" dirty="0"/>
              <a:t>Click to edit Master title style</a:t>
            </a:r>
          </a:p>
        </p:txBody>
      </p:sp>
      <p:sp>
        <p:nvSpPr>
          <p:cNvPr id="79" name="Text Placeholder 2"/>
          <p:cNvSpPr>
            <a:spLocks noGrp="1"/>
          </p:cNvSpPr>
          <p:nvPr>
            <p:ph type="body" sz="quarter" idx="16"/>
          </p:nvPr>
        </p:nvSpPr>
        <p:spPr>
          <a:xfrm>
            <a:off x="360362" y="909635"/>
            <a:ext cx="11466511" cy="396875"/>
          </a:xfrm>
        </p:spPr>
        <p:txBody>
          <a:bodyPr/>
          <a:lstStyle>
            <a:lvl1pPr>
              <a:defRPr sz="1600"/>
            </a:lvl1pPr>
          </a:lstStyle>
          <a:p>
            <a:pPr lvl="0"/>
            <a:r>
              <a:rPr lang="en-GB" dirty="0"/>
              <a:t>Click to edit Master text styles</a:t>
            </a:r>
          </a:p>
        </p:txBody>
      </p:sp>
    </p:spTree>
    <p:extLst>
      <p:ext uri="{BB962C8B-B14F-4D97-AF65-F5344CB8AC3E}">
        <p14:creationId xmlns:p14="http://schemas.microsoft.com/office/powerpoint/2010/main" val="2337790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itle" preserve="1" userDrawn="1">
  <p:cSld name="标题幻灯片">
    <p:spTree>
      <p:nvGrpSpPr>
        <p:cNvPr id="1" name=""/>
        <p:cNvGrpSpPr/>
        <p:nvPr/>
      </p:nvGrpSpPr>
      <p:grpSpPr>
        <a:xfrm>
          <a:off x="0" y="0"/>
          <a:ext cx="0" cy="0"/>
          <a:chOff x="0" y="0"/>
          <a:chExt cx="0" cy="0"/>
        </a:xfrm>
      </p:grpSpPr>
      <p:sp>
        <p:nvSpPr>
          <p:cNvPr id="12" name="文本占位符 13"/>
          <p:cNvSpPr>
            <a:spLocks noGrp="1"/>
          </p:cNvSpPr>
          <p:nvPr userDrawn="1">
            <p:ph type="body" sz="quarter" idx="10" hasCustomPrompt="1"/>
          </p:nvPr>
        </p:nvSpPr>
        <p:spPr>
          <a:xfrm>
            <a:off x="8554199" y="5463609"/>
            <a:ext cx="2835384" cy="296271"/>
          </a:xfrm>
          <a:prstGeom prst="roundRect">
            <a:avLst>
              <a:gd name="adj" fmla="val 50000"/>
            </a:avLst>
          </a:prstGeom>
          <a:solidFill>
            <a:schemeClr val="accent2"/>
          </a:solidFill>
          <a:ln>
            <a:noFill/>
          </a:ln>
        </p:spPr>
        <p:txBody>
          <a:bodyPr vert="horz" anchor="ctr">
            <a:noAutofit/>
          </a:bodyPr>
          <a:lstStyle>
            <a:lvl1pPr marL="0" indent="0" algn="ctr">
              <a:buNone/>
              <a:defRPr sz="1500" b="0">
                <a:solidFill>
                  <a:schemeClr val="bg1"/>
                </a:solidFill>
              </a:defRPr>
            </a:lvl1pPr>
            <a:lvl2pPr marL="457177" indent="0">
              <a:buNone/>
              <a:defRPr/>
            </a:lvl2pPr>
            <a:lvl3pPr marL="914353" indent="0">
              <a:buNone/>
              <a:defRPr/>
            </a:lvl3pPr>
            <a:lvl4pPr marL="1371531" indent="0">
              <a:buNone/>
              <a:defRPr/>
            </a:lvl4pPr>
            <a:lvl5pPr marL="1828709" indent="0">
              <a:buNone/>
              <a:defRPr/>
            </a:lvl5pPr>
          </a:lstStyle>
          <a:p>
            <a:pPr lvl="0"/>
            <a:r>
              <a:rPr lang="en-US" altLang="zh-CN" dirty="0"/>
              <a:t>Signature</a:t>
            </a:r>
          </a:p>
        </p:txBody>
      </p:sp>
      <p:sp>
        <p:nvSpPr>
          <p:cNvPr id="13" name="文本占位符 13"/>
          <p:cNvSpPr>
            <a:spLocks noGrp="1"/>
          </p:cNvSpPr>
          <p:nvPr userDrawn="1">
            <p:ph type="body" sz="quarter" idx="11" hasCustomPrompt="1"/>
          </p:nvPr>
        </p:nvSpPr>
        <p:spPr>
          <a:xfrm>
            <a:off x="8554199" y="5771697"/>
            <a:ext cx="2835383" cy="296271"/>
          </a:xfrm>
          <a:prstGeom prst="roundRect">
            <a:avLst>
              <a:gd name="adj" fmla="val 50000"/>
            </a:avLst>
          </a:prstGeom>
          <a:noFill/>
        </p:spPr>
        <p:txBody>
          <a:bodyPr vert="horz" anchor="ctr">
            <a:noAutofit/>
          </a:bodyPr>
          <a:lstStyle>
            <a:lvl1pPr marL="0" indent="0" algn="ctr">
              <a:buNone/>
              <a:defRPr sz="1500" b="0">
                <a:solidFill>
                  <a:schemeClr val="accent2"/>
                </a:solidFill>
              </a:defRPr>
            </a:lvl1pPr>
            <a:lvl2pPr marL="457177" indent="0">
              <a:buNone/>
              <a:defRPr/>
            </a:lvl2pPr>
            <a:lvl3pPr marL="914353" indent="0">
              <a:buNone/>
              <a:defRPr/>
            </a:lvl3pPr>
            <a:lvl4pPr marL="1371531" indent="0">
              <a:buNone/>
              <a:defRPr/>
            </a:lvl4pPr>
            <a:lvl5pPr marL="1828709" indent="0">
              <a:buNone/>
              <a:defRPr/>
            </a:lvl5pPr>
          </a:lstStyle>
          <a:p>
            <a:pPr lvl="0"/>
            <a:r>
              <a:rPr lang="en-US" altLang="zh-CN" dirty="0"/>
              <a:t>Date</a:t>
            </a:r>
            <a:endParaRPr lang="zh-CN" altLang="en-US" dirty="0"/>
          </a:p>
        </p:txBody>
      </p:sp>
      <p:sp>
        <p:nvSpPr>
          <p:cNvPr id="32" name="任意多边形: 形状 31">
            <a:extLst>
              <a:ext uri="{FF2B5EF4-FFF2-40B4-BE49-F238E27FC236}">
                <a16:creationId xmlns:a16="http://schemas.microsoft.com/office/drawing/2014/main" id="{DB254A38-8398-4F51-AFA6-35063CB37977}"/>
              </a:ext>
            </a:extLst>
          </p:cNvPr>
          <p:cNvSpPr/>
          <p:nvPr userDrawn="1"/>
        </p:nvSpPr>
        <p:spPr>
          <a:xfrm>
            <a:off x="3626511" y="2637425"/>
            <a:ext cx="2778842" cy="3075244"/>
          </a:xfrm>
          <a:custGeom>
            <a:avLst/>
            <a:gdLst>
              <a:gd name="connsiteX0" fmla="*/ 1060809 w 3102721"/>
              <a:gd name="connsiteY0" fmla="*/ 0 h 3433669"/>
              <a:gd name="connsiteX1" fmla="*/ 3102721 w 3102721"/>
              <a:gd name="connsiteY1" fmla="*/ 0 h 3433669"/>
              <a:gd name="connsiteX2" fmla="*/ 2041912 w 3102721"/>
              <a:gd name="connsiteY2" fmla="*/ 3433669 h 3433669"/>
              <a:gd name="connsiteX3" fmla="*/ 0 w 3102721"/>
              <a:gd name="connsiteY3" fmla="*/ 3433669 h 3433669"/>
            </a:gdLst>
            <a:ahLst/>
            <a:cxnLst>
              <a:cxn ang="0">
                <a:pos x="connsiteX0" y="connsiteY0"/>
              </a:cxn>
              <a:cxn ang="0">
                <a:pos x="connsiteX1" y="connsiteY1"/>
              </a:cxn>
              <a:cxn ang="0">
                <a:pos x="connsiteX2" y="connsiteY2"/>
              </a:cxn>
              <a:cxn ang="0">
                <a:pos x="connsiteX3" y="connsiteY3"/>
              </a:cxn>
            </a:cxnLst>
            <a:rect l="l" t="t" r="r" b="b"/>
            <a:pathLst>
              <a:path w="3102721" h="3433669">
                <a:moveTo>
                  <a:pt x="1060809" y="0"/>
                </a:moveTo>
                <a:lnTo>
                  <a:pt x="3102721" y="0"/>
                </a:lnTo>
                <a:lnTo>
                  <a:pt x="2041912" y="3433669"/>
                </a:lnTo>
                <a:lnTo>
                  <a:pt x="0" y="3433669"/>
                </a:lnTo>
                <a:close/>
              </a:path>
            </a:pathLst>
          </a:custGeom>
          <a:noFill/>
          <a:ln w="12700">
            <a:solidFill>
              <a:schemeClr val="tx2">
                <a:alpha val="6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形状 34">
            <a:extLst>
              <a:ext uri="{FF2B5EF4-FFF2-40B4-BE49-F238E27FC236}">
                <a16:creationId xmlns:a16="http://schemas.microsoft.com/office/drawing/2014/main" id="{E30C26EC-1011-4F2E-B78D-EF16D2E33B5D}"/>
              </a:ext>
            </a:extLst>
          </p:cNvPr>
          <p:cNvSpPr/>
          <p:nvPr userDrawn="1"/>
        </p:nvSpPr>
        <p:spPr>
          <a:xfrm>
            <a:off x="5400640" y="2031868"/>
            <a:ext cx="2778842" cy="3075244"/>
          </a:xfrm>
          <a:custGeom>
            <a:avLst/>
            <a:gdLst>
              <a:gd name="connsiteX0" fmla="*/ 1060809 w 3102721"/>
              <a:gd name="connsiteY0" fmla="*/ 0 h 3433669"/>
              <a:gd name="connsiteX1" fmla="*/ 3102721 w 3102721"/>
              <a:gd name="connsiteY1" fmla="*/ 0 h 3433669"/>
              <a:gd name="connsiteX2" fmla="*/ 2041912 w 3102721"/>
              <a:gd name="connsiteY2" fmla="*/ 3433669 h 3433669"/>
              <a:gd name="connsiteX3" fmla="*/ 0 w 3102721"/>
              <a:gd name="connsiteY3" fmla="*/ 3433669 h 3433669"/>
            </a:gdLst>
            <a:ahLst/>
            <a:cxnLst>
              <a:cxn ang="0">
                <a:pos x="connsiteX0" y="connsiteY0"/>
              </a:cxn>
              <a:cxn ang="0">
                <a:pos x="connsiteX1" y="connsiteY1"/>
              </a:cxn>
              <a:cxn ang="0">
                <a:pos x="connsiteX2" y="connsiteY2"/>
              </a:cxn>
              <a:cxn ang="0">
                <a:pos x="connsiteX3" y="connsiteY3"/>
              </a:cxn>
            </a:cxnLst>
            <a:rect l="l" t="t" r="r" b="b"/>
            <a:pathLst>
              <a:path w="3102721" h="3433669">
                <a:moveTo>
                  <a:pt x="1060809" y="0"/>
                </a:moveTo>
                <a:lnTo>
                  <a:pt x="3102721" y="0"/>
                </a:lnTo>
                <a:lnTo>
                  <a:pt x="2041912" y="3433669"/>
                </a:lnTo>
                <a:lnTo>
                  <a:pt x="0" y="3433669"/>
                </a:lnTo>
                <a:close/>
              </a:path>
            </a:pathLst>
          </a:custGeom>
          <a:noFill/>
          <a:ln w="12700">
            <a:solidFill>
              <a:schemeClr val="tx2">
                <a:alpha val="6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形状 37">
            <a:extLst>
              <a:ext uri="{FF2B5EF4-FFF2-40B4-BE49-F238E27FC236}">
                <a16:creationId xmlns:a16="http://schemas.microsoft.com/office/drawing/2014/main" id="{E0A671B5-95B8-47E1-8033-66972F1A26DD}"/>
              </a:ext>
            </a:extLst>
          </p:cNvPr>
          <p:cNvSpPr/>
          <p:nvPr userDrawn="1"/>
        </p:nvSpPr>
        <p:spPr>
          <a:xfrm>
            <a:off x="7250003" y="1440853"/>
            <a:ext cx="2778842" cy="3075244"/>
          </a:xfrm>
          <a:custGeom>
            <a:avLst/>
            <a:gdLst>
              <a:gd name="connsiteX0" fmla="*/ 1060809 w 3102721"/>
              <a:gd name="connsiteY0" fmla="*/ 0 h 3433669"/>
              <a:gd name="connsiteX1" fmla="*/ 3102721 w 3102721"/>
              <a:gd name="connsiteY1" fmla="*/ 0 h 3433669"/>
              <a:gd name="connsiteX2" fmla="*/ 2041912 w 3102721"/>
              <a:gd name="connsiteY2" fmla="*/ 3433669 h 3433669"/>
              <a:gd name="connsiteX3" fmla="*/ 0 w 3102721"/>
              <a:gd name="connsiteY3" fmla="*/ 3433669 h 3433669"/>
            </a:gdLst>
            <a:ahLst/>
            <a:cxnLst>
              <a:cxn ang="0">
                <a:pos x="connsiteX0" y="connsiteY0"/>
              </a:cxn>
              <a:cxn ang="0">
                <a:pos x="connsiteX1" y="connsiteY1"/>
              </a:cxn>
              <a:cxn ang="0">
                <a:pos x="connsiteX2" y="connsiteY2"/>
              </a:cxn>
              <a:cxn ang="0">
                <a:pos x="connsiteX3" y="connsiteY3"/>
              </a:cxn>
            </a:cxnLst>
            <a:rect l="l" t="t" r="r" b="b"/>
            <a:pathLst>
              <a:path w="3102721" h="3433669">
                <a:moveTo>
                  <a:pt x="1060809" y="0"/>
                </a:moveTo>
                <a:lnTo>
                  <a:pt x="3102721" y="0"/>
                </a:lnTo>
                <a:lnTo>
                  <a:pt x="2041912" y="3433669"/>
                </a:lnTo>
                <a:lnTo>
                  <a:pt x="0" y="3433669"/>
                </a:lnTo>
                <a:close/>
              </a:path>
            </a:pathLst>
          </a:custGeom>
          <a:noFill/>
          <a:ln w="12700">
            <a:solidFill>
              <a:schemeClr val="tx2">
                <a:alpha val="6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01" name="副标题 2"/>
          <p:cNvSpPr>
            <a:spLocks noGrp="1"/>
          </p:cNvSpPr>
          <p:nvPr userDrawn="1">
            <p:ph type="subTitle" idx="1"/>
          </p:nvPr>
        </p:nvSpPr>
        <p:spPr>
          <a:xfrm>
            <a:off x="688487" y="3717130"/>
            <a:ext cx="5225908" cy="502140"/>
          </a:xfrm>
        </p:spPr>
        <p:txBody>
          <a:bodyPr anchor="ctr">
            <a:normAutofit/>
          </a:bodyPr>
          <a:lstStyle>
            <a:lvl1pPr marL="0" indent="0" algn="l">
              <a:buNone/>
              <a:defRPr sz="2000">
                <a:solidFill>
                  <a:srgbClr val="0D2027"/>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sp>
        <p:nvSpPr>
          <p:cNvPr id="9802" name="标题 1"/>
          <p:cNvSpPr>
            <a:spLocks noGrp="1"/>
          </p:cNvSpPr>
          <p:nvPr userDrawn="1">
            <p:ph type="ctrTitle"/>
          </p:nvPr>
        </p:nvSpPr>
        <p:spPr>
          <a:xfrm>
            <a:off x="688488" y="1313854"/>
            <a:ext cx="3139649" cy="2403276"/>
          </a:xfrm>
        </p:spPr>
        <p:txBody>
          <a:bodyPr anchor="ctr">
            <a:noAutofit/>
          </a:bodyPr>
          <a:lstStyle>
            <a:lvl1pPr algn="l">
              <a:defRPr sz="4000">
                <a:solidFill>
                  <a:srgbClr val="0D2027"/>
                </a:solidFill>
              </a:defRPr>
            </a:lvl1pPr>
          </a:lstStyle>
          <a:p>
            <a:r>
              <a:rPr lang="en-US" dirty="0"/>
              <a:t>Click to edit Master title style</a:t>
            </a:r>
            <a:endParaRPr lang="zh-CN" altLang="en-US" dirty="0"/>
          </a:p>
        </p:txBody>
      </p:sp>
      <p:pic>
        <p:nvPicPr>
          <p:cNvPr id="14" name="Picture 13"/>
          <p:cNvPicPr>
            <a:picLocks noChangeAspect="1"/>
          </p:cNvPicPr>
          <p:nvPr userDrawn="1">
            <p:custDataLst>
              <p:tags r:id="rId1"/>
            </p:custDataLst>
          </p:nvPr>
        </p:nvPicPr>
        <p:blipFill rotWithShape="1">
          <a:blip r:embed="rId3" cstate="screen">
            <a:extLst>
              <a:ext uri="{28A0092B-C50C-407E-A947-70E740481C1C}">
                <a14:useLocalDpi xmlns:a14="http://schemas.microsoft.com/office/drawing/2010/main"/>
              </a:ext>
            </a:extLst>
          </a:blip>
          <a:srcRect t="19289" b="19465"/>
          <a:stretch/>
        </p:blipFill>
        <p:spPr>
          <a:xfrm>
            <a:off x="367200" y="552450"/>
            <a:ext cx="2567641" cy="302420"/>
          </a:xfrm>
          <a:prstGeom prst="rect">
            <a:avLst/>
          </a:prstGeom>
        </p:spPr>
      </p:pic>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34407" y="4533575"/>
            <a:ext cx="2916117" cy="850223"/>
          </a:xfrm>
          <a:prstGeom prst="rect">
            <a:avLst/>
          </a:prstGeom>
        </p:spPr>
      </p:pic>
      <p:pic>
        <p:nvPicPr>
          <p:cNvPr id="17" name="Picture 16" descr="https://timgsa.baidu.com/timg?image&amp;quality=80&amp;size=b9999_10000&amp;sec=1541741474775&amp;di=4bf5f7e718b7de089bcc13b0184fbc5f&amp;imgtype=0&amp;src=http%3A%2F%2Fimgsrc.baidu.com%2Fimgad%2Fpic%2Fitem%2Fb999a9014c086e0695d9865f09087bf40ad1cbb5.jpg"/>
          <p:cNvPicPr>
            <a:picLocks noChangeAspect="1" noChangeArrowheads="1"/>
          </p:cNvPicPr>
          <p:nvPr userDrawn="1"/>
        </p:nvPicPr>
        <p:blipFill rotWithShape="1">
          <a:blip r:embed="rId5" cstate="print">
            <a:extLst>
              <a:ext uri="{28A0092B-C50C-407E-A947-70E740481C1C}">
                <a14:useLocalDpi xmlns:a14="http://schemas.microsoft.com/office/drawing/2010/main" val="0"/>
              </a:ext>
            </a:extLst>
          </a:blip>
          <a:srcRect l="17730" t="593" r="22031" b="-578"/>
          <a:stretch/>
        </p:blipFill>
        <p:spPr bwMode="auto">
          <a:xfrm>
            <a:off x="7065637" y="1377093"/>
            <a:ext cx="2778699" cy="3074780"/>
          </a:xfrm>
          <a:custGeom>
            <a:avLst/>
            <a:gdLst>
              <a:gd name="connsiteX0" fmla="*/ 949933 w 2778699"/>
              <a:gd name="connsiteY0" fmla="*/ 0 h 3074780"/>
              <a:gd name="connsiteX1" fmla="*/ 2778699 w 2778699"/>
              <a:gd name="connsiteY1" fmla="*/ 0 h 3074780"/>
              <a:gd name="connsiteX2" fmla="*/ 1828766 w 2778699"/>
              <a:gd name="connsiteY2" fmla="*/ 3074780 h 3074780"/>
              <a:gd name="connsiteX3" fmla="*/ 0 w 2778699"/>
              <a:gd name="connsiteY3" fmla="*/ 3074780 h 3074780"/>
            </a:gdLst>
            <a:ahLst/>
            <a:cxnLst>
              <a:cxn ang="0">
                <a:pos x="connsiteX0" y="connsiteY0"/>
              </a:cxn>
              <a:cxn ang="0">
                <a:pos x="connsiteX1" y="connsiteY1"/>
              </a:cxn>
              <a:cxn ang="0">
                <a:pos x="connsiteX2" y="connsiteY2"/>
              </a:cxn>
              <a:cxn ang="0">
                <a:pos x="connsiteX3" y="connsiteY3"/>
              </a:cxn>
            </a:cxnLst>
            <a:rect l="l" t="t" r="r" b="b"/>
            <a:pathLst>
              <a:path w="2778699" h="3074780">
                <a:moveTo>
                  <a:pt x="949933" y="0"/>
                </a:moveTo>
                <a:lnTo>
                  <a:pt x="2778699" y="0"/>
                </a:lnTo>
                <a:lnTo>
                  <a:pt x="1828766" y="3074780"/>
                </a:lnTo>
                <a:lnTo>
                  <a:pt x="0" y="3074780"/>
                </a:lnTo>
                <a:close/>
              </a:path>
            </a:pathLst>
          </a:custGeom>
          <a:noFill/>
          <a:extLst>
            <a:ext uri="{909E8E84-426E-40DD-AFC4-6F175D3DCCD1}">
              <a14:hiddenFill xmlns:a14="http://schemas.microsoft.com/office/drawing/2010/main">
                <a:solidFill>
                  <a:srgbClr val="FFFFFF"/>
                </a:solidFill>
              </a14:hiddenFill>
            </a:ext>
          </a:extLst>
        </p:spPr>
      </p:pic>
      <p:pic>
        <p:nvPicPr>
          <p:cNvPr id="19" name="Picture 18" descr="https://timgsa.baidu.com/timg?image&amp;quality=80&amp;size=b9999_10000&amp;sec=1541742553171&amp;di=454de39fd218dba15f21039b0ae8aaa2&amp;imgtype=0&amp;src=http%3A%2F%2Fimgsrc.baidu.com%2Fimgad%2Fpic%2Fitem%2Fb3119313b07eca80ed23d97a9b2397dda144830d.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l="15261" t="184" r="24681" b="168"/>
          <a:stretch/>
        </p:blipFill>
        <p:spPr bwMode="auto">
          <a:xfrm>
            <a:off x="5324653" y="1949854"/>
            <a:ext cx="2778842" cy="3075244"/>
          </a:xfrm>
          <a:custGeom>
            <a:avLst/>
            <a:gdLst>
              <a:gd name="connsiteX0" fmla="*/ 950076 w 2778842"/>
              <a:gd name="connsiteY0" fmla="*/ 0 h 3075244"/>
              <a:gd name="connsiteX1" fmla="*/ 2778842 w 2778842"/>
              <a:gd name="connsiteY1" fmla="*/ 0 h 3075244"/>
              <a:gd name="connsiteX2" fmla="*/ 1828766 w 2778842"/>
              <a:gd name="connsiteY2" fmla="*/ 3075244 h 3075244"/>
              <a:gd name="connsiteX3" fmla="*/ 0 w 2778842"/>
              <a:gd name="connsiteY3" fmla="*/ 3075244 h 3075244"/>
            </a:gdLst>
            <a:ahLst/>
            <a:cxnLst>
              <a:cxn ang="0">
                <a:pos x="connsiteX0" y="connsiteY0"/>
              </a:cxn>
              <a:cxn ang="0">
                <a:pos x="connsiteX1" y="connsiteY1"/>
              </a:cxn>
              <a:cxn ang="0">
                <a:pos x="connsiteX2" y="connsiteY2"/>
              </a:cxn>
              <a:cxn ang="0">
                <a:pos x="connsiteX3" y="connsiteY3"/>
              </a:cxn>
            </a:cxnLst>
            <a:rect l="l" t="t" r="r" b="b"/>
            <a:pathLst>
              <a:path w="2778842" h="3075244">
                <a:moveTo>
                  <a:pt x="950076" y="0"/>
                </a:moveTo>
                <a:lnTo>
                  <a:pt x="2778842" y="0"/>
                </a:lnTo>
                <a:lnTo>
                  <a:pt x="1828766" y="3075244"/>
                </a:lnTo>
                <a:lnTo>
                  <a:pt x="0" y="3075244"/>
                </a:lnTo>
                <a:close/>
              </a:path>
            </a:pathLst>
          </a:custGeom>
          <a:noFill/>
          <a:extLst>
            <a:ext uri="{909E8E84-426E-40DD-AFC4-6F175D3DCCD1}">
              <a14:hiddenFill xmlns:a14="http://schemas.microsoft.com/office/drawing/2010/main">
                <a:solidFill>
                  <a:srgbClr val="FFFFFF"/>
                </a:solidFill>
              </a14:hiddenFill>
            </a:ext>
          </a:extLst>
        </p:spPr>
      </p:pic>
      <p:pic>
        <p:nvPicPr>
          <p:cNvPr id="21" name="Picture 20" descr="https://timgsa.baidu.com/timg?image&amp;quality=80&amp;size=b9999_10000&amp;sec=1541743736580&amp;di=9be4b0e76a7600c6e9fae0cb391d22f6&amp;imgtype=0&amp;src=http%3A%2F%2Fimg12.360buyimg.com%2Fn1%2Fjfs%2Ft21313%2F128%2F1863578291%2F281811%2Fb2ef4f0c%2F5b3b4e9cN0aa5ce43.jpg"/>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l="9735" t="371" r="239"/>
          <a:stretch/>
        </p:blipFill>
        <p:spPr bwMode="auto">
          <a:xfrm>
            <a:off x="3550524" y="2555411"/>
            <a:ext cx="2778842" cy="3075244"/>
          </a:xfrm>
          <a:custGeom>
            <a:avLst/>
            <a:gdLst>
              <a:gd name="connsiteX0" fmla="*/ 950076 w 2778842"/>
              <a:gd name="connsiteY0" fmla="*/ 0 h 3075244"/>
              <a:gd name="connsiteX1" fmla="*/ 2778842 w 2778842"/>
              <a:gd name="connsiteY1" fmla="*/ 0 h 3075244"/>
              <a:gd name="connsiteX2" fmla="*/ 1828766 w 2778842"/>
              <a:gd name="connsiteY2" fmla="*/ 3075244 h 3075244"/>
              <a:gd name="connsiteX3" fmla="*/ 0 w 2778842"/>
              <a:gd name="connsiteY3" fmla="*/ 3075244 h 3075244"/>
            </a:gdLst>
            <a:ahLst/>
            <a:cxnLst>
              <a:cxn ang="0">
                <a:pos x="connsiteX0" y="connsiteY0"/>
              </a:cxn>
              <a:cxn ang="0">
                <a:pos x="connsiteX1" y="connsiteY1"/>
              </a:cxn>
              <a:cxn ang="0">
                <a:pos x="connsiteX2" y="connsiteY2"/>
              </a:cxn>
              <a:cxn ang="0">
                <a:pos x="connsiteX3" y="connsiteY3"/>
              </a:cxn>
            </a:cxnLst>
            <a:rect l="l" t="t" r="r" b="b"/>
            <a:pathLst>
              <a:path w="2778842" h="3075244">
                <a:moveTo>
                  <a:pt x="950076" y="0"/>
                </a:moveTo>
                <a:lnTo>
                  <a:pt x="2778842" y="0"/>
                </a:lnTo>
                <a:lnTo>
                  <a:pt x="1828766" y="3075244"/>
                </a:lnTo>
                <a:lnTo>
                  <a:pt x="0" y="3075244"/>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3697655"/>
      </p:ext>
    </p:extLst>
  </p:cSld>
  <p:clrMapOvr>
    <a:overrideClrMapping bg1="lt1" tx1="dk1" bg2="lt2" tx2="dk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secHead" preserve="1" userDrawn="1">
  <p:cSld name="节标题">
    <p:spTree>
      <p:nvGrpSpPr>
        <p:cNvPr id="1" name=""/>
        <p:cNvGrpSpPr/>
        <p:nvPr/>
      </p:nvGrpSpPr>
      <p:grpSpPr>
        <a:xfrm>
          <a:off x="0" y="0"/>
          <a:ext cx="0" cy="0"/>
          <a:chOff x="0" y="0"/>
          <a:chExt cx="0" cy="0"/>
        </a:xfrm>
      </p:grpSpPr>
      <p:sp>
        <p:nvSpPr>
          <p:cNvPr id="11" name="任意多边形: 形状 10">
            <a:extLst>
              <a:ext uri="{FF2B5EF4-FFF2-40B4-BE49-F238E27FC236}">
                <a16:creationId xmlns:a16="http://schemas.microsoft.com/office/drawing/2014/main" id="{39692460-C023-4FE0-9A67-741D9C38C165}"/>
              </a:ext>
            </a:extLst>
          </p:cNvPr>
          <p:cNvSpPr/>
          <p:nvPr userDrawn="1"/>
        </p:nvSpPr>
        <p:spPr>
          <a:xfrm>
            <a:off x="7392821" y="2170783"/>
            <a:ext cx="2778842" cy="3075244"/>
          </a:xfrm>
          <a:custGeom>
            <a:avLst/>
            <a:gdLst>
              <a:gd name="connsiteX0" fmla="*/ 1060809 w 3102721"/>
              <a:gd name="connsiteY0" fmla="*/ 0 h 3433669"/>
              <a:gd name="connsiteX1" fmla="*/ 3102721 w 3102721"/>
              <a:gd name="connsiteY1" fmla="*/ 0 h 3433669"/>
              <a:gd name="connsiteX2" fmla="*/ 2041912 w 3102721"/>
              <a:gd name="connsiteY2" fmla="*/ 3433669 h 3433669"/>
              <a:gd name="connsiteX3" fmla="*/ 0 w 3102721"/>
              <a:gd name="connsiteY3" fmla="*/ 3433669 h 3433669"/>
            </a:gdLst>
            <a:ahLst/>
            <a:cxnLst>
              <a:cxn ang="0">
                <a:pos x="connsiteX0" y="connsiteY0"/>
              </a:cxn>
              <a:cxn ang="0">
                <a:pos x="connsiteX1" y="connsiteY1"/>
              </a:cxn>
              <a:cxn ang="0">
                <a:pos x="connsiteX2" y="connsiteY2"/>
              </a:cxn>
              <a:cxn ang="0">
                <a:pos x="connsiteX3" y="connsiteY3"/>
              </a:cxn>
            </a:cxnLst>
            <a:rect l="l" t="t" r="r" b="b"/>
            <a:pathLst>
              <a:path w="3102721" h="3433669">
                <a:moveTo>
                  <a:pt x="1060809" y="0"/>
                </a:moveTo>
                <a:lnTo>
                  <a:pt x="3102721" y="0"/>
                </a:lnTo>
                <a:lnTo>
                  <a:pt x="2041912" y="3433669"/>
                </a:lnTo>
                <a:lnTo>
                  <a:pt x="0" y="3433669"/>
                </a:lnTo>
                <a:close/>
              </a:path>
            </a:pathLst>
          </a:custGeom>
          <a:noFill/>
          <a:ln w="12700">
            <a:solidFill>
              <a:schemeClr val="tx2">
                <a:alpha val="6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a:extLst>
              <a:ext uri="{FF2B5EF4-FFF2-40B4-BE49-F238E27FC236}">
                <a16:creationId xmlns:a16="http://schemas.microsoft.com/office/drawing/2014/main" id="{B7D335B9-627E-438C-A311-E65E78CE93EA}"/>
              </a:ext>
            </a:extLst>
          </p:cNvPr>
          <p:cNvSpPr/>
          <p:nvPr userDrawn="1"/>
        </p:nvSpPr>
        <p:spPr>
          <a:xfrm>
            <a:off x="6678987" y="2018469"/>
            <a:ext cx="2778842" cy="3075244"/>
          </a:xfrm>
          <a:custGeom>
            <a:avLst/>
            <a:gdLst>
              <a:gd name="connsiteX0" fmla="*/ 1060809 w 3102721"/>
              <a:gd name="connsiteY0" fmla="*/ 0 h 3433669"/>
              <a:gd name="connsiteX1" fmla="*/ 3102721 w 3102721"/>
              <a:gd name="connsiteY1" fmla="*/ 0 h 3433669"/>
              <a:gd name="connsiteX2" fmla="*/ 2041912 w 3102721"/>
              <a:gd name="connsiteY2" fmla="*/ 3433669 h 3433669"/>
              <a:gd name="connsiteX3" fmla="*/ 0 w 3102721"/>
              <a:gd name="connsiteY3" fmla="*/ 3433669 h 3433669"/>
            </a:gdLst>
            <a:ahLst/>
            <a:cxnLst>
              <a:cxn ang="0">
                <a:pos x="connsiteX0" y="connsiteY0"/>
              </a:cxn>
              <a:cxn ang="0">
                <a:pos x="connsiteX1" y="connsiteY1"/>
              </a:cxn>
              <a:cxn ang="0">
                <a:pos x="connsiteX2" y="connsiteY2"/>
              </a:cxn>
              <a:cxn ang="0">
                <a:pos x="connsiteX3" y="connsiteY3"/>
              </a:cxn>
            </a:cxnLst>
            <a:rect l="l" t="t" r="r" b="b"/>
            <a:pathLst>
              <a:path w="3102721" h="3433669">
                <a:moveTo>
                  <a:pt x="1060809" y="0"/>
                </a:moveTo>
                <a:lnTo>
                  <a:pt x="3102721" y="0"/>
                </a:lnTo>
                <a:lnTo>
                  <a:pt x="2041912" y="3433669"/>
                </a:lnTo>
                <a:lnTo>
                  <a:pt x="0" y="3433669"/>
                </a:lnTo>
                <a:close/>
              </a:path>
            </a:pathLst>
          </a:custGeom>
          <a:noFill/>
          <a:ln w="12700">
            <a:solidFill>
              <a:schemeClr val="tx2">
                <a:alpha val="6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a:extLst>
              <a:ext uri="{FF2B5EF4-FFF2-40B4-BE49-F238E27FC236}">
                <a16:creationId xmlns:a16="http://schemas.microsoft.com/office/drawing/2014/main" id="{2A156229-7694-40E0-960D-829887E74557}"/>
              </a:ext>
            </a:extLst>
          </p:cNvPr>
          <p:cNvSpPr/>
          <p:nvPr userDrawn="1"/>
        </p:nvSpPr>
        <p:spPr>
          <a:xfrm>
            <a:off x="7035904" y="2404899"/>
            <a:ext cx="2778842" cy="3075244"/>
          </a:xfrm>
          <a:custGeom>
            <a:avLst/>
            <a:gdLst>
              <a:gd name="connsiteX0" fmla="*/ 1060809 w 3102721"/>
              <a:gd name="connsiteY0" fmla="*/ 0 h 3433669"/>
              <a:gd name="connsiteX1" fmla="*/ 3102721 w 3102721"/>
              <a:gd name="connsiteY1" fmla="*/ 0 h 3433669"/>
              <a:gd name="connsiteX2" fmla="*/ 2041912 w 3102721"/>
              <a:gd name="connsiteY2" fmla="*/ 3433669 h 3433669"/>
              <a:gd name="connsiteX3" fmla="*/ 0 w 3102721"/>
              <a:gd name="connsiteY3" fmla="*/ 3433669 h 3433669"/>
            </a:gdLst>
            <a:ahLst/>
            <a:cxnLst>
              <a:cxn ang="0">
                <a:pos x="connsiteX0" y="connsiteY0"/>
              </a:cxn>
              <a:cxn ang="0">
                <a:pos x="connsiteX1" y="connsiteY1"/>
              </a:cxn>
              <a:cxn ang="0">
                <a:pos x="connsiteX2" y="connsiteY2"/>
              </a:cxn>
              <a:cxn ang="0">
                <a:pos x="connsiteX3" y="connsiteY3"/>
              </a:cxn>
            </a:cxnLst>
            <a:rect l="l" t="t" r="r" b="b"/>
            <a:pathLst>
              <a:path w="3102721" h="3433669">
                <a:moveTo>
                  <a:pt x="1060809" y="0"/>
                </a:moveTo>
                <a:lnTo>
                  <a:pt x="3102721" y="0"/>
                </a:lnTo>
                <a:lnTo>
                  <a:pt x="2041912" y="3433669"/>
                </a:lnTo>
                <a:lnTo>
                  <a:pt x="0" y="3433669"/>
                </a:lnTo>
                <a:close/>
              </a:path>
            </a:pathLst>
          </a:custGeom>
          <a:noFill/>
          <a:ln w="12700">
            <a:solidFill>
              <a:schemeClr val="tx2">
                <a:alpha val="6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a:extLst>
              <a:ext uri="{FF2B5EF4-FFF2-40B4-BE49-F238E27FC236}">
                <a16:creationId xmlns:a16="http://schemas.microsoft.com/office/drawing/2014/main" id="{642CD95B-E903-4A67-8F4E-EBF1D4778594}"/>
              </a:ext>
            </a:extLst>
          </p:cNvPr>
          <p:cNvSpPr/>
          <p:nvPr userDrawn="1"/>
        </p:nvSpPr>
        <p:spPr>
          <a:xfrm>
            <a:off x="-9029" y="0"/>
            <a:ext cx="5486400" cy="6878472"/>
          </a:xfrm>
          <a:custGeom>
            <a:avLst/>
            <a:gdLst>
              <a:gd name="connsiteX0" fmla="*/ 0 w 5486400"/>
              <a:gd name="connsiteY0" fmla="*/ 0 h 6878472"/>
              <a:gd name="connsiteX1" fmla="*/ 5486400 w 5486400"/>
              <a:gd name="connsiteY1" fmla="*/ 3725839 h 6878472"/>
              <a:gd name="connsiteX2" fmla="*/ 0 w 5486400"/>
              <a:gd name="connsiteY2" fmla="*/ 6878472 h 6878472"/>
              <a:gd name="connsiteX3" fmla="*/ 0 w 5486400"/>
              <a:gd name="connsiteY3" fmla="*/ 0 h 6878472"/>
            </a:gdLst>
            <a:ahLst/>
            <a:cxnLst>
              <a:cxn ang="0">
                <a:pos x="connsiteX0" y="connsiteY0"/>
              </a:cxn>
              <a:cxn ang="0">
                <a:pos x="connsiteX1" y="connsiteY1"/>
              </a:cxn>
              <a:cxn ang="0">
                <a:pos x="connsiteX2" y="connsiteY2"/>
              </a:cxn>
              <a:cxn ang="0">
                <a:pos x="connsiteX3" y="connsiteY3"/>
              </a:cxn>
            </a:cxnLst>
            <a:rect l="l" t="t" r="r" b="b"/>
            <a:pathLst>
              <a:path w="5486400" h="6878472">
                <a:moveTo>
                  <a:pt x="0" y="0"/>
                </a:moveTo>
                <a:lnTo>
                  <a:pt x="5486400" y="3725839"/>
                </a:lnTo>
                <a:lnTo>
                  <a:pt x="0" y="6878472"/>
                </a:lnTo>
                <a:lnTo>
                  <a:pt x="0" y="0"/>
                </a:lnTo>
                <a:close/>
              </a:path>
            </a:pathLst>
          </a:custGeom>
          <a:solidFill>
            <a:schemeClr val="accent3">
              <a:lumMod val="60000"/>
              <a:lumOff val="40000"/>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标题 1"/>
          <p:cNvSpPr>
            <a:spLocks noGrp="1"/>
          </p:cNvSpPr>
          <p:nvPr userDrawn="1">
            <p:ph type="title"/>
          </p:nvPr>
        </p:nvSpPr>
        <p:spPr>
          <a:xfrm>
            <a:off x="2020337" y="3153589"/>
            <a:ext cx="4554634" cy="895350"/>
          </a:xfrm>
        </p:spPr>
        <p:txBody>
          <a:bodyPr anchor="b">
            <a:normAutofit/>
          </a:bodyPr>
          <a:lstStyle>
            <a:lvl1pPr algn="l">
              <a:defRPr sz="2400" b="1">
                <a:solidFill>
                  <a:schemeClr val="accent1"/>
                </a:solidFill>
              </a:defRPr>
            </a:lvl1pPr>
          </a:lstStyle>
          <a:p>
            <a:r>
              <a:rPr lang="en-US" dirty="0"/>
              <a:t>Click to edit Master title style</a:t>
            </a:r>
            <a:endParaRPr lang="zh-CN" altLang="en-US" dirty="0"/>
          </a:p>
        </p:txBody>
      </p:sp>
      <p:sp>
        <p:nvSpPr>
          <p:cNvPr id="21" name="文本占位符 2"/>
          <p:cNvSpPr>
            <a:spLocks noGrp="1"/>
          </p:cNvSpPr>
          <p:nvPr userDrawn="1">
            <p:ph type="body" idx="1"/>
          </p:nvPr>
        </p:nvSpPr>
        <p:spPr>
          <a:xfrm>
            <a:off x="2020337" y="4048939"/>
            <a:ext cx="4554634" cy="895350"/>
          </a:xfrm>
        </p:spPr>
        <p:txBody>
          <a:bodyPr anchor="t">
            <a:normAutofit/>
          </a:bodyPr>
          <a:lstStyle>
            <a:lvl1pPr marL="0" indent="0" algn="l">
              <a:lnSpc>
                <a:spcPct val="100000"/>
              </a:lnSpc>
              <a:buNone/>
              <a:defRPr sz="1100">
                <a:solidFill>
                  <a:schemeClr val="accent1"/>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dirty="0"/>
              <a:t>Edit Master text styles</a:t>
            </a:r>
          </a:p>
        </p:txBody>
      </p:sp>
      <p:pic>
        <p:nvPicPr>
          <p:cNvPr id="12" name="Picture 11"/>
          <p:cNvPicPr>
            <a:picLocks noChangeAspect="1"/>
          </p:cNvPicPr>
          <p:nvPr userDrawn="1">
            <p:custDataLst>
              <p:tags r:id="rId1"/>
            </p:custDataLst>
          </p:nvPr>
        </p:nvPicPr>
        <p:blipFill rotWithShape="1">
          <a:blip r:embed="rId3" cstate="screen">
            <a:extLst>
              <a:ext uri="{28A0092B-C50C-407E-A947-70E740481C1C}">
                <a14:useLocalDpi xmlns:a14="http://schemas.microsoft.com/office/drawing/2010/main"/>
              </a:ext>
            </a:extLst>
          </a:blip>
          <a:srcRect t="19289" b="19465"/>
          <a:stretch/>
        </p:blipFill>
        <p:spPr>
          <a:xfrm>
            <a:off x="367200" y="552450"/>
            <a:ext cx="2567641" cy="302420"/>
          </a:xfrm>
          <a:prstGeom prst="rect">
            <a:avLst/>
          </a:prstGeom>
        </p:spPr>
      </p:pic>
      <p:pic>
        <p:nvPicPr>
          <p:cNvPr id="15" name="Picture 14" descr="https://timgsa.baidu.com/timg?image&amp;quality=80&amp;size=b9999_10000&amp;sec=1541742553171&amp;di=454de39fd218dba15f21039b0ae8aaa2&amp;imgtype=0&amp;src=http%3A%2F%2Fimgsrc.baidu.com%2Fimgad%2Fpic%2Fitem%2Fb3119313b07eca80ed23d97a9b2397dda144830d.jp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15261" t="184" r="24681" b="168"/>
          <a:stretch/>
        </p:blipFill>
        <p:spPr bwMode="auto">
          <a:xfrm>
            <a:off x="6920138" y="2252585"/>
            <a:ext cx="2778842" cy="3075244"/>
          </a:xfrm>
          <a:custGeom>
            <a:avLst/>
            <a:gdLst>
              <a:gd name="connsiteX0" fmla="*/ 950076 w 2778842"/>
              <a:gd name="connsiteY0" fmla="*/ 0 h 3075244"/>
              <a:gd name="connsiteX1" fmla="*/ 2778842 w 2778842"/>
              <a:gd name="connsiteY1" fmla="*/ 0 h 3075244"/>
              <a:gd name="connsiteX2" fmla="*/ 1828766 w 2778842"/>
              <a:gd name="connsiteY2" fmla="*/ 3075244 h 3075244"/>
              <a:gd name="connsiteX3" fmla="*/ 0 w 2778842"/>
              <a:gd name="connsiteY3" fmla="*/ 3075244 h 3075244"/>
            </a:gdLst>
            <a:ahLst/>
            <a:cxnLst>
              <a:cxn ang="0">
                <a:pos x="connsiteX0" y="connsiteY0"/>
              </a:cxn>
              <a:cxn ang="0">
                <a:pos x="connsiteX1" y="connsiteY1"/>
              </a:cxn>
              <a:cxn ang="0">
                <a:pos x="connsiteX2" y="connsiteY2"/>
              </a:cxn>
              <a:cxn ang="0">
                <a:pos x="connsiteX3" y="connsiteY3"/>
              </a:cxn>
            </a:cxnLst>
            <a:rect l="l" t="t" r="r" b="b"/>
            <a:pathLst>
              <a:path w="2778842" h="3075244">
                <a:moveTo>
                  <a:pt x="950076" y="0"/>
                </a:moveTo>
                <a:lnTo>
                  <a:pt x="2778842" y="0"/>
                </a:lnTo>
                <a:lnTo>
                  <a:pt x="1828766" y="3075244"/>
                </a:lnTo>
                <a:lnTo>
                  <a:pt x="0" y="3075244"/>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9014089"/>
      </p:ext>
    </p:extLst>
  </p:cSld>
  <p:clrMapOvr>
    <a:overrideClrMapping bg1="lt1" tx1="dk1" bg2="lt2" tx2="dk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DBA9825E-1876-42AD-ABCF-E0E100F351CA}"/>
              </a:ext>
            </a:extLst>
          </p:cNvPr>
          <p:cNvSpPr>
            <a:spLocks noGrp="1"/>
          </p:cNvSpPr>
          <p:nvPr>
            <p:ph type="sldNum" sz="quarter" idx="12"/>
          </p:nvPr>
        </p:nvSpPr>
        <p:spPr/>
        <p:txBody>
          <a:bodyPr/>
          <a:lstStyle/>
          <a:p>
            <a:fld id="{5DD3DB80-B894-403A-B48E-6FDC1A72010E}" type="slidenum">
              <a:rPr lang="zh-CN" altLang="en-US" smtClean="0"/>
              <a:pPr/>
              <a:t>‹#›</a:t>
            </a:fld>
            <a:endParaRPr lang="zh-CN" altLang="en-US"/>
          </a:p>
        </p:txBody>
      </p:sp>
      <p:sp>
        <p:nvSpPr>
          <p:cNvPr id="6" name="标题 5">
            <a:extLst>
              <a:ext uri="{FF2B5EF4-FFF2-40B4-BE49-F238E27FC236}">
                <a16:creationId xmlns:a16="http://schemas.microsoft.com/office/drawing/2014/main" id="{D124F9DB-C87A-423F-9657-38C7A2901430}"/>
              </a:ext>
            </a:extLst>
          </p:cNvPr>
          <p:cNvSpPr>
            <a:spLocks noGrp="1"/>
          </p:cNvSpPr>
          <p:nvPr>
            <p:ph type="title" hasCustomPrompt="1"/>
          </p:nvPr>
        </p:nvSpPr>
        <p:spPr/>
        <p:txBody>
          <a:bodyPr/>
          <a:lstStyle>
            <a:lvl1pPr>
              <a:defRPr/>
            </a:lvl1pPr>
          </a:lstStyle>
          <a:p>
            <a:r>
              <a:rPr lang="en-US" altLang="zh-CN" dirty="0"/>
              <a:t>Click to edit Master title style</a:t>
            </a:r>
            <a:endParaRPr lang="zh-CN" altLang="en-US" dirty="0"/>
          </a:p>
        </p:txBody>
      </p:sp>
      <p:sp>
        <p:nvSpPr>
          <p:cNvPr id="8" name="内容占位符 7">
            <a:extLst>
              <a:ext uri="{FF2B5EF4-FFF2-40B4-BE49-F238E27FC236}">
                <a16:creationId xmlns:a16="http://schemas.microsoft.com/office/drawing/2014/main" id="{2070191C-4093-409C-8FD5-7369A79637AD}"/>
              </a:ext>
            </a:extLst>
          </p:cNvPr>
          <p:cNvSpPr>
            <a:spLocks noGrp="1"/>
          </p:cNvSpPr>
          <p:nvPr>
            <p:ph sz="quarter" idx="13" hasCustomPrompt="1"/>
          </p:nvPr>
        </p:nvSpPr>
        <p:spPr>
          <a:xfrm>
            <a:off x="669925" y="1130299"/>
            <a:ext cx="10850563" cy="5006975"/>
          </a:xfrm>
        </p:spPr>
        <p:txBody>
          <a:bodyPr/>
          <a:lstStyle>
            <a:lvl1pPr>
              <a:defRPr/>
            </a:lvl1pPr>
            <a:lvl2pPr>
              <a:defRPr/>
            </a:lvl2pPr>
            <a:lvl3pPr>
              <a:defRPr/>
            </a:lvl3pPr>
            <a:lvl4pPr>
              <a:defRPr/>
            </a:lvl4pPr>
            <a:lvl5pPr>
              <a:defRPr/>
            </a:lvl5pPr>
          </a:lstStyle>
          <a:p>
            <a:pPr lvl="0"/>
            <a:r>
              <a:rPr lang="en-US" altLang="zh-CN" dirty="0"/>
              <a:t>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zh-CN" altLang="en-US" dirty="0"/>
          </a:p>
        </p:txBody>
      </p:sp>
      <p:pic>
        <p:nvPicPr>
          <p:cNvPr id="7" name="Picture 6"/>
          <p:cNvPicPr>
            <a:picLocks noChangeAspect="1"/>
          </p:cNvPicPr>
          <p:nvPr userDrawn="1">
            <p:custDataLst>
              <p:tags r:id="rId1"/>
            </p:custDataLst>
          </p:nvPr>
        </p:nvPicPr>
        <p:blipFill rotWithShape="1">
          <a:blip r:embed="rId3" cstate="screen">
            <a:extLst>
              <a:ext uri="{28A0092B-C50C-407E-A947-70E740481C1C}">
                <a14:useLocalDpi xmlns:a14="http://schemas.microsoft.com/office/drawing/2010/main"/>
              </a:ext>
            </a:extLst>
          </a:blip>
          <a:srcRect t="19289" b="19465"/>
          <a:stretch/>
        </p:blipFill>
        <p:spPr>
          <a:xfrm>
            <a:off x="359999" y="6400145"/>
            <a:ext cx="1571625" cy="185109"/>
          </a:xfrm>
          <a:prstGeom prst="rect">
            <a:avLst/>
          </a:prstGeom>
        </p:spPr>
      </p:pic>
      <p:cxnSp>
        <p:nvCxnSpPr>
          <p:cNvPr id="9" name="Straight Connector 8"/>
          <p:cNvCxnSpPr/>
          <p:nvPr userDrawn="1"/>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766579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userDrawn="1">
  <p:cSld name="仅标题页">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C7A1C-3684-4AAF-A408-C63B6CB64104}"/>
              </a:ext>
            </a:extLst>
          </p:cNvPr>
          <p:cNvSpPr>
            <a:spLocks noGrp="1"/>
          </p:cNvSpPr>
          <p:nvPr>
            <p:ph type="title" hasCustomPrompt="1"/>
          </p:nvPr>
        </p:nvSpPr>
        <p:spPr/>
        <p:txBody>
          <a:bodyPr/>
          <a:lstStyle>
            <a:lvl1pPr>
              <a:defRPr/>
            </a:lvl1pPr>
          </a:lstStyle>
          <a:p>
            <a:r>
              <a:rPr lang="en-US" altLang="zh-CN" dirty="0"/>
              <a:t>Click to edit Master title style</a:t>
            </a:r>
            <a:endParaRPr lang="en-US" dirty="0"/>
          </a:p>
        </p:txBody>
      </p:sp>
      <p:sp>
        <p:nvSpPr>
          <p:cNvPr id="5" name="Slide Number Placeholder 4">
            <a:extLst>
              <a:ext uri="{FF2B5EF4-FFF2-40B4-BE49-F238E27FC236}">
                <a16:creationId xmlns:a16="http://schemas.microsoft.com/office/drawing/2014/main" id="{8371151B-F790-4A9F-962F-B8718A9560A9}"/>
              </a:ext>
            </a:extLst>
          </p:cNvPr>
          <p:cNvSpPr>
            <a:spLocks noGrp="1"/>
          </p:cNvSpPr>
          <p:nvPr>
            <p:ph type="sldNum" sz="quarter" idx="12"/>
          </p:nvPr>
        </p:nvSpPr>
        <p:spPr/>
        <p:txBody>
          <a:bodyPr/>
          <a:lstStyle/>
          <a:p>
            <a:fld id="{5DD3DB80-B894-403A-B48E-6FDC1A72010E}" type="slidenum">
              <a:rPr lang="zh-CN" altLang="en-US" smtClean="0"/>
              <a:pPr/>
              <a:t>‹#›</a:t>
            </a:fld>
            <a:endParaRPr lang="zh-CN" altLang="en-US"/>
          </a:p>
        </p:txBody>
      </p:sp>
      <p:pic>
        <p:nvPicPr>
          <p:cNvPr id="6" name="Picture 5"/>
          <p:cNvPicPr>
            <a:picLocks noChangeAspect="1"/>
          </p:cNvPicPr>
          <p:nvPr userDrawn="1">
            <p:custDataLst>
              <p:tags r:id="rId1"/>
            </p:custDataLst>
          </p:nvPr>
        </p:nvPicPr>
        <p:blipFill rotWithShape="1">
          <a:blip r:embed="rId3" cstate="screen">
            <a:extLst>
              <a:ext uri="{28A0092B-C50C-407E-A947-70E740481C1C}">
                <a14:useLocalDpi xmlns:a14="http://schemas.microsoft.com/office/drawing/2010/main"/>
              </a:ext>
            </a:extLst>
          </a:blip>
          <a:srcRect t="19289" b="19465"/>
          <a:stretch/>
        </p:blipFill>
        <p:spPr>
          <a:xfrm>
            <a:off x="359999" y="6400145"/>
            <a:ext cx="1571625" cy="185109"/>
          </a:xfrm>
          <a:prstGeom prst="rect">
            <a:avLst/>
          </a:prstGeom>
        </p:spPr>
      </p:pic>
      <p:cxnSp>
        <p:nvCxnSpPr>
          <p:cNvPr id="7" name="Straight Connector 6"/>
          <p:cNvCxnSpPr/>
          <p:nvPr userDrawn="1"/>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376549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pic>
        <p:nvPicPr>
          <p:cNvPr id="2" name="Picture 1"/>
          <p:cNvPicPr>
            <a:picLocks noChangeAspect="1"/>
          </p:cNvPicPr>
          <p:nvPr userDrawn="1">
            <p:custDataLst>
              <p:tags r:id="rId1"/>
            </p:custDataLst>
          </p:nvPr>
        </p:nvPicPr>
        <p:blipFill rotWithShape="1">
          <a:blip r:embed="rId3" cstate="screen">
            <a:extLst>
              <a:ext uri="{28A0092B-C50C-407E-A947-70E740481C1C}">
                <a14:useLocalDpi xmlns:a14="http://schemas.microsoft.com/office/drawing/2010/main"/>
              </a:ext>
            </a:extLst>
          </a:blip>
          <a:srcRect t="19289" b="19465"/>
          <a:stretch/>
        </p:blipFill>
        <p:spPr>
          <a:xfrm>
            <a:off x="359999" y="6400145"/>
            <a:ext cx="1571625" cy="185109"/>
          </a:xfrm>
          <a:prstGeom prst="rect">
            <a:avLst/>
          </a:prstGeom>
        </p:spPr>
      </p:pic>
      <p:cxnSp>
        <p:nvCxnSpPr>
          <p:cNvPr id="3" name="Straight Connector 2"/>
          <p:cNvCxnSpPr/>
          <p:nvPr userDrawn="1"/>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5" name="Slide Number Placeholder 4">
            <a:extLst/>
          </p:cNvPr>
          <p:cNvSpPr>
            <a:spLocks noGrp="1"/>
          </p:cNvSpPr>
          <p:nvPr>
            <p:ph type="sldNum" sz="quarter" idx="12"/>
          </p:nvPr>
        </p:nvSpPr>
        <p:spPr>
          <a:xfrm>
            <a:off x="8621616" y="6380850"/>
            <a:ext cx="2909888" cy="206381"/>
          </a:xfrm>
        </p:spPr>
        <p:txBody>
          <a:bodyPr/>
          <a:lstStyle/>
          <a:p>
            <a:fld id="{5DD3DB80-B894-403A-B48E-6FDC1A72010E}" type="slidenum">
              <a:rPr lang="zh-CN" altLang="en-US" smtClean="0"/>
              <a:pPr/>
              <a:t>‹#›</a:t>
            </a:fld>
            <a:endParaRPr lang="zh-CN" altLang="en-US"/>
          </a:p>
        </p:txBody>
      </p:sp>
    </p:spTree>
    <p:extLst>
      <p:ext uri="{BB962C8B-B14F-4D97-AF65-F5344CB8AC3E}">
        <p14:creationId xmlns:p14="http://schemas.microsoft.com/office/powerpoint/2010/main" val="108649241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末尾幻灯片">
    <p:spTree>
      <p:nvGrpSpPr>
        <p:cNvPr id="1" name=""/>
        <p:cNvGrpSpPr/>
        <p:nvPr/>
      </p:nvGrpSpPr>
      <p:grpSpPr>
        <a:xfrm>
          <a:off x="0" y="0"/>
          <a:ext cx="0" cy="0"/>
          <a:chOff x="0" y="0"/>
          <a:chExt cx="0" cy="0"/>
        </a:xfrm>
      </p:grpSpPr>
      <p:sp>
        <p:nvSpPr>
          <p:cNvPr id="2" name="任意多边形: 形状 1">
            <a:extLst>
              <a:ext uri="{FF2B5EF4-FFF2-40B4-BE49-F238E27FC236}">
                <a16:creationId xmlns:a16="http://schemas.microsoft.com/office/drawing/2014/main" id="{1AB4111E-D463-4597-AF6D-496C52CC6619}"/>
              </a:ext>
            </a:extLst>
          </p:cNvPr>
          <p:cNvSpPr/>
          <p:nvPr userDrawn="1"/>
        </p:nvSpPr>
        <p:spPr>
          <a:xfrm>
            <a:off x="-13648" y="0"/>
            <a:ext cx="5486400" cy="6878472"/>
          </a:xfrm>
          <a:custGeom>
            <a:avLst/>
            <a:gdLst>
              <a:gd name="connsiteX0" fmla="*/ 0 w 5486400"/>
              <a:gd name="connsiteY0" fmla="*/ 0 h 6878472"/>
              <a:gd name="connsiteX1" fmla="*/ 5486400 w 5486400"/>
              <a:gd name="connsiteY1" fmla="*/ 3725839 h 6878472"/>
              <a:gd name="connsiteX2" fmla="*/ 0 w 5486400"/>
              <a:gd name="connsiteY2" fmla="*/ 6878472 h 6878472"/>
              <a:gd name="connsiteX3" fmla="*/ 0 w 5486400"/>
              <a:gd name="connsiteY3" fmla="*/ 0 h 6878472"/>
            </a:gdLst>
            <a:ahLst/>
            <a:cxnLst>
              <a:cxn ang="0">
                <a:pos x="connsiteX0" y="connsiteY0"/>
              </a:cxn>
              <a:cxn ang="0">
                <a:pos x="connsiteX1" y="connsiteY1"/>
              </a:cxn>
              <a:cxn ang="0">
                <a:pos x="connsiteX2" y="connsiteY2"/>
              </a:cxn>
              <a:cxn ang="0">
                <a:pos x="connsiteX3" y="connsiteY3"/>
              </a:cxn>
            </a:cxnLst>
            <a:rect l="l" t="t" r="r" b="b"/>
            <a:pathLst>
              <a:path w="5486400" h="6878472">
                <a:moveTo>
                  <a:pt x="0" y="0"/>
                </a:moveTo>
                <a:lnTo>
                  <a:pt x="5486400" y="3725839"/>
                </a:lnTo>
                <a:lnTo>
                  <a:pt x="0" y="6878472"/>
                </a:lnTo>
                <a:lnTo>
                  <a:pt x="0" y="0"/>
                </a:lnTo>
                <a:close/>
              </a:path>
            </a:pathLst>
          </a:custGeom>
          <a:solidFill>
            <a:schemeClr val="accent3">
              <a:lumMod val="60000"/>
              <a:lumOff val="40000"/>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标题 1"/>
          <p:cNvSpPr>
            <a:spLocks noGrp="1"/>
          </p:cNvSpPr>
          <p:nvPr userDrawn="1">
            <p:ph type="ctrTitle" hasCustomPrompt="1"/>
          </p:nvPr>
        </p:nvSpPr>
        <p:spPr>
          <a:xfrm>
            <a:off x="6217963" y="2138982"/>
            <a:ext cx="4567640" cy="1409321"/>
          </a:xfrm>
        </p:spPr>
        <p:txBody>
          <a:bodyPr anchor="b">
            <a:normAutofit/>
          </a:bodyPr>
          <a:lstStyle>
            <a:lvl1pPr marL="0" indent="0" algn="l">
              <a:buFont typeface="Arial" panose="020B0604020202020204" pitchFamily="34" charset="0"/>
              <a:buNone/>
              <a:defRPr sz="3200">
                <a:solidFill>
                  <a:schemeClr val="tx1"/>
                </a:solidFill>
              </a:defRPr>
            </a:lvl1pPr>
          </a:lstStyle>
          <a:p>
            <a:r>
              <a:rPr lang="en-US" altLang="zh-CN" dirty="0"/>
              <a:t>Conclusion</a:t>
            </a:r>
            <a:endParaRPr lang="zh-CN" altLang="en-US" dirty="0"/>
          </a:p>
        </p:txBody>
      </p:sp>
      <p:sp>
        <p:nvSpPr>
          <p:cNvPr id="15" name="文本占位符 62"/>
          <p:cNvSpPr>
            <a:spLocks noGrp="1"/>
          </p:cNvSpPr>
          <p:nvPr userDrawn="1">
            <p:ph type="body" sz="quarter" idx="18" hasCustomPrompt="1"/>
          </p:nvPr>
        </p:nvSpPr>
        <p:spPr>
          <a:xfrm>
            <a:off x="6217963" y="4314013"/>
            <a:ext cx="4567640" cy="310871"/>
          </a:xfrm>
        </p:spPr>
        <p:txBody>
          <a:bodyPr vert="horz" lIns="91440" tIns="45720" rIns="91440" bIns="45720" rtlCol="0">
            <a:normAutofit/>
          </a:bodyPr>
          <a:lstStyle>
            <a:lvl1pPr marL="0" indent="0" algn="l">
              <a:buNone/>
              <a:defRPr lang="zh-CN" altLang="en-US" sz="1500" smtClean="0">
                <a:solidFill>
                  <a:schemeClr val="tx1"/>
                </a:solidFill>
              </a:defRPr>
            </a:lvl1pPr>
            <a:lvl2pPr>
              <a:defRPr lang="zh-CN" altLang="en-US" sz="2000" smtClean="0"/>
            </a:lvl2pPr>
            <a:lvl3pPr>
              <a:defRPr lang="zh-CN" altLang="en-US" sz="1800" smtClean="0"/>
            </a:lvl3pPr>
            <a:lvl4pPr>
              <a:defRPr lang="zh-CN" altLang="en-US" sz="1600" smtClean="0"/>
            </a:lvl4pPr>
            <a:lvl5pPr>
              <a:defRPr lang="zh-CN" altLang="en-US" sz="1600"/>
            </a:lvl5pPr>
          </a:lstStyle>
          <a:p>
            <a:pPr marL="228589" marR="0" lvl="0" indent="-228589" fontAlgn="auto">
              <a:spcAft>
                <a:spcPts val="0"/>
              </a:spcAft>
              <a:buClrTx/>
              <a:buSzTx/>
              <a:tabLst/>
            </a:pPr>
            <a:r>
              <a:rPr lang="en-US" altLang="zh-CN" dirty="0"/>
              <a:t>Data</a:t>
            </a:r>
          </a:p>
        </p:txBody>
      </p:sp>
      <p:sp>
        <p:nvSpPr>
          <p:cNvPr id="6" name="文本占位符 13">
            <a:extLst>
              <a:ext uri="{FF2B5EF4-FFF2-40B4-BE49-F238E27FC236}">
                <a16:creationId xmlns:a16="http://schemas.microsoft.com/office/drawing/2014/main" id="{05EBDA4F-7210-4CAE-8333-80DB24212E78}"/>
              </a:ext>
            </a:extLst>
          </p:cNvPr>
          <p:cNvSpPr>
            <a:spLocks noGrp="1"/>
          </p:cNvSpPr>
          <p:nvPr>
            <p:ph type="body" sz="quarter" idx="10" hasCustomPrompt="1"/>
          </p:nvPr>
        </p:nvSpPr>
        <p:spPr>
          <a:xfrm>
            <a:off x="6217963" y="4017742"/>
            <a:ext cx="4567640" cy="296271"/>
          </a:xfrm>
        </p:spPr>
        <p:txBody>
          <a:bodyPr vert="horz" anchor="ctr">
            <a:noAutofit/>
          </a:bodyPr>
          <a:lstStyle>
            <a:lvl1pPr marL="0" indent="0" algn="l">
              <a:buNone/>
              <a:defRPr sz="1500" b="0">
                <a:solidFill>
                  <a:schemeClr val="tx1"/>
                </a:solidFill>
              </a:defRPr>
            </a:lvl1pPr>
            <a:lvl2pPr marL="457177" indent="0">
              <a:buNone/>
              <a:defRPr/>
            </a:lvl2pPr>
            <a:lvl3pPr marL="914353" indent="0">
              <a:buNone/>
              <a:defRPr/>
            </a:lvl3pPr>
            <a:lvl4pPr marL="1371531" indent="0">
              <a:buNone/>
              <a:defRPr/>
            </a:lvl4pPr>
            <a:lvl5pPr marL="1828709" indent="0">
              <a:buNone/>
              <a:defRPr/>
            </a:lvl5pPr>
          </a:lstStyle>
          <a:p>
            <a:pPr lvl="0"/>
            <a:r>
              <a:rPr lang="en-US" altLang="zh-CN" dirty="0"/>
              <a:t>Signature</a:t>
            </a:r>
          </a:p>
        </p:txBody>
      </p:sp>
      <p:sp>
        <p:nvSpPr>
          <p:cNvPr id="9" name="任意多边形: 形状 8">
            <a:extLst>
              <a:ext uri="{FF2B5EF4-FFF2-40B4-BE49-F238E27FC236}">
                <a16:creationId xmlns:a16="http://schemas.microsoft.com/office/drawing/2014/main" id="{D6E0EC71-D9BE-425F-A852-5001BE1B77AB}"/>
              </a:ext>
            </a:extLst>
          </p:cNvPr>
          <p:cNvSpPr/>
          <p:nvPr userDrawn="1"/>
        </p:nvSpPr>
        <p:spPr>
          <a:xfrm>
            <a:off x="2725287" y="1993778"/>
            <a:ext cx="2778842" cy="3075244"/>
          </a:xfrm>
          <a:custGeom>
            <a:avLst/>
            <a:gdLst>
              <a:gd name="connsiteX0" fmla="*/ 1060809 w 3102721"/>
              <a:gd name="connsiteY0" fmla="*/ 0 h 3433669"/>
              <a:gd name="connsiteX1" fmla="*/ 3102721 w 3102721"/>
              <a:gd name="connsiteY1" fmla="*/ 0 h 3433669"/>
              <a:gd name="connsiteX2" fmla="*/ 2041912 w 3102721"/>
              <a:gd name="connsiteY2" fmla="*/ 3433669 h 3433669"/>
              <a:gd name="connsiteX3" fmla="*/ 0 w 3102721"/>
              <a:gd name="connsiteY3" fmla="*/ 3433669 h 3433669"/>
            </a:gdLst>
            <a:ahLst/>
            <a:cxnLst>
              <a:cxn ang="0">
                <a:pos x="connsiteX0" y="connsiteY0"/>
              </a:cxn>
              <a:cxn ang="0">
                <a:pos x="connsiteX1" y="connsiteY1"/>
              </a:cxn>
              <a:cxn ang="0">
                <a:pos x="connsiteX2" y="connsiteY2"/>
              </a:cxn>
              <a:cxn ang="0">
                <a:pos x="connsiteX3" y="connsiteY3"/>
              </a:cxn>
            </a:cxnLst>
            <a:rect l="l" t="t" r="r" b="b"/>
            <a:pathLst>
              <a:path w="3102721" h="3433669">
                <a:moveTo>
                  <a:pt x="1060809" y="0"/>
                </a:moveTo>
                <a:lnTo>
                  <a:pt x="3102721" y="0"/>
                </a:lnTo>
                <a:lnTo>
                  <a:pt x="2041912" y="3433669"/>
                </a:lnTo>
                <a:lnTo>
                  <a:pt x="0" y="3433669"/>
                </a:lnTo>
                <a:close/>
              </a:path>
            </a:pathLst>
          </a:custGeom>
          <a:noFill/>
          <a:ln w="12700">
            <a:solidFill>
              <a:schemeClr val="tx2">
                <a:alpha val="6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a:extLst>
              <a:ext uri="{FF2B5EF4-FFF2-40B4-BE49-F238E27FC236}">
                <a16:creationId xmlns:a16="http://schemas.microsoft.com/office/drawing/2014/main" id="{FC535456-2432-42D1-B9EC-43D5F96E1D7F}"/>
              </a:ext>
            </a:extLst>
          </p:cNvPr>
          <p:cNvSpPr/>
          <p:nvPr userDrawn="1"/>
        </p:nvSpPr>
        <p:spPr>
          <a:xfrm>
            <a:off x="2011453" y="1841464"/>
            <a:ext cx="2778842" cy="3075244"/>
          </a:xfrm>
          <a:custGeom>
            <a:avLst/>
            <a:gdLst>
              <a:gd name="connsiteX0" fmla="*/ 1060809 w 3102721"/>
              <a:gd name="connsiteY0" fmla="*/ 0 h 3433669"/>
              <a:gd name="connsiteX1" fmla="*/ 3102721 w 3102721"/>
              <a:gd name="connsiteY1" fmla="*/ 0 h 3433669"/>
              <a:gd name="connsiteX2" fmla="*/ 2041912 w 3102721"/>
              <a:gd name="connsiteY2" fmla="*/ 3433669 h 3433669"/>
              <a:gd name="connsiteX3" fmla="*/ 0 w 3102721"/>
              <a:gd name="connsiteY3" fmla="*/ 3433669 h 3433669"/>
            </a:gdLst>
            <a:ahLst/>
            <a:cxnLst>
              <a:cxn ang="0">
                <a:pos x="connsiteX0" y="connsiteY0"/>
              </a:cxn>
              <a:cxn ang="0">
                <a:pos x="connsiteX1" y="connsiteY1"/>
              </a:cxn>
              <a:cxn ang="0">
                <a:pos x="connsiteX2" y="connsiteY2"/>
              </a:cxn>
              <a:cxn ang="0">
                <a:pos x="connsiteX3" y="connsiteY3"/>
              </a:cxn>
            </a:cxnLst>
            <a:rect l="l" t="t" r="r" b="b"/>
            <a:pathLst>
              <a:path w="3102721" h="3433669">
                <a:moveTo>
                  <a:pt x="1060809" y="0"/>
                </a:moveTo>
                <a:lnTo>
                  <a:pt x="3102721" y="0"/>
                </a:lnTo>
                <a:lnTo>
                  <a:pt x="2041912" y="3433669"/>
                </a:lnTo>
                <a:lnTo>
                  <a:pt x="0" y="3433669"/>
                </a:lnTo>
                <a:close/>
              </a:path>
            </a:pathLst>
          </a:custGeom>
          <a:noFill/>
          <a:ln w="12700">
            <a:solidFill>
              <a:schemeClr val="tx2">
                <a:alpha val="6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形状 10">
            <a:extLst>
              <a:ext uri="{FF2B5EF4-FFF2-40B4-BE49-F238E27FC236}">
                <a16:creationId xmlns:a16="http://schemas.microsoft.com/office/drawing/2014/main" id="{A4BB4BD4-227F-43E0-ACD4-C0AFFC13D29B}"/>
              </a:ext>
            </a:extLst>
          </p:cNvPr>
          <p:cNvSpPr/>
          <p:nvPr userDrawn="1"/>
        </p:nvSpPr>
        <p:spPr>
          <a:xfrm>
            <a:off x="2368370" y="2227894"/>
            <a:ext cx="2778842" cy="3075244"/>
          </a:xfrm>
          <a:custGeom>
            <a:avLst/>
            <a:gdLst>
              <a:gd name="connsiteX0" fmla="*/ 1060809 w 3102721"/>
              <a:gd name="connsiteY0" fmla="*/ 0 h 3433669"/>
              <a:gd name="connsiteX1" fmla="*/ 3102721 w 3102721"/>
              <a:gd name="connsiteY1" fmla="*/ 0 h 3433669"/>
              <a:gd name="connsiteX2" fmla="*/ 2041912 w 3102721"/>
              <a:gd name="connsiteY2" fmla="*/ 3433669 h 3433669"/>
              <a:gd name="connsiteX3" fmla="*/ 0 w 3102721"/>
              <a:gd name="connsiteY3" fmla="*/ 3433669 h 3433669"/>
            </a:gdLst>
            <a:ahLst/>
            <a:cxnLst>
              <a:cxn ang="0">
                <a:pos x="connsiteX0" y="connsiteY0"/>
              </a:cxn>
              <a:cxn ang="0">
                <a:pos x="connsiteX1" y="connsiteY1"/>
              </a:cxn>
              <a:cxn ang="0">
                <a:pos x="connsiteX2" y="connsiteY2"/>
              </a:cxn>
              <a:cxn ang="0">
                <a:pos x="connsiteX3" y="connsiteY3"/>
              </a:cxn>
            </a:cxnLst>
            <a:rect l="l" t="t" r="r" b="b"/>
            <a:pathLst>
              <a:path w="3102721" h="3433669">
                <a:moveTo>
                  <a:pt x="1060809" y="0"/>
                </a:moveTo>
                <a:lnTo>
                  <a:pt x="3102721" y="0"/>
                </a:lnTo>
                <a:lnTo>
                  <a:pt x="2041912" y="3433669"/>
                </a:lnTo>
                <a:lnTo>
                  <a:pt x="0" y="3433669"/>
                </a:lnTo>
                <a:close/>
              </a:path>
            </a:pathLst>
          </a:custGeom>
          <a:noFill/>
          <a:ln w="12700">
            <a:solidFill>
              <a:schemeClr val="tx2">
                <a:alpha val="6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形状 11">
            <a:extLst>
              <a:ext uri="{FF2B5EF4-FFF2-40B4-BE49-F238E27FC236}">
                <a16:creationId xmlns:a16="http://schemas.microsoft.com/office/drawing/2014/main" id="{8526D820-3CA3-4DD1-8C08-32C9102AB001}"/>
              </a:ext>
            </a:extLst>
          </p:cNvPr>
          <p:cNvSpPr/>
          <p:nvPr userDrawn="1"/>
        </p:nvSpPr>
        <p:spPr>
          <a:xfrm>
            <a:off x="2182974" y="2041503"/>
            <a:ext cx="2778842" cy="3075244"/>
          </a:xfrm>
          <a:custGeom>
            <a:avLst/>
            <a:gdLst>
              <a:gd name="connsiteX0" fmla="*/ 1060809 w 3102721"/>
              <a:gd name="connsiteY0" fmla="*/ 0 h 3433669"/>
              <a:gd name="connsiteX1" fmla="*/ 3102721 w 3102721"/>
              <a:gd name="connsiteY1" fmla="*/ 0 h 3433669"/>
              <a:gd name="connsiteX2" fmla="*/ 2041912 w 3102721"/>
              <a:gd name="connsiteY2" fmla="*/ 3433669 h 3433669"/>
              <a:gd name="connsiteX3" fmla="*/ 0 w 3102721"/>
              <a:gd name="connsiteY3" fmla="*/ 3433669 h 3433669"/>
            </a:gdLst>
            <a:ahLst/>
            <a:cxnLst>
              <a:cxn ang="0">
                <a:pos x="connsiteX0" y="connsiteY0"/>
              </a:cxn>
              <a:cxn ang="0">
                <a:pos x="connsiteX1" y="connsiteY1"/>
              </a:cxn>
              <a:cxn ang="0">
                <a:pos x="connsiteX2" y="connsiteY2"/>
              </a:cxn>
              <a:cxn ang="0">
                <a:pos x="connsiteX3" y="connsiteY3"/>
              </a:cxn>
            </a:cxnLst>
            <a:rect l="l" t="t" r="r" b="b"/>
            <a:pathLst>
              <a:path w="3102721" h="3433669">
                <a:moveTo>
                  <a:pt x="1060809" y="0"/>
                </a:moveTo>
                <a:lnTo>
                  <a:pt x="3102721" y="0"/>
                </a:lnTo>
                <a:lnTo>
                  <a:pt x="2041912" y="3433669"/>
                </a:lnTo>
                <a:lnTo>
                  <a:pt x="0" y="3433669"/>
                </a:lnTo>
                <a:close/>
              </a:path>
            </a:pathLst>
          </a:cu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4622596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50" Type="http://schemas.openxmlformats.org/officeDocument/2006/relationships/slideLayout" Target="../slideLayouts/slideLayout61.xml"/><Relationship Id="rId55" Type="http://schemas.openxmlformats.org/officeDocument/2006/relationships/slideLayout" Target="../slideLayouts/slideLayout66.xml"/><Relationship Id="rId63" Type="http://schemas.openxmlformats.org/officeDocument/2006/relationships/slideLayout" Target="../slideLayouts/slideLayout74.xml"/><Relationship Id="rId68" Type="http://schemas.openxmlformats.org/officeDocument/2006/relationships/theme" Target="../theme/theme2.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53" Type="http://schemas.openxmlformats.org/officeDocument/2006/relationships/slideLayout" Target="../slideLayouts/slideLayout64.xml"/><Relationship Id="rId58" Type="http://schemas.openxmlformats.org/officeDocument/2006/relationships/slideLayout" Target="../slideLayouts/slideLayout69.xml"/><Relationship Id="rId66" Type="http://schemas.openxmlformats.org/officeDocument/2006/relationships/slideLayout" Target="../slideLayouts/slideLayout77.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57" Type="http://schemas.openxmlformats.org/officeDocument/2006/relationships/slideLayout" Target="../slideLayouts/slideLayout68.xml"/><Relationship Id="rId61" Type="http://schemas.openxmlformats.org/officeDocument/2006/relationships/slideLayout" Target="../slideLayouts/slideLayout72.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 Id="rId60" Type="http://schemas.openxmlformats.org/officeDocument/2006/relationships/slideLayout" Target="../slideLayouts/slideLayout71.xml"/><Relationship Id="rId65" Type="http://schemas.openxmlformats.org/officeDocument/2006/relationships/slideLayout" Target="../slideLayouts/slideLayout76.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56" Type="http://schemas.openxmlformats.org/officeDocument/2006/relationships/slideLayout" Target="../slideLayouts/slideLayout67.xml"/><Relationship Id="rId64" Type="http://schemas.openxmlformats.org/officeDocument/2006/relationships/slideLayout" Target="../slideLayouts/slideLayout75.xml"/><Relationship Id="rId69" Type="http://schemas.openxmlformats.org/officeDocument/2006/relationships/image" Target="../media/image4.png"/><Relationship Id="rId8" Type="http://schemas.openxmlformats.org/officeDocument/2006/relationships/slideLayout" Target="../slideLayouts/slideLayout19.xml"/><Relationship Id="rId51" Type="http://schemas.openxmlformats.org/officeDocument/2006/relationships/slideLayout" Target="../slideLayouts/slideLayout62.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59" Type="http://schemas.openxmlformats.org/officeDocument/2006/relationships/slideLayout" Target="../slideLayouts/slideLayout70.xml"/><Relationship Id="rId67" Type="http://schemas.openxmlformats.org/officeDocument/2006/relationships/slideLayout" Target="../slideLayouts/slideLayout78.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54" Type="http://schemas.openxmlformats.org/officeDocument/2006/relationships/slideLayout" Target="../slideLayouts/slideLayout65.xml"/><Relationship Id="rId62" Type="http://schemas.openxmlformats.org/officeDocument/2006/relationships/slideLayout" Target="../slideLayouts/slideLayout7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81.xml"/><Relationship Id="rId7" Type="http://schemas.openxmlformats.org/officeDocument/2006/relationships/theme" Target="../theme/theme3.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5" Type="http://schemas.openxmlformats.org/officeDocument/2006/relationships/slideLayout" Target="../slideLayouts/slideLayout83.xml"/><Relationship Id="rId4"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00"/>
        </a:solidFill>
        <a:effectLst/>
      </p:bgPr>
    </p:bg>
    <p:spTree>
      <p:nvGrpSpPr>
        <p:cNvPr id="1" name=""/>
        <p:cNvGrpSpPr/>
        <p:nvPr/>
      </p:nvGrpSpPr>
      <p:grpSpPr>
        <a:xfrm>
          <a:off x="0" y="0"/>
          <a:ext cx="0" cy="0"/>
          <a:chOff x="0" y="0"/>
          <a:chExt cx="0" cy="0"/>
        </a:xfrm>
      </p:grpSpPr>
      <p:pic>
        <p:nvPicPr>
          <p:cNvPr id="90" name="Picture 89"/>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bwMode="invGray">
          <a:xfrm>
            <a:off x="355236" y="6392628"/>
            <a:ext cx="991740" cy="201600"/>
          </a:xfrm>
          <a:prstGeom prst="rect">
            <a:avLst/>
          </a:prstGeom>
        </p:spPr>
      </p:pic>
      <p:sp>
        <p:nvSpPr>
          <p:cNvPr id="2"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US"/>
              <a:t>Click to edit Master title style</a:t>
            </a:r>
            <a:endParaRPr lang="en-GB" dirty="0"/>
          </a:p>
        </p:txBody>
      </p:sp>
      <p:sp>
        <p:nvSpPr>
          <p:cNvPr id="3"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9" name="Straight Connector 8"/>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grpSp>
        <p:nvGrpSpPr>
          <p:cNvPr id="7" name="Group 6"/>
          <p:cNvGrpSpPr/>
          <p:nvPr/>
        </p:nvGrpSpPr>
        <p:grpSpPr>
          <a:xfrm>
            <a:off x="-1143000" y="-438330"/>
            <a:ext cx="13716000" cy="6744832"/>
            <a:chOff x="-1143000" y="-438330"/>
            <a:chExt cx="13716000" cy="6744832"/>
          </a:xfrm>
        </p:grpSpPr>
        <p:cxnSp>
          <p:nvCxnSpPr>
            <p:cNvPr id="12" name="Straight Connector 11"/>
            <p:cNvCxnSpPr/>
            <p:nvPr userDrawn="1"/>
          </p:nvCxnSpPr>
          <p:spPr>
            <a:xfrm>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256200" y="1138238"/>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13" name="TextBox 12"/>
            <p:cNvSpPr txBox="1"/>
            <p:nvPr userDrawn="1"/>
          </p:nvSpPr>
          <p:spPr>
            <a:xfrm>
              <a:off x="-747711" y="1075580"/>
              <a:ext cx="438671" cy="123111"/>
            </a:xfrm>
            <a:prstGeom prst="rect">
              <a:avLst/>
            </a:prstGeom>
            <a:noFill/>
          </p:spPr>
          <p:txBody>
            <a:bodyPr wrap="square" lIns="0" tIns="0" rIns="0" bIns="0" rtlCol="0">
              <a:spAutoFit/>
            </a:bodyPr>
            <a:lstStyle/>
            <a:p>
              <a:pPr algn="r"/>
              <a:r>
                <a:rPr lang="en-GB" sz="800" dirty="0">
                  <a:solidFill>
                    <a:schemeClr val="tx1"/>
                  </a:solidFill>
                </a:rPr>
                <a:t>3.16cm</a:t>
              </a:r>
            </a:p>
          </p:txBody>
        </p:sp>
        <p:cxnSp>
          <p:nvCxnSpPr>
            <p:cNvPr id="21" name="Straight Connector 20"/>
            <p:cNvCxnSpPr/>
            <p:nvPr userDrawn="1"/>
          </p:nvCxnSpPr>
          <p:spPr>
            <a:xfrm>
              <a:off x="-256200" y="2282296"/>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256200" y="2854325"/>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256200" y="3998383"/>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256200" y="4570412"/>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a:off x="-256200" y="5142441"/>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114935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2120034"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309071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a:off x="406140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5032086"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a:off x="600277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a:xfrm>
              <a:off x="6973454"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a:xfrm>
              <a:off x="794413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a:xfrm>
              <a:off x="891482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9885506"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1085619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a:xfrm>
              <a:off x="1104900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a:xfrm>
              <a:off x="1007727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a:xfrm>
              <a:off x="9105543"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a:xfrm>
              <a:off x="8133816"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a:xfrm>
              <a:off x="71620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a:xfrm>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a:xfrm>
              <a:off x="521863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a:xfrm>
              <a:off x="424690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a:xfrm>
              <a:off x="327518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a:xfrm>
              <a:off x="2303454"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1331727"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51" name="TextBox 5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dirty="0">
                  <a:solidFill>
                    <a:schemeClr val="tx1"/>
                  </a:solidFill>
                </a:rPr>
                <a:t>4.75cm</a:t>
              </a:r>
            </a:p>
          </p:txBody>
        </p:sp>
        <p:sp>
          <p:nvSpPr>
            <p:cNvPr id="52" name="TextBox 51"/>
            <p:cNvSpPr txBox="1"/>
            <p:nvPr userDrawn="1"/>
          </p:nvSpPr>
          <p:spPr>
            <a:xfrm>
              <a:off x="-747711" y="2216732"/>
              <a:ext cx="438671" cy="123111"/>
            </a:xfrm>
            <a:prstGeom prst="rect">
              <a:avLst/>
            </a:prstGeom>
            <a:noFill/>
          </p:spPr>
          <p:txBody>
            <a:bodyPr wrap="square" lIns="0" tIns="0" rIns="0" bIns="0" rtlCol="0">
              <a:spAutoFit/>
            </a:bodyPr>
            <a:lstStyle/>
            <a:p>
              <a:pPr algn="r"/>
              <a:r>
                <a:rPr lang="en-GB" sz="800" dirty="0">
                  <a:solidFill>
                    <a:schemeClr val="tx1"/>
                  </a:solidFill>
                </a:rPr>
                <a:t>6.34cm</a:t>
              </a:r>
            </a:p>
          </p:txBody>
        </p:sp>
        <p:sp>
          <p:nvSpPr>
            <p:cNvPr id="53" name="TextBox 52"/>
            <p:cNvSpPr txBox="1"/>
            <p:nvPr userDrawn="1"/>
          </p:nvSpPr>
          <p:spPr>
            <a:xfrm>
              <a:off x="-747711" y="2787308"/>
              <a:ext cx="438671" cy="123111"/>
            </a:xfrm>
            <a:prstGeom prst="rect">
              <a:avLst/>
            </a:prstGeom>
            <a:noFill/>
          </p:spPr>
          <p:txBody>
            <a:bodyPr wrap="square" lIns="0" tIns="0" rIns="0" bIns="0" rtlCol="0">
              <a:spAutoFit/>
            </a:bodyPr>
            <a:lstStyle/>
            <a:p>
              <a:pPr algn="r"/>
              <a:r>
                <a:rPr lang="en-GB" sz="800" dirty="0">
                  <a:solidFill>
                    <a:schemeClr val="tx1"/>
                  </a:solidFill>
                </a:rPr>
                <a:t>7.93cm</a:t>
              </a:r>
            </a:p>
          </p:txBody>
        </p:sp>
        <p:sp>
          <p:nvSpPr>
            <p:cNvPr id="54" name="TextBox 53"/>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dirty="0">
                  <a:solidFill>
                    <a:schemeClr val="tx1"/>
                  </a:solidFill>
                </a:rPr>
                <a:t>9.52cm</a:t>
              </a:r>
            </a:p>
          </p:txBody>
        </p:sp>
        <p:sp>
          <p:nvSpPr>
            <p:cNvPr id="55" name="TextBox 54"/>
            <p:cNvSpPr txBox="1"/>
            <p:nvPr userDrawn="1"/>
          </p:nvSpPr>
          <p:spPr>
            <a:xfrm>
              <a:off x="-747711" y="3928460"/>
              <a:ext cx="438671" cy="123111"/>
            </a:xfrm>
            <a:prstGeom prst="rect">
              <a:avLst/>
            </a:prstGeom>
            <a:noFill/>
          </p:spPr>
          <p:txBody>
            <a:bodyPr wrap="square" lIns="0" tIns="0" rIns="0" bIns="0" rtlCol="0">
              <a:spAutoFit/>
            </a:bodyPr>
            <a:lstStyle/>
            <a:p>
              <a:pPr algn="r"/>
              <a:r>
                <a:rPr lang="en-GB" sz="800" dirty="0">
                  <a:solidFill>
                    <a:schemeClr val="tx1"/>
                  </a:solidFill>
                </a:rPr>
                <a:t>11.11cm</a:t>
              </a:r>
            </a:p>
          </p:txBody>
        </p:sp>
        <p:sp>
          <p:nvSpPr>
            <p:cNvPr id="56" name="TextBox 55"/>
            <p:cNvSpPr txBox="1"/>
            <p:nvPr userDrawn="1"/>
          </p:nvSpPr>
          <p:spPr>
            <a:xfrm>
              <a:off x="-747711" y="4499036"/>
              <a:ext cx="438671" cy="123111"/>
            </a:xfrm>
            <a:prstGeom prst="rect">
              <a:avLst/>
            </a:prstGeom>
            <a:noFill/>
          </p:spPr>
          <p:txBody>
            <a:bodyPr wrap="square" lIns="0" tIns="0" rIns="0" bIns="0" rtlCol="0">
              <a:spAutoFit/>
            </a:bodyPr>
            <a:lstStyle/>
            <a:p>
              <a:pPr algn="r"/>
              <a:r>
                <a:rPr lang="en-GB" sz="800" dirty="0">
                  <a:solidFill>
                    <a:schemeClr val="tx1"/>
                  </a:solidFill>
                </a:rPr>
                <a:t>12.70cm</a:t>
              </a:r>
            </a:p>
          </p:txBody>
        </p:sp>
        <p:sp>
          <p:nvSpPr>
            <p:cNvPr id="57" name="TextBox 56"/>
            <p:cNvSpPr txBox="1"/>
            <p:nvPr userDrawn="1"/>
          </p:nvSpPr>
          <p:spPr>
            <a:xfrm>
              <a:off x="-747711" y="5069612"/>
              <a:ext cx="438671" cy="123111"/>
            </a:xfrm>
            <a:prstGeom prst="rect">
              <a:avLst/>
            </a:prstGeom>
            <a:noFill/>
          </p:spPr>
          <p:txBody>
            <a:bodyPr wrap="square" lIns="0" tIns="0" rIns="0" bIns="0" rtlCol="0">
              <a:spAutoFit/>
            </a:bodyPr>
            <a:lstStyle/>
            <a:p>
              <a:pPr algn="r"/>
              <a:r>
                <a:rPr lang="en-GB" sz="800" dirty="0">
                  <a:solidFill>
                    <a:schemeClr val="tx1"/>
                  </a:solidFill>
                </a:rPr>
                <a:t>14.29cm</a:t>
              </a:r>
            </a:p>
          </p:txBody>
        </p:sp>
        <p:sp>
          <p:nvSpPr>
            <p:cNvPr id="58" name="TextBox 57"/>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dirty="0">
                  <a:solidFill>
                    <a:schemeClr val="tx1"/>
                  </a:solidFill>
                </a:rPr>
                <a:t>15.87cm</a:t>
              </a:r>
            </a:p>
          </p:txBody>
        </p:sp>
        <p:sp>
          <p:nvSpPr>
            <p:cNvPr id="59" name="TextBox 58"/>
            <p:cNvSpPr txBox="1"/>
            <p:nvPr userDrawn="1"/>
          </p:nvSpPr>
          <p:spPr>
            <a:xfrm>
              <a:off x="-747711" y="6060280"/>
              <a:ext cx="438671" cy="123111"/>
            </a:xfrm>
            <a:prstGeom prst="rect">
              <a:avLst/>
            </a:prstGeom>
            <a:noFill/>
          </p:spPr>
          <p:txBody>
            <a:bodyPr wrap="square" lIns="0" tIns="0" rIns="0" bIns="0" rtlCol="0">
              <a:spAutoFit/>
            </a:bodyPr>
            <a:lstStyle/>
            <a:p>
              <a:pPr algn="r"/>
              <a:r>
                <a:rPr lang="en-GB" sz="800" dirty="0">
                  <a:solidFill>
                    <a:schemeClr val="tx1"/>
                  </a:solidFill>
                </a:rPr>
                <a:t>17.00cm</a:t>
              </a:r>
            </a:p>
          </p:txBody>
        </p:sp>
        <p:sp>
          <p:nvSpPr>
            <p:cNvPr id="60" name="TextBox 59"/>
            <p:cNvSpPr txBox="1"/>
            <p:nvPr userDrawn="1"/>
          </p:nvSpPr>
          <p:spPr>
            <a:xfrm>
              <a:off x="304800" y="-437436"/>
              <a:ext cx="438671" cy="123111"/>
            </a:xfrm>
            <a:prstGeom prst="rect">
              <a:avLst/>
            </a:prstGeom>
            <a:noFill/>
          </p:spPr>
          <p:txBody>
            <a:bodyPr wrap="square" lIns="0" tIns="0" rIns="0" bIns="0" rtlCol="0">
              <a:spAutoFit/>
            </a:bodyPr>
            <a:lstStyle/>
            <a:p>
              <a:pPr algn="l"/>
              <a:r>
                <a:rPr lang="en-GB" sz="800" dirty="0">
                  <a:solidFill>
                    <a:schemeClr val="tx1"/>
                  </a:solidFill>
                </a:rPr>
                <a:t>1.00cm</a:t>
              </a:r>
            </a:p>
          </p:txBody>
        </p:sp>
        <p:sp>
          <p:nvSpPr>
            <p:cNvPr id="61" name="TextBox 60"/>
            <p:cNvSpPr txBox="1"/>
            <p:nvPr userDrawn="1"/>
          </p:nvSpPr>
          <p:spPr>
            <a:xfrm>
              <a:off x="1276838" y="-437436"/>
              <a:ext cx="438671" cy="123111"/>
            </a:xfrm>
            <a:prstGeom prst="rect">
              <a:avLst/>
            </a:prstGeom>
            <a:noFill/>
          </p:spPr>
          <p:txBody>
            <a:bodyPr wrap="square" lIns="0" tIns="0" rIns="0" bIns="0" rtlCol="0">
              <a:spAutoFit/>
            </a:bodyPr>
            <a:lstStyle/>
            <a:p>
              <a:pPr algn="l"/>
              <a:r>
                <a:rPr lang="en-GB" sz="800" dirty="0">
                  <a:solidFill>
                    <a:schemeClr val="tx1"/>
                  </a:solidFill>
                </a:rPr>
                <a:t>3.70cm</a:t>
              </a:r>
            </a:p>
          </p:txBody>
        </p:sp>
        <p:sp>
          <p:nvSpPr>
            <p:cNvPr id="62" name="TextBox 61"/>
            <p:cNvSpPr txBox="1"/>
            <p:nvPr userDrawn="1"/>
          </p:nvSpPr>
          <p:spPr>
            <a:xfrm>
              <a:off x="2248876" y="-437436"/>
              <a:ext cx="438671" cy="123111"/>
            </a:xfrm>
            <a:prstGeom prst="rect">
              <a:avLst/>
            </a:prstGeom>
            <a:noFill/>
          </p:spPr>
          <p:txBody>
            <a:bodyPr wrap="square" lIns="0" tIns="0" rIns="0" bIns="0" rtlCol="0">
              <a:spAutoFit/>
            </a:bodyPr>
            <a:lstStyle/>
            <a:p>
              <a:pPr algn="l"/>
              <a:r>
                <a:rPr lang="en-GB" sz="800" dirty="0">
                  <a:solidFill>
                    <a:schemeClr val="tx1"/>
                  </a:solidFill>
                </a:rPr>
                <a:t>6.40cm</a:t>
              </a:r>
            </a:p>
          </p:txBody>
        </p:sp>
        <p:sp>
          <p:nvSpPr>
            <p:cNvPr id="63" name="TextBox 62"/>
            <p:cNvSpPr txBox="1"/>
            <p:nvPr userDrawn="1"/>
          </p:nvSpPr>
          <p:spPr>
            <a:xfrm>
              <a:off x="3220914" y="-437436"/>
              <a:ext cx="438671" cy="123111"/>
            </a:xfrm>
            <a:prstGeom prst="rect">
              <a:avLst/>
            </a:prstGeom>
            <a:noFill/>
          </p:spPr>
          <p:txBody>
            <a:bodyPr wrap="square" lIns="0" tIns="0" rIns="0" bIns="0" rtlCol="0">
              <a:spAutoFit/>
            </a:bodyPr>
            <a:lstStyle/>
            <a:p>
              <a:pPr algn="l"/>
              <a:r>
                <a:rPr lang="en-GB" sz="800" dirty="0">
                  <a:solidFill>
                    <a:schemeClr val="tx1"/>
                  </a:solidFill>
                </a:rPr>
                <a:t>9.10cm</a:t>
              </a:r>
            </a:p>
          </p:txBody>
        </p:sp>
        <p:sp>
          <p:nvSpPr>
            <p:cNvPr id="64" name="TextBox 63"/>
            <p:cNvSpPr txBox="1"/>
            <p:nvPr userDrawn="1"/>
          </p:nvSpPr>
          <p:spPr>
            <a:xfrm>
              <a:off x="4192952" y="-437436"/>
              <a:ext cx="438671" cy="123111"/>
            </a:xfrm>
            <a:prstGeom prst="rect">
              <a:avLst/>
            </a:prstGeom>
            <a:noFill/>
          </p:spPr>
          <p:txBody>
            <a:bodyPr wrap="square" lIns="0" tIns="0" rIns="0" bIns="0" rtlCol="0">
              <a:spAutoFit/>
            </a:bodyPr>
            <a:lstStyle/>
            <a:p>
              <a:pPr algn="l"/>
              <a:r>
                <a:rPr lang="en-GB" sz="800" dirty="0">
                  <a:solidFill>
                    <a:schemeClr val="tx1"/>
                  </a:solidFill>
                </a:rPr>
                <a:t>11.80cm</a:t>
              </a:r>
            </a:p>
          </p:txBody>
        </p:sp>
        <p:sp>
          <p:nvSpPr>
            <p:cNvPr id="65" name="TextBox 64"/>
            <p:cNvSpPr txBox="1"/>
            <p:nvPr userDrawn="1"/>
          </p:nvSpPr>
          <p:spPr>
            <a:xfrm>
              <a:off x="5164990" y="-437436"/>
              <a:ext cx="438671" cy="123111"/>
            </a:xfrm>
            <a:prstGeom prst="rect">
              <a:avLst/>
            </a:prstGeom>
            <a:noFill/>
          </p:spPr>
          <p:txBody>
            <a:bodyPr wrap="square" lIns="0" tIns="0" rIns="0" bIns="0" rtlCol="0">
              <a:spAutoFit/>
            </a:bodyPr>
            <a:lstStyle/>
            <a:p>
              <a:pPr algn="l"/>
              <a:r>
                <a:rPr lang="en-GB" sz="800" dirty="0">
                  <a:solidFill>
                    <a:schemeClr val="tx1"/>
                  </a:solidFill>
                </a:rPr>
                <a:t>14.50cm</a:t>
              </a:r>
            </a:p>
          </p:txBody>
        </p:sp>
        <p:sp>
          <p:nvSpPr>
            <p:cNvPr id="66" name="TextBox 65"/>
            <p:cNvSpPr txBox="1"/>
            <p:nvPr userDrawn="1"/>
          </p:nvSpPr>
          <p:spPr>
            <a:xfrm>
              <a:off x="6137028" y="-437436"/>
              <a:ext cx="438671" cy="123111"/>
            </a:xfrm>
            <a:prstGeom prst="rect">
              <a:avLst/>
            </a:prstGeom>
            <a:noFill/>
          </p:spPr>
          <p:txBody>
            <a:bodyPr wrap="square" lIns="0" tIns="0" rIns="0" bIns="0" rtlCol="0">
              <a:spAutoFit/>
            </a:bodyPr>
            <a:lstStyle/>
            <a:p>
              <a:pPr algn="l"/>
              <a:r>
                <a:rPr lang="en-GB" sz="800" dirty="0">
                  <a:solidFill>
                    <a:schemeClr val="tx1"/>
                  </a:solidFill>
                </a:rPr>
                <a:t>17.20cm</a:t>
              </a:r>
            </a:p>
          </p:txBody>
        </p:sp>
        <p:sp>
          <p:nvSpPr>
            <p:cNvPr id="67" name="TextBox 66"/>
            <p:cNvSpPr txBox="1"/>
            <p:nvPr userDrawn="1"/>
          </p:nvSpPr>
          <p:spPr>
            <a:xfrm>
              <a:off x="7109066" y="-437436"/>
              <a:ext cx="438671" cy="123111"/>
            </a:xfrm>
            <a:prstGeom prst="rect">
              <a:avLst/>
            </a:prstGeom>
            <a:noFill/>
          </p:spPr>
          <p:txBody>
            <a:bodyPr wrap="square" lIns="0" tIns="0" rIns="0" bIns="0" rtlCol="0">
              <a:spAutoFit/>
            </a:bodyPr>
            <a:lstStyle/>
            <a:p>
              <a:pPr algn="l"/>
              <a:r>
                <a:rPr lang="en-GB" sz="800" dirty="0">
                  <a:solidFill>
                    <a:schemeClr val="tx1"/>
                  </a:solidFill>
                </a:rPr>
                <a:t>9.90cm</a:t>
              </a:r>
            </a:p>
          </p:txBody>
        </p:sp>
        <p:sp>
          <p:nvSpPr>
            <p:cNvPr id="68" name="TextBox 67"/>
            <p:cNvSpPr txBox="1"/>
            <p:nvPr userDrawn="1"/>
          </p:nvSpPr>
          <p:spPr>
            <a:xfrm>
              <a:off x="8081104" y="-437436"/>
              <a:ext cx="438671" cy="123111"/>
            </a:xfrm>
            <a:prstGeom prst="rect">
              <a:avLst/>
            </a:prstGeom>
            <a:noFill/>
          </p:spPr>
          <p:txBody>
            <a:bodyPr wrap="square" lIns="0" tIns="0" rIns="0" bIns="0" rtlCol="0">
              <a:spAutoFit/>
            </a:bodyPr>
            <a:lstStyle/>
            <a:p>
              <a:pPr algn="l"/>
              <a:r>
                <a:rPr lang="en-GB" sz="800" dirty="0">
                  <a:solidFill>
                    <a:schemeClr val="tx1"/>
                  </a:solidFill>
                </a:rPr>
                <a:t>22.60cm</a:t>
              </a:r>
            </a:p>
          </p:txBody>
        </p:sp>
        <p:sp>
          <p:nvSpPr>
            <p:cNvPr id="69" name="TextBox 68"/>
            <p:cNvSpPr txBox="1"/>
            <p:nvPr userDrawn="1"/>
          </p:nvSpPr>
          <p:spPr>
            <a:xfrm>
              <a:off x="9053142" y="-437436"/>
              <a:ext cx="438671" cy="123111"/>
            </a:xfrm>
            <a:prstGeom prst="rect">
              <a:avLst/>
            </a:prstGeom>
            <a:noFill/>
          </p:spPr>
          <p:txBody>
            <a:bodyPr wrap="square" lIns="0" tIns="0" rIns="0" bIns="0" rtlCol="0">
              <a:spAutoFit/>
            </a:bodyPr>
            <a:lstStyle/>
            <a:p>
              <a:pPr algn="l"/>
              <a:r>
                <a:rPr lang="en-GB" sz="800" dirty="0">
                  <a:solidFill>
                    <a:schemeClr val="tx1"/>
                  </a:solidFill>
                </a:rPr>
                <a:t>25.30cm</a:t>
              </a:r>
            </a:p>
          </p:txBody>
        </p:sp>
        <p:sp>
          <p:nvSpPr>
            <p:cNvPr id="70" name="TextBox 69"/>
            <p:cNvSpPr txBox="1"/>
            <p:nvPr userDrawn="1"/>
          </p:nvSpPr>
          <p:spPr>
            <a:xfrm>
              <a:off x="10025180" y="-437436"/>
              <a:ext cx="438671" cy="123111"/>
            </a:xfrm>
            <a:prstGeom prst="rect">
              <a:avLst/>
            </a:prstGeom>
            <a:noFill/>
          </p:spPr>
          <p:txBody>
            <a:bodyPr wrap="square" lIns="0" tIns="0" rIns="0" bIns="0" rtlCol="0">
              <a:spAutoFit/>
            </a:bodyPr>
            <a:lstStyle/>
            <a:p>
              <a:pPr algn="l"/>
              <a:r>
                <a:rPr lang="en-GB" sz="800" dirty="0">
                  <a:solidFill>
                    <a:schemeClr val="tx1"/>
                  </a:solidFill>
                </a:rPr>
                <a:t>27.99cm</a:t>
              </a:r>
            </a:p>
          </p:txBody>
        </p:sp>
        <p:sp>
          <p:nvSpPr>
            <p:cNvPr id="71" name="TextBox 70"/>
            <p:cNvSpPr txBox="1"/>
            <p:nvPr userDrawn="1"/>
          </p:nvSpPr>
          <p:spPr>
            <a:xfrm>
              <a:off x="10997215" y="-437436"/>
              <a:ext cx="438671" cy="123111"/>
            </a:xfrm>
            <a:prstGeom prst="rect">
              <a:avLst/>
            </a:prstGeom>
            <a:noFill/>
          </p:spPr>
          <p:txBody>
            <a:bodyPr wrap="square" lIns="0" tIns="0" rIns="0" bIns="0" rtlCol="0">
              <a:spAutoFit/>
            </a:bodyPr>
            <a:lstStyle/>
            <a:p>
              <a:pPr algn="l"/>
              <a:r>
                <a:rPr lang="en-GB" sz="800" dirty="0">
                  <a:solidFill>
                    <a:schemeClr val="tx1"/>
                  </a:solidFill>
                </a:rPr>
                <a:t>30.69cm</a:t>
              </a:r>
            </a:p>
          </p:txBody>
        </p:sp>
        <p:sp>
          <p:nvSpPr>
            <p:cNvPr id="72" name="TextBox 71"/>
            <p:cNvSpPr txBox="1"/>
            <p:nvPr userDrawn="1"/>
          </p:nvSpPr>
          <p:spPr>
            <a:xfrm>
              <a:off x="11461750" y="-437436"/>
              <a:ext cx="438671" cy="123111"/>
            </a:xfrm>
            <a:prstGeom prst="rect">
              <a:avLst/>
            </a:prstGeom>
            <a:noFill/>
          </p:spPr>
          <p:txBody>
            <a:bodyPr wrap="square" lIns="0" tIns="0" rIns="0" bIns="0" rtlCol="0">
              <a:spAutoFit/>
            </a:bodyPr>
            <a:lstStyle/>
            <a:p>
              <a:pPr algn="r"/>
              <a:r>
                <a:rPr lang="en-GB" sz="800" dirty="0">
                  <a:solidFill>
                    <a:schemeClr val="tx1"/>
                  </a:solidFill>
                </a:rPr>
                <a:t>32.85cm</a:t>
              </a:r>
            </a:p>
          </p:txBody>
        </p:sp>
        <p:sp>
          <p:nvSpPr>
            <p:cNvPr id="74" name="TextBox 73"/>
            <p:cNvSpPr txBox="1"/>
            <p:nvPr userDrawn="1"/>
          </p:nvSpPr>
          <p:spPr>
            <a:xfrm>
              <a:off x="10490780" y="-437436"/>
              <a:ext cx="438671" cy="123111"/>
            </a:xfrm>
            <a:prstGeom prst="rect">
              <a:avLst/>
            </a:prstGeom>
            <a:noFill/>
          </p:spPr>
          <p:txBody>
            <a:bodyPr wrap="square" lIns="0" tIns="0" rIns="0" bIns="0" rtlCol="0">
              <a:spAutoFit/>
            </a:bodyPr>
            <a:lstStyle/>
            <a:p>
              <a:pPr algn="r"/>
              <a:r>
                <a:rPr lang="en-GB" sz="800" dirty="0">
                  <a:solidFill>
                    <a:schemeClr val="tx1"/>
                  </a:solidFill>
                </a:rPr>
                <a:t>30.16cm</a:t>
              </a:r>
            </a:p>
          </p:txBody>
        </p:sp>
        <p:sp>
          <p:nvSpPr>
            <p:cNvPr id="75" name="TextBox 74"/>
            <p:cNvSpPr txBox="1"/>
            <p:nvPr userDrawn="1"/>
          </p:nvSpPr>
          <p:spPr>
            <a:xfrm>
              <a:off x="9519807" y="-437436"/>
              <a:ext cx="438671" cy="123111"/>
            </a:xfrm>
            <a:prstGeom prst="rect">
              <a:avLst/>
            </a:prstGeom>
            <a:noFill/>
          </p:spPr>
          <p:txBody>
            <a:bodyPr wrap="square" lIns="0" tIns="0" rIns="0" bIns="0" rtlCol="0">
              <a:spAutoFit/>
            </a:bodyPr>
            <a:lstStyle/>
            <a:p>
              <a:pPr algn="r"/>
              <a:r>
                <a:rPr lang="en-GB" sz="800" dirty="0">
                  <a:solidFill>
                    <a:schemeClr val="tx1"/>
                  </a:solidFill>
                </a:rPr>
                <a:t>27.46cm</a:t>
              </a:r>
            </a:p>
          </p:txBody>
        </p:sp>
        <p:sp>
          <p:nvSpPr>
            <p:cNvPr id="76" name="TextBox 75"/>
            <p:cNvSpPr txBox="1"/>
            <p:nvPr userDrawn="1"/>
          </p:nvSpPr>
          <p:spPr>
            <a:xfrm>
              <a:off x="8548834" y="-437436"/>
              <a:ext cx="438671" cy="123111"/>
            </a:xfrm>
            <a:prstGeom prst="rect">
              <a:avLst/>
            </a:prstGeom>
            <a:noFill/>
          </p:spPr>
          <p:txBody>
            <a:bodyPr wrap="square" lIns="0" tIns="0" rIns="0" bIns="0" rtlCol="0">
              <a:spAutoFit/>
            </a:bodyPr>
            <a:lstStyle/>
            <a:p>
              <a:pPr algn="r"/>
              <a:r>
                <a:rPr lang="en-GB" sz="800" dirty="0">
                  <a:solidFill>
                    <a:schemeClr val="tx1"/>
                  </a:solidFill>
                </a:rPr>
                <a:t>24.76cm</a:t>
              </a:r>
            </a:p>
          </p:txBody>
        </p:sp>
        <p:sp>
          <p:nvSpPr>
            <p:cNvPr id="77" name="TextBox 76"/>
            <p:cNvSpPr txBox="1"/>
            <p:nvPr userDrawn="1"/>
          </p:nvSpPr>
          <p:spPr>
            <a:xfrm>
              <a:off x="7577861" y="-437436"/>
              <a:ext cx="438671" cy="123111"/>
            </a:xfrm>
            <a:prstGeom prst="rect">
              <a:avLst/>
            </a:prstGeom>
            <a:noFill/>
          </p:spPr>
          <p:txBody>
            <a:bodyPr wrap="square" lIns="0" tIns="0" rIns="0" bIns="0" rtlCol="0">
              <a:spAutoFit/>
            </a:bodyPr>
            <a:lstStyle/>
            <a:p>
              <a:pPr algn="r"/>
              <a:r>
                <a:rPr lang="en-GB" sz="800" dirty="0">
                  <a:solidFill>
                    <a:schemeClr val="tx1"/>
                  </a:solidFill>
                </a:rPr>
                <a:t>22.07cm</a:t>
              </a:r>
            </a:p>
          </p:txBody>
        </p:sp>
        <p:sp>
          <p:nvSpPr>
            <p:cNvPr id="78" name="TextBox 77"/>
            <p:cNvSpPr txBox="1"/>
            <p:nvPr userDrawn="1"/>
          </p:nvSpPr>
          <p:spPr>
            <a:xfrm>
              <a:off x="6606888" y="-437436"/>
              <a:ext cx="438671" cy="123111"/>
            </a:xfrm>
            <a:prstGeom prst="rect">
              <a:avLst/>
            </a:prstGeom>
            <a:noFill/>
          </p:spPr>
          <p:txBody>
            <a:bodyPr wrap="square" lIns="0" tIns="0" rIns="0" bIns="0" rtlCol="0">
              <a:spAutoFit/>
            </a:bodyPr>
            <a:lstStyle/>
            <a:p>
              <a:pPr algn="r"/>
              <a:r>
                <a:rPr lang="en-GB" sz="800" dirty="0">
                  <a:solidFill>
                    <a:schemeClr val="tx1"/>
                  </a:solidFill>
                </a:rPr>
                <a:t>19.37cm</a:t>
              </a:r>
            </a:p>
          </p:txBody>
        </p:sp>
        <p:sp>
          <p:nvSpPr>
            <p:cNvPr id="79" name="TextBox 78"/>
            <p:cNvSpPr txBox="1"/>
            <p:nvPr userDrawn="1"/>
          </p:nvSpPr>
          <p:spPr>
            <a:xfrm>
              <a:off x="5635915" y="-437436"/>
              <a:ext cx="438671" cy="123111"/>
            </a:xfrm>
            <a:prstGeom prst="rect">
              <a:avLst/>
            </a:prstGeom>
            <a:noFill/>
          </p:spPr>
          <p:txBody>
            <a:bodyPr wrap="square" lIns="0" tIns="0" rIns="0" bIns="0" rtlCol="0">
              <a:spAutoFit/>
            </a:bodyPr>
            <a:lstStyle/>
            <a:p>
              <a:pPr algn="r"/>
              <a:r>
                <a:rPr lang="en-GB" sz="800" dirty="0">
                  <a:solidFill>
                    <a:schemeClr val="tx1"/>
                  </a:solidFill>
                </a:rPr>
                <a:t>16.67cm</a:t>
              </a:r>
            </a:p>
          </p:txBody>
        </p:sp>
        <p:sp>
          <p:nvSpPr>
            <p:cNvPr id="80" name="TextBox 79"/>
            <p:cNvSpPr txBox="1"/>
            <p:nvPr userDrawn="1"/>
          </p:nvSpPr>
          <p:spPr>
            <a:xfrm>
              <a:off x="4664942" y="-437436"/>
              <a:ext cx="438671" cy="123111"/>
            </a:xfrm>
            <a:prstGeom prst="rect">
              <a:avLst/>
            </a:prstGeom>
            <a:noFill/>
          </p:spPr>
          <p:txBody>
            <a:bodyPr wrap="square" lIns="0" tIns="0" rIns="0" bIns="0" rtlCol="0">
              <a:spAutoFit/>
            </a:bodyPr>
            <a:lstStyle/>
            <a:p>
              <a:pPr algn="r"/>
              <a:r>
                <a:rPr lang="en-GB" sz="800" dirty="0">
                  <a:solidFill>
                    <a:schemeClr val="tx1"/>
                  </a:solidFill>
                </a:rPr>
                <a:t>13.98cm</a:t>
              </a:r>
            </a:p>
          </p:txBody>
        </p:sp>
        <p:sp>
          <p:nvSpPr>
            <p:cNvPr id="81" name="TextBox 80"/>
            <p:cNvSpPr txBox="1"/>
            <p:nvPr userDrawn="1"/>
          </p:nvSpPr>
          <p:spPr>
            <a:xfrm>
              <a:off x="3693969" y="-437436"/>
              <a:ext cx="438671" cy="123111"/>
            </a:xfrm>
            <a:prstGeom prst="rect">
              <a:avLst/>
            </a:prstGeom>
            <a:noFill/>
          </p:spPr>
          <p:txBody>
            <a:bodyPr wrap="square" lIns="0" tIns="0" rIns="0" bIns="0" rtlCol="0">
              <a:spAutoFit/>
            </a:bodyPr>
            <a:lstStyle/>
            <a:p>
              <a:pPr algn="r"/>
              <a:r>
                <a:rPr lang="en-GB" sz="800" dirty="0">
                  <a:solidFill>
                    <a:schemeClr val="tx1"/>
                  </a:solidFill>
                </a:rPr>
                <a:t>11.28cm</a:t>
              </a:r>
            </a:p>
          </p:txBody>
        </p:sp>
        <p:sp>
          <p:nvSpPr>
            <p:cNvPr id="82" name="TextBox 81"/>
            <p:cNvSpPr txBox="1"/>
            <p:nvPr userDrawn="1"/>
          </p:nvSpPr>
          <p:spPr>
            <a:xfrm>
              <a:off x="2722996" y="-437436"/>
              <a:ext cx="438671" cy="123111"/>
            </a:xfrm>
            <a:prstGeom prst="rect">
              <a:avLst/>
            </a:prstGeom>
            <a:noFill/>
          </p:spPr>
          <p:txBody>
            <a:bodyPr wrap="square" lIns="0" tIns="0" rIns="0" bIns="0" rtlCol="0">
              <a:spAutoFit/>
            </a:bodyPr>
            <a:lstStyle/>
            <a:p>
              <a:pPr algn="r"/>
              <a:r>
                <a:rPr lang="en-GB" sz="800" dirty="0">
                  <a:solidFill>
                    <a:schemeClr val="tx1"/>
                  </a:solidFill>
                </a:rPr>
                <a:t>8.59cm</a:t>
              </a:r>
            </a:p>
          </p:txBody>
        </p:sp>
        <p:sp>
          <p:nvSpPr>
            <p:cNvPr id="83" name="TextBox 82"/>
            <p:cNvSpPr txBox="1"/>
            <p:nvPr userDrawn="1"/>
          </p:nvSpPr>
          <p:spPr>
            <a:xfrm>
              <a:off x="1752023" y="-437436"/>
              <a:ext cx="438671" cy="123111"/>
            </a:xfrm>
            <a:prstGeom prst="rect">
              <a:avLst/>
            </a:prstGeom>
            <a:noFill/>
          </p:spPr>
          <p:txBody>
            <a:bodyPr wrap="square" lIns="0" tIns="0" rIns="0" bIns="0" rtlCol="0">
              <a:spAutoFit/>
            </a:bodyPr>
            <a:lstStyle/>
            <a:p>
              <a:pPr algn="r"/>
              <a:r>
                <a:rPr lang="en-GB" sz="800" dirty="0">
                  <a:solidFill>
                    <a:schemeClr val="tx1"/>
                  </a:solidFill>
                </a:rPr>
                <a:t>5.89cm</a:t>
              </a:r>
            </a:p>
          </p:txBody>
        </p:sp>
        <p:sp>
          <p:nvSpPr>
            <p:cNvPr id="84" name="TextBox 83"/>
            <p:cNvSpPr txBox="1"/>
            <p:nvPr userDrawn="1"/>
          </p:nvSpPr>
          <p:spPr>
            <a:xfrm>
              <a:off x="781050" y="-437436"/>
              <a:ext cx="438671" cy="123111"/>
            </a:xfrm>
            <a:prstGeom prst="rect">
              <a:avLst/>
            </a:prstGeom>
            <a:noFill/>
          </p:spPr>
          <p:txBody>
            <a:bodyPr wrap="square" lIns="0" tIns="0" rIns="0" bIns="0" rtlCol="0">
              <a:spAutoFit/>
            </a:bodyPr>
            <a:lstStyle/>
            <a:p>
              <a:pPr algn="r"/>
              <a:r>
                <a:rPr lang="en-GB" sz="800" dirty="0">
                  <a:solidFill>
                    <a:schemeClr val="tx1"/>
                  </a:solidFill>
                </a:rPr>
                <a:t>3.19cm</a:t>
              </a:r>
            </a:p>
          </p:txBody>
        </p:sp>
        <p:cxnSp>
          <p:nvCxnSpPr>
            <p:cNvPr id="5" name="Straight Connector 4"/>
            <p:cNvCxnSpPr/>
            <p:nvPr userDrawn="1"/>
          </p:nvCxnSpPr>
          <p:spPr>
            <a:xfrm>
              <a:off x="36000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85" name="TextBox 84"/>
            <p:cNvSpPr txBox="1"/>
            <p:nvPr userDrawn="1"/>
          </p:nvSpPr>
          <p:spPr>
            <a:xfrm>
              <a:off x="-1143000" y="6183391"/>
              <a:ext cx="833960" cy="123111"/>
            </a:xfrm>
            <a:prstGeom prst="rect">
              <a:avLst/>
            </a:prstGeom>
            <a:noFill/>
          </p:spPr>
          <p:txBody>
            <a:bodyPr wrap="square" lIns="0" tIns="0" rIns="0" bIns="0" rtlCol="0">
              <a:spAutoFit/>
            </a:bodyPr>
            <a:lstStyle/>
            <a:p>
              <a:pPr algn="r"/>
              <a:r>
                <a:rPr lang="en-GB" sz="800" dirty="0">
                  <a:solidFill>
                    <a:schemeClr val="tx1"/>
                  </a:solidFill>
                </a:rPr>
                <a:t>Content Bottom</a:t>
              </a:r>
            </a:p>
          </p:txBody>
        </p:sp>
        <p:sp>
          <p:nvSpPr>
            <p:cNvPr id="86" name="TextBox 85"/>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dirty="0">
                  <a:solidFill>
                    <a:schemeClr val="tx1"/>
                  </a:solidFill>
                </a:rPr>
                <a:t>Content Top</a:t>
              </a:r>
            </a:p>
          </p:txBody>
        </p:sp>
        <p:sp>
          <p:nvSpPr>
            <p:cNvPr id="87" name="TextBox 86"/>
            <p:cNvSpPr txBox="1"/>
            <p:nvPr userDrawn="1"/>
          </p:nvSpPr>
          <p:spPr>
            <a:xfrm>
              <a:off x="-1143000" y="1198691"/>
              <a:ext cx="833960" cy="123111"/>
            </a:xfrm>
            <a:prstGeom prst="rect">
              <a:avLst/>
            </a:prstGeom>
            <a:noFill/>
          </p:spPr>
          <p:txBody>
            <a:bodyPr wrap="square" lIns="0" tIns="0" rIns="0" bIns="0" rtlCol="0">
              <a:spAutoFit/>
            </a:bodyPr>
            <a:lstStyle/>
            <a:p>
              <a:pPr algn="r"/>
              <a:r>
                <a:rPr lang="en-GB" sz="800" dirty="0">
                  <a:solidFill>
                    <a:schemeClr val="tx1"/>
                  </a:solidFill>
                </a:rPr>
                <a:t>Heading Baseline</a:t>
              </a:r>
            </a:p>
          </p:txBody>
        </p:sp>
        <p:sp>
          <p:nvSpPr>
            <p:cNvPr id="88" name="TextBox 87"/>
            <p:cNvSpPr txBox="1"/>
            <p:nvPr userDrawn="1"/>
          </p:nvSpPr>
          <p:spPr>
            <a:xfrm>
              <a:off x="-590537" y="-438330"/>
              <a:ext cx="833960" cy="123111"/>
            </a:xfrm>
            <a:prstGeom prst="rect">
              <a:avLst/>
            </a:prstGeom>
            <a:noFill/>
          </p:spPr>
          <p:txBody>
            <a:bodyPr wrap="square" lIns="0" tIns="0" rIns="0" bIns="0" rtlCol="0">
              <a:spAutoFit/>
            </a:bodyPr>
            <a:lstStyle/>
            <a:p>
              <a:pPr algn="r"/>
              <a:r>
                <a:rPr lang="en-GB" sz="800" dirty="0">
                  <a:solidFill>
                    <a:schemeClr val="tx1"/>
                  </a:solidFill>
                </a:rPr>
                <a:t>Left Margin</a:t>
              </a:r>
            </a:p>
          </p:txBody>
        </p:sp>
        <p:sp>
          <p:nvSpPr>
            <p:cNvPr id="89" name="TextBox 88"/>
            <p:cNvSpPr txBox="1"/>
            <p:nvPr userDrawn="1"/>
          </p:nvSpPr>
          <p:spPr>
            <a:xfrm>
              <a:off x="11933758" y="-438330"/>
              <a:ext cx="639242" cy="123111"/>
            </a:xfrm>
            <a:prstGeom prst="rect">
              <a:avLst/>
            </a:prstGeom>
            <a:noFill/>
          </p:spPr>
          <p:txBody>
            <a:bodyPr wrap="square" lIns="0" tIns="0" rIns="0" bIns="0" rtlCol="0">
              <a:spAutoFit/>
            </a:bodyPr>
            <a:lstStyle/>
            <a:p>
              <a:pPr algn="l"/>
              <a:r>
                <a:rPr lang="en-GB" sz="800" dirty="0">
                  <a:solidFill>
                    <a:schemeClr val="tx1"/>
                  </a:solidFill>
                </a:rPr>
                <a:t>Right Margin</a:t>
              </a:r>
            </a:p>
          </p:txBody>
        </p:sp>
      </p:grpSp>
      <p:sp>
        <p:nvSpPr>
          <p:cNvPr id="9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bg1"/>
                </a:solidFill>
              </a:defRPr>
            </a:lvl1pPr>
          </a:lstStyle>
          <a:p>
            <a:fld id="{4034BEE3-566C-4068-A777-C3A4762E861B}" type="slidenum">
              <a:rPr lang="en-GB" smtClean="0"/>
              <a:pPr/>
              <a:t>‹#›</a:t>
            </a:fld>
            <a:endParaRPr lang="en-GB" dirty="0"/>
          </a:p>
        </p:txBody>
      </p:sp>
      <p:sp>
        <p:nvSpPr>
          <p:cNvPr id="93" name="Rectangle 92"/>
          <p:cNvSpPr/>
          <p:nvPr userDrawn="1"/>
        </p:nvSpPr>
        <p:spPr>
          <a:xfrm>
            <a:off x="1715509" y="6314582"/>
            <a:ext cx="669873" cy="3562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1000" dirty="0">
                <a:solidFill>
                  <a:schemeClr val="tx1"/>
                </a:solidFill>
                <a:latin typeface="+mj-lt"/>
              </a:rPr>
              <a:t>3</a:t>
            </a:r>
            <a:r>
              <a:rPr lang="en-US" altLang="zh-CN" sz="1000" baseline="30000" dirty="0">
                <a:solidFill>
                  <a:schemeClr val="tx1"/>
                </a:solidFill>
                <a:latin typeface="+mj-lt"/>
              </a:rPr>
              <a:t>rd</a:t>
            </a:r>
            <a:r>
              <a:rPr lang="en-US" altLang="zh-CN" sz="1000" dirty="0">
                <a:solidFill>
                  <a:schemeClr val="tx1"/>
                </a:solidFill>
                <a:latin typeface="+mj-lt"/>
              </a:rPr>
              <a:t> Party Logo</a:t>
            </a:r>
            <a:endParaRPr lang="zh-CN" altLang="en-US" sz="1000" dirty="0">
              <a:solidFill>
                <a:schemeClr val="tx1"/>
              </a:solidFill>
              <a:latin typeface="+mj-lt"/>
            </a:endParaRPr>
          </a:p>
        </p:txBody>
      </p:sp>
      <p:cxnSp>
        <p:nvCxnSpPr>
          <p:cNvPr id="94" name="Straight Connector 93"/>
          <p:cNvCxnSpPr/>
          <p:nvPr userDrawn="1"/>
        </p:nvCxnSpPr>
        <p:spPr>
          <a:xfrm>
            <a:off x="1527190" y="6327679"/>
            <a:ext cx="0" cy="330042"/>
          </a:xfrm>
          <a:prstGeom prst="line">
            <a:avLst/>
          </a:prstGeom>
          <a:ln w="12700">
            <a:solidFill>
              <a:schemeClr val="bg1"/>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3667235"/>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4" r:id="rId7"/>
    <p:sldLayoutId id="2147483877" r:id="rId8"/>
    <p:sldLayoutId id="2147483878" r:id="rId9"/>
    <p:sldLayoutId id="2147483879" r:id="rId10"/>
    <p:sldLayoutId id="2147483880"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100000"/>
        </a:lnSpc>
        <a:spcBef>
          <a:spcPts val="600"/>
        </a:spcBef>
        <a:buNone/>
        <a:defRPr sz="2000" b="1" kern="1200">
          <a:solidFill>
            <a:schemeClr val="bg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400" kern="1200">
          <a:solidFill>
            <a:schemeClr val="bg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400" kern="1200">
          <a:solidFill>
            <a:schemeClr val="bg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400" kern="1200">
          <a:solidFill>
            <a:schemeClr val="bg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400" kern="1200">
          <a:solidFill>
            <a:schemeClr val="bg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27">
          <p15:clr>
            <a:srgbClr val="A4A3A4"/>
          </p15:clr>
        </p15:guide>
        <p15:guide id="2" orient="horz" pos="2159">
          <p15:clr>
            <a:srgbClr val="A4A3A4"/>
          </p15:clr>
        </p15:guide>
        <p15:guide id="3" pos="725">
          <p15:clr>
            <a:srgbClr val="A4A3A4"/>
          </p15:clr>
        </p15:guide>
        <p15:guide id="4" pos="842">
          <p15:clr>
            <a:srgbClr val="A4A3A4"/>
          </p15:clr>
        </p15:guide>
        <p15:guide id="5" pos="1335">
          <p15:clr>
            <a:srgbClr val="A4A3A4"/>
          </p15:clr>
        </p15:guide>
        <p15:guide id="6" pos="1454">
          <p15:clr>
            <a:srgbClr val="A4A3A4"/>
          </p15:clr>
        </p15:guide>
        <p15:guide id="7" pos="1947">
          <p15:clr>
            <a:srgbClr val="A4A3A4"/>
          </p15:clr>
        </p15:guide>
        <p15:guide id="8" pos="2064">
          <p15:clr>
            <a:srgbClr val="A4A3A4"/>
          </p15:clr>
        </p15:guide>
        <p15:guide id="9" pos="2558">
          <p15:clr>
            <a:srgbClr val="A4A3A4"/>
          </p15:clr>
        </p15:guide>
        <p15:guide id="10" pos="2678">
          <p15:clr>
            <a:srgbClr val="A4A3A4"/>
          </p15:clr>
        </p15:guide>
        <p15:guide id="11" pos="3170">
          <p15:clr>
            <a:srgbClr val="A4A3A4"/>
          </p15:clr>
        </p15:guide>
        <p15:guide id="12" pos="3288">
          <p15:clr>
            <a:srgbClr val="A4A3A4"/>
          </p15:clr>
        </p15:guide>
        <p15:guide id="13" pos="3780">
          <p15:clr>
            <a:srgbClr val="A4A3A4"/>
          </p15:clr>
        </p15:guide>
        <p15:guide id="14" pos="3900">
          <p15:clr>
            <a:srgbClr val="A4A3A4"/>
          </p15:clr>
        </p15:guide>
        <p15:guide id="15" pos="4392">
          <p15:clr>
            <a:srgbClr val="A4A3A4"/>
          </p15:clr>
        </p15:guide>
        <p15:guide id="16" pos="4512">
          <p15:clr>
            <a:srgbClr val="A4A3A4"/>
          </p15:clr>
        </p15:guide>
        <p15:guide id="17" pos="5124">
          <p15:clr>
            <a:srgbClr val="A4A3A4"/>
          </p15:clr>
        </p15:guide>
        <p15:guide id="18" pos="5004">
          <p15:clr>
            <a:srgbClr val="A4A3A4"/>
          </p15:clr>
        </p15:guide>
        <p15:guide id="19" pos="5616">
          <p15:clr>
            <a:srgbClr val="A4A3A4"/>
          </p15:clr>
        </p15:guide>
        <p15:guide id="20" pos="5736">
          <p15:clr>
            <a:srgbClr val="A4A3A4"/>
          </p15:clr>
        </p15:guide>
        <p15:guide id="21" pos="6227">
          <p15:clr>
            <a:srgbClr val="A4A3A4"/>
          </p15:clr>
        </p15:guide>
        <p15:guide id="22" pos="6348">
          <p15:clr>
            <a:srgbClr val="A4A3A4"/>
          </p15:clr>
        </p15:guide>
        <p15:guide id="23" pos="6839">
          <p15:clr>
            <a:srgbClr val="A4A3A4"/>
          </p15:clr>
        </p15:guide>
        <p15:guide id="24" pos="6960">
          <p15:clr>
            <a:srgbClr val="A4A3A4"/>
          </p15:clr>
        </p15:guide>
        <p15:guide id="25" pos="7451">
          <p15:clr>
            <a:srgbClr val="A4A3A4"/>
          </p15:clr>
        </p15:guide>
        <p15:guide id="26" orient="horz" pos="1799">
          <p15:clr>
            <a:srgbClr val="A4A3A4"/>
          </p15:clr>
        </p15:guide>
        <p15:guide id="27" orient="horz" pos="1437">
          <p15:clr>
            <a:srgbClr val="A4A3A4"/>
          </p15:clr>
        </p15:guide>
        <p15:guide id="28" orient="horz" pos="1077">
          <p15:clr>
            <a:srgbClr val="A4A3A4"/>
          </p15:clr>
        </p15:guide>
        <p15:guide id="29" orient="horz" pos="717">
          <p15:clr>
            <a:srgbClr val="A4A3A4"/>
          </p15:clr>
        </p15:guide>
        <p15:guide id="30" orient="horz" pos="2519">
          <p15:clr>
            <a:srgbClr val="A4A3A4"/>
          </p15:clr>
        </p15:guide>
        <p15:guide id="31" orient="horz" pos="2879">
          <p15:clr>
            <a:srgbClr val="A4A3A4"/>
          </p15:clr>
        </p15:guide>
        <p15:guide id="32" orient="horz" pos="3240">
          <p15:clr>
            <a:srgbClr val="A4A3A4"/>
          </p15:clr>
        </p15:guide>
        <p15:guide id="33" orient="horz" pos="3600">
          <p15:clr>
            <a:srgbClr val="A4A3A4"/>
          </p15:clr>
        </p15:guide>
        <p15:guide id="34" orient="horz" pos="385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96" name="Picture 95" descr="logo-03.png"/>
          <p:cNvPicPr>
            <a:picLocks noChangeAspect="1"/>
          </p:cNvPicPr>
          <p:nvPr/>
        </p:nvPicPr>
        <p:blipFill>
          <a:blip r:embed="rId69" cstate="screen">
            <a:alphaModFix/>
            <a:extLst>
              <a:ext uri="{28A0092B-C50C-407E-A947-70E740481C1C}">
                <a14:useLocalDpi xmlns:a14="http://schemas.microsoft.com/office/drawing/2010/main"/>
              </a:ext>
            </a:extLst>
          </a:blip>
          <a:stretch>
            <a:fillRect/>
          </a:stretch>
        </p:blipFill>
        <p:spPr>
          <a:xfrm>
            <a:off x="297773" y="6334125"/>
            <a:ext cx="4329415" cy="324431"/>
          </a:xfrm>
          <a:prstGeom prst="rect">
            <a:avLst/>
          </a:prstGeom>
        </p:spPr>
      </p:pic>
      <p:grpSp>
        <p:nvGrpSpPr>
          <p:cNvPr id="7" name="Group 6"/>
          <p:cNvGrpSpPr/>
          <p:nvPr/>
        </p:nvGrpSpPr>
        <p:grpSpPr>
          <a:xfrm>
            <a:off x="-1143000" y="-438330"/>
            <a:ext cx="13716000" cy="6621721"/>
            <a:chOff x="-1143000" y="-438330"/>
            <a:chExt cx="13716000" cy="6621721"/>
          </a:xfrm>
        </p:grpSpPr>
        <p:cxnSp>
          <p:nvCxnSpPr>
            <p:cNvPr id="12" name="Straight Connector 11"/>
            <p:cNvCxnSpPr/>
            <p:nvPr userDrawn="1"/>
          </p:nvCxnSpPr>
          <p:spPr>
            <a:xfrm>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256200" y="1138238"/>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13" name="TextBox 12"/>
            <p:cNvSpPr txBox="1"/>
            <p:nvPr userDrawn="1"/>
          </p:nvSpPr>
          <p:spPr>
            <a:xfrm>
              <a:off x="-747711" y="1075580"/>
              <a:ext cx="438671" cy="123111"/>
            </a:xfrm>
            <a:prstGeom prst="rect">
              <a:avLst/>
            </a:prstGeom>
            <a:noFill/>
          </p:spPr>
          <p:txBody>
            <a:bodyPr wrap="square" lIns="0" tIns="0" rIns="0" bIns="0" rtlCol="0">
              <a:spAutoFit/>
            </a:bodyPr>
            <a:lstStyle/>
            <a:p>
              <a:pPr algn="r"/>
              <a:r>
                <a:rPr lang="en-GB" sz="800" dirty="0">
                  <a:solidFill>
                    <a:srgbClr val="717171"/>
                  </a:solidFill>
                </a:rPr>
                <a:t>3.16cm</a:t>
              </a:r>
            </a:p>
          </p:txBody>
        </p:sp>
        <p:cxnSp>
          <p:nvCxnSpPr>
            <p:cNvPr id="21" name="Straight Connector 20"/>
            <p:cNvCxnSpPr/>
            <p:nvPr userDrawn="1"/>
          </p:nvCxnSpPr>
          <p:spPr>
            <a:xfrm>
              <a:off x="-256200" y="2282296"/>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256200" y="2854325"/>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256200" y="3998383"/>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256200" y="4570412"/>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a:off x="-256200" y="5142441"/>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114935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2120034"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309071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a:off x="406140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5032086"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a:off x="600277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a:xfrm>
              <a:off x="6973454"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a:xfrm>
              <a:off x="794413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a:xfrm>
              <a:off x="891482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9885506"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1085619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a:xfrm>
              <a:off x="1104900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a:xfrm>
              <a:off x="1007727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a:xfrm>
              <a:off x="9105543"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a:xfrm>
              <a:off x="8133816"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a:xfrm>
              <a:off x="71620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a:xfrm>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a:xfrm>
              <a:off x="521863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a:xfrm>
              <a:off x="424690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a:xfrm>
              <a:off x="327518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a:xfrm>
              <a:off x="2303454"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1331727"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51" name="TextBox 5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dirty="0">
                  <a:solidFill>
                    <a:srgbClr val="717171"/>
                  </a:solidFill>
                </a:rPr>
                <a:t>4.75cm</a:t>
              </a:r>
            </a:p>
          </p:txBody>
        </p:sp>
        <p:sp>
          <p:nvSpPr>
            <p:cNvPr id="52" name="TextBox 51"/>
            <p:cNvSpPr txBox="1"/>
            <p:nvPr userDrawn="1"/>
          </p:nvSpPr>
          <p:spPr>
            <a:xfrm>
              <a:off x="-747711" y="2216732"/>
              <a:ext cx="438671" cy="123111"/>
            </a:xfrm>
            <a:prstGeom prst="rect">
              <a:avLst/>
            </a:prstGeom>
            <a:noFill/>
          </p:spPr>
          <p:txBody>
            <a:bodyPr wrap="square" lIns="0" tIns="0" rIns="0" bIns="0" rtlCol="0">
              <a:spAutoFit/>
            </a:bodyPr>
            <a:lstStyle/>
            <a:p>
              <a:pPr algn="r"/>
              <a:r>
                <a:rPr lang="en-GB" sz="800" dirty="0">
                  <a:solidFill>
                    <a:srgbClr val="717171"/>
                  </a:solidFill>
                </a:rPr>
                <a:t>6.34cm</a:t>
              </a:r>
            </a:p>
          </p:txBody>
        </p:sp>
        <p:sp>
          <p:nvSpPr>
            <p:cNvPr id="53" name="TextBox 52"/>
            <p:cNvSpPr txBox="1"/>
            <p:nvPr userDrawn="1"/>
          </p:nvSpPr>
          <p:spPr>
            <a:xfrm>
              <a:off x="-747711" y="2787308"/>
              <a:ext cx="438671" cy="123111"/>
            </a:xfrm>
            <a:prstGeom prst="rect">
              <a:avLst/>
            </a:prstGeom>
            <a:noFill/>
          </p:spPr>
          <p:txBody>
            <a:bodyPr wrap="square" lIns="0" tIns="0" rIns="0" bIns="0" rtlCol="0">
              <a:spAutoFit/>
            </a:bodyPr>
            <a:lstStyle/>
            <a:p>
              <a:pPr algn="r"/>
              <a:r>
                <a:rPr lang="en-GB" sz="800" dirty="0">
                  <a:solidFill>
                    <a:srgbClr val="717171"/>
                  </a:solidFill>
                </a:rPr>
                <a:t>7.93cm</a:t>
              </a:r>
            </a:p>
          </p:txBody>
        </p:sp>
        <p:sp>
          <p:nvSpPr>
            <p:cNvPr id="54" name="TextBox 53"/>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dirty="0">
                  <a:solidFill>
                    <a:srgbClr val="717171"/>
                  </a:solidFill>
                </a:rPr>
                <a:t>9.52cm</a:t>
              </a:r>
            </a:p>
          </p:txBody>
        </p:sp>
        <p:sp>
          <p:nvSpPr>
            <p:cNvPr id="55" name="TextBox 54"/>
            <p:cNvSpPr txBox="1"/>
            <p:nvPr userDrawn="1"/>
          </p:nvSpPr>
          <p:spPr>
            <a:xfrm>
              <a:off x="-747711" y="3928460"/>
              <a:ext cx="438671" cy="123111"/>
            </a:xfrm>
            <a:prstGeom prst="rect">
              <a:avLst/>
            </a:prstGeom>
            <a:noFill/>
          </p:spPr>
          <p:txBody>
            <a:bodyPr wrap="square" lIns="0" tIns="0" rIns="0" bIns="0" rtlCol="0">
              <a:spAutoFit/>
            </a:bodyPr>
            <a:lstStyle/>
            <a:p>
              <a:pPr algn="r"/>
              <a:r>
                <a:rPr lang="en-GB" sz="800" dirty="0">
                  <a:solidFill>
                    <a:srgbClr val="717171"/>
                  </a:solidFill>
                </a:rPr>
                <a:t>11.11cm</a:t>
              </a:r>
            </a:p>
          </p:txBody>
        </p:sp>
        <p:sp>
          <p:nvSpPr>
            <p:cNvPr id="56" name="TextBox 55"/>
            <p:cNvSpPr txBox="1"/>
            <p:nvPr userDrawn="1"/>
          </p:nvSpPr>
          <p:spPr>
            <a:xfrm>
              <a:off x="-747711" y="4499036"/>
              <a:ext cx="438671" cy="123111"/>
            </a:xfrm>
            <a:prstGeom prst="rect">
              <a:avLst/>
            </a:prstGeom>
            <a:noFill/>
          </p:spPr>
          <p:txBody>
            <a:bodyPr wrap="square" lIns="0" tIns="0" rIns="0" bIns="0" rtlCol="0">
              <a:spAutoFit/>
            </a:bodyPr>
            <a:lstStyle/>
            <a:p>
              <a:pPr algn="r"/>
              <a:r>
                <a:rPr lang="en-GB" sz="800" dirty="0">
                  <a:solidFill>
                    <a:srgbClr val="717171"/>
                  </a:solidFill>
                </a:rPr>
                <a:t>12.70cm</a:t>
              </a:r>
            </a:p>
          </p:txBody>
        </p:sp>
        <p:sp>
          <p:nvSpPr>
            <p:cNvPr id="57" name="TextBox 56"/>
            <p:cNvSpPr txBox="1"/>
            <p:nvPr userDrawn="1"/>
          </p:nvSpPr>
          <p:spPr>
            <a:xfrm>
              <a:off x="-747711" y="5069612"/>
              <a:ext cx="438671" cy="123111"/>
            </a:xfrm>
            <a:prstGeom prst="rect">
              <a:avLst/>
            </a:prstGeom>
            <a:noFill/>
          </p:spPr>
          <p:txBody>
            <a:bodyPr wrap="square" lIns="0" tIns="0" rIns="0" bIns="0" rtlCol="0">
              <a:spAutoFit/>
            </a:bodyPr>
            <a:lstStyle/>
            <a:p>
              <a:pPr algn="r"/>
              <a:r>
                <a:rPr lang="en-GB" sz="800" dirty="0">
                  <a:solidFill>
                    <a:srgbClr val="717171"/>
                  </a:solidFill>
                </a:rPr>
                <a:t>14.29cm</a:t>
              </a:r>
            </a:p>
          </p:txBody>
        </p:sp>
        <p:sp>
          <p:nvSpPr>
            <p:cNvPr id="58" name="TextBox 57"/>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dirty="0">
                  <a:solidFill>
                    <a:srgbClr val="717171"/>
                  </a:solidFill>
                </a:rPr>
                <a:t>15.87cm</a:t>
              </a:r>
            </a:p>
          </p:txBody>
        </p:sp>
        <p:sp>
          <p:nvSpPr>
            <p:cNvPr id="59" name="TextBox 58"/>
            <p:cNvSpPr txBox="1"/>
            <p:nvPr userDrawn="1"/>
          </p:nvSpPr>
          <p:spPr>
            <a:xfrm>
              <a:off x="-747711" y="6060280"/>
              <a:ext cx="438671" cy="123111"/>
            </a:xfrm>
            <a:prstGeom prst="rect">
              <a:avLst/>
            </a:prstGeom>
            <a:noFill/>
          </p:spPr>
          <p:txBody>
            <a:bodyPr wrap="square" lIns="0" tIns="0" rIns="0" bIns="0" rtlCol="0">
              <a:spAutoFit/>
            </a:bodyPr>
            <a:lstStyle/>
            <a:p>
              <a:pPr algn="r"/>
              <a:r>
                <a:rPr lang="en-GB" sz="800" dirty="0">
                  <a:solidFill>
                    <a:srgbClr val="717171"/>
                  </a:solidFill>
                </a:rPr>
                <a:t>17.00cm</a:t>
              </a:r>
            </a:p>
          </p:txBody>
        </p:sp>
        <p:sp>
          <p:nvSpPr>
            <p:cNvPr id="60" name="TextBox 59"/>
            <p:cNvSpPr txBox="1"/>
            <p:nvPr userDrawn="1"/>
          </p:nvSpPr>
          <p:spPr>
            <a:xfrm>
              <a:off x="304800" y="-437436"/>
              <a:ext cx="438671" cy="123111"/>
            </a:xfrm>
            <a:prstGeom prst="rect">
              <a:avLst/>
            </a:prstGeom>
            <a:noFill/>
          </p:spPr>
          <p:txBody>
            <a:bodyPr wrap="square" lIns="0" tIns="0" rIns="0" bIns="0" rtlCol="0">
              <a:spAutoFit/>
            </a:bodyPr>
            <a:lstStyle/>
            <a:p>
              <a:r>
                <a:rPr lang="en-GB" sz="800" dirty="0">
                  <a:solidFill>
                    <a:srgbClr val="717171"/>
                  </a:solidFill>
                </a:rPr>
                <a:t>1.00cm</a:t>
              </a:r>
            </a:p>
          </p:txBody>
        </p:sp>
        <p:sp>
          <p:nvSpPr>
            <p:cNvPr id="61" name="TextBox 60"/>
            <p:cNvSpPr txBox="1"/>
            <p:nvPr userDrawn="1"/>
          </p:nvSpPr>
          <p:spPr>
            <a:xfrm>
              <a:off x="1276838" y="-437436"/>
              <a:ext cx="438671" cy="123111"/>
            </a:xfrm>
            <a:prstGeom prst="rect">
              <a:avLst/>
            </a:prstGeom>
            <a:noFill/>
          </p:spPr>
          <p:txBody>
            <a:bodyPr wrap="square" lIns="0" tIns="0" rIns="0" bIns="0" rtlCol="0">
              <a:spAutoFit/>
            </a:bodyPr>
            <a:lstStyle/>
            <a:p>
              <a:r>
                <a:rPr lang="en-GB" sz="800" dirty="0">
                  <a:solidFill>
                    <a:srgbClr val="717171"/>
                  </a:solidFill>
                </a:rPr>
                <a:t>3.70cm</a:t>
              </a:r>
            </a:p>
          </p:txBody>
        </p:sp>
        <p:sp>
          <p:nvSpPr>
            <p:cNvPr id="62" name="TextBox 61"/>
            <p:cNvSpPr txBox="1"/>
            <p:nvPr userDrawn="1"/>
          </p:nvSpPr>
          <p:spPr>
            <a:xfrm>
              <a:off x="2248876" y="-437436"/>
              <a:ext cx="438671" cy="123111"/>
            </a:xfrm>
            <a:prstGeom prst="rect">
              <a:avLst/>
            </a:prstGeom>
            <a:noFill/>
          </p:spPr>
          <p:txBody>
            <a:bodyPr wrap="square" lIns="0" tIns="0" rIns="0" bIns="0" rtlCol="0">
              <a:spAutoFit/>
            </a:bodyPr>
            <a:lstStyle/>
            <a:p>
              <a:r>
                <a:rPr lang="en-GB" sz="800" dirty="0">
                  <a:solidFill>
                    <a:srgbClr val="717171"/>
                  </a:solidFill>
                </a:rPr>
                <a:t>6.40cm</a:t>
              </a:r>
            </a:p>
          </p:txBody>
        </p:sp>
        <p:sp>
          <p:nvSpPr>
            <p:cNvPr id="63" name="TextBox 62"/>
            <p:cNvSpPr txBox="1"/>
            <p:nvPr userDrawn="1"/>
          </p:nvSpPr>
          <p:spPr>
            <a:xfrm>
              <a:off x="3220914" y="-437436"/>
              <a:ext cx="438671" cy="123111"/>
            </a:xfrm>
            <a:prstGeom prst="rect">
              <a:avLst/>
            </a:prstGeom>
            <a:noFill/>
          </p:spPr>
          <p:txBody>
            <a:bodyPr wrap="square" lIns="0" tIns="0" rIns="0" bIns="0" rtlCol="0">
              <a:spAutoFit/>
            </a:bodyPr>
            <a:lstStyle/>
            <a:p>
              <a:r>
                <a:rPr lang="en-GB" sz="800" dirty="0">
                  <a:solidFill>
                    <a:srgbClr val="717171"/>
                  </a:solidFill>
                </a:rPr>
                <a:t>9.10cm</a:t>
              </a:r>
            </a:p>
          </p:txBody>
        </p:sp>
        <p:sp>
          <p:nvSpPr>
            <p:cNvPr id="64" name="TextBox 63"/>
            <p:cNvSpPr txBox="1"/>
            <p:nvPr userDrawn="1"/>
          </p:nvSpPr>
          <p:spPr>
            <a:xfrm>
              <a:off x="4192952" y="-437436"/>
              <a:ext cx="438671" cy="123111"/>
            </a:xfrm>
            <a:prstGeom prst="rect">
              <a:avLst/>
            </a:prstGeom>
            <a:noFill/>
          </p:spPr>
          <p:txBody>
            <a:bodyPr wrap="square" lIns="0" tIns="0" rIns="0" bIns="0" rtlCol="0">
              <a:spAutoFit/>
            </a:bodyPr>
            <a:lstStyle/>
            <a:p>
              <a:r>
                <a:rPr lang="en-GB" sz="800" dirty="0">
                  <a:solidFill>
                    <a:srgbClr val="717171"/>
                  </a:solidFill>
                </a:rPr>
                <a:t>11.80cm</a:t>
              </a:r>
            </a:p>
          </p:txBody>
        </p:sp>
        <p:sp>
          <p:nvSpPr>
            <p:cNvPr id="65" name="TextBox 64"/>
            <p:cNvSpPr txBox="1"/>
            <p:nvPr userDrawn="1"/>
          </p:nvSpPr>
          <p:spPr>
            <a:xfrm>
              <a:off x="5164990" y="-437436"/>
              <a:ext cx="438671" cy="123111"/>
            </a:xfrm>
            <a:prstGeom prst="rect">
              <a:avLst/>
            </a:prstGeom>
            <a:noFill/>
          </p:spPr>
          <p:txBody>
            <a:bodyPr wrap="square" lIns="0" tIns="0" rIns="0" bIns="0" rtlCol="0">
              <a:spAutoFit/>
            </a:bodyPr>
            <a:lstStyle/>
            <a:p>
              <a:r>
                <a:rPr lang="en-GB" sz="800" dirty="0">
                  <a:solidFill>
                    <a:srgbClr val="717171"/>
                  </a:solidFill>
                </a:rPr>
                <a:t>14.50cm</a:t>
              </a:r>
            </a:p>
          </p:txBody>
        </p:sp>
        <p:sp>
          <p:nvSpPr>
            <p:cNvPr id="66" name="TextBox 65"/>
            <p:cNvSpPr txBox="1"/>
            <p:nvPr userDrawn="1"/>
          </p:nvSpPr>
          <p:spPr>
            <a:xfrm>
              <a:off x="6137028" y="-437436"/>
              <a:ext cx="438671" cy="123111"/>
            </a:xfrm>
            <a:prstGeom prst="rect">
              <a:avLst/>
            </a:prstGeom>
            <a:noFill/>
          </p:spPr>
          <p:txBody>
            <a:bodyPr wrap="square" lIns="0" tIns="0" rIns="0" bIns="0" rtlCol="0">
              <a:spAutoFit/>
            </a:bodyPr>
            <a:lstStyle/>
            <a:p>
              <a:r>
                <a:rPr lang="en-GB" sz="800" dirty="0">
                  <a:solidFill>
                    <a:srgbClr val="717171"/>
                  </a:solidFill>
                </a:rPr>
                <a:t>17.20cm</a:t>
              </a:r>
            </a:p>
          </p:txBody>
        </p:sp>
        <p:sp>
          <p:nvSpPr>
            <p:cNvPr id="67" name="TextBox 66"/>
            <p:cNvSpPr txBox="1"/>
            <p:nvPr userDrawn="1"/>
          </p:nvSpPr>
          <p:spPr>
            <a:xfrm>
              <a:off x="7109066" y="-437436"/>
              <a:ext cx="438671" cy="123111"/>
            </a:xfrm>
            <a:prstGeom prst="rect">
              <a:avLst/>
            </a:prstGeom>
            <a:noFill/>
          </p:spPr>
          <p:txBody>
            <a:bodyPr wrap="square" lIns="0" tIns="0" rIns="0" bIns="0" rtlCol="0">
              <a:spAutoFit/>
            </a:bodyPr>
            <a:lstStyle/>
            <a:p>
              <a:r>
                <a:rPr lang="en-GB" sz="800" dirty="0">
                  <a:solidFill>
                    <a:srgbClr val="717171"/>
                  </a:solidFill>
                </a:rPr>
                <a:t>9.90cm</a:t>
              </a:r>
            </a:p>
          </p:txBody>
        </p:sp>
        <p:sp>
          <p:nvSpPr>
            <p:cNvPr id="68" name="TextBox 67"/>
            <p:cNvSpPr txBox="1"/>
            <p:nvPr userDrawn="1"/>
          </p:nvSpPr>
          <p:spPr>
            <a:xfrm>
              <a:off x="8081104" y="-437436"/>
              <a:ext cx="438671" cy="123111"/>
            </a:xfrm>
            <a:prstGeom prst="rect">
              <a:avLst/>
            </a:prstGeom>
            <a:noFill/>
          </p:spPr>
          <p:txBody>
            <a:bodyPr wrap="square" lIns="0" tIns="0" rIns="0" bIns="0" rtlCol="0">
              <a:spAutoFit/>
            </a:bodyPr>
            <a:lstStyle/>
            <a:p>
              <a:r>
                <a:rPr lang="en-GB" sz="800" dirty="0">
                  <a:solidFill>
                    <a:srgbClr val="717171"/>
                  </a:solidFill>
                </a:rPr>
                <a:t>22.60cm</a:t>
              </a:r>
            </a:p>
          </p:txBody>
        </p:sp>
        <p:sp>
          <p:nvSpPr>
            <p:cNvPr id="69" name="TextBox 68"/>
            <p:cNvSpPr txBox="1"/>
            <p:nvPr userDrawn="1"/>
          </p:nvSpPr>
          <p:spPr>
            <a:xfrm>
              <a:off x="9053142" y="-437436"/>
              <a:ext cx="438671" cy="123111"/>
            </a:xfrm>
            <a:prstGeom prst="rect">
              <a:avLst/>
            </a:prstGeom>
            <a:noFill/>
          </p:spPr>
          <p:txBody>
            <a:bodyPr wrap="square" lIns="0" tIns="0" rIns="0" bIns="0" rtlCol="0">
              <a:spAutoFit/>
            </a:bodyPr>
            <a:lstStyle/>
            <a:p>
              <a:r>
                <a:rPr lang="en-GB" sz="800" dirty="0">
                  <a:solidFill>
                    <a:srgbClr val="717171"/>
                  </a:solidFill>
                </a:rPr>
                <a:t>25.30cm</a:t>
              </a:r>
            </a:p>
          </p:txBody>
        </p:sp>
        <p:sp>
          <p:nvSpPr>
            <p:cNvPr id="70" name="TextBox 69"/>
            <p:cNvSpPr txBox="1"/>
            <p:nvPr userDrawn="1"/>
          </p:nvSpPr>
          <p:spPr>
            <a:xfrm>
              <a:off x="10025180" y="-437436"/>
              <a:ext cx="438671" cy="123111"/>
            </a:xfrm>
            <a:prstGeom prst="rect">
              <a:avLst/>
            </a:prstGeom>
            <a:noFill/>
          </p:spPr>
          <p:txBody>
            <a:bodyPr wrap="square" lIns="0" tIns="0" rIns="0" bIns="0" rtlCol="0">
              <a:spAutoFit/>
            </a:bodyPr>
            <a:lstStyle/>
            <a:p>
              <a:r>
                <a:rPr lang="en-GB" sz="800" dirty="0">
                  <a:solidFill>
                    <a:srgbClr val="717171"/>
                  </a:solidFill>
                </a:rPr>
                <a:t>27.99cm</a:t>
              </a:r>
            </a:p>
          </p:txBody>
        </p:sp>
        <p:sp>
          <p:nvSpPr>
            <p:cNvPr id="71" name="TextBox 70"/>
            <p:cNvSpPr txBox="1"/>
            <p:nvPr userDrawn="1"/>
          </p:nvSpPr>
          <p:spPr>
            <a:xfrm>
              <a:off x="10997215" y="-437436"/>
              <a:ext cx="438671" cy="123111"/>
            </a:xfrm>
            <a:prstGeom prst="rect">
              <a:avLst/>
            </a:prstGeom>
            <a:noFill/>
          </p:spPr>
          <p:txBody>
            <a:bodyPr wrap="square" lIns="0" tIns="0" rIns="0" bIns="0" rtlCol="0">
              <a:spAutoFit/>
            </a:bodyPr>
            <a:lstStyle/>
            <a:p>
              <a:r>
                <a:rPr lang="en-GB" sz="800" dirty="0">
                  <a:solidFill>
                    <a:srgbClr val="717171"/>
                  </a:solidFill>
                </a:rPr>
                <a:t>30.69cm</a:t>
              </a:r>
            </a:p>
          </p:txBody>
        </p:sp>
        <p:sp>
          <p:nvSpPr>
            <p:cNvPr id="72" name="TextBox 71"/>
            <p:cNvSpPr txBox="1"/>
            <p:nvPr userDrawn="1"/>
          </p:nvSpPr>
          <p:spPr>
            <a:xfrm>
              <a:off x="11461750" y="-437436"/>
              <a:ext cx="438671" cy="123111"/>
            </a:xfrm>
            <a:prstGeom prst="rect">
              <a:avLst/>
            </a:prstGeom>
            <a:noFill/>
          </p:spPr>
          <p:txBody>
            <a:bodyPr wrap="square" lIns="0" tIns="0" rIns="0" bIns="0" rtlCol="0">
              <a:spAutoFit/>
            </a:bodyPr>
            <a:lstStyle/>
            <a:p>
              <a:pPr algn="r"/>
              <a:r>
                <a:rPr lang="en-GB" sz="800" dirty="0">
                  <a:solidFill>
                    <a:srgbClr val="717171"/>
                  </a:solidFill>
                </a:rPr>
                <a:t>32.85cm</a:t>
              </a:r>
            </a:p>
          </p:txBody>
        </p:sp>
        <p:sp>
          <p:nvSpPr>
            <p:cNvPr id="74" name="TextBox 73"/>
            <p:cNvSpPr txBox="1"/>
            <p:nvPr userDrawn="1"/>
          </p:nvSpPr>
          <p:spPr>
            <a:xfrm>
              <a:off x="10490780" y="-437436"/>
              <a:ext cx="438671" cy="123111"/>
            </a:xfrm>
            <a:prstGeom prst="rect">
              <a:avLst/>
            </a:prstGeom>
            <a:noFill/>
          </p:spPr>
          <p:txBody>
            <a:bodyPr wrap="square" lIns="0" tIns="0" rIns="0" bIns="0" rtlCol="0">
              <a:spAutoFit/>
            </a:bodyPr>
            <a:lstStyle/>
            <a:p>
              <a:pPr algn="r"/>
              <a:r>
                <a:rPr lang="en-GB" sz="800" dirty="0">
                  <a:solidFill>
                    <a:srgbClr val="717171"/>
                  </a:solidFill>
                </a:rPr>
                <a:t>30.16cm</a:t>
              </a:r>
            </a:p>
          </p:txBody>
        </p:sp>
        <p:sp>
          <p:nvSpPr>
            <p:cNvPr id="75" name="TextBox 74"/>
            <p:cNvSpPr txBox="1"/>
            <p:nvPr userDrawn="1"/>
          </p:nvSpPr>
          <p:spPr>
            <a:xfrm>
              <a:off x="9519807" y="-437436"/>
              <a:ext cx="438671" cy="123111"/>
            </a:xfrm>
            <a:prstGeom prst="rect">
              <a:avLst/>
            </a:prstGeom>
            <a:noFill/>
          </p:spPr>
          <p:txBody>
            <a:bodyPr wrap="square" lIns="0" tIns="0" rIns="0" bIns="0" rtlCol="0">
              <a:spAutoFit/>
            </a:bodyPr>
            <a:lstStyle/>
            <a:p>
              <a:pPr algn="r"/>
              <a:r>
                <a:rPr lang="en-GB" sz="800" dirty="0">
                  <a:solidFill>
                    <a:srgbClr val="717171"/>
                  </a:solidFill>
                </a:rPr>
                <a:t>27.46cm</a:t>
              </a:r>
            </a:p>
          </p:txBody>
        </p:sp>
        <p:sp>
          <p:nvSpPr>
            <p:cNvPr id="76" name="TextBox 75"/>
            <p:cNvSpPr txBox="1"/>
            <p:nvPr userDrawn="1"/>
          </p:nvSpPr>
          <p:spPr>
            <a:xfrm>
              <a:off x="8548834" y="-437436"/>
              <a:ext cx="438671" cy="123111"/>
            </a:xfrm>
            <a:prstGeom prst="rect">
              <a:avLst/>
            </a:prstGeom>
            <a:noFill/>
          </p:spPr>
          <p:txBody>
            <a:bodyPr wrap="square" lIns="0" tIns="0" rIns="0" bIns="0" rtlCol="0">
              <a:spAutoFit/>
            </a:bodyPr>
            <a:lstStyle/>
            <a:p>
              <a:pPr algn="r"/>
              <a:r>
                <a:rPr lang="en-GB" sz="800" dirty="0">
                  <a:solidFill>
                    <a:srgbClr val="717171"/>
                  </a:solidFill>
                </a:rPr>
                <a:t>24.76cm</a:t>
              </a:r>
            </a:p>
          </p:txBody>
        </p:sp>
        <p:sp>
          <p:nvSpPr>
            <p:cNvPr id="77" name="TextBox 76"/>
            <p:cNvSpPr txBox="1"/>
            <p:nvPr userDrawn="1"/>
          </p:nvSpPr>
          <p:spPr>
            <a:xfrm>
              <a:off x="7577861" y="-437436"/>
              <a:ext cx="438671" cy="123111"/>
            </a:xfrm>
            <a:prstGeom prst="rect">
              <a:avLst/>
            </a:prstGeom>
            <a:noFill/>
          </p:spPr>
          <p:txBody>
            <a:bodyPr wrap="square" lIns="0" tIns="0" rIns="0" bIns="0" rtlCol="0">
              <a:spAutoFit/>
            </a:bodyPr>
            <a:lstStyle/>
            <a:p>
              <a:pPr algn="r"/>
              <a:r>
                <a:rPr lang="en-GB" sz="800" dirty="0">
                  <a:solidFill>
                    <a:srgbClr val="717171"/>
                  </a:solidFill>
                </a:rPr>
                <a:t>22.07cm</a:t>
              </a:r>
            </a:p>
          </p:txBody>
        </p:sp>
        <p:sp>
          <p:nvSpPr>
            <p:cNvPr id="78" name="TextBox 77"/>
            <p:cNvSpPr txBox="1"/>
            <p:nvPr userDrawn="1"/>
          </p:nvSpPr>
          <p:spPr>
            <a:xfrm>
              <a:off x="6606888" y="-437436"/>
              <a:ext cx="438671" cy="123111"/>
            </a:xfrm>
            <a:prstGeom prst="rect">
              <a:avLst/>
            </a:prstGeom>
            <a:noFill/>
          </p:spPr>
          <p:txBody>
            <a:bodyPr wrap="square" lIns="0" tIns="0" rIns="0" bIns="0" rtlCol="0">
              <a:spAutoFit/>
            </a:bodyPr>
            <a:lstStyle/>
            <a:p>
              <a:pPr algn="r"/>
              <a:r>
                <a:rPr lang="en-GB" sz="800" dirty="0">
                  <a:solidFill>
                    <a:srgbClr val="717171"/>
                  </a:solidFill>
                </a:rPr>
                <a:t>19.37cm</a:t>
              </a:r>
            </a:p>
          </p:txBody>
        </p:sp>
        <p:sp>
          <p:nvSpPr>
            <p:cNvPr id="79" name="TextBox 78"/>
            <p:cNvSpPr txBox="1"/>
            <p:nvPr userDrawn="1"/>
          </p:nvSpPr>
          <p:spPr>
            <a:xfrm>
              <a:off x="5635915" y="-437436"/>
              <a:ext cx="438671" cy="123111"/>
            </a:xfrm>
            <a:prstGeom prst="rect">
              <a:avLst/>
            </a:prstGeom>
            <a:noFill/>
          </p:spPr>
          <p:txBody>
            <a:bodyPr wrap="square" lIns="0" tIns="0" rIns="0" bIns="0" rtlCol="0">
              <a:spAutoFit/>
            </a:bodyPr>
            <a:lstStyle/>
            <a:p>
              <a:pPr algn="r"/>
              <a:r>
                <a:rPr lang="en-GB" sz="800" dirty="0">
                  <a:solidFill>
                    <a:srgbClr val="717171"/>
                  </a:solidFill>
                </a:rPr>
                <a:t>16.67cm</a:t>
              </a:r>
            </a:p>
          </p:txBody>
        </p:sp>
        <p:sp>
          <p:nvSpPr>
            <p:cNvPr id="80" name="TextBox 79"/>
            <p:cNvSpPr txBox="1"/>
            <p:nvPr userDrawn="1"/>
          </p:nvSpPr>
          <p:spPr>
            <a:xfrm>
              <a:off x="4664942" y="-437436"/>
              <a:ext cx="438671" cy="123111"/>
            </a:xfrm>
            <a:prstGeom prst="rect">
              <a:avLst/>
            </a:prstGeom>
            <a:noFill/>
          </p:spPr>
          <p:txBody>
            <a:bodyPr wrap="square" lIns="0" tIns="0" rIns="0" bIns="0" rtlCol="0">
              <a:spAutoFit/>
            </a:bodyPr>
            <a:lstStyle/>
            <a:p>
              <a:pPr algn="r"/>
              <a:r>
                <a:rPr lang="en-GB" sz="800" dirty="0">
                  <a:solidFill>
                    <a:srgbClr val="717171"/>
                  </a:solidFill>
                </a:rPr>
                <a:t>13.98cm</a:t>
              </a:r>
            </a:p>
          </p:txBody>
        </p:sp>
        <p:sp>
          <p:nvSpPr>
            <p:cNvPr id="81" name="TextBox 80"/>
            <p:cNvSpPr txBox="1"/>
            <p:nvPr userDrawn="1"/>
          </p:nvSpPr>
          <p:spPr>
            <a:xfrm>
              <a:off x="3693969" y="-437436"/>
              <a:ext cx="438671" cy="123111"/>
            </a:xfrm>
            <a:prstGeom prst="rect">
              <a:avLst/>
            </a:prstGeom>
            <a:noFill/>
          </p:spPr>
          <p:txBody>
            <a:bodyPr wrap="square" lIns="0" tIns="0" rIns="0" bIns="0" rtlCol="0">
              <a:spAutoFit/>
            </a:bodyPr>
            <a:lstStyle/>
            <a:p>
              <a:pPr algn="r"/>
              <a:r>
                <a:rPr lang="en-GB" sz="800" dirty="0">
                  <a:solidFill>
                    <a:srgbClr val="717171"/>
                  </a:solidFill>
                </a:rPr>
                <a:t>11.28cm</a:t>
              </a:r>
            </a:p>
          </p:txBody>
        </p:sp>
        <p:sp>
          <p:nvSpPr>
            <p:cNvPr id="82" name="TextBox 81"/>
            <p:cNvSpPr txBox="1"/>
            <p:nvPr userDrawn="1"/>
          </p:nvSpPr>
          <p:spPr>
            <a:xfrm>
              <a:off x="2722996" y="-437436"/>
              <a:ext cx="438671" cy="123111"/>
            </a:xfrm>
            <a:prstGeom prst="rect">
              <a:avLst/>
            </a:prstGeom>
            <a:noFill/>
          </p:spPr>
          <p:txBody>
            <a:bodyPr wrap="square" lIns="0" tIns="0" rIns="0" bIns="0" rtlCol="0">
              <a:spAutoFit/>
            </a:bodyPr>
            <a:lstStyle/>
            <a:p>
              <a:pPr algn="r"/>
              <a:r>
                <a:rPr lang="en-GB" sz="800" dirty="0">
                  <a:solidFill>
                    <a:srgbClr val="717171"/>
                  </a:solidFill>
                </a:rPr>
                <a:t>8.59cm</a:t>
              </a:r>
            </a:p>
          </p:txBody>
        </p:sp>
        <p:sp>
          <p:nvSpPr>
            <p:cNvPr id="83" name="TextBox 82"/>
            <p:cNvSpPr txBox="1"/>
            <p:nvPr userDrawn="1"/>
          </p:nvSpPr>
          <p:spPr>
            <a:xfrm>
              <a:off x="1752023" y="-437436"/>
              <a:ext cx="438671" cy="123111"/>
            </a:xfrm>
            <a:prstGeom prst="rect">
              <a:avLst/>
            </a:prstGeom>
            <a:noFill/>
          </p:spPr>
          <p:txBody>
            <a:bodyPr wrap="square" lIns="0" tIns="0" rIns="0" bIns="0" rtlCol="0">
              <a:spAutoFit/>
            </a:bodyPr>
            <a:lstStyle/>
            <a:p>
              <a:pPr algn="r"/>
              <a:r>
                <a:rPr lang="en-GB" sz="800" dirty="0">
                  <a:solidFill>
                    <a:srgbClr val="717171"/>
                  </a:solidFill>
                </a:rPr>
                <a:t>5.89cm</a:t>
              </a:r>
            </a:p>
          </p:txBody>
        </p:sp>
        <p:sp>
          <p:nvSpPr>
            <p:cNvPr id="84" name="TextBox 83"/>
            <p:cNvSpPr txBox="1"/>
            <p:nvPr userDrawn="1"/>
          </p:nvSpPr>
          <p:spPr>
            <a:xfrm>
              <a:off x="781050" y="-437436"/>
              <a:ext cx="438671" cy="123111"/>
            </a:xfrm>
            <a:prstGeom prst="rect">
              <a:avLst/>
            </a:prstGeom>
            <a:noFill/>
          </p:spPr>
          <p:txBody>
            <a:bodyPr wrap="square" lIns="0" tIns="0" rIns="0" bIns="0" rtlCol="0">
              <a:spAutoFit/>
            </a:bodyPr>
            <a:lstStyle/>
            <a:p>
              <a:pPr algn="r"/>
              <a:r>
                <a:rPr lang="en-GB" sz="800" dirty="0">
                  <a:solidFill>
                    <a:srgbClr val="717171"/>
                  </a:solidFill>
                </a:rPr>
                <a:t>3.19cm</a:t>
              </a:r>
            </a:p>
          </p:txBody>
        </p:sp>
        <p:cxnSp>
          <p:nvCxnSpPr>
            <p:cNvPr id="5" name="Straight Connector 4"/>
            <p:cNvCxnSpPr/>
            <p:nvPr userDrawn="1"/>
          </p:nvCxnSpPr>
          <p:spPr>
            <a:xfrm>
              <a:off x="36000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85" name="TextBox 84"/>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dirty="0">
                  <a:solidFill>
                    <a:srgbClr val="717171"/>
                  </a:solidFill>
                </a:rPr>
                <a:t>Content Bottom</a:t>
              </a:r>
            </a:p>
          </p:txBody>
        </p:sp>
        <p:sp>
          <p:nvSpPr>
            <p:cNvPr id="86" name="TextBox 85"/>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dirty="0">
                  <a:solidFill>
                    <a:srgbClr val="717171"/>
                  </a:solidFill>
                </a:rPr>
                <a:t>Content Top</a:t>
              </a:r>
            </a:p>
          </p:txBody>
        </p:sp>
        <p:sp>
          <p:nvSpPr>
            <p:cNvPr id="87" name="TextBox 86"/>
            <p:cNvSpPr txBox="1"/>
            <p:nvPr userDrawn="1"/>
          </p:nvSpPr>
          <p:spPr>
            <a:xfrm>
              <a:off x="-1143000" y="1198691"/>
              <a:ext cx="833960" cy="123111"/>
            </a:xfrm>
            <a:prstGeom prst="rect">
              <a:avLst/>
            </a:prstGeom>
            <a:noFill/>
          </p:spPr>
          <p:txBody>
            <a:bodyPr wrap="square" lIns="0" tIns="0" rIns="0" bIns="0" rtlCol="0">
              <a:spAutoFit/>
            </a:bodyPr>
            <a:lstStyle/>
            <a:p>
              <a:pPr algn="r"/>
              <a:r>
                <a:rPr lang="en-GB" sz="800" dirty="0">
                  <a:solidFill>
                    <a:srgbClr val="717171"/>
                  </a:solidFill>
                </a:rPr>
                <a:t>Heading Baseline</a:t>
              </a:r>
            </a:p>
          </p:txBody>
        </p:sp>
        <p:sp>
          <p:nvSpPr>
            <p:cNvPr id="88" name="TextBox 87"/>
            <p:cNvSpPr txBox="1"/>
            <p:nvPr userDrawn="1"/>
          </p:nvSpPr>
          <p:spPr>
            <a:xfrm>
              <a:off x="-590537" y="-438330"/>
              <a:ext cx="833960" cy="123111"/>
            </a:xfrm>
            <a:prstGeom prst="rect">
              <a:avLst/>
            </a:prstGeom>
            <a:noFill/>
          </p:spPr>
          <p:txBody>
            <a:bodyPr wrap="square" lIns="0" tIns="0" rIns="0" bIns="0" rtlCol="0">
              <a:spAutoFit/>
            </a:bodyPr>
            <a:lstStyle/>
            <a:p>
              <a:pPr algn="r"/>
              <a:r>
                <a:rPr lang="en-GB" sz="800" dirty="0">
                  <a:solidFill>
                    <a:srgbClr val="717171"/>
                  </a:solidFill>
                </a:rPr>
                <a:t>Left Margin</a:t>
              </a:r>
            </a:p>
          </p:txBody>
        </p:sp>
        <p:sp>
          <p:nvSpPr>
            <p:cNvPr id="89" name="TextBox 88"/>
            <p:cNvSpPr txBox="1"/>
            <p:nvPr userDrawn="1"/>
          </p:nvSpPr>
          <p:spPr>
            <a:xfrm>
              <a:off x="11933758" y="-438330"/>
              <a:ext cx="639242" cy="123111"/>
            </a:xfrm>
            <a:prstGeom prst="rect">
              <a:avLst/>
            </a:prstGeom>
            <a:noFill/>
          </p:spPr>
          <p:txBody>
            <a:bodyPr wrap="square" lIns="0" tIns="0" rIns="0" bIns="0" rtlCol="0">
              <a:spAutoFit/>
            </a:bodyPr>
            <a:lstStyle/>
            <a:p>
              <a:r>
                <a:rPr lang="en-GB" sz="800" dirty="0">
                  <a:solidFill>
                    <a:srgbClr val="717171"/>
                  </a:solidFill>
                </a:rPr>
                <a:t>Right Margin</a:t>
              </a:r>
            </a:p>
          </p:txBody>
        </p:sp>
      </p:grpSp>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US"/>
              <a:t>Click to edit Master title style</a:t>
            </a:r>
            <a:endParaRPr lang="en-GB" dirty="0"/>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solidFill>
                  <a:srgbClr val="717171"/>
                </a:solidFill>
              </a:rPr>
              <a:pPr/>
              <a:t>‹#›</a:t>
            </a:fld>
            <a:endParaRPr lang="en-GB" dirty="0">
              <a:solidFill>
                <a:srgbClr val="717171"/>
              </a:solidFill>
            </a:endParaRPr>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5768659"/>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 id="2147483823" r:id="rId12"/>
    <p:sldLayoutId id="2147483825" r:id="rId13"/>
    <p:sldLayoutId id="2147483826" r:id="rId14"/>
    <p:sldLayoutId id="2147483875" r:id="rId15"/>
    <p:sldLayoutId id="2147483871" r:id="rId16"/>
    <p:sldLayoutId id="2147483873" r:id="rId17"/>
    <p:sldLayoutId id="2147483727" r:id="rId18"/>
    <p:sldLayoutId id="2147483730" r:id="rId19"/>
    <p:sldLayoutId id="2147483668" r:id="rId20"/>
    <p:sldLayoutId id="2147483659" r:id="rId21"/>
    <p:sldLayoutId id="2147483721" r:id="rId22"/>
    <p:sldLayoutId id="2147483722" r:id="rId23"/>
    <p:sldLayoutId id="2147483726" r:id="rId24"/>
    <p:sldLayoutId id="2147483725" r:id="rId25"/>
    <p:sldLayoutId id="2147483743" r:id="rId26"/>
    <p:sldLayoutId id="2147483728" r:id="rId27"/>
    <p:sldLayoutId id="2147483696" r:id="rId28"/>
    <p:sldLayoutId id="2147483731" r:id="rId29"/>
    <p:sldLayoutId id="2147483792" r:id="rId30"/>
    <p:sldLayoutId id="2147483793" r:id="rId31"/>
    <p:sldLayoutId id="2147483797" r:id="rId32"/>
    <p:sldLayoutId id="2147483753" r:id="rId33"/>
    <p:sldLayoutId id="2147483754" r:id="rId34"/>
    <p:sldLayoutId id="2147483755" r:id="rId35"/>
    <p:sldLayoutId id="2147483757" r:id="rId36"/>
    <p:sldLayoutId id="2147483758" r:id="rId37"/>
    <p:sldLayoutId id="2147483759" r:id="rId38"/>
    <p:sldLayoutId id="2147483760" r:id="rId39"/>
    <p:sldLayoutId id="2147483761" r:id="rId40"/>
    <p:sldLayoutId id="2147483764" r:id="rId41"/>
    <p:sldLayoutId id="2147483765" r:id="rId42"/>
    <p:sldLayoutId id="2147483766" r:id="rId43"/>
    <p:sldLayoutId id="2147483769" r:id="rId44"/>
    <p:sldLayoutId id="2147483771" r:id="rId45"/>
    <p:sldLayoutId id="2147483774" r:id="rId46"/>
    <p:sldLayoutId id="2147483775" r:id="rId47"/>
    <p:sldLayoutId id="2147483776" r:id="rId48"/>
    <p:sldLayoutId id="2147483777" r:id="rId49"/>
    <p:sldLayoutId id="2147483778" r:id="rId50"/>
    <p:sldLayoutId id="2147483779" r:id="rId51"/>
    <p:sldLayoutId id="2147483780" r:id="rId52"/>
    <p:sldLayoutId id="2147483781" r:id="rId53"/>
    <p:sldLayoutId id="2147483782" r:id="rId54"/>
    <p:sldLayoutId id="2147483783" r:id="rId55"/>
    <p:sldLayoutId id="2147483785" r:id="rId56"/>
    <p:sldLayoutId id="2147483786" r:id="rId57"/>
    <p:sldLayoutId id="2147483788" r:id="rId58"/>
    <p:sldLayoutId id="2147483789" r:id="rId59"/>
    <p:sldLayoutId id="2147483790" r:id="rId60"/>
    <p:sldLayoutId id="2147483808" r:id="rId61"/>
    <p:sldLayoutId id="2147483809" r:id="rId62"/>
    <p:sldLayoutId id="2147483810" r:id="rId63"/>
    <p:sldLayoutId id="2147483997" r:id="rId64"/>
    <p:sldLayoutId id="2147483998" r:id="rId65"/>
    <p:sldLayoutId id="2147483999" r:id="rId66"/>
    <p:sldLayoutId id="2147484000" r:id="rId6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27">
          <p15:clr>
            <a:srgbClr val="A4A3A4"/>
          </p15:clr>
        </p15:guide>
        <p15:guide id="2" orient="horz" pos="2159">
          <p15:clr>
            <a:srgbClr val="A4A3A4"/>
          </p15:clr>
        </p15:guide>
        <p15:guide id="3" pos="725">
          <p15:clr>
            <a:srgbClr val="A4A3A4"/>
          </p15:clr>
        </p15:guide>
        <p15:guide id="4" pos="842">
          <p15:clr>
            <a:srgbClr val="A4A3A4"/>
          </p15:clr>
        </p15:guide>
        <p15:guide id="5" pos="1335">
          <p15:clr>
            <a:srgbClr val="A4A3A4"/>
          </p15:clr>
        </p15:guide>
        <p15:guide id="6" pos="1454">
          <p15:clr>
            <a:srgbClr val="A4A3A4"/>
          </p15:clr>
        </p15:guide>
        <p15:guide id="7" pos="1947">
          <p15:clr>
            <a:srgbClr val="A4A3A4"/>
          </p15:clr>
        </p15:guide>
        <p15:guide id="8" pos="2064">
          <p15:clr>
            <a:srgbClr val="A4A3A4"/>
          </p15:clr>
        </p15:guide>
        <p15:guide id="9" pos="2558">
          <p15:clr>
            <a:srgbClr val="A4A3A4"/>
          </p15:clr>
        </p15:guide>
        <p15:guide id="10" pos="2678">
          <p15:clr>
            <a:srgbClr val="A4A3A4"/>
          </p15:clr>
        </p15:guide>
        <p15:guide id="11" pos="3170">
          <p15:clr>
            <a:srgbClr val="A4A3A4"/>
          </p15:clr>
        </p15:guide>
        <p15:guide id="12" pos="3288">
          <p15:clr>
            <a:srgbClr val="A4A3A4"/>
          </p15:clr>
        </p15:guide>
        <p15:guide id="13" pos="3780">
          <p15:clr>
            <a:srgbClr val="A4A3A4"/>
          </p15:clr>
        </p15:guide>
        <p15:guide id="14" pos="3900">
          <p15:clr>
            <a:srgbClr val="A4A3A4"/>
          </p15:clr>
        </p15:guide>
        <p15:guide id="15" pos="4392">
          <p15:clr>
            <a:srgbClr val="A4A3A4"/>
          </p15:clr>
        </p15:guide>
        <p15:guide id="16" pos="4512">
          <p15:clr>
            <a:srgbClr val="A4A3A4"/>
          </p15:clr>
        </p15:guide>
        <p15:guide id="17" pos="5124">
          <p15:clr>
            <a:srgbClr val="A4A3A4"/>
          </p15:clr>
        </p15:guide>
        <p15:guide id="18" pos="5004">
          <p15:clr>
            <a:srgbClr val="A4A3A4"/>
          </p15:clr>
        </p15:guide>
        <p15:guide id="19" pos="5616">
          <p15:clr>
            <a:srgbClr val="A4A3A4"/>
          </p15:clr>
        </p15:guide>
        <p15:guide id="20" pos="5736">
          <p15:clr>
            <a:srgbClr val="A4A3A4"/>
          </p15:clr>
        </p15:guide>
        <p15:guide id="21" pos="6227">
          <p15:clr>
            <a:srgbClr val="A4A3A4"/>
          </p15:clr>
        </p15:guide>
        <p15:guide id="22" pos="6348">
          <p15:clr>
            <a:srgbClr val="A4A3A4"/>
          </p15:clr>
        </p15:guide>
        <p15:guide id="23" pos="6839">
          <p15:clr>
            <a:srgbClr val="A4A3A4"/>
          </p15:clr>
        </p15:guide>
        <p15:guide id="24" pos="6960">
          <p15:clr>
            <a:srgbClr val="A4A3A4"/>
          </p15:clr>
        </p15:guide>
        <p15:guide id="25" pos="7451">
          <p15:clr>
            <a:srgbClr val="A4A3A4"/>
          </p15:clr>
        </p15:guide>
        <p15:guide id="26" orient="horz" pos="1799">
          <p15:clr>
            <a:srgbClr val="A4A3A4"/>
          </p15:clr>
        </p15:guide>
        <p15:guide id="27" orient="horz" pos="1437">
          <p15:clr>
            <a:srgbClr val="A4A3A4"/>
          </p15:clr>
        </p15:guide>
        <p15:guide id="28" orient="horz" pos="1077">
          <p15:clr>
            <a:srgbClr val="A4A3A4"/>
          </p15:clr>
        </p15:guide>
        <p15:guide id="29" orient="horz" pos="717">
          <p15:clr>
            <a:srgbClr val="A4A3A4"/>
          </p15:clr>
        </p15:guide>
        <p15:guide id="30" orient="horz" pos="2519">
          <p15:clr>
            <a:srgbClr val="A4A3A4"/>
          </p15:clr>
        </p15:guide>
        <p15:guide id="31" orient="horz" pos="2879">
          <p15:clr>
            <a:srgbClr val="A4A3A4"/>
          </p15:clr>
        </p15:guide>
        <p15:guide id="32" orient="horz" pos="3240">
          <p15:clr>
            <a:srgbClr val="A4A3A4"/>
          </p15:clr>
        </p15:guide>
        <p15:guide id="33" orient="horz" pos="3600">
          <p15:clr>
            <a:srgbClr val="A4A3A4"/>
          </p15:clr>
        </p15:guide>
        <p15:guide id="34" orient="horz" pos="385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69924" y="1"/>
            <a:ext cx="10850563" cy="1028699"/>
          </a:xfrm>
          <a:prstGeom prst="rect">
            <a:avLst/>
          </a:prstGeom>
        </p:spPr>
        <p:txBody>
          <a:bodyPr vert="horz" lIns="91440" tIns="45720" rIns="91440" bIns="45720" rtlCol="0" anchor="b">
            <a:normAutofit/>
          </a:bodyPr>
          <a:lstStyle/>
          <a:p>
            <a:r>
              <a:rPr lang="en-US" altLang="zh-CN" dirty="0"/>
              <a:t>Click to edit Master title style</a:t>
            </a:r>
            <a:endParaRPr lang="zh-CN" altLang="en-US" dirty="0"/>
          </a:p>
        </p:txBody>
      </p:sp>
      <p:sp>
        <p:nvSpPr>
          <p:cNvPr id="3" name="文本占位符 2"/>
          <p:cNvSpPr>
            <a:spLocks noGrp="1"/>
          </p:cNvSpPr>
          <p:nvPr>
            <p:ph type="body" idx="1"/>
          </p:nvPr>
        </p:nvSpPr>
        <p:spPr>
          <a:xfrm>
            <a:off x="669924" y="1123950"/>
            <a:ext cx="10850563" cy="501967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zh-CN" altLang="en-US" dirty="0"/>
          </a:p>
        </p:txBody>
      </p:sp>
      <p:cxnSp>
        <p:nvCxnSpPr>
          <p:cNvPr id="7" name="直接连接符 6"/>
          <p:cNvCxnSpPr/>
          <p:nvPr userDrawn="1"/>
        </p:nvCxnSpPr>
        <p:spPr>
          <a:xfrm>
            <a:off x="669924" y="1028700"/>
            <a:ext cx="10850563"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日期占位符 3">
            <a:extLst>
              <a:ext uri="{FF2B5EF4-FFF2-40B4-BE49-F238E27FC236}">
                <a16:creationId xmlns:a16="http://schemas.microsoft.com/office/drawing/2014/main" id="{04388434-9949-479C-A9C3-67A953F6A939}"/>
              </a:ext>
            </a:extLst>
          </p:cNvPr>
          <p:cNvSpPr>
            <a:spLocks noGrp="1"/>
          </p:cNvSpPr>
          <p:nvPr>
            <p:ph type="dt" sz="half" idx="2"/>
          </p:nvPr>
        </p:nvSpPr>
        <p:spPr>
          <a:xfrm>
            <a:off x="5401732" y="6240463"/>
            <a:ext cx="1388536" cy="206381"/>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endParaRPr lang="zh-CN" altLang="en-US"/>
          </a:p>
        </p:txBody>
      </p:sp>
      <p:sp>
        <p:nvSpPr>
          <p:cNvPr id="9" name="页脚占位符 4">
            <a:extLst>
              <a:ext uri="{FF2B5EF4-FFF2-40B4-BE49-F238E27FC236}">
                <a16:creationId xmlns:a16="http://schemas.microsoft.com/office/drawing/2014/main" id="{50A5656E-7A33-4865-A262-1F96263BAA16}"/>
              </a:ext>
            </a:extLst>
          </p:cNvPr>
          <p:cNvSpPr>
            <a:spLocks noGrp="1"/>
          </p:cNvSpPr>
          <p:nvPr>
            <p:ph type="ftr" sz="quarter" idx="3"/>
          </p:nvPr>
        </p:nvSpPr>
        <p:spPr>
          <a:xfrm>
            <a:off x="669924" y="6240463"/>
            <a:ext cx="4140201" cy="206381"/>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endParaRPr lang="zh-CN" altLang="en-US" dirty="0"/>
          </a:p>
        </p:txBody>
      </p:sp>
      <p:sp>
        <p:nvSpPr>
          <p:cNvPr id="10" name="灯片编号占位符 5">
            <a:extLst>
              <a:ext uri="{FF2B5EF4-FFF2-40B4-BE49-F238E27FC236}">
                <a16:creationId xmlns:a16="http://schemas.microsoft.com/office/drawing/2014/main" id="{5BF52F79-380E-4278-8B67-588AFE5840F9}"/>
              </a:ext>
            </a:extLst>
          </p:cNvPr>
          <p:cNvSpPr>
            <a:spLocks noGrp="1"/>
          </p:cNvSpPr>
          <p:nvPr>
            <p:ph type="sldNum" sz="quarter" idx="4"/>
          </p:nvPr>
        </p:nvSpPr>
        <p:spPr>
          <a:xfrm>
            <a:off x="8610599" y="6399751"/>
            <a:ext cx="2909888" cy="206381"/>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5DD3DB80-B894-403A-B48E-6FDC1A72010E}" type="slidenum">
              <a:rPr lang="zh-CN" altLang="en-US" smtClean="0"/>
              <a:pPr/>
              <a:t>‹#›</a:t>
            </a:fld>
            <a:endParaRPr lang="zh-CN" altLang="en-US"/>
          </a:p>
        </p:txBody>
      </p:sp>
    </p:spTree>
    <p:extLst>
      <p:ext uri="{BB962C8B-B14F-4D97-AF65-F5344CB8AC3E}">
        <p14:creationId xmlns:p14="http://schemas.microsoft.com/office/powerpoint/2010/main" val="3846875335"/>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Lst>
  <p:hf hdr="0" ftr="0" dt="0"/>
  <p:txStyles>
    <p:titleStyle>
      <a:lvl1pPr algn="l" defTabSz="914354"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422">
          <p15:clr>
            <a:srgbClr val="F26B43"/>
          </p15:clr>
        </p15:guide>
        <p15:guide id="2" pos="7257">
          <p15:clr>
            <a:srgbClr val="F26B43"/>
          </p15:clr>
        </p15:guide>
        <p15:guide id="3" orient="horz" pos="648">
          <p15:clr>
            <a:srgbClr val="F26B43"/>
          </p15:clr>
        </p15:guide>
        <p15:guide id="4" orient="horz" pos="712">
          <p15:clr>
            <a:srgbClr val="F26B43"/>
          </p15:clr>
        </p15:guide>
        <p15:guide id="5" orient="horz" pos="3931">
          <p15:clr>
            <a:srgbClr val="F26B43"/>
          </p15:clr>
        </p15:guide>
        <p15:guide id="6" orient="horz" pos="386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1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tags" Target="../tags/tag18.xml"/><Relationship Id="rId18" Type="http://schemas.openxmlformats.org/officeDocument/2006/relationships/tags" Target="../tags/tag23.xml"/><Relationship Id="rId26" Type="http://schemas.openxmlformats.org/officeDocument/2006/relationships/tags" Target="../tags/tag31.xml"/><Relationship Id="rId3" Type="http://schemas.openxmlformats.org/officeDocument/2006/relationships/tags" Target="../tags/tag8.xml"/><Relationship Id="rId21" Type="http://schemas.openxmlformats.org/officeDocument/2006/relationships/tags" Target="../tags/tag26.xml"/><Relationship Id="rId7" Type="http://schemas.openxmlformats.org/officeDocument/2006/relationships/tags" Target="../tags/tag12.xml"/><Relationship Id="rId12" Type="http://schemas.openxmlformats.org/officeDocument/2006/relationships/tags" Target="../tags/tag17.xml"/><Relationship Id="rId17" Type="http://schemas.openxmlformats.org/officeDocument/2006/relationships/tags" Target="../tags/tag22.xml"/><Relationship Id="rId25" Type="http://schemas.openxmlformats.org/officeDocument/2006/relationships/tags" Target="../tags/tag30.xml"/><Relationship Id="rId2" Type="http://schemas.openxmlformats.org/officeDocument/2006/relationships/tags" Target="../tags/tag7.xml"/><Relationship Id="rId16" Type="http://schemas.openxmlformats.org/officeDocument/2006/relationships/tags" Target="../tags/tag21.xml"/><Relationship Id="rId20" Type="http://schemas.openxmlformats.org/officeDocument/2006/relationships/tags" Target="../tags/tag25.xml"/><Relationship Id="rId29" Type="http://schemas.openxmlformats.org/officeDocument/2006/relationships/tags" Target="../tags/tag34.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24" Type="http://schemas.openxmlformats.org/officeDocument/2006/relationships/tags" Target="../tags/tag29.xml"/><Relationship Id="rId32" Type="http://schemas.openxmlformats.org/officeDocument/2006/relationships/image" Target="../media/image18.jpeg"/><Relationship Id="rId5" Type="http://schemas.openxmlformats.org/officeDocument/2006/relationships/tags" Target="../tags/tag10.xml"/><Relationship Id="rId15" Type="http://schemas.openxmlformats.org/officeDocument/2006/relationships/tags" Target="../tags/tag20.xml"/><Relationship Id="rId23" Type="http://schemas.openxmlformats.org/officeDocument/2006/relationships/tags" Target="../tags/tag28.xml"/><Relationship Id="rId28" Type="http://schemas.openxmlformats.org/officeDocument/2006/relationships/tags" Target="../tags/tag33.xml"/><Relationship Id="rId10" Type="http://schemas.openxmlformats.org/officeDocument/2006/relationships/tags" Target="../tags/tag15.xml"/><Relationship Id="rId19" Type="http://schemas.openxmlformats.org/officeDocument/2006/relationships/tags" Target="../tags/tag24.xml"/><Relationship Id="rId31" Type="http://schemas.openxmlformats.org/officeDocument/2006/relationships/notesSlide" Target="../notesSlides/notesSlide7.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 Id="rId22" Type="http://schemas.openxmlformats.org/officeDocument/2006/relationships/tags" Target="../tags/tag27.xml"/><Relationship Id="rId27" Type="http://schemas.openxmlformats.org/officeDocument/2006/relationships/tags" Target="../tags/tag32.xml"/><Relationship Id="rId30"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8.jpeg"/><Relationship Id="rId7" Type="http://schemas.openxmlformats.org/officeDocument/2006/relationships/diagramColors" Target="../diagrams/colors1.xml"/><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18.jpeg"/><Relationship Id="rId5" Type="http://schemas.openxmlformats.org/officeDocument/2006/relationships/notesSlide" Target="../notesSlides/notesSlide9.xml"/><Relationship Id="rId4"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tags" Target="../tags/tag40.xml"/><Relationship Id="rId7" Type="http://schemas.openxmlformats.org/officeDocument/2006/relationships/image" Target="../media/image25.jpeg"/><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notesSlide" Target="../notesSlides/notesSlide11.xml"/><Relationship Id="rId5" Type="http://schemas.openxmlformats.org/officeDocument/2006/relationships/slideLayout" Target="../slideLayouts/slideLayout16.xml"/><Relationship Id="rId4" Type="http://schemas.openxmlformats.org/officeDocument/2006/relationships/tags" Target="../tags/tag41.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16.xml"/><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82.xml"/><Relationship Id="rId1" Type="http://schemas.openxmlformats.org/officeDocument/2006/relationships/tags" Target="../tags/tag4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tags" Target="../tags/tag45.xml"/><Relationship Id="rId7" Type="http://schemas.openxmlformats.org/officeDocument/2006/relationships/tags" Target="../tags/tag49.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 Id="rId9" Type="http://schemas.openxmlformats.org/officeDocument/2006/relationships/image" Target="../media/image2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82.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16.xml"/><Relationship Id="rId5" Type="http://schemas.openxmlformats.org/officeDocument/2006/relationships/image" Target="../media/image31.png"/><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82681"/>
            <a:ext cx="12192000" cy="7023362"/>
          </a:xfrm>
          <a:prstGeom prst="rect">
            <a:avLst/>
          </a:prstGeom>
        </p:spPr>
      </p:pic>
      <p:sp>
        <p:nvSpPr>
          <p:cNvPr id="11" name="Title 9">
            <a:extLst>
              <a:ext uri="{FF2B5EF4-FFF2-40B4-BE49-F238E27FC236}">
                <a16:creationId xmlns:a16="http://schemas.microsoft.com/office/drawing/2014/main" id="{1EA5C7F5-885A-4A18-8CE6-5CAD29F439DE}"/>
              </a:ext>
            </a:extLst>
          </p:cNvPr>
          <p:cNvSpPr txBox="1">
            <a:spLocks/>
          </p:cNvSpPr>
          <p:nvPr/>
        </p:nvSpPr>
        <p:spPr>
          <a:xfrm>
            <a:off x="359999" y="2797689"/>
            <a:ext cx="8810506" cy="1143000"/>
          </a:xfrm>
          <a:prstGeom prst="rect">
            <a:avLst/>
          </a:prstGeom>
        </p:spPr>
        <p:txBody>
          <a:bodyPr vert="horz" lIns="0" tIns="0" rIns="0" bIns="0" rtlCol="0" anchor="t" anchorCtr="0">
            <a:noAutofit/>
          </a:bodyPr>
          <a:lstStyle>
            <a:lvl1pPr algn="l" defTabSz="914400" rtl="0" eaLnBrk="1" latinLnBrk="0" hangingPunct="1">
              <a:lnSpc>
                <a:spcPct val="100000"/>
              </a:lnSpc>
              <a:spcBef>
                <a:spcPts val="600"/>
              </a:spcBef>
              <a:buNone/>
              <a:defRPr sz="2400" b="1" kern="1200">
                <a:solidFill>
                  <a:schemeClr val="bg1"/>
                </a:solidFill>
                <a:latin typeface="+mj-lt"/>
                <a:ea typeface="+mj-ea"/>
                <a:cs typeface="+mj-cs"/>
              </a:defRPr>
            </a:lvl1pPr>
          </a:lstStyle>
          <a:p>
            <a:pPr>
              <a:lnSpc>
                <a:spcPct val="150000"/>
              </a:lnSpc>
            </a:pPr>
            <a:r>
              <a:rPr lang="zh-CN" altLang="en-US" sz="4400" dirty="0">
                <a:ln w="12700" cap="rnd" cmpd="thickThin">
                  <a:noFill/>
                  <a:prstDash val="solid"/>
                </a:ln>
              </a:rPr>
              <a:t>市场研究应用于企业商业问题解析与案例分享 </a:t>
            </a:r>
            <a:endParaRPr lang="en-US" altLang="zh-CN" sz="4400" dirty="0">
              <a:ln w="12700" cap="rnd" cmpd="thickThin">
                <a:noFill/>
                <a:prstDash val="solid"/>
              </a:ln>
            </a:endParaRPr>
          </a:p>
        </p:txBody>
      </p:sp>
      <p:sp>
        <p:nvSpPr>
          <p:cNvPr id="12" name="Subtitle 10">
            <a:extLst>
              <a:ext uri="{FF2B5EF4-FFF2-40B4-BE49-F238E27FC236}">
                <a16:creationId xmlns:a16="http://schemas.microsoft.com/office/drawing/2014/main" id="{19F310FA-8E05-4301-B1F7-D12BFA7EEBB3}"/>
              </a:ext>
            </a:extLst>
          </p:cNvPr>
          <p:cNvSpPr txBox="1">
            <a:spLocks/>
          </p:cNvSpPr>
          <p:nvPr/>
        </p:nvSpPr>
        <p:spPr>
          <a:xfrm>
            <a:off x="360000" y="4746726"/>
            <a:ext cx="11466875" cy="1125748"/>
          </a:xfrm>
          <a:prstGeom prst="rect">
            <a:avLst/>
          </a:prstGeom>
        </p:spPr>
        <p:txBody>
          <a:bodyPr vert="horz" lIns="0" tIns="0" rIns="0" bIns="0" rtlCol="0" anchor="t">
            <a:noAutofit/>
          </a:bodyPr>
          <a:lstStyle>
            <a:lvl1pPr marL="0" indent="0" algn="l" defTabSz="914400" rtl="0" eaLnBrk="1" latinLnBrk="0" hangingPunct="1">
              <a:lnSpc>
                <a:spcPct val="100000"/>
              </a:lnSpc>
              <a:spcBef>
                <a:spcPts val="600"/>
              </a:spcBef>
              <a:buFont typeface="Arial" panose="020B0604020202020204" pitchFamily="34" charset="0"/>
              <a:buNone/>
              <a:defRPr sz="2200" b="0" kern="1200">
                <a:solidFill>
                  <a:schemeClr val="bg1"/>
                </a:solidFill>
                <a:latin typeface="+mn-lt"/>
                <a:ea typeface="+mn-ea"/>
                <a:cs typeface="+mn-cs"/>
              </a:defRPr>
            </a:lvl1pPr>
            <a:lvl2pPr marL="457200" indent="0" algn="ctr" defTabSz="914400" rtl="0" eaLnBrk="1" latinLnBrk="0" hangingPunct="1">
              <a:lnSpc>
                <a:spcPct val="100000"/>
              </a:lnSpc>
              <a:spcBef>
                <a:spcPts val="600"/>
              </a:spcBef>
              <a:buFont typeface="Wingdings" panose="05000000000000000000" pitchFamily="2" charset="2"/>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600"/>
              </a:spcBef>
              <a:buFont typeface="Wingdings" panose="05000000000000000000" pitchFamily="2" charset="2"/>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600"/>
              </a:spcBef>
              <a:buFont typeface="Wingdings" panose="05000000000000000000" pitchFamily="2" charset="2"/>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600"/>
              </a:spcBef>
              <a:buFont typeface="Wingdings" panose="05000000000000000000" pitchFamily="2" charset="2"/>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2400" dirty="0"/>
              <a:t> </a:t>
            </a:r>
          </a:p>
          <a:p>
            <a:r>
              <a:rPr lang="en-US" sz="1800" dirty="0"/>
              <a:t>2018</a:t>
            </a:r>
            <a:r>
              <a:rPr lang="zh-CN" altLang="en-US" sz="1800" dirty="0"/>
              <a:t>年</a:t>
            </a:r>
            <a:r>
              <a:rPr lang="en-US" altLang="zh-CN" sz="1800" dirty="0"/>
              <a:t>11</a:t>
            </a:r>
            <a:r>
              <a:rPr lang="zh-CN" altLang="en-US" sz="1800" dirty="0"/>
              <a:t>月</a:t>
            </a:r>
            <a:endParaRPr lang="en-GB" sz="1800" dirty="0"/>
          </a:p>
        </p:txBody>
      </p:sp>
    </p:spTree>
    <p:extLst>
      <p:ext uri="{BB962C8B-B14F-4D97-AF65-F5344CB8AC3E}">
        <p14:creationId xmlns:p14="http://schemas.microsoft.com/office/powerpoint/2010/main" val="428888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0423A506-845A-4960-BB8B-3D9DD27E084D}"/>
              </a:ext>
            </a:extLst>
          </p:cNvPr>
          <p:cNvSpPr txBox="1">
            <a:spLocks/>
          </p:cNvSpPr>
          <p:nvPr/>
        </p:nvSpPr>
        <p:spPr>
          <a:xfrm>
            <a:off x="616839" y="389358"/>
            <a:ext cx="8847228" cy="571500"/>
          </a:xfrm>
          <a:prstGeom prst="rect">
            <a:avLst/>
          </a:prstGeom>
        </p:spPr>
        <p:txBody>
          <a:bodyPr/>
          <a:lstStyle>
            <a:lvl1pPr algn="l" defTabSz="914400" rtl="0" eaLnBrk="1" latinLnBrk="0" hangingPunct="1">
              <a:lnSpc>
                <a:spcPct val="100000"/>
              </a:lnSpc>
              <a:spcBef>
                <a:spcPts val="600"/>
              </a:spcBef>
              <a:buNone/>
              <a:defRPr sz="2000" b="1" kern="1200">
                <a:solidFill>
                  <a:schemeClr val="tx1"/>
                </a:solidFill>
                <a:latin typeface="+mj-lt"/>
                <a:ea typeface="+mj-ea"/>
                <a:cs typeface="+mj-cs"/>
              </a:defRPr>
            </a:lvl1pPr>
          </a:lstStyle>
          <a:p>
            <a:r>
              <a:rPr lang="zh-CN" altLang="en-US" sz="2400" dirty="0">
                <a:latin typeface="+mn-lt"/>
                <a:ea typeface="微软雅黑" panose="020B0503020204020204" pitchFamily="34" charset="-122"/>
              </a:rPr>
              <a:t>引言：提到为企业提供商业服务的市场研究公司，你会想到</a:t>
            </a:r>
            <a:r>
              <a:rPr lang="en-US" altLang="zh-CN" sz="2400" dirty="0">
                <a:latin typeface="+mn-lt"/>
                <a:ea typeface="微软雅黑" panose="020B0503020204020204" pitchFamily="34" charset="-122"/>
              </a:rPr>
              <a:t>……</a:t>
            </a:r>
            <a:endParaRPr lang="zh-CN" altLang="en-US" sz="2400" dirty="0">
              <a:latin typeface="+mn-lt"/>
              <a:ea typeface="微软雅黑" panose="020B0503020204020204" pitchFamily="34" charset="-122"/>
            </a:endParaRPr>
          </a:p>
        </p:txBody>
      </p:sp>
      <p:pic>
        <p:nvPicPr>
          <p:cNvPr id="25" name="Picture 1">
            <a:extLst>
              <a:ext uri="{FF2B5EF4-FFF2-40B4-BE49-F238E27FC236}">
                <a16:creationId xmlns:a16="http://schemas.microsoft.com/office/drawing/2014/main" id="{C0A64028-424C-4AF4-A7E7-8AE759DF221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95171"/>
          <a:stretch/>
        </p:blipFill>
        <p:spPr>
          <a:xfrm>
            <a:off x="0" y="-1"/>
            <a:ext cx="588703" cy="6858001"/>
          </a:xfrm>
          <a:prstGeom prst="rect">
            <a:avLst/>
          </a:prstGeom>
        </p:spPr>
      </p:pic>
      <p:pic>
        <p:nvPicPr>
          <p:cNvPr id="3" name="图片 2">
            <a:extLst>
              <a:ext uri="{FF2B5EF4-FFF2-40B4-BE49-F238E27FC236}">
                <a16:creationId xmlns:a16="http://schemas.microsoft.com/office/drawing/2014/main" id="{C51F80A3-7457-41AF-8C80-4B9646BBF3D5}"/>
              </a:ext>
            </a:extLst>
          </p:cNvPr>
          <p:cNvPicPr>
            <a:picLocks noChangeAspect="1"/>
          </p:cNvPicPr>
          <p:nvPr/>
        </p:nvPicPr>
        <p:blipFill>
          <a:blip r:embed="rId4"/>
          <a:stretch>
            <a:fillRect/>
          </a:stretch>
        </p:blipFill>
        <p:spPr>
          <a:xfrm>
            <a:off x="2307100" y="1890525"/>
            <a:ext cx="2833374" cy="334192"/>
          </a:xfrm>
          <a:prstGeom prst="rect">
            <a:avLst/>
          </a:prstGeom>
        </p:spPr>
      </p:pic>
      <p:pic>
        <p:nvPicPr>
          <p:cNvPr id="4" name="图片 3">
            <a:extLst>
              <a:ext uri="{FF2B5EF4-FFF2-40B4-BE49-F238E27FC236}">
                <a16:creationId xmlns:a16="http://schemas.microsoft.com/office/drawing/2014/main" id="{78C44111-04EC-4E6C-97CE-1C0A68765DC6}"/>
              </a:ext>
            </a:extLst>
          </p:cNvPr>
          <p:cNvPicPr>
            <a:picLocks noChangeAspect="1"/>
          </p:cNvPicPr>
          <p:nvPr/>
        </p:nvPicPr>
        <p:blipFill>
          <a:blip r:embed="rId5"/>
          <a:stretch>
            <a:fillRect/>
          </a:stretch>
        </p:blipFill>
        <p:spPr>
          <a:xfrm>
            <a:off x="2307100" y="2258068"/>
            <a:ext cx="5544724" cy="432816"/>
          </a:xfrm>
          <a:prstGeom prst="rect">
            <a:avLst/>
          </a:prstGeom>
        </p:spPr>
      </p:pic>
      <p:pic>
        <p:nvPicPr>
          <p:cNvPr id="5" name="图片 4">
            <a:extLst>
              <a:ext uri="{FF2B5EF4-FFF2-40B4-BE49-F238E27FC236}">
                <a16:creationId xmlns:a16="http://schemas.microsoft.com/office/drawing/2014/main" id="{15745334-7B52-44A5-B898-06B44D8A2013}"/>
              </a:ext>
            </a:extLst>
          </p:cNvPr>
          <p:cNvPicPr>
            <a:picLocks noChangeAspect="1"/>
          </p:cNvPicPr>
          <p:nvPr/>
        </p:nvPicPr>
        <p:blipFill>
          <a:blip r:embed="rId6"/>
          <a:stretch>
            <a:fillRect/>
          </a:stretch>
        </p:blipFill>
        <p:spPr>
          <a:xfrm>
            <a:off x="8515285" y="1698126"/>
            <a:ext cx="1240948" cy="992758"/>
          </a:xfrm>
          <a:prstGeom prst="rect">
            <a:avLst/>
          </a:prstGeom>
        </p:spPr>
      </p:pic>
      <p:pic>
        <p:nvPicPr>
          <p:cNvPr id="7" name="图片 6">
            <a:extLst>
              <a:ext uri="{FF2B5EF4-FFF2-40B4-BE49-F238E27FC236}">
                <a16:creationId xmlns:a16="http://schemas.microsoft.com/office/drawing/2014/main" id="{53958611-31D0-4B6D-B2AA-61B7B91188BB}"/>
              </a:ext>
            </a:extLst>
          </p:cNvPr>
          <p:cNvPicPr>
            <a:picLocks noChangeAspect="1"/>
          </p:cNvPicPr>
          <p:nvPr/>
        </p:nvPicPr>
        <p:blipFill>
          <a:blip r:embed="rId7"/>
          <a:stretch>
            <a:fillRect/>
          </a:stretch>
        </p:blipFill>
        <p:spPr>
          <a:xfrm>
            <a:off x="2331428" y="3655696"/>
            <a:ext cx="2857500" cy="1009650"/>
          </a:xfrm>
          <a:prstGeom prst="rect">
            <a:avLst/>
          </a:prstGeom>
        </p:spPr>
      </p:pic>
      <p:pic>
        <p:nvPicPr>
          <p:cNvPr id="8" name="图片 7">
            <a:extLst>
              <a:ext uri="{FF2B5EF4-FFF2-40B4-BE49-F238E27FC236}">
                <a16:creationId xmlns:a16="http://schemas.microsoft.com/office/drawing/2014/main" id="{DC66529A-26A1-4A59-A0AF-1FACB05FE334}"/>
              </a:ext>
            </a:extLst>
          </p:cNvPr>
          <p:cNvPicPr>
            <a:picLocks noChangeAspect="1"/>
          </p:cNvPicPr>
          <p:nvPr/>
        </p:nvPicPr>
        <p:blipFill>
          <a:blip r:embed="rId8"/>
          <a:stretch>
            <a:fillRect/>
          </a:stretch>
        </p:blipFill>
        <p:spPr>
          <a:xfrm>
            <a:off x="8750160" y="3669071"/>
            <a:ext cx="998924" cy="992758"/>
          </a:xfrm>
          <a:prstGeom prst="rect">
            <a:avLst/>
          </a:prstGeom>
        </p:spPr>
      </p:pic>
      <p:sp>
        <p:nvSpPr>
          <p:cNvPr id="26" name="TextBox 25">
            <a:extLst>
              <a:ext uri="{FF2B5EF4-FFF2-40B4-BE49-F238E27FC236}">
                <a16:creationId xmlns:a16="http://schemas.microsoft.com/office/drawing/2014/main" id="{47099D1C-5A10-47A7-A3DB-99C1CB3F710C}"/>
              </a:ext>
            </a:extLst>
          </p:cNvPr>
          <p:cNvSpPr txBox="1"/>
          <p:nvPr/>
        </p:nvSpPr>
        <p:spPr>
          <a:xfrm>
            <a:off x="1113362" y="5270684"/>
            <a:ext cx="10561209" cy="369332"/>
          </a:xfrm>
          <a:prstGeom prst="rect">
            <a:avLst/>
          </a:prstGeom>
          <a:noFill/>
        </p:spPr>
        <p:txBody>
          <a:bodyPr wrap="square" rtlCol="0">
            <a:spAutoFit/>
          </a:bodyPr>
          <a:lstStyle>
            <a:defPPr>
              <a:defRPr lang="en-US"/>
            </a:defPPr>
            <a:lvl1pPr>
              <a:defRPr sz="1600" b="1">
                <a:solidFill>
                  <a:schemeClr val="accent6"/>
                </a:solidFill>
              </a:defRPr>
            </a:lvl1pPr>
          </a:lstStyle>
          <a:p>
            <a:r>
              <a:rPr lang="zh-CN" altLang="en-US" sz="1800" b="0" i="1" dirty="0">
                <a:latin typeface="微软雅黑"/>
                <a:ea typeface="微软雅黑"/>
                <a:sym typeface="微软雅黑"/>
              </a:rPr>
              <a:t>这些公司提供的市场研究，和我们常说的“市场调查和分析”有什么不同？</a:t>
            </a:r>
          </a:p>
        </p:txBody>
      </p:sp>
      <p:cxnSp>
        <p:nvCxnSpPr>
          <p:cNvPr id="27" name="直接连接符 26">
            <a:extLst>
              <a:ext uri="{FF2B5EF4-FFF2-40B4-BE49-F238E27FC236}">
                <a16:creationId xmlns:a16="http://schemas.microsoft.com/office/drawing/2014/main" id="{B1E42E62-CEB4-4FC5-9C4B-2B71EA5B84A0}"/>
              </a:ext>
            </a:extLst>
          </p:cNvPr>
          <p:cNvCxnSpPr>
            <a:cxnSpLocks/>
          </p:cNvCxnSpPr>
          <p:nvPr/>
        </p:nvCxnSpPr>
        <p:spPr>
          <a:xfrm>
            <a:off x="1252025" y="6138933"/>
            <a:ext cx="1029755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2" name="幻灯片编号占位符 2">
            <a:extLst>
              <a:ext uri="{FF2B5EF4-FFF2-40B4-BE49-F238E27FC236}">
                <a16:creationId xmlns:a16="http://schemas.microsoft.com/office/drawing/2014/main" id="{8D411E57-F321-4434-BB79-2758455718EE}"/>
              </a:ext>
            </a:extLst>
          </p:cNvPr>
          <p:cNvSpPr>
            <a:spLocks noGrp="1"/>
          </p:cNvSpPr>
          <p:nvPr>
            <p:ph type="sldNum" sz="quarter" idx="4"/>
          </p:nvPr>
        </p:nvSpPr>
        <p:spPr>
          <a:xfrm>
            <a:off x="10856913" y="6394275"/>
            <a:ext cx="969962" cy="1968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effectLst/>
                <a:uLnTx/>
                <a:uFillTx/>
                <a:latin typeface="Arial"/>
                <a:ea typeface="微软雅黑"/>
                <a:cs typeface="+mn-cs"/>
              </a:rPr>
              <a:t>2</a:t>
            </a:r>
          </a:p>
        </p:txBody>
      </p:sp>
    </p:spTree>
    <p:extLst>
      <p:ext uri="{BB962C8B-B14F-4D97-AF65-F5344CB8AC3E}">
        <p14:creationId xmlns:p14="http://schemas.microsoft.com/office/powerpoint/2010/main" val="2221792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5" name="Rectangle 4"/>
          <p:cNvSpPr/>
          <p:nvPr/>
        </p:nvSpPr>
        <p:spPr bwMode="ltGray">
          <a:xfrm>
            <a:off x="0" y="0"/>
            <a:ext cx="12192000" cy="6858000"/>
          </a:xfrm>
          <a:prstGeom prst="rect">
            <a:avLst/>
          </a:prstGeom>
          <a:gradFill>
            <a:gsLst>
              <a:gs pos="0">
                <a:srgbClr val="000000"/>
              </a:gs>
              <a:gs pos="79000">
                <a:srgbClr val="000000">
                  <a:alpha val="0"/>
                </a:srgbClr>
              </a:gs>
            </a:gsLst>
            <a:lin ang="0" scaled="0"/>
          </a:gradFill>
          <a:ln w="952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dirty="0">
              <a:ln>
                <a:solidFill>
                  <a:sysClr val="windowText" lastClr="000000"/>
                </a:solidFill>
                <a:prstDash val="sysDot"/>
              </a:ln>
              <a:solidFill>
                <a:srgbClr val="717171"/>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 name="Title 1"/>
          <p:cNvSpPr txBox="1">
            <a:spLocks/>
          </p:cNvSpPr>
          <p:nvPr/>
        </p:nvSpPr>
        <p:spPr>
          <a:xfrm>
            <a:off x="435415" y="2605200"/>
            <a:ext cx="7965635" cy="1903618"/>
          </a:xfrm>
          <a:prstGeom prst="rect">
            <a:avLst/>
          </a:prstGeom>
        </p:spPr>
        <p:txBody>
          <a:bodyPr vert="horz" lIns="0" tIns="0" rIns="0" bIns="0" rtlCol="0" anchor="ctr">
            <a:noAutofit/>
          </a:bodyPr>
          <a:lstStyle>
            <a:lvl1pPr algn="l" defTabSz="914400" rtl="0" eaLnBrk="1" latinLnBrk="0" hangingPunct="1">
              <a:lnSpc>
                <a:spcPct val="100000"/>
              </a:lnSpc>
              <a:spcBef>
                <a:spcPts val="600"/>
              </a:spcBef>
              <a:buNone/>
              <a:defRPr sz="2400" b="1" kern="1200">
                <a:solidFill>
                  <a:schemeClr val="bg1"/>
                </a:solidFill>
                <a:latin typeface="+mj-lt"/>
                <a:ea typeface="+mj-ea"/>
                <a:cs typeface="+mj-cs"/>
              </a:defRPr>
            </a:lvl1pPr>
          </a:lstStyle>
          <a:p>
            <a:pPr>
              <a:defRPr/>
            </a:pPr>
            <a:r>
              <a:rPr lang="zh-CN" altLang="en-US" sz="1800" dirty="0"/>
              <a:t>美国营销协会</a:t>
            </a:r>
            <a:r>
              <a:rPr lang="en-US" altLang="zh-CN" sz="1800" dirty="0"/>
              <a:t>AMA</a:t>
            </a:r>
            <a:r>
              <a:rPr lang="zh-CN" altLang="en-US" sz="1800" dirty="0"/>
              <a:t>曾提出，“市场研究是用信息来联系商家和消费者、客户和公众的活动”</a:t>
            </a:r>
            <a:endParaRPr lang="en-US" altLang="zh-CN" sz="1800" dirty="0"/>
          </a:p>
          <a:p>
            <a:pPr>
              <a:defRPr/>
            </a:pPr>
            <a:r>
              <a:rPr lang="zh-CN" altLang="en-US" sz="3600" dirty="0">
                <a:solidFill>
                  <a:srgbClr val="BD9B08"/>
                </a:solidFill>
                <a:latin typeface="微软雅黑"/>
                <a:ea typeface="微软雅黑"/>
              </a:rPr>
              <a:t>企业通常需要哪些数据？以及解决哪些商业问题？</a:t>
            </a:r>
            <a:endParaRPr kumimoji="0" lang="zh-CN" altLang="en-US" sz="3600" b="1" i="0" u="none" strike="noStrike" kern="1200" cap="none" spc="0" normalizeH="0" baseline="0" noProof="0" dirty="0">
              <a:ln>
                <a:noFill/>
              </a:ln>
              <a:solidFill>
                <a:srgbClr val="BD9B08"/>
              </a:solidFill>
              <a:effectLst/>
              <a:uLnTx/>
              <a:uFillTx/>
              <a:latin typeface="微软雅黑"/>
              <a:ea typeface="微软雅黑"/>
              <a:cs typeface="+mj-cs"/>
            </a:endParaRPr>
          </a:p>
        </p:txBody>
      </p:sp>
    </p:spTree>
    <p:extLst>
      <p:ext uri="{BB962C8B-B14F-4D97-AF65-F5344CB8AC3E}">
        <p14:creationId xmlns:p14="http://schemas.microsoft.com/office/powerpoint/2010/main" val="1724358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0423A506-845A-4960-BB8B-3D9DD27E084D}"/>
              </a:ext>
            </a:extLst>
          </p:cNvPr>
          <p:cNvSpPr txBox="1">
            <a:spLocks/>
          </p:cNvSpPr>
          <p:nvPr/>
        </p:nvSpPr>
        <p:spPr>
          <a:xfrm>
            <a:off x="616839" y="389358"/>
            <a:ext cx="8847228" cy="571500"/>
          </a:xfrm>
          <a:prstGeom prst="rect">
            <a:avLst/>
          </a:prstGeom>
        </p:spPr>
        <p:txBody>
          <a:bodyPr/>
          <a:lstStyle>
            <a:lvl1pPr algn="l" defTabSz="914400" rtl="0" eaLnBrk="1" latinLnBrk="0" hangingPunct="1">
              <a:lnSpc>
                <a:spcPct val="100000"/>
              </a:lnSpc>
              <a:spcBef>
                <a:spcPts val="600"/>
              </a:spcBef>
              <a:buNone/>
              <a:defRPr sz="2000" b="1" kern="1200">
                <a:solidFill>
                  <a:schemeClr val="tx1"/>
                </a:solidFill>
                <a:latin typeface="+mj-lt"/>
                <a:ea typeface="+mj-ea"/>
                <a:cs typeface="+mj-cs"/>
              </a:defRPr>
            </a:lvl1pPr>
          </a:lstStyle>
          <a:p>
            <a:r>
              <a:rPr lang="zh-CN" altLang="en-US" sz="2400" dirty="0">
                <a:latin typeface="+mn-lt"/>
                <a:ea typeface="微软雅黑" panose="020B0503020204020204" pitchFamily="34" charset="-122"/>
              </a:rPr>
              <a:t>商业世界中，企业需要多方面获取数据，为其战略决策提供支撑</a:t>
            </a:r>
          </a:p>
        </p:txBody>
      </p:sp>
      <p:sp>
        <p:nvSpPr>
          <p:cNvPr id="16" name="Text Placeholder 2">
            <a:extLst>
              <a:ext uri="{FF2B5EF4-FFF2-40B4-BE49-F238E27FC236}">
                <a16:creationId xmlns:a16="http://schemas.microsoft.com/office/drawing/2014/main" id="{8F1509B4-F010-42F5-A6DA-5FDFC959BE57}"/>
              </a:ext>
            </a:extLst>
          </p:cNvPr>
          <p:cNvSpPr txBox="1">
            <a:spLocks/>
          </p:cNvSpPr>
          <p:nvPr/>
        </p:nvSpPr>
        <p:spPr>
          <a:xfrm>
            <a:off x="616839" y="1130516"/>
            <a:ext cx="11071800" cy="340170"/>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dirty="0">
                <a:ea typeface="微软雅黑" panose="020B0503020204020204" pitchFamily="34" charset="-122"/>
              </a:rPr>
              <a:t>数字化运营的基础是通过多方面的数据为企业决策提供支撑，数据的来源包含市场和行业信息，消费者洞察，竞争对手情报，以及企业内部数据。与“市场调查与分析”最相关的即是消费者洞察。</a:t>
            </a:r>
          </a:p>
        </p:txBody>
      </p:sp>
      <p:sp>
        <p:nvSpPr>
          <p:cNvPr id="17" name="Right Arrow 5">
            <a:extLst>
              <a:ext uri="{FF2B5EF4-FFF2-40B4-BE49-F238E27FC236}">
                <a16:creationId xmlns:a16="http://schemas.microsoft.com/office/drawing/2014/main" id="{78A2D283-4065-4277-B0FC-62EB1E1A0E96}"/>
              </a:ext>
            </a:extLst>
          </p:cNvPr>
          <p:cNvSpPr/>
          <p:nvPr/>
        </p:nvSpPr>
        <p:spPr>
          <a:xfrm>
            <a:off x="2313450" y="2401018"/>
            <a:ext cx="3576394" cy="910889"/>
          </a:xfrm>
          <a:prstGeom prst="rightArrow">
            <a:avLst>
              <a:gd name="adj1" fmla="val 74592"/>
              <a:gd name="adj2" fmla="val 50000"/>
            </a:avLst>
          </a:prstGeom>
          <a:solidFill>
            <a:schemeClr val="accent6">
              <a:lumMod val="60000"/>
              <a:lumOff val="40000"/>
            </a:schemeClr>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zh-CN" altLang="en-US" b="1" dirty="0">
                <a:solidFill>
                  <a:schemeClr val="lt1"/>
                </a:solidFill>
                <a:ea typeface="微软雅黑" panose="020B0503020204020204" pitchFamily="34" charset="-122"/>
              </a:rPr>
              <a:t>市场</a:t>
            </a:r>
            <a:r>
              <a:rPr lang="en-US" altLang="zh-CN" b="1" dirty="0">
                <a:solidFill>
                  <a:schemeClr val="lt1"/>
                </a:solidFill>
                <a:ea typeface="微软雅黑" panose="020B0503020204020204" pitchFamily="34" charset="-122"/>
              </a:rPr>
              <a:t>/</a:t>
            </a:r>
            <a:r>
              <a:rPr lang="zh-CN" altLang="en-US" b="1" dirty="0">
                <a:solidFill>
                  <a:schemeClr val="lt1"/>
                </a:solidFill>
                <a:ea typeface="微软雅黑" panose="020B0503020204020204" pitchFamily="34" charset="-122"/>
              </a:rPr>
              <a:t>行业信息</a:t>
            </a:r>
            <a:endParaRPr lang="en-US" altLang="zh-CN" b="1" dirty="0">
              <a:solidFill>
                <a:schemeClr val="lt1"/>
              </a:solidFill>
              <a:ea typeface="微软雅黑" panose="020B0503020204020204" pitchFamily="34" charset="-122"/>
            </a:endParaRPr>
          </a:p>
          <a:p>
            <a:pPr algn="ctr"/>
            <a:r>
              <a:rPr lang="zh-CN" altLang="en-US" sz="1400" b="1" dirty="0">
                <a:solidFill>
                  <a:schemeClr val="lt1"/>
                </a:solidFill>
                <a:ea typeface="微软雅黑" panose="020B0503020204020204" pitchFamily="34" charset="-122"/>
              </a:rPr>
              <a:t>获取宏观蓝图和趋势</a:t>
            </a:r>
          </a:p>
        </p:txBody>
      </p:sp>
      <p:sp>
        <p:nvSpPr>
          <p:cNvPr id="18" name="Right Arrow 7">
            <a:extLst>
              <a:ext uri="{FF2B5EF4-FFF2-40B4-BE49-F238E27FC236}">
                <a16:creationId xmlns:a16="http://schemas.microsoft.com/office/drawing/2014/main" id="{8ACBC970-6C3A-4C4A-85C6-30FAD2243375}"/>
              </a:ext>
            </a:extLst>
          </p:cNvPr>
          <p:cNvSpPr/>
          <p:nvPr/>
        </p:nvSpPr>
        <p:spPr>
          <a:xfrm>
            <a:off x="2313450" y="3260076"/>
            <a:ext cx="2903252" cy="941142"/>
          </a:xfrm>
          <a:prstGeom prst="rightArrow">
            <a:avLst>
              <a:gd name="adj1" fmla="val 74592"/>
              <a:gd name="adj2" fmla="val 45516"/>
            </a:avLst>
          </a:prstGeom>
          <a:solidFill>
            <a:schemeClr val="accent6">
              <a:lumMod val="50000"/>
            </a:schemeClr>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zh-CN" altLang="en-US" b="1" dirty="0">
                <a:ea typeface="微软雅黑" panose="020B0503020204020204" pitchFamily="34" charset="-122"/>
              </a:rPr>
              <a:t>消费者洞察 </a:t>
            </a:r>
            <a:endParaRPr lang="en-US" altLang="zh-CN" b="1" dirty="0">
              <a:ea typeface="微软雅黑" panose="020B0503020204020204" pitchFamily="34" charset="-122"/>
            </a:endParaRPr>
          </a:p>
          <a:p>
            <a:pPr algn="ctr"/>
            <a:r>
              <a:rPr lang="zh-CN" altLang="en-US" sz="1400" b="1" dirty="0">
                <a:ea typeface="微软雅黑" panose="020B0503020204020204" pitchFamily="34" charset="-122"/>
              </a:rPr>
              <a:t>倾听并理解消费者的声音</a:t>
            </a:r>
          </a:p>
        </p:txBody>
      </p:sp>
      <p:sp>
        <p:nvSpPr>
          <p:cNvPr id="19" name="Right Arrow 8">
            <a:extLst>
              <a:ext uri="{FF2B5EF4-FFF2-40B4-BE49-F238E27FC236}">
                <a16:creationId xmlns:a16="http://schemas.microsoft.com/office/drawing/2014/main" id="{FD91CE88-A770-4A75-B13D-51017FA792CB}"/>
              </a:ext>
            </a:extLst>
          </p:cNvPr>
          <p:cNvSpPr/>
          <p:nvPr/>
        </p:nvSpPr>
        <p:spPr>
          <a:xfrm>
            <a:off x="2313451" y="4187907"/>
            <a:ext cx="2903252" cy="956770"/>
          </a:xfrm>
          <a:prstGeom prst="rightArrow">
            <a:avLst>
              <a:gd name="adj1" fmla="val 74592"/>
              <a:gd name="adj2" fmla="val 44119"/>
            </a:avLst>
          </a:prstGeom>
          <a:solidFill>
            <a:schemeClr val="accent6">
              <a:lumMod val="60000"/>
              <a:lumOff val="40000"/>
            </a:schemeClr>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zh-CN" altLang="en-US" b="1" dirty="0">
                <a:ea typeface="微软雅黑" panose="020B0503020204020204" pitchFamily="34" charset="-122"/>
              </a:rPr>
              <a:t>竞争对手情报 </a:t>
            </a:r>
            <a:endParaRPr lang="en-US" altLang="zh-CN" b="1" dirty="0">
              <a:ea typeface="微软雅黑" panose="020B0503020204020204" pitchFamily="34" charset="-122"/>
            </a:endParaRPr>
          </a:p>
          <a:p>
            <a:pPr algn="ctr"/>
            <a:r>
              <a:rPr lang="zh-CN" altLang="en-US" sz="1400" b="1" dirty="0">
                <a:ea typeface="微软雅黑" panose="020B0503020204020204" pitchFamily="34" charset="-122"/>
              </a:rPr>
              <a:t>知彼</a:t>
            </a:r>
            <a:endParaRPr lang="en-US" altLang="zh-CN" sz="1400" b="1" dirty="0">
              <a:ea typeface="微软雅黑" panose="020B0503020204020204" pitchFamily="34" charset="-122"/>
            </a:endParaRPr>
          </a:p>
        </p:txBody>
      </p:sp>
      <p:sp>
        <p:nvSpPr>
          <p:cNvPr id="20" name="Oval 9">
            <a:extLst>
              <a:ext uri="{FF2B5EF4-FFF2-40B4-BE49-F238E27FC236}">
                <a16:creationId xmlns:a16="http://schemas.microsoft.com/office/drawing/2014/main" id="{C4D9284E-DCE3-4AC1-BA39-20574E6FDC52}"/>
              </a:ext>
            </a:extLst>
          </p:cNvPr>
          <p:cNvSpPr/>
          <p:nvPr/>
        </p:nvSpPr>
        <p:spPr>
          <a:xfrm>
            <a:off x="5260519" y="2638464"/>
            <a:ext cx="3168352" cy="3240360"/>
          </a:xfrm>
          <a:prstGeom prst="ellipse">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3600" b="1" dirty="0">
                <a:ea typeface="微软雅黑" panose="020B0503020204020204" pitchFamily="34" charset="-122"/>
              </a:rPr>
              <a:t>市场分析和洞察</a:t>
            </a:r>
            <a:endParaRPr lang="zh-CN" altLang="en-US" sz="3600" b="1" dirty="0">
              <a:solidFill>
                <a:schemeClr val="dk1"/>
              </a:solidFill>
              <a:ea typeface="微软雅黑" panose="020B0503020204020204" pitchFamily="34" charset="-122"/>
            </a:endParaRPr>
          </a:p>
        </p:txBody>
      </p:sp>
      <p:sp>
        <p:nvSpPr>
          <p:cNvPr id="21" name="Right Arrow 10">
            <a:extLst>
              <a:ext uri="{FF2B5EF4-FFF2-40B4-BE49-F238E27FC236}">
                <a16:creationId xmlns:a16="http://schemas.microsoft.com/office/drawing/2014/main" id="{414A9817-5DB7-4072-9D46-A85DA3931EF8}"/>
              </a:ext>
            </a:extLst>
          </p:cNvPr>
          <p:cNvSpPr/>
          <p:nvPr/>
        </p:nvSpPr>
        <p:spPr>
          <a:xfrm>
            <a:off x="8546589" y="2856462"/>
            <a:ext cx="2088232" cy="2849402"/>
          </a:xfrm>
          <a:prstGeom prst="rightArrow">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b="1" dirty="0">
                <a:solidFill>
                  <a:schemeClr val="dk1"/>
                </a:solidFill>
                <a:ea typeface="微软雅黑" panose="020B0503020204020204" pitchFamily="34" charset="-122"/>
              </a:rPr>
              <a:t>战略决策</a:t>
            </a:r>
            <a:endParaRPr lang="en-US" altLang="zh-CN" b="1" dirty="0">
              <a:solidFill>
                <a:schemeClr val="dk1"/>
              </a:solidFill>
              <a:ea typeface="微软雅黑" panose="020B0503020204020204" pitchFamily="34" charset="-122"/>
            </a:endParaRPr>
          </a:p>
          <a:p>
            <a:pPr algn="ctr"/>
            <a:r>
              <a:rPr lang="en-US" altLang="zh-CN" b="1" dirty="0">
                <a:ea typeface="微软雅黑" panose="020B0503020204020204" pitchFamily="34" charset="-122"/>
              </a:rPr>
              <a:t>Decision-Making</a:t>
            </a:r>
            <a:endParaRPr lang="zh-CN" altLang="en-US" b="1" dirty="0">
              <a:solidFill>
                <a:schemeClr val="dk1"/>
              </a:solidFill>
              <a:ea typeface="微软雅黑" panose="020B0503020204020204" pitchFamily="34" charset="-122"/>
            </a:endParaRPr>
          </a:p>
        </p:txBody>
      </p:sp>
      <p:sp>
        <p:nvSpPr>
          <p:cNvPr id="22" name="Right Arrow 36">
            <a:extLst>
              <a:ext uri="{FF2B5EF4-FFF2-40B4-BE49-F238E27FC236}">
                <a16:creationId xmlns:a16="http://schemas.microsoft.com/office/drawing/2014/main" id="{04B2BD36-03DE-46D9-9581-A1C9F447DBE0}"/>
              </a:ext>
            </a:extLst>
          </p:cNvPr>
          <p:cNvSpPr/>
          <p:nvPr/>
        </p:nvSpPr>
        <p:spPr>
          <a:xfrm>
            <a:off x="2313450" y="5112107"/>
            <a:ext cx="3452148" cy="910889"/>
          </a:xfrm>
          <a:prstGeom prst="rightArrow">
            <a:avLst>
              <a:gd name="adj1" fmla="val 74592"/>
              <a:gd name="adj2" fmla="val 50000"/>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b="1" dirty="0">
                <a:ea typeface="微软雅黑" panose="020B0503020204020204" pitchFamily="34" charset="-122"/>
              </a:rPr>
              <a:t>内部数据</a:t>
            </a:r>
            <a:endParaRPr lang="en-US" altLang="zh-CN" b="1" dirty="0">
              <a:ea typeface="微软雅黑" panose="020B0503020204020204" pitchFamily="34" charset="-122"/>
            </a:endParaRPr>
          </a:p>
          <a:p>
            <a:pPr algn="ctr"/>
            <a:r>
              <a:rPr lang="zh-CN" altLang="en-US" sz="1400" dirty="0">
                <a:ea typeface="微软雅黑" panose="020B0503020204020204" pitchFamily="34" charset="-122"/>
              </a:rPr>
              <a:t>知己</a:t>
            </a:r>
          </a:p>
        </p:txBody>
      </p:sp>
      <p:sp>
        <p:nvSpPr>
          <p:cNvPr id="23" name="Left Brace 38">
            <a:extLst>
              <a:ext uri="{FF2B5EF4-FFF2-40B4-BE49-F238E27FC236}">
                <a16:creationId xmlns:a16="http://schemas.microsoft.com/office/drawing/2014/main" id="{B65900F5-B823-4104-BD54-6C3A7AD5E282}"/>
              </a:ext>
            </a:extLst>
          </p:cNvPr>
          <p:cNvSpPr/>
          <p:nvPr/>
        </p:nvSpPr>
        <p:spPr>
          <a:xfrm>
            <a:off x="1801954" y="2579140"/>
            <a:ext cx="346154" cy="3359005"/>
          </a:xfrm>
          <a:prstGeom prst="leftBrace">
            <a:avLst>
              <a:gd name="adj1" fmla="val 73357"/>
              <a:gd name="adj2" fmla="val 50000"/>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3600" b="1">
              <a:solidFill>
                <a:schemeClr val="dk1"/>
              </a:solidFill>
              <a:ea typeface="微软雅黑" panose="020B0503020204020204" pitchFamily="34" charset="-122"/>
            </a:endParaRPr>
          </a:p>
        </p:txBody>
      </p:sp>
      <p:sp>
        <p:nvSpPr>
          <p:cNvPr id="24" name="TextBox 39">
            <a:extLst>
              <a:ext uri="{FF2B5EF4-FFF2-40B4-BE49-F238E27FC236}">
                <a16:creationId xmlns:a16="http://schemas.microsoft.com/office/drawing/2014/main" id="{CF8DD655-799A-46EC-B54F-8DEE50F9EA21}"/>
              </a:ext>
            </a:extLst>
          </p:cNvPr>
          <p:cNvSpPr txBox="1"/>
          <p:nvPr/>
        </p:nvSpPr>
        <p:spPr>
          <a:xfrm>
            <a:off x="1306262" y="3242979"/>
            <a:ext cx="588703" cy="2031325"/>
          </a:xfrm>
          <a:prstGeom prst="rect">
            <a:avLst/>
          </a:prstGeom>
          <a:noFill/>
        </p:spPr>
        <p:txBody>
          <a:bodyPr wrap="square" rtlCol="0">
            <a:spAutoFit/>
          </a:bodyPr>
          <a:lstStyle/>
          <a:p>
            <a:r>
              <a:rPr lang="zh-CN" altLang="en-US" dirty="0">
                <a:ea typeface="微软雅黑" panose="020B0503020204020204" pitchFamily="34" charset="-122"/>
              </a:rPr>
              <a:t>需要获取的数据</a:t>
            </a:r>
          </a:p>
        </p:txBody>
      </p:sp>
      <p:pic>
        <p:nvPicPr>
          <p:cNvPr id="25" name="Picture 1">
            <a:extLst>
              <a:ext uri="{FF2B5EF4-FFF2-40B4-BE49-F238E27FC236}">
                <a16:creationId xmlns:a16="http://schemas.microsoft.com/office/drawing/2014/main" id="{C0A64028-424C-4AF4-A7E7-8AE759DF221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95171"/>
          <a:stretch/>
        </p:blipFill>
        <p:spPr>
          <a:xfrm>
            <a:off x="0" y="-1"/>
            <a:ext cx="588703" cy="6858001"/>
          </a:xfrm>
          <a:prstGeom prst="rect">
            <a:avLst/>
          </a:prstGeom>
        </p:spPr>
      </p:pic>
      <p:sp>
        <p:nvSpPr>
          <p:cNvPr id="13" name="幻灯片编号占位符 2">
            <a:extLst>
              <a:ext uri="{FF2B5EF4-FFF2-40B4-BE49-F238E27FC236}">
                <a16:creationId xmlns:a16="http://schemas.microsoft.com/office/drawing/2014/main" id="{87D8C27E-5249-4E7C-AF02-9BEAF103ACC6}"/>
              </a:ext>
            </a:extLst>
          </p:cNvPr>
          <p:cNvSpPr>
            <a:spLocks noGrp="1"/>
          </p:cNvSpPr>
          <p:nvPr>
            <p:ph type="sldNum" sz="quarter" idx="4"/>
          </p:nvPr>
        </p:nvSpPr>
        <p:spPr>
          <a:xfrm>
            <a:off x="10856913" y="6394275"/>
            <a:ext cx="969962" cy="1968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effectLst/>
                <a:uLnTx/>
                <a:uFillTx/>
                <a:latin typeface="Arial"/>
                <a:ea typeface="微软雅黑"/>
                <a:cs typeface="+mn-cs"/>
              </a:rPr>
              <a:t>4</a:t>
            </a:r>
          </a:p>
        </p:txBody>
      </p:sp>
    </p:spTree>
    <p:extLst>
      <p:ext uri="{BB962C8B-B14F-4D97-AF65-F5344CB8AC3E}">
        <p14:creationId xmlns:p14="http://schemas.microsoft.com/office/powerpoint/2010/main" val="2035402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431455E-0DDB-47B4-ABF0-3E816327E026}"/>
              </a:ext>
            </a:extLst>
          </p:cNvPr>
          <p:cNvPicPr>
            <a:picLocks noChangeAspect="1"/>
          </p:cNvPicPr>
          <p:nvPr/>
        </p:nvPicPr>
        <p:blipFill>
          <a:blip r:embed="rId3"/>
          <a:stretch>
            <a:fillRect/>
          </a:stretch>
        </p:blipFill>
        <p:spPr>
          <a:xfrm>
            <a:off x="781929" y="1652723"/>
            <a:ext cx="1905000" cy="1838325"/>
          </a:xfrm>
          <a:prstGeom prst="rect">
            <a:avLst/>
          </a:prstGeom>
        </p:spPr>
      </p:pic>
      <p:sp>
        <p:nvSpPr>
          <p:cNvPr id="4" name="矩形: 圆角 3">
            <a:extLst>
              <a:ext uri="{FF2B5EF4-FFF2-40B4-BE49-F238E27FC236}">
                <a16:creationId xmlns:a16="http://schemas.microsoft.com/office/drawing/2014/main" id="{DE2C6B0D-A958-43D7-A311-4AF0AE8DE122}"/>
              </a:ext>
            </a:extLst>
          </p:cNvPr>
          <p:cNvSpPr/>
          <p:nvPr/>
        </p:nvSpPr>
        <p:spPr>
          <a:xfrm>
            <a:off x="2489045" y="1171873"/>
            <a:ext cx="9185526" cy="2978096"/>
          </a:xfrm>
          <a:prstGeom prst="roundRect">
            <a:avLst>
              <a:gd name="adj" fmla="val 6975"/>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1600" dirty="0"/>
          </a:p>
        </p:txBody>
      </p:sp>
      <p:sp>
        <p:nvSpPr>
          <p:cNvPr id="15" name="Title 1">
            <a:extLst>
              <a:ext uri="{FF2B5EF4-FFF2-40B4-BE49-F238E27FC236}">
                <a16:creationId xmlns:a16="http://schemas.microsoft.com/office/drawing/2014/main" id="{0423A506-845A-4960-BB8B-3D9DD27E084D}"/>
              </a:ext>
            </a:extLst>
          </p:cNvPr>
          <p:cNvSpPr txBox="1">
            <a:spLocks/>
          </p:cNvSpPr>
          <p:nvPr/>
        </p:nvSpPr>
        <p:spPr>
          <a:xfrm>
            <a:off x="616839" y="389358"/>
            <a:ext cx="8847228" cy="571500"/>
          </a:xfrm>
          <a:prstGeom prst="rect">
            <a:avLst/>
          </a:prstGeom>
        </p:spPr>
        <p:txBody>
          <a:bodyPr/>
          <a:lstStyle>
            <a:lvl1pPr algn="l" defTabSz="914400" rtl="0" eaLnBrk="1" latinLnBrk="0" hangingPunct="1">
              <a:lnSpc>
                <a:spcPct val="100000"/>
              </a:lnSpc>
              <a:spcBef>
                <a:spcPts val="600"/>
              </a:spcBef>
              <a:buNone/>
              <a:defRPr sz="2000" b="1" kern="1200">
                <a:solidFill>
                  <a:schemeClr val="tx1"/>
                </a:solidFill>
                <a:latin typeface="+mj-lt"/>
                <a:ea typeface="+mj-ea"/>
                <a:cs typeface="+mj-cs"/>
              </a:defRPr>
            </a:lvl1pPr>
          </a:lstStyle>
          <a:p>
            <a:r>
              <a:rPr lang="zh-CN" altLang="en-US" sz="2400" dirty="0">
                <a:latin typeface="+mn-lt"/>
                <a:ea typeface="微软雅黑" panose="020B0503020204020204" pitchFamily="34" charset="-122"/>
              </a:rPr>
              <a:t>模拟练习：换位思考，假如你是程维</a:t>
            </a:r>
            <a:r>
              <a:rPr lang="en-US" altLang="zh-CN" sz="2400" dirty="0">
                <a:latin typeface="+mn-lt"/>
                <a:ea typeface="微软雅黑" panose="020B0503020204020204" pitchFamily="34" charset="-122"/>
              </a:rPr>
              <a:t>……</a:t>
            </a:r>
            <a:endParaRPr lang="zh-CN" altLang="en-US" sz="2400" dirty="0">
              <a:latin typeface="+mn-lt"/>
              <a:ea typeface="微软雅黑" panose="020B0503020204020204" pitchFamily="34" charset="-122"/>
            </a:endParaRPr>
          </a:p>
        </p:txBody>
      </p:sp>
      <p:sp>
        <p:nvSpPr>
          <p:cNvPr id="16" name="Text Placeholder 2">
            <a:extLst>
              <a:ext uri="{FF2B5EF4-FFF2-40B4-BE49-F238E27FC236}">
                <a16:creationId xmlns:a16="http://schemas.microsoft.com/office/drawing/2014/main" id="{8F1509B4-F010-42F5-A6DA-5FDFC959BE57}"/>
              </a:ext>
            </a:extLst>
          </p:cNvPr>
          <p:cNvSpPr txBox="1">
            <a:spLocks/>
          </p:cNvSpPr>
          <p:nvPr/>
        </p:nvSpPr>
        <p:spPr>
          <a:xfrm>
            <a:off x="2588455" y="1242213"/>
            <a:ext cx="9086116" cy="340170"/>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buFont typeface="Arial" panose="020B0604020202020204" pitchFamily="34" charset="0"/>
              <a:buChar char="•"/>
            </a:pPr>
            <a:r>
              <a:rPr lang="zh-CN" altLang="zh-CN" sz="1800" dirty="0">
                <a:latin typeface="微软雅黑" panose="020B0503020204020204" pitchFamily="34" charset="-122"/>
                <a:ea typeface="微软雅黑" panose="020B0503020204020204" pitchFamily="34" charset="-122"/>
              </a:rPr>
              <a:t>每天为全国超过</a:t>
            </a:r>
            <a:r>
              <a:rPr lang="en-US" altLang="zh-CN" sz="1800" dirty="0">
                <a:latin typeface="微软雅黑" panose="020B0503020204020204" pitchFamily="34" charset="-122"/>
                <a:ea typeface="微软雅黑" panose="020B0503020204020204" pitchFamily="34" charset="-122"/>
              </a:rPr>
              <a:t>1</a:t>
            </a:r>
            <a:r>
              <a:rPr lang="zh-CN" altLang="zh-CN" sz="1800" dirty="0">
                <a:latin typeface="微软雅黑" panose="020B0503020204020204" pitchFamily="34" charset="-122"/>
                <a:ea typeface="微软雅黑" panose="020B0503020204020204" pitchFamily="34" charset="-122"/>
              </a:rPr>
              <a:t>亿的用户提供便捷召车（包括出租车）服务 。</a:t>
            </a:r>
          </a:p>
          <a:p>
            <a:pPr marL="285750" lvl="0" indent="-285750">
              <a:buFont typeface="Arial" panose="020B0604020202020204" pitchFamily="34" charset="0"/>
              <a:buChar char="•"/>
            </a:pPr>
            <a:r>
              <a:rPr lang="zh-CN" altLang="zh-CN" sz="1800" dirty="0">
                <a:latin typeface="微软雅黑" panose="020B0503020204020204" pitchFamily="34" charset="-122"/>
                <a:ea typeface="微软雅黑" panose="020B0503020204020204" pitchFamily="34" charset="-122"/>
              </a:rPr>
              <a:t>业务包含面向中高端用户群体的滴滴专车，面向大众群体出行的滴滴快车，绿色节能环保的顺风车业务，给企业提供服务的滴滴企业用车，为车主提供服务的滴滴代驾。</a:t>
            </a:r>
          </a:p>
          <a:p>
            <a:pPr marL="285750" lvl="0" indent="-285750">
              <a:buFont typeface="Arial" panose="020B0604020202020204" pitchFamily="34" charset="0"/>
              <a:buChar char="•"/>
            </a:pPr>
            <a:r>
              <a:rPr lang="zh-CN" altLang="zh-CN" sz="1800" dirty="0">
                <a:latin typeface="微软雅黑" panose="020B0503020204020204" pitchFamily="34" charset="-122"/>
                <a:ea typeface="微软雅黑" panose="020B0503020204020204" pitchFamily="34" charset="-122"/>
              </a:rPr>
              <a:t>每天实现</a:t>
            </a:r>
            <a:r>
              <a:rPr lang="en-US" altLang="zh-CN" sz="1800" dirty="0">
                <a:latin typeface="微软雅黑" panose="020B0503020204020204" pitchFamily="34" charset="-122"/>
                <a:ea typeface="微软雅黑" panose="020B0503020204020204" pitchFamily="34" charset="-122"/>
              </a:rPr>
              <a:t>300</a:t>
            </a:r>
            <a:r>
              <a:rPr lang="zh-CN" altLang="zh-CN" sz="1800" dirty="0">
                <a:latin typeface="微软雅黑" panose="020B0503020204020204" pitchFamily="34" charset="-122"/>
                <a:ea typeface="微软雅黑" panose="020B0503020204020204" pitchFamily="34" charset="-122"/>
              </a:rPr>
              <a:t>万出租车订单，超过</a:t>
            </a:r>
            <a:r>
              <a:rPr lang="en-US" altLang="zh-CN" sz="1800" dirty="0">
                <a:latin typeface="微软雅黑" panose="020B0503020204020204" pitchFamily="34" charset="-122"/>
                <a:ea typeface="微软雅黑" panose="020B0503020204020204" pitchFamily="34" charset="-122"/>
              </a:rPr>
              <a:t>300</a:t>
            </a:r>
            <a:r>
              <a:rPr lang="zh-CN" altLang="zh-CN" sz="1800" dirty="0">
                <a:latin typeface="微软雅黑" panose="020B0503020204020204" pitchFamily="34" charset="-122"/>
                <a:ea typeface="微软雅黑" panose="020B0503020204020204" pitchFamily="34" charset="-122"/>
              </a:rPr>
              <a:t>万的专车订单，峰值</a:t>
            </a:r>
            <a:r>
              <a:rPr lang="en-US" altLang="zh-CN" sz="1800" dirty="0">
                <a:latin typeface="微软雅黑" panose="020B0503020204020204" pitchFamily="34" charset="-122"/>
                <a:ea typeface="微软雅黑" panose="020B0503020204020204" pitchFamily="34" charset="-122"/>
              </a:rPr>
              <a:t>223</a:t>
            </a:r>
            <a:r>
              <a:rPr lang="zh-CN" altLang="zh-CN" sz="1800" dirty="0">
                <a:latin typeface="微软雅黑" panose="020B0503020204020204" pitchFamily="34" charset="-122"/>
                <a:ea typeface="微软雅黑" panose="020B0503020204020204" pitchFamily="34" charset="-122"/>
              </a:rPr>
              <a:t>万的顺风车订单</a:t>
            </a:r>
          </a:p>
          <a:p>
            <a:pPr marL="285750" lvl="0" indent="-285750">
              <a:buFont typeface="Arial" panose="020B0604020202020204" pitchFamily="34" charset="0"/>
              <a:buChar char="•"/>
            </a:pPr>
            <a:r>
              <a:rPr lang="zh-CN" altLang="zh-CN" sz="1800" dirty="0">
                <a:latin typeface="微软雅黑" panose="020B0503020204020204" pitchFamily="34" charset="-122"/>
                <a:ea typeface="微软雅黑" panose="020B0503020204020204" pitchFamily="34" charset="-122"/>
              </a:rPr>
              <a:t>业务覆盖全国</a:t>
            </a:r>
            <a:r>
              <a:rPr lang="en-US" altLang="zh-CN" sz="1800" dirty="0">
                <a:latin typeface="微软雅黑" panose="020B0503020204020204" pitchFamily="34" charset="-122"/>
                <a:ea typeface="微软雅黑" panose="020B0503020204020204" pitchFamily="34" charset="-122"/>
              </a:rPr>
              <a:t>360</a:t>
            </a:r>
            <a:r>
              <a:rPr lang="zh-CN" altLang="zh-CN" sz="1800" dirty="0">
                <a:latin typeface="微软雅黑" panose="020B0503020204020204" pitchFamily="34" charset="-122"/>
                <a:ea typeface="微软雅黑" panose="020B0503020204020204" pitchFamily="34" charset="-122"/>
              </a:rPr>
              <a:t>个城市，</a:t>
            </a:r>
            <a:r>
              <a:rPr lang="zh-CN" altLang="en-US" sz="1800" dirty="0">
                <a:latin typeface="微软雅黑" panose="020B0503020204020204" pitchFamily="34" charset="-122"/>
                <a:ea typeface="微软雅黑" panose="020B0503020204020204" pitchFamily="34" charset="-122"/>
              </a:rPr>
              <a:t>并</a:t>
            </a:r>
            <a:r>
              <a:rPr lang="zh-CN" altLang="zh-CN" sz="1800" dirty="0">
                <a:latin typeface="微软雅黑" panose="020B0503020204020204" pitchFamily="34" charset="-122"/>
                <a:ea typeface="微软雅黑" panose="020B0503020204020204" pitchFamily="34" charset="-122"/>
              </a:rPr>
              <a:t>不断拓展海外</a:t>
            </a:r>
            <a:r>
              <a:rPr lang="zh-CN" altLang="en-US" sz="1800" dirty="0">
                <a:latin typeface="微软雅黑" panose="020B0503020204020204" pitchFamily="34" charset="-122"/>
                <a:ea typeface="微软雅黑" panose="020B0503020204020204" pitchFamily="34" charset="-122"/>
              </a:rPr>
              <a:t>市场业务</a:t>
            </a:r>
            <a:endParaRPr lang="zh-CN" altLang="zh-CN" sz="1800" dirty="0">
              <a:latin typeface="微软雅黑" panose="020B0503020204020204" pitchFamily="34" charset="-122"/>
              <a:ea typeface="微软雅黑" panose="020B0503020204020204" pitchFamily="34" charset="-122"/>
            </a:endParaRPr>
          </a:p>
          <a:p>
            <a:pPr marL="285750" lvl="0" indent="-285750">
              <a:buFont typeface="Arial" panose="020B0604020202020204" pitchFamily="34" charset="0"/>
              <a:buChar char="•"/>
            </a:pPr>
            <a:r>
              <a:rPr lang="zh-CN" altLang="zh-CN" sz="1800" dirty="0">
                <a:latin typeface="微软雅黑" panose="020B0503020204020204" pitchFamily="34" charset="-122"/>
                <a:ea typeface="微软雅黑" panose="020B0503020204020204" pitchFamily="34" charset="-122"/>
              </a:rPr>
              <a:t>除平台运维外，车辆资源、司机资源的管理都是亟待解决的</a:t>
            </a:r>
          </a:p>
          <a:p>
            <a:pPr marL="285750" lvl="0" indent="-285750">
              <a:buFont typeface="Arial" panose="020B0604020202020204" pitchFamily="34" charset="0"/>
              <a:buChar char="•"/>
            </a:pPr>
            <a:r>
              <a:rPr lang="zh-CN" altLang="zh-CN" sz="1800" dirty="0">
                <a:latin typeface="微软雅黑" panose="020B0503020204020204" pitchFamily="34" charset="-122"/>
                <a:ea typeface="微软雅黑" panose="020B0503020204020204" pitchFamily="34" charset="-122"/>
              </a:rPr>
              <a:t>汽车后市场（维修、保养、置换）是正在投资的方向</a:t>
            </a:r>
          </a:p>
          <a:p>
            <a:r>
              <a:rPr lang="en-US" altLang="zh-CN" dirty="0"/>
              <a:t> </a:t>
            </a:r>
            <a:endParaRPr lang="zh-CN" altLang="zh-CN" dirty="0"/>
          </a:p>
        </p:txBody>
      </p:sp>
      <p:pic>
        <p:nvPicPr>
          <p:cNvPr id="25" name="Picture 1">
            <a:extLst>
              <a:ext uri="{FF2B5EF4-FFF2-40B4-BE49-F238E27FC236}">
                <a16:creationId xmlns:a16="http://schemas.microsoft.com/office/drawing/2014/main" id="{C0A64028-424C-4AF4-A7E7-8AE759DF221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95171"/>
          <a:stretch/>
        </p:blipFill>
        <p:spPr>
          <a:xfrm>
            <a:off x="0" y="-1"/>
            <a:ext cx="588703" cy="6858001"/>
          </a:xfrm>
          <a:prstGeom prst="rect">
            <a:avLst/>
          </a:prstGeom>
        </p:spPr>
      </p:pic>
      <p:sp>
        <p:nvSpPr>
          <p:cNvPr id="26" name="TextBox 25">
            <a:extLst>
              <a:ext uri="{FF2B5EF4-FFF2-40B4-BE49-F238E27FC236}">
                <a16:creationId xmlns:a16="http://schemas.microsoft.com/office/drawing/2014/main" id="{D216E3EF-90E1-40C4-ADAE-0BA86EC2F625}"/>
              </a:ext>
            </a:extLst>
          </p:cNvPr>
          <p:cNvSpPr txBox="1"/>
          <p:nvPr/>
        </p:nvSpPr>
        <p:spPr>
          <a:xfrm>
            <a:off x="1113362" y="5038081"/>
            <a:ext cx="10561209" cy="369332"/>
          </a:xfrm>
          <a:prstGeom prst="rect">
            <a:avLst/>
          </a:prstGeom>
          <a:noFill/>
        </p:spPr>
        <p:txBody>
          <a:bodyPr wrap="square" rtlCol="0">
            <a:spAutoFit/>
          </a:bodyPr>
          <a:lstStyle>
            <a:defPPr>
              <a:defRPr lang="en-US"/>
            </a:defPPr>
            <a:lvl1pPr>
              <a:defRPr sz="1600" b="1">
                <a:solidFill>
                  <a:schemeClr val="accent6"/>
                </a:solidFill>
              </a:defRPr>
            </a:lvl1pPr>
          </a:lstStyle>
          <a:p>
            <a:r>
              <a:rPr lang="zh-CN" altLang="en-US" sz="1800" b="0" dirty="0">
                <a:solidFill>
                  <a:schemeClr val="tx1"/>
                </a:solidFill>
                <a:latin typeface="微软雅黑"/>
                <a:ea typeface="微软雅黑"/>
                <a:sym typeface="微软雅黑"/>
              </a:rPr>
              <a:t>你需要的消费者洞察是</a:t>
            </a:r>
            <a:r>
              <a:rPr lang="zh-CN" altLang="en-US" sz="1800" b="0" u="sng" dirty="0">
                <a:solidFill>
                  <a:schemeClr val="tx1"/>
                </a:solidFill>
                <a:latin typeface="微软雅黑"/>
                <a:ea typeface="微软雅黑"/>
                <a:sym typeface="微软雅黑"/>
              </a:rPr>
              <a:t>                                                                                                                      </a:t>
            </a:r>
            <a:r>
              <a:rPr lang="zh-CN" altLang="en-US" sz="1800" b="0" dirty="0">
                <a:solidFill>
                  <a:schemeClr val="tx1"/>
                </a:solidFill>
                <a:latin typeface="微软雅黑"/>
                <a:ea typeface="微软雅黑"/>
                <a:sym typeface="微软雅黑"/>
              </a:rPr>
              <a:t>                        </a:t>
            </a:r>
          </a:p>
        </p:txBody>
      </p:sp>
      <p:cxnSp>
        <p:nvCxnSpPr>
          <p:cNvPr id="6" name="直接连接符 5">
            <a:extLst>
              <a:ext uri="{FF2B5EF4-FFF2-40B4-BE49-F238E27FC236}">
                <a16:creationId xmlns:a16="http://schemas.microsoft.com/office/drawing/2014/main" id="{5CB98A5D-A7A2-4A16-BCCD-508A38C17429}"/>
              </a:ext>
            </a:extLst>
          </p:cNvPr>
          <p:cNvCxnSpPr/>
          <p:nvPr/>
        </p:nvCxnSpPr>
        <p:spPr>
          <a:xfrm>
            <a:off x="3516923" y="5407413"/>
            <a:ext cx="8032652"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id="{F3888482-147E-4484-BA17-AD88AF7419D5}"/>
              </a:ext>
            </a:extLst>
          </p:cNvPr>
          <p:cNvCxnSpPr>
            <a:cxnSpLocks/>
          </p:cNvCxnSpPr>
          <p:nvPr/>
        </p:nvCxnSpPr>
        <p:spPr>
          <a:xfrm>
            <a:off x="1252025" y="6082661"/>
            <a:ext cx="1029755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0" name="Right Arrow 7">
            <a:extLst>
              <a:ext uri="{FF2B5EF4-FFF2-40B4-BE49-F238E27FC236}">
                <a16:creationId xmlns:a16="http://schemas.microsoft.com/office/drawing/2014/main" id="{F92284C5-A047-47D8-9CCF-129C1A0B7114}"/>
              </a:ext>
            </a:extLst>
          </p:cNvPr>
          <p:cNvSpPr/>
          <p:nvPr/>
        </p:nvSpPr>
        <p:spPr>
          <a:xfrm>
            <a:off x="1235303" y="4301359"/>
            <a:ext cx="2281620" cy="658920"/>
          </a:xfrm>
          <a:prstGeom prst="homePlate">
            <a:avLst/>
          </a:prstGeom>
          <a:solidFill>
            <a:schemeClr val="accent6">
              <a:lumMod val="50000"/>
            </a:schemeClr>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zh-CN" altLang="en-US" b="1" dirty="0">
                <a:ea typeface="微软雅黑" panose="020B0503020204020204" pitchFamily="34" charset="-122"/>
              </a:rPr>
              <a:t>提出商业问题</a:t>
            </a:r>
          </a:p>
        </p:txBody>
      </p:sp>
      <p:sp>
        <p:nvSpPr>
          <p:cNvPr id="11" name="幻灯片编号占位符 2">
            <a:extLst>
              <a:ext uri="{FF2B5EF4-FFF2-40B4-BE49-F238E27FC236}">
                <a16:creationId xmlns:a16="http://schemas.microsoft.com/office/drawing/2014/main" id="{27AA8A26-5F93-452A-8F36-C3BB30E71BCF}"/>
              </a:ext>
            </a:extLst>
          </p:cNvPr>
          <p:cNvSpPr>
            <a:spLocks noGrp="1"/>
          </p:cNvSpPr>
          <p:nvPr>
            <p:ph type="sldNum" sz="quarter" idx="4"/>
          </p:nvPr>
        </p:nvSpPr>
        <p:spPr>
          <a:xfrm>
            <a:off x="10856913" y="6394275"/>
            <a:ext cx="969962" cy="1968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effectLst/>
                <a:uLnTx/>
                <a:uFillTx/>
                <a:latin typeface="Arial"/>
                <a:ea typeface="微软雅黑"/>
                <a:cs typeface="+mn-cs"/>
              </a:rPr>
              <a:t>5</a:t>
            </a:r>
          </a:p>
        </p:txBody>
      </p:sp>
    </p:spTree>
    <p:extLst>
      <p:ext uri="{BB962C8B-B14F-4D97-AF65-F5344CB8AC3E}">
        <p14:creationId xmlns:p14="http://schemas.microsoft.com/office/powerpoint/2010/main" val="1446670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0423A506-845A-4960-BB8B-3D9DD27E084D}"/>
              </a:ext>
            </a:extLst>
          </p:cNvPr>
          <p:cNvSpPr txBox="1">
            <a:spLocks/>
          </p:cNvSpPr>
          <p:nvPr/>
        </p:nvSpPr>
        <p:spPr>
          <a:xfrm>
            <a:off x="616839" y="389358"/>
            <a:ext cx="8847228" cy="571500"/>
          </a:xfrm>
          <a:prstGeom prst="rect">
            <a:avLst/>
          </a:prstGeom>
        </p:spPr>
        <p:txBody>
          <a:bodyPr/>
          <a:lstStyle>
            <a:lvl1pPr algn="l" defTabSz="914400" rtl="0" eaLnBrk="1" latinLnBrk="0" hangingPunct="1">
              <a:lnSpc>
                <a:spcPct val="100000"/>
              </a:lnSpc>
              <a:spcBef>
                <a:spcPts val="600"/>
              </a:spcBef>
              <a:buNone/>
              <a:defRPr sz="2000" b="1" kern="1200">
                <a:solidFill>
                  <a:schemeClr val="tx1"/>
                </a:solidFill>
                <a:latin typeface="+mj-lt"/>
                <a:ea typeface="+mj-ea"/>
                <a:cs typeface="+mj-cs"/>
              </a:defRPr>
            </a:lvl1pPr>
          </a:lstStyle>
          <a:p>
            <a:r>
              <a:rPr lang="zh-CN" altLang="en-US" sz="2400" dirty="0"/>
              <a:t>消费者洞察可以分为战略支撑和战略实施两个层面</a:t>
            </a:r>
            <a:endParaRPr lang="zh-CN" altLang="en-US" sz="2400" dirty="0">
              <a:latin typeface="+mn-lt"/>
              <a:ea typeface="微软雅黑" panose="020B0503020204020204" pitchFamily="34" charset="-122"/>
            </a:endParaRPr>
          </a:p>
        </p:txBody>
      </p:sp>
      <p:sp>
        <p:nvSpPr>
          <p:cNvPr id="16" name="Text Placeholder 2">
            <a:extLst>
              <a:ext uri="{FF2B5EF4-FFF2-40B4-BE49-F238E27FC236}">
                <a16:creationId xmlns:a16="http://schemas.microsoft.com/office/drawing/2014/main" id="{8F1509B4-F010-42F5-A6DA-5FDFC959BE57}"/>
              </a:ext>
            </a:extLst>
          </p:cNvPr>
          <p:cNvSpPr txBox="1">
            <a:spLocks/>
          </p:cNvSpPr>
          <p:nvPr/>
        </p:nvSpPr>
        <p:spPr>
          <a:xfrm>
            <a:off x="616839" y="1130516"/>
            <a:ext cx="11071800" cy="340170"/>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dirty="0">
                <a:ea typeface="微软雅黑" panose="020B0503020204020204" pitchFamily="34" charset="-122"/>
              </a:rPr>
              <a:t>在真实的商业世界中，市场研究机构没有“选题”的机会，他们只是依据企业在不同战略阶段提出的各类商业问题，提供相应的解决方案</a:t>
            </a:r>
          </a:p>
        </p:txBody>
      </p:sp>
      <p:pic>
        <p:nvPicPr>
          <p:cNvPr id="25" name="Picture 1">
            <a:extLst>
              <a:ext uri="{FF2B5EF4-FFF2-40B4-BE49-F238E27FC236}">
                <a16:creationId xmlns:a16="http://schemas.microsoft.com/office/drawing/2014/main" id="{C0A64028-424C-4AF4-A7E7-8AE759DF221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95171"/>
          <a:stretch/>
        </p:blipFill>
        <p:spPr>
          <a:xfrm>
            <a:off x="0" y="-1"/>
            <a:ext cx="588703" cy="6858001"/>
          </a:xfrm>
          <a:prstGeom prst="rect">
            <a:avLst/>
          </a:prstGeom>
        </p:spPr>
      </p:pic>
      <p:sp>
        <p:nvSpPr>
          <p:cNvPr id="13" name="Pentagon 14">
            <a:extLst>
              <a:ext uri="{FF2B5EF4-FFF2-40B4-BE49-F238E27FC236}">
                <a16:creationId xmlns:a16="http://schemas.microsoft.com/office/drawing/2014/main" id="{E5BC7F66-A916-4575-A0BA-0C96E876229D}"/>
              </a:ext>
            </a:extLst>
          </p:cNvPr>
          <p:cNvSpPr>
            <a:spLocks noChangeArrowheads="1"/>
          </p:cNvSpPr>
          <p:nvPr/>
        </p:nvSpPr>
        <p:spPr bwMode="auto">
          <a:xfrm>
            <a:off x="8945927" y="2891321"/>
            <a:ext cx="1969600" cy="628363"/>
          </a:xfrm>
          <a:prstGeom prst="homePlate">
            <a:avLst>
              <a:gd name="adj" fmla="val 26035"/>
            </a:avLst>
          </a:prstGeom>
          <a:solidFill>
            <a:schemeClr val="accent6">
              <a:lumMod val="60000"/>
              <a:lumOff val="40000"/>
            </a:schemeClr>
          </a:solidFill>
          <a:ln w="57150">
            <a:solidFill>
              <a:srgbClr val="FFFFFF"/>
            </a:solidFill>
            <a:miter lim="800000"/>
            <a:headEnd/>
            <a:tailEnd/>
          </a:ln>
        </p:spPr>
        <p:txBody>
          <a:bodyPr wrap="none" anchor="ctr"/>
          <a:lstStyle/>
          <a:p>
            <a:endParaRPr lang="en-GB" altLang="zh-CN" b="1">
              <a:solidFill>
                <a:srgbClr val="616365"/>
              </a:solidFill>
              <a:latin typeface="微软雅黑"/>
              <a:ea typeface="微软雅黑"/>
              <a:sym typeface="微软雅黑"/>
            </a:endParaRPr>
          </a:p>
        </p:txBody>
      </p:sp>
      <p:sp>
        <p:nvSpPr>
          <p:cNvPr id="14" name="Pentagon 13">
            <a:extLst>
              <a:ext uri="{FF2B5EF4-FFF2-40B4-BE49-F238E27FC236}">
                <a16:creationId xmlns:a16="http://schemas.microsoft.com/office/drawing/2014/main" id="{AFED8525-6DA3-417D-B0B7-F5E085D626E9}"/>
              </a:ext>
            </a:extLst>
          </p:cNvPr>
          <p:cNvSpPr>
            <a:spLocks noChangeArrowheads="1"/>
          </p:cNvSpPr>
          <p:nvPr/>
        </p:nvSpPr>
        <p:spPr bwMode="auto">
          <a:xfrm>
            <a:off x="7064166" y="2886999"/>
            <a:ext cx="2013685" cy="628363"/>
          </a:xfrm>
          <a:prstGeom prst="homePlate">
            <a:avLst>
              <a:gd name="adj" fmla="val 26035"/>
            </a:avLst>
          </a:prstGeom>
          <a:solidFill>
            <a:schemeClr val="accent6">
              <a:lumMod val="60000"/>
              <a:lumOff val="40000"/>
            </a:schemeClr>
          </a:solidFill>
          <a:ln w="57150">
            <a:solidFill>
              <a:srgbClr val="FFFFFF"/>
            </a:solidFill>
            <a:miter lim="800000"/>
            <a:headEnd/>
            <a:tailEnd/>
          </a:ln>
        </p:spPr>
        <p:txBody>
          <a:bodyPr wrap="none" anchor="ctr"/>
          <a:lstStyle/>
          <a:p>
            <a:endParaRPr lang="en-GB" altLang="zh-CN" b="1">
              <a:solidFill>
                <a:srgbClr val="616365"/>
              </a:solidFill>
              <a:latin typeface="微软雅黑"/>
              <a:ea typeface="微软雅黑"/>
              <a:sym typeface="微软雅黑"/>
            </a:endParaRPr>
          </a:p>
        </p:txBody>
      </p:sp>
      <p:sp>
        <p:nvSpPr>
          <p:cNvPr id="26" name="Pentagon 13">
            <a:extLst>
              <a:ext uri="{FF2B5EF4-FFF2-40B4-BE49-F238E27FC236}">
                <a16:creationId xmlns:a16="http://schemas.microsoft.com/office/drawing/2014/main" id="{F17A7728-0E9F-4155-A542-06F4BBFA59C6}"/>
              </a:ext>
            </a:extLst>
          </p:cNvPr>
          <p:cNvSpPr>
            <a:spLocks noChangeArrowheads="1"/>
          </p:cNvSpPr>
          <p:nvPr/>
        </p:nvSpPr>
        <p:spPr bwMode="auto">
          <a:xfrm>
            <a:off x="5334141" y="2887002"/>
            <a:ext cx="1917261" cy="628363"/>
          </a:xfrm>
          <a:prstGeom prst="homePlate">
            <a:avLst>
              <a:gd name="adj" fmla="val 26035"/>
            </a:avLst>
          </a:prstGeom>
          <a:solidFill>
            <a:schemeClr val="accent6">
              <a:lumMod val="60000"/>
              <a:lumOff val="40000"/>
            </a:schemeClr>
          </a:solidFill>
          <a:ln w="57150">
            <a:solidFill>
              <a:srgbClr val="FFFFFF"/>
            </a:solidFill>
            <a:miter lim="800000"/>
            <a:headEnd/>
            <a:tailEnd/>
          </a:ln>
        </p:spPr>
        <p:txBody>
          <a:bodyPr wrap="none" anchor="ctr"/>
          <a:lstStyle/>
          <a:p>
            <a:endParaRPr lang="en-GB" altLang="zh-CN" b="1">
              <a:solidFill>
                <a:srgbClr val="616365"/>
              </a:solidFill>
              <a:latin typeface="微软雅黑"/>
              <a:ea typeface="微软雅黑"/>
              <a:sym typeface="微软雅黑"/>
            </a:endParaRPr>
          </a:p>
        </p:txBody>
      </p:sp>
      <p:sp>
        <p:nvSpPr>
          <p:cNvPr id="27" name="Pentagon 13">
            <a:extLst>
              <a:ext uri="{FF2B5EF4-FFF2-40B4-BE49-F238E27FC236}">
                <a16:creationId xmlns:a16="http://schemas.microsoft.com/office/drawing/2014/main" id="{ACE92715-63C7-4A6C-B442-23D6E8180E5D}"/>
              </a:ext>
            </a:extLst>
          </p:cNvPr>
          <p:cNvSpPr>
            <a:spLocks noChangeArrowheads="1"/>
          </p:cNvSpPr>
          <p:nvPr/>
        </p:nvSpPr>
        <p:spPr bwMode="auto">
          <a:xfrm>
            <a:off x="5130065" y="2262958"/>
            <a:ext cx="5785462" cy="628363"/>
          </a:xfrm>
          <a:prstGeom prst="homePlate">
            <a:avLst>
              <a:gd name="adj" fmla="val 26035"/>
            </a:avLst>
          </a:prstGeom>
          <a:solidFill>
            <a:schemeClr val="accent6">
              <a:lumMod val="60000"/>
              <a:lumOff val="40000"/>
            </a:schemeClr>
          </a:solidFill>
          <a:ln w="57150">
            <a:solidFill>
              <a:srgbClr val="FFFFFF"/>
            </a:solidFill>
            <a:miter lim="800000"/>
            <a:headEnd/>
            <a:tailEnd/>
          </a:ln>
        </p:spPr>
        <p:txBody>
          <a:bodyPr wrap="none" anchor="ctr"/>
          <a:lstStyle/>
          <a:p>
            <a:endParaRPr lang="en-GB" altLang="zh-CN" b="1" dirty="0">
              <a:solidFill>
                <a:srgbClr val="616365"/>
              </a:solidFill>
              <a:latin typeface="微软雅黑"/>
              <a:ea typeface="微软雅黑"/>
              <a:sym typeface="微软雅黑"/>
            </a:endParaRPr>
          </a:p>
        </p:txBody>
      </p:sp>
      <p:sp>
        <p:nvSpPr>
          <p:cNvPr id="28" name="Pentagon 13">
            <a:extLst>
              <a:ext uri="{FF2B5EF4-FFF2-40B4-BE49-F238E27FC236}">
                <a16:creationId xmlns:a16="http://schemas.microsoft.com/office/drawing/2014/main" id="{0FC746B7-6E12-4339-B28B-F4002F497FBB}"/>
              </a:ext>
            </a:extLst>
          </p:cNvPr>
          <p:cNvSpPr>
            <a:spLocks noChangeArrowheads="1"/>
          </p:cNvSpPr>
          <p:nvPr/>
        </p:nvSpPr>
        <p:spPr bwMode="auto">
          <a:xfrm>
            <a:off x="1749599" y="2258643"/>
            <a:ext cx="3953399" cy="1256719"/>
          </a:xfrm>
          <a:prstGeom prst="homePlate">
            <a:avLst>
              <a:gd name="adj" fmla="val 26035"/>
            </a:avLst>
          </a:prstGeom>
          <a:solidFill>
            <a:schemeClr val="accent6">
              <a:lumMod val="50000"/>
            </a:schemeClr>
          </a:solidFill>
          <a:ln w="57150">
            <a:solidFill>
              <a:srgbClr val="FFFFFF"/>
            </a:solidFill>
            <a:miter lim="800000"/>
            <a:headEnd/>
            <a:tailEnd/>
          </a:ln>
        </p:spPr>
        <p:txBody>
          <a:bodyPr wrap="none" anchor="ctr"/>
          <a:lstStyle/>
          <a:p>
            <a:endParaRPr lang="en-GB" altLang="zh-CN" b="1" dirty="0">
              <a:solidFill>
                <a:srgbClr val="616365"/>
              </a:solidFill>
              <a:latin typeface="微软雅黑"/>
              <a:ea typeface="微软雅黑"/>
              <a:sym typeface="微软雅黑"/>
            </a:endParaRPr>
          </a:p>
        </p:txBody>
      </p:sp>
      <p:sp>
        <p:nvSpPr>
          <p:cNvPr id="29" name="TextBox 11">
            <a:extLst>
              <a:ext uri="{FF2B5EF4-FFF2-40B4-BE49-F238E27FC236}">
                <a16:creationId xmlns:a16="http://schemas.microsoft.com/office/drawing/2014/main" id="{6139B8C9-1A76-4DDE-B5D3-0469F4FE4F35}"/>
              </a:ext>
            </a:extLst>
          </p:cNvPr>
          <p:cNvSpPr txBox="1"/>
          <p:nvPr/>
        </p:nvSpPr>
        <p:spPr>
          <a:xfrm>
            <a:off x="7317667" y="2370277"/>
            <a:ext cx="3760550" cy="369332"/>
          </a:xfrm>
          <a:prstGeom prst="rect">
            <a:avLst/>
          </a:prstGeom>
          <a:noFill/>
        </p:spPr>
        <p:txBody>
          <a:bodyPr wrap="square" rtlCol="0">
            <a:spAutoFit/>
          </a:bodyPr>
          <a:lstStyle/>
          <a:p>
            <a:r>
              <a:rPr lang="zh-CN" altLang="en-US" dirty="0">
                <a:solidFill>
                  <a:schemeClr val="bg1"/>
                </a:solidFill>
                <a:latin typeface="微软雅黑"/>
                <a:ea typeface="微软雅黑"/>
                <a:sym typeface="微软雅黑"/>
              </a:rPr>
              <a:t>战略实施阶段</a:t>
            </a:r>
          </a:p>
        </p:txBody>
      </p:sp>
      <p:sp>
        <p:nvSpPr>
          <p:cNvPr id="30" name="TextBox 15">
            <a:extLst>
              <a:ext uri="{FF2B5EF4-FFF2-40B4-BE49-F238E27FC236}">
                <a16:creationId xmlns:a16="http://schemas.microsoft.com/office/drawing/2014/main" id="{0A6376E3-317B-4568-9915-C4AF11F34AAB}"/>
              </a:ext>
            </a:extLst>
          </p:cNvPr>
          <p:cNvSpPr txBox="1"/>
          <p:nvPr/>
        </p:nvSpPr>
        <p:spPr>
          <a:xfrm>
            <a:off x="2095620" y="2409478"/>
            <a:ext cx="3760550" cy="923330"/>
          </a:xfrm>
          <a:prstGeom prst="rect">
            <a:avLst/>
          </a:prstGeom>
          <a:noFill/>
        </p:spPr>
        <p:txBody>
          <a:bodyPr wrap="square" rtlCol="0">
            <a:spAutoFit/>
          </a:bodyPr>
          <a:lstStyle/>
          <a:p>
            <a:r>
              <a:rPr lang="zh-CN" altLang="en-US" dirty="0">
                <a:solidFill>
                  <a:schemeClr val="bg1"/>
                </a:solidFill>
                <a:latin typeface="微软雅黑"/>
                <a:ea typeface="微软雅黑"/>
                <a:sym typeface="微软雅黑"/>
              </a:rPr>
              <a:t>战略制定阶段</a:t>
            </a:r>
            <a:endParaRPr lang="en-US" altLang="zh-CN" dirty="0">
              <a:solidFill>
                <a:schemeClr val="bg1"/>
              </a:solidFill>
              <a:latin typeface="微软雅黑"/>
              <a:ea typeface="微软雅黑"/>
              <a:sym typeface="微软雅黑"/>
            </a:endParaRPr>
          </a:p>
          <a:p>
            <a:endParaRPr lang="en-US" altLang="zh-CN" dirty="0">
              <a:solidFill>
                <a:schemeClr val="bg1"/>
              </a:solidFill>
              <a:latin typeface="微软雅黑"/>
              <a:ea typeface="微软雅黑"/>
              <a:sym typeface="微软雅黑"/>
            </a:endParaRPr>
          </a:p>
          <a:p>
            <a:r>
              <a:rPr lang="en-US" altLang="zh-CN" dirty="0">
                <a:solidFill>
                  <a:schemeClr val="bg1"/>
                </a:solidFill>
                <a:latin typeface="微软雅黑"/>
                <a:ea typeface="微软雅黑"/>
                <a:sym typeface="微软雅黑"/>
              </a:rPr>
              <a:t>-- </a:t>
            </a:r>
            <a:r>
              <a:rPr lang="zh-CN" altLang="en-US" dirty="0">
                <a:solidFill>
                  <a:schemeClr val="bg1"/>
                </a:solidFill>
                <a:latin typeface="微软雅黑"/>
                <a:ea typeface="微软雅黑"/>
                <a:sym typeface="微软雅黑"/>
              </a:rPr>
              <a:t>市场机会研究</a:t>
            </a:r>
          </a:p>
        </p:txBody>
      </p:sp>
      <p:sp>
        <p:nvSpPr>
          <p:cNvPr id="31" name="TextBox 18">
            <a:extLst>
              <a:ext uri="{FF2B5EF4-FFF2-40B4-BE49-F238E27FC236}">
                <a16:creationId xmlns:a16="http://schemas.microsoft.com/office/drawing/2014/main" id="{15F6B320-F6AE-4C81-B5F7-96C678396924}"/>
              </a:ext>
            </a:extLst>
          </p:cNvPr>
          <p:cNvSpPr txBox="1"/>
          <p:nvPr/>
        </p:nvSpPr>
        <p:spPr>
          <a:xfrm>
            <a:off x="5700928" y="3027568"/>
            <a:ext cx="3760550" cy="369332"/>
          </a:xfrm>
          <a:prstGeom prst="rect">
            <a:avLst/>
          </a:prstGeom>
          <a:noFill/>
        </p:spPr>
        <p:txBody>
          <a:bodyPr wrap="square" rtlCol="0">
            <a:spAutoFit/>
          </a:bodyPr>
          <a:lstStyle/>
          <a:p>
            <a:r>
              <a:rPr lang="en-US" altLang="zh-CN" dirty="0">
                <a:solidFill>
                  <a:schemeClr val="bg1"/>
                </a:solidFill>
                <a:latin typeface="微软雅黑"/>
                <a:ea typeface="微软雅黑"/>
                <a:sym typeface="微软雅黑"/>
              </a:rPr>
              <a:t>--</a:t>
            </a:r>
            <a:r>
              <a:rPr lang="zh-CN" altLang="en-US" dirty="0">
                <a:solidFill>
                  <a:schemeClr val="bg1"/>
                </a:solidFill>
                <a:latin typeface="微软雅黑"/>
                <a:ea typeface="微软雅黑"/>
                <a:sym typeface="微软雅黑"/>
              </a:rPr>
              <a:t>产品研究</a:t>
            </a:r>
          </a:p>
        </p:txBody>
      </p:sp>
      <p:sp>
        <p:nvSpPr>
          <p:cNvPr id="32" name="TextBox 19">
            <a:extLst>
              <a:ext uri="{FF2B5EF4-FFF2-40B4-BE49-F238E27FC236}">
                <a16:creationId xmlns:a16="http://schemas.microsoft.com/office/drawing/2014/main" id="{F7A31DDA-B322-437D-B604-B0756B245F0B}"/>
              </a:ext>
            </a:extLst>
          </p:cNvPr>
          <p:cNvSpPr txBox="1"/>
          <p:nvPr/>
        </p:nvSpPr>
        <p:spPr>
          <a:xfrm>
            <a:off x="7412549" y="3027568"/>
            <a:ext cx="3760550" cy="369332"/>
          </a:xfrm>
          <a:prstGeom prst="rect">
            <a:avLst/>
          </a:prstGeom>
          <a:noFill/>
        </p:spPr>
        <p:txBody>
          <a:bodyPr wrap="square" rtlCol="0">
            <a:spAutoFit/>
          </a:bodyPr>
          <a:lstStyle/>
          <a:p>
            <a:r>
              <a:rPr lang="en-US" altLang="zh-CN" dirty="0">
                <a:solidFill>
                  <a:schemeClr val="bg1"/>
                </a:solidFill>
                <a:latin typeface="微软雅黑"/>
                <a:ea typeface="微软雅黑"/>
                <a:sym typeface="微软雅黑"/>
              </a:rPr>
              <a:t>--</a:t>
            </a:r>
            <a:r>
              <a:rPr lang="zh-CN" altLang="en-US" dirty="0">
                <a:solidFill>
                  <a:schemeClr val="bg1"/>
                </a:solidFill>
                <a:latin typeface="微软雅黑"/>
                <a:ea typeface="微软雅黑"/>
                <a:sym typeface="微软雅黑"/>
              </a:rPr>
              <a:t>营销研究</a:t>
            </a:r>
          </a:p>
        </p:txBody>
      </p:sp>
      <p:sp>
        <p:nvSpPr>
          <p:cNvPr id="33" name="TextBox 20">
            <a:extLst>
              <a:ext uri="{FF2B5EF4-FFF2-40B4-BE49-F238E27FC236}">
                <a16:creationId xmlns:a16="http://schemas.microsoft.com/office/drawing/2014/main" id="{6B81835B-7DDA-4920-8F32-B784257FA495}"/>
              </a:ext>
            </a:extLst>
          </p:cNvPr>
          <p:cNvSpPr txBox="1"/>
          <p:nvPr/>
        </p:nvSpPr>
        <p:spPr>
          <a:xfrm>
            <a:off x="9206508" y="3027568"/>
            <a:ext cx="1759165" cy="369332"/>
          </a:xfrm>
          <a:prstGeom prst="rect">
            <a:avLst/>
          </a:prstGeom>
          <a:noFill/>
        </p:spPr>
        <p:txBody>
          <a:bodyPr wrap="square" rtlCol="0">
            <a:spAutoFit/>
          </a:bodyPr>
          <a:lstStyle/>
          <a:p>
            <a:r>
              <a:rPr lang="en-US" altLang="zh-CN" dirty="0">
                <a:solidFill>
                  <a:schemeClr val="bg1"/>
                </a:solidFill>
                <a:latin typeface="微软雅黑"/>
                <a:ea typeface="微软雅黑"/>
                <a:sym typeface="微软雅黑"/>
              </a:rPr>
              <a:t>--</a:t>
            </a:r>
            <a:r>
              <a:rPr lang="zh-CN" altLang="en-US" dirty="0">
                <a:solidFill>
                  <a:schemeClr val="bg1"/>
                </a:solidFill>
                <a:latin typeface="微软雅黑"/>
                <a:ea typeface="微软雅黑"/>
                <a:sym typeface="微软雅黑"/>
              </a:rPr>
              <a:t>渠道研究</a:t>
            </a:r>
          </a:p>
        </p:txBody>
      </p:sp>
      <p:sp>
        <p:nvSpPr>
          <p:cNvPr id="34" name="Oval 21">
            <a:extLst>
              <a:ext uri="{FF2B5EF4-FFF2-40B4-BE49-F238E27FC236}">
                <a16:creationId xmlns:a16="http://schemas.microsoft.com/office/drawing/2014/main" id="{E3272C87-C097-466E-8066-563C5A27AAFA}"/>
              </a:ext>
            </a:extLst>
          </p:cNvPr>
          <p:cNvSpPr/>
          <p:nvPr/>
        </p:nvSpPr>
        <p:spPr>
          <a:xfrm>
            <a:off x="1512018" y="2096058"/>
            <a:ext cx="475161" cy="492405"/>
          </a:xfrm>
          <a:prstGeom prst="ellipse">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dirty="0">
                <a:solidFill>
                  <a:schemeClr val="accent6">
                    <a:lumMod val="95000"/>
                    <a:lumOff val="5000"/>
                  </a:schemeClr>
                </a:solidFill>
                <a:latin typeface="微软雅黑"/>
                <a:ea typeface="微软雅黑"/>
                <a:sym typeface="微软雅黑"/>
              </a:rPr>
              <a:t>1</a:t>
            </a:r>
            <a:endParaRPr lang="zh-CN" altLang="en-US" dirty="0">
              <a:solidFill>
                <a:schemeClr val="accent6">
                  <a:lumMod val="95000"/>
                  <a:lumOff val="5000"/>
                </a:schemeClr>
              </a:solidFill>
              <a:latin typeface="微软雅黑"/>
              <a:ea typeface="微软雅黑"/>
              <a:sym typeface="微软雅黑"/>
            </a:endParaRPr>
          </a:p>
        </p:txBody>
      </p:sp>
      <p:sp>
        <p:nvSpPr>
          <p:cNvPr id="35" name="Oval 22">
            <a:extLst>
              <a:ext uri="{FF2B5EF4-FFF2-40B4-BE49-F238E27FC236}">
                <a16:creationId xmlns:a16="http://schemas.microsoft.com/office/drawing/2014/main" id="{206B8881-641C-404F-8E39-6A6B99915B3F}"/>
              </a:ext>
            </a:extLst>
          </p:cNvPr>
          <p:cNvSpPr/>
          <p:nvPr/>
        </p:nvSpPr>
        <p:spPr>
          <a:xfrm>
            <a:off x="5381009" y="2617803"/>
            <a:ext cx="475161" cy="492405"/>
          </a:xfrm>
          <a:prstGeom prst="ellipse">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dirty="0">
                <a:solidFill>
                  <a:schemeClr val="accent6">
                    <a:lumMod val="95000"/>
                    <a:lumOff val="5000"/>
                  </a:schemeClr>
                </a:solidFill>
                <a:latin typeface="微软雅黑"/>
                <a:ea typeface="微软雅黑"/>
                <a:sym typeface="微软雅黑"/>
              </a:rPr>
              <a:t>2</a:t>
            </a:r>
            <a:endParaRPr lang="zh-CN" altLang="en-US" dirty="0">
              <a:solidFill>
                <a:schemeClr val="accent6">
                  <a:lumMod val="95000"/>
                  <a:lumOff val="5000"/>
                </a:schemeClr>
              </a:solidFill>
              <a:latin typeface="微软雅黑"/>
              <a:ea typeface="微软雅黑"/>
              <a:sym typeface="微软雅黑"/>
            </a:endParaRPr>
          </a:p>
        </p:txBody>
      </p:sp>
      <p:sp>
        <p:nvSpPr>
          <p:cNvPr id="36" name="Oval 23">
            <a:extLst>
              <a:ext uri="{FF2B5EF4-FFF2-40B4-BE49-F238E27FC236}">
                <a16:creationId xmlns:a16="http://schemas.microsoft.com/office/drawing/2014/main" id="{1854E74A-ABC3-48C7-A649-D8BAF7E60516}"/>
              </a:ext>
            </a:extLst>
          </p:cNvPr>
          <p:cNvSpPr/>
          <p:nvPr/>
        </p:nvSpPr>
        <p:spPr>
          <a:xfrm>
            <a:off x="7055392" y="2617803"/>
            <a:ext cx="475161" cy="492405"/>
          </a:xfrm>
          <a:prstGeom prst="ellipse">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dirty="0">
                <a:solidFill>
                  <a:schemeClr val="accent6">
                    <a:lumMod val="95000"/>
                    <a:lumOff val="5000"/>
                  </a:schemeClr>
                </a:solidFill>
                <a:latin typeface="微软雅黑"/>
                <a:ea typeface="微软雅黑"/>
                <a:sym typeface="微软雅黑"/>
              </a:rPr>
              <a:t>3</a:t>
            </a:r>
            <a:endParaRPr lang="zh-CN" altLang="en-US" dirty="0">
              <a:solidFill>
                <a:schemeClr val="accent6">
                  <a:lumMod val="95000"/>
                  <a:lumOff val="5000"/>
                </a:schemeClr>
              </a:solidFill>
              <a:latin typeface="微软雅黑"/>
              <a:ea typeface="微软雅黑"/>
              <a:sym typeface="微软雅黑"/>
            </a:endParaRPr>
          </a:p>
        </p:txBody>
      </p:sp>
      <p:sp>
        <p:nvSpPr>
          <p:cNvPr id="37" name="Oval 24">
            <a:extLst>
              <a:ext uri="{FF2B5EF4-FFF2-40B4-BE49-F238E27FC236}">
                <a16:creationId xmlns:a16="http://schemas.microsoft.com/office/drawing/2014/main" id="{1BE195B8-FCE5-41B6-BFFE-F3FE6EA64F4C}"/>
              </a:ext>
            </a:extLst>
          </p:cNvPr>
          <p:cNvSpPr/>
          <p:nvPr/>
        </p:nvSpPr>
        <p:spPr>
          <a:xfrm>
            <a:off x="8729774" y="2617803"/>
            <a:ext cx="475161" cy="492405"/>
          </a:xfrm>
          <a:prstGeom prst="ellipse">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dirty="0">
                <a:solidFill>
                  <a:schemeClr val="accent6">
                    <a:lumMod val="95000"/>
                    <a:lumOff val="5000"/>
                  </a:schemeClr>
                </a:solidFill>
                <a:latin typeface="微软雅黑"/>
                <a:ea typeface="微软雅黑"/>
                <a:sym typeface="微软雅黑"/>
              </a:rPr>
              <a:t>4</a:t>
            </a:r>
            <a:endParaRPr lang="zh-CN" altLang="en-US" dirty="0">
              <a:solidFill>
                <a:schemeClr val="accent6">
                  <a:lumMod val="95000"/>
                  <a:lumOff val="5000"/>
                </a:schemeClr>
              </a:solidFill>
              <a:latin typeface="微软雅黑"/>
              <a:ea typeface="微软雅黑"/>
              <a:sym typeface="微软雅黑"/>
            </a:endParaRPr>
          </a:p>
        </p:txBody>
      </p:sp>
      <p:sp>
        <p:nvSpPr>
          <p:cNvPr id="38" name="TextBox 25">
            <a:extLst>
              <a:ext uri="{FF2B5EF4-FFF2-40B4-BE49-F238E27FC236}">
                <a16:creationId xmlns:a16="http://schemas.microsoft.com/office/drawing/2014/main" id="{AD43A8F7-7E01-4A08-8938-96EA91FE04E0}"/>
              </a:ext>
            </a:extLst>
          </p:cNvPr>
          <p:cNvSpPr txBox="1"/>
          <p:nvPr/>
        </p:nvSpPr>
        <p:spPr>
          <a:xfrm>
            <a:off x="1768616" y="4099889"/>
            <a:ext cx="3147133" cy="923330"/>
          </a:xfrm>
          <a:prstGeom prst="rect">
            <a:avLst/>
          </a:prstGeom>
          <a:noFill/>
        </p:spPr>
        <p:txBody>
          <a:bodyPr wrap="square" rtlCol="0">
            <a:spAutoFit/>
          </a:bodyPr>
          <a:lstStyle>
            <a:defPPr>
              <a:defRPr lang="en-US"/>
            </a:defPPr>
            <a:lvl1pPr>
              <a:defRPr sz="1600" b="1">
                <a:solidFill>
                  <a:schemeClr val="accent6"/>
                </a:solidFill>
              </a:defRPr>
            </a:lvl1pPr>
          </a:lstStyle>
          <a:p>
            <a:pPr marL="177800" indent="-177800">
              <a:buFont typeface="Arial" pitchFamily="34" charset="0"/>
              <a:buChar char="•"/>
            </a:pPr>
            <a:r>
              <a:rPr lang="zh-CN" altLang="en-US" sz="1800" b="0" dirty="0">
                <a:latin typeface="微软雅黑"/>
                <a:ea typeface="微软雅黑"/>
                <a:sym typeface="微软雅黑"/>
              </a:rPr>
              <a:t>理解市场和竞争环境，为公司的战略规划提供输入，制定差异化的产品市场策略</a:t>
            </a:r>
          </a:p>
        </p:txBody>
      </p:sp>
      <p:sp>
        <p:nvSpPr>
          <p:cNvPr id="40" name="TextBox 27">
            <a:extLst>
              <a:ext uri="{FF2B5EF4-FFF2-40B4-BE49-F238E27FC236}">
                <a16:creationId xmlns:a16="http://schemas.microsoft.com/office/drawing/2014/main" id="{F2362E47-D1E7-4230-B076-9B3AF57E2407}"/>
              </a:ext>
            </a:extLst>
          </p:cNvPr>
          <p:cNvSpPr txBox="1"/>
          <p:nvPr/>
        </p:nvSpPr>
        <p:spPr>
          <a:xfrm>
            <a:off x="5281291" y="4099889"/>
            <a:ext cx="1858508" cy="1754326"/>
          </a:xfrm>
          <a:prstGeom prst="rect">
            <a:avLst/>
          </a:prstGeom>
          <a:noFill/>
        </p:spPr>
        <p:txBody>
          <a:bodyPr wrap="square" rtlCol="0">
            <a:spAutoFit/>
          </a:bodyPr>
          <a:lstStyle>
            <a:defPPr>
              <a:defRPr lang="en-US"/>
            </a:defPPr>
            <a:lvl1pPr>
              <a:defRPr sz="1600" b="1">
                <a:solidFill>
                  <a:schemeClr val="accent6"/>
                </a:solidFill>
              </a:defRPr>
            </a:lvl1pPr>
          </a:lstStyle>
          <a:p>
            <a:pPr marL="177800" indent="-177800">
              <a:buFont typeface="Arial" pitchFamily="34" charset="0"/>
              <a:buChar char="•"/>
            </a:pPr>
            <a:r>
              <a:rPr lang="zh-CN" altLang="en-US" sz="1800" b="0" dirty="0">
                <a:latin typeface="微软雅黑"/>
                <a:ea typeface="微软雅黑"/>
                <a:sym typeface="微软雅黑"/>
              </a:rPr>
              <a:t>在产品整个生命周期中，为优化概念和产品，提高产品体验并最终提高产品的销售</a:t>
            </a:r>
          </a:p>
        </p:txBody>
      </p:sp>
      <p:sp>
        <p:nvSpPr>
          <p:cNvPr id="41" name="TextBox 28">
            <a:extLst>
              <a:ext uri="{FF2B5EF4-FFF2-40B4-BE49-F238E27FC236}">
                <a16:creationId xmlns:a16="http://schemas.microsoft.com/office/drawing/2014/main" id="{3119B67D-9322-4333-8BC2-7CB811E68389}"/>
              </a:ext>
            </a:extLst>
          </p:cNvPr>
          <p:cNvSpPr txBox="1"/>
          <p:nvPr/>
        </p:nvSpPr>
        <p:spPr>
          <a:xfrm>
            <a:off x="7093541" y="4099889"/>
            <a:ext cx="1858508" cy="1477328"/>
          </a:xfrm>
          <a:prstGeom prst="rect">
            <a:avLst/>
          </a:prstGeom>
          <a:noFill/>
        </p:spPr>
        <p:txBody>
          <a:bodyPr wrap="square" rtlCol="0">
            <a:spAutoFit/>
          </a:bodyPr>
          <a:lstStyle>
            <a:defPPr>
              <a:defRPr lang="en-US"/>
            </a:defPPr>
            <a:lvl1pPr>
              <a:defRPr sz="1600" b="1">
                <a:solidFill>
                  <a:schemeClr val="accent6"/>
                </a:solidFill>
              </a:defRPr>
            </a:lvl1pPr>
          </a:lstStyle>
          <a:p>
            <a:pPr marL="177800" indent="-177800">
              <a:buFont typeface="Arial" pitchFamily="34" charset="0"/>
              <a:buChar char="•"/>
            </a:pPr>
            <a:r>
              <a:rPr lang="zh-CN" altLang="en-US" sz="1800" b="0" dirty="0">
                <a:latin typeface="微软雅黑"/>
                <a:ea typeface="微软雅黑"/>
                <a:sym typeface="微软雅黑"/>
              </a:rPr>
              <a:t>在营销的各个环节提供洞察，优化营销创意，选择营销渠道，评估营销效果</a:t>
            </a:r>
          </a:p>
        </p:txBody>
      </p:sp>
      <p:sp>
        <p:nvSpPr>
          <p:cNvPr id="42" name="TextBox 29">
            <a:extLst>
              <a:ext uri="{FF2B5EF4-FFF2-40B4-BE49-F238E27FC236}">
                <a16:creationId xmlns:a16="http://schemas.microsoft.com/office/drawing/2014/main" id="{0AC545A0-A52D-4BB9-9C78-99353F5055C3}"/>
              </a:ext>
            </a:extLst>
          </p:cNvPr>
          <p:cNvSpPr txBox="1"/>
          <p:nvPr/>
        </p:nvSpPr>
        <p:spPr>
          <a:xfrm>
            <a:off x="8951227" y="4099889"/>
            <a:ext cx="1858508" cy="1477328"/>
          </a:xfrm>
          <a:prstGeom prst="rect">
            <a:avLst/>
          </a:prstGeom>
          <a:noFill/>
        </p:spPr>
        <p:txBody>
          <a:bodyPr wrap="square" rtlCol="0">
            <a:spAutoFit/>
          </a:bodyPr>
          <a:lstStyle>
            <a:defPPr>
              <a:defRPr lang="en-US"/>
            </a:defPPr>
            <a:lvl1pPr>
              <a:defRPr sz="1600" b="1">
                <a:solidFill>
                  <a:schemeClr val="accent6"/>
                </a:solidFill>
              </a:defRPr>
            </a:lvl1pPr>
          </a:lstStyle>
          <a:p>
            <a:pPr marL="177800" indent="-177800">
              <a:buFont typeface="Arial" pitchFamily="34" charset="0"/>
              <a:buChar char="•"/>
            </a:pPr>
            <a:r>
              <a:rPr lang="zh-CN" altLang="en-US" sz="1800" b="0" dirty="0">
                <a:latin typeface="微软雅黑"/>
                <a:ea typeface="微软雅黑"/>
                <a:sym typeface="微软雅黑"/>
              </a:rPr>
              <a:t>通过对于渠道的研究优化消费者的购买体验，提高渠道转化率</a:t>
            </a:r>
          </a:p>
        </p:txBody>
      </p:sp>
      <p:sp>
        <p:nvSpPr>
          <p:cNvPr id="23" name="幻灯片编号占位符 2">
            <a:extLst>
              <a:ext uri="{FF2B5EF4-FFF2-40B4-BE49-F238E27FC236}">
                <a16:creationId xmlns:a16="http://schemas.microsoft.com/office/drawing/2014/main" id="{CEDFAEDE-6F1B-4B8F-B6AA-20F30B7E0154}"/>
              </a:ext>
            </a:extLst>
          </p:cNvPr>
          <p:cNvSpPr>
            <a:spLocks noGrp="1"/>
          </p:cNvSpPr>
          <p:nvPr>
            <p:ph type="sldNum" sz="quarter" idx="4"/>
          </p:nvPr>
        </p:nvSpPr>
        <p:spPr>
          <a:xfrm>
            <a:off x="10856913" y="6394275"/>
            <a:ext cx="969962" cy="1968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effectLst/>
                <a:uLnTx/>
                <a:uFillTx/>
                <a:latin typeface="Arial"/>
                <a:ea typeface="微软雅黑"/>
                <a:cs typeface="+mn-cs"/>
              </a:rPr>
              <a:t>6</a:t>
            </a:r>
          </a:p>
        </p:txBody>
      </p:sp>
    </p:spTree>
    <p:extLst>
      <p:ext uri="{BB962C8B-B14F-4D97-AF65-F5344CB8AC3E}">
        <p14:creationId xmlns:p14="http://schemas.microsoft.com/office/powerpoint/2010/main" val="2129607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0423A506-845A-4960-BB8B-3D9DD27E084D}"/>
              </a:ext>
            </a:extLst>
          </p:cNvPr>
          <p:cNvSpPr txBox="1">
            <a:spLocks/>
          </p:cNvSpPr>
          <p:nvPr/>
        </p:nvSpPr>
        <p:spPr>
          <a:xfrm>
            <a:off x="616839" y="389358"/>
            <a:ext cx="8847228" cy="571500"/>
          </a:xfrm>
          <a:prstGeom prst="rect">
            <a:avLst/>
          </a:prstGeom>
        </p:spPr>
        <p:txBody>
          <a:bodyPr/>
          <a:lstStyle>
            <a:lvl1pPr algn="l" defTabSz="914400" rtl="0" eaLnBrk="1" latinLnBrk="0" hangingPunct="1">
              <a:lnSpc>
                <a:spcPct val="100000"/>
              </a:lnSpc>
              <a:spcBef>
                <a:spcPts val="600"/>
              </a:spcBef>
              <a:buNone/>
              <a:defRPr sz="2000" b="1" kern="1200">
                <a:solidFill>
                  <a:schemeClr val="tx1"/>
                </a:solidFill>
                <a:latin typeface="+mj-lt"/>
                <a:ea typeface="+mj-ea"/>
                <a:cs typeface="+mj-cs"/>
              </a:defRPr>
            </a:lvl1pPr>
          </a:lstStyle>
          <a:p>
            <a:r>
              <a:rPr lang="en-US" altLang="zh-CN" sz="2400" dirty="0"/>
              <a:t>1. </a:t>
            </a:r>
            <a:r>
              <a:rPr lang="zh-CN" altLang="en-US" sz="2400" dirty="0"/>
              <a:t>市场机会研究</a:t>
            </a:r>
            <a:endParaRPr lang="zh-CN" altLang="en-US" sz="2400" dirty="0">
              <a:latin typeface="+mn-lt"/>
              <a:ea typeface="微软雅黑" panose="020B0503020204020204" pitchFamily="34" charset="-122"/>
            </a:endParaRPr>
          </a:p>
        </p:txBody>
      </p:sp>
      <p:sp>
        <p:nvSpPr>
          <p:cNvPr id="16" name="Text Placeholder 2">
            <a:extLst>
              <a:ext uri="{FF2B5EF4-FFF2-40B4-BE49-F238E27FC236}">
                <a16:creationId xmlns:a16="http://schemas.microsoft.com/office/drawing/2014/main" id="{8F1509B4-F010-42F5-A6DA-5FDFC959BE57}"/>
              </a:ext>
            </a:extLst>
          </p:cNvPr>
          <p:cNvSpPr txBox="1">
            <a:spLocks/>
          </p:cNvSpPr>
          <p:nvPr/>
        </p:nvSpPr>
        <p:spPr>
          <a:xfrm>
            <a:off x="616839" y="1130516"/>
            <a:ext cx="11071800" cy="340170"/>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dirty="0">
                <a:ea typeface="微软雅黑" panose="020B0503020204020204" pitchFamily="34" charset="-122"/>
              </a:rPr>
              <a:t>在市场机会研究中，企业通常会提出三类商业问题</a:t>
            </a:r>
          </a:p>
        </p:txBody>
      </p:sp>
      <p:pic>
        <p:nvPicPr>
          <p:cNvPr id="25" name="Picture 1">
            <a:extLst>
              <a:ext uri="{FF2B5EF4-FFF2-40B4-BE49-F238E27FC236}">
                <a16:creationId xmlns:a16="http://schemas.microsoft.com/office/drawing/2014/main" id="{C0A64028-424C-4AF4-A7E7-8AE759DF221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95171"/>
          <a:stretch/>
        </p:blipFill>
        <p:spPr>
          <a:xfrm>
            <a:off x="0" y="-1"/>
            <a:ext cx="588703" cy="6858001"/>
          </a:xfrm>
          <a:prstGeom prst="rect">
            <a:avLst/>
          </a:prstGeom>
        </p:spPr>
      </p:pic>
      <p:cxnSp>
        <p:nvCxnSpPr>
          <p:cNvPr id="23" name="Straight Connector 20">
            <a:extLst>
              <a:ext uri="{FF2B5EF4-FFF2-40B4-BE49-F238E27FC236}">
                <a16:creationId xmlns:a16="http://schemas.microsoft.com/office/drawing/2014/main" id="{0288BA7E-958B-45BE-8041-5065642BCEF2}"/>
              </a:ext>
            </a:extLst>
          </p:cNvPr>
          <p:cNvCxnSpPr/>
          <p:nvPr/>
        </p:nvCxnSpPr>
        <p:spPr>
          <a:xfrm>
            <a:off x="1336503" y="2854832"/>
            <a:ext cx="3169242" cy="0"/>
          </a:xfrm>
          <a:prstGeom prst="line">
            <a:avLst/>
          </a:prstGeom>
          <a:ln w="38100">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4" name="TextBox 21">
            <a:extLst>
              <a:ext uri="{FF2B5EF4-FFF2-40B4-BE49-F238E27FC236}">
                <a16:creationId xmlns:a16="http://schemas.microsoft.com/office/drawing/2014/main" id="{70468726-A2EB-4D26-BC2B-C2E86D916477}"/>
              </a:ext>
            </a:extLst>
          </p:cNvPr>
          <p:cNvSpPr txBox="1"/>
          <p:nvPr/>
        </p:nvSpPr>
        <p:spPr>
          <a:xfrm>
            <a:off x="1382856" y="2295543"/>
            <a:ext cx="3169242" cy="369333"/>
          </a:xfrm>
          <a:prstGeom prst="rect">
            <a:avLst/>
          </a:prstGeom>
          <a:noFill/>
        </p:spPr>
        <p:txBody>
          <a:bodyPr wrap="square" rtlCol="0">
            <a:spAutoFit/>
          </a:bodyPr>
          <a:lstStyle>
            <a:defPPr>
              <a:defRPr lang="en-US"/>
            </a:defPPr>
            <a:lvl1pPr>
              <a:defRPr sz="1600" b="1">
                <a:solidFill>
                  <a:schemeClr val="accent6"/>
                </a:solidFill>
              </a:defRPr>
            </a:lvl1pPr>
          </a:lstStyle>
          <a:p>
            <a:r>
              <a:rPr lang="zh-CN" altLang="en-US" sz="1800" dirty="0">
                <a:latin typeface="微软雅黑"/>
                <a:ea typeface="微软雅黑"/>
                <a:sym typeface="微软雅黑"/>
              </a:rPr>
              <a:t>品类潜力</a:t>
            </a:r>
          </a:p>
        </p:txBody>
      </p:sp>
      <p:sp>
        <p:nvSpPr>
          <p:cNvPr id="39" name="TextBox 22">
            <a:extLst>
              <a:ext uri="{FF2B5EF4-FFF2-40B4-BE49-F238E27FC236}">
                <a16:creationId xmlns:a16="http://schemas.microsoft.com/office/drawing/2014/main" id="{8F0C96AF-9272-4238-B217-B0205B4B68E5}"/>
              </a:ext>
            </a:extLst>
          </p:cNvPr>
          <p:cNvSpPr txBox="1"/>
          <p:nvPr/>
        </p:nvSpPr>
        <p:spPr>
          <a:xfrm>
            <a:off x="1336503" y="3060343"/>
            <a:ext cx="3169242" cy="923329"/>
          </a:xfrm>
          <a:prstGeom prst="rect">
            <a:avLst/>
          </a:prstGeom>
          <a:noFill/>
        </p:spPr>
        <p:txBody>
          <a:bodyPr wrap="square" rtlCol="0">
            <a:spAutoFit/>
          </a:bodyPr>
          <a:lstStyle>
            <a:defPPr>
              <a:defRPr lang="en-US"/>
            </a:defPPr>
            <a:lvl1pPr>
              <a:defRPr sz="1600" b="1">
                <a:solidFill>
                  <a:schemeClr val="accent6"/>
                </a:solidFill>
              </a:defRPr>
            </a:lvl1pPr>
          </a:lstStyle>
          <a:p>
            <a:pPr marL="177800" indent="-177800">
              <a:buFont typeface="Arial" pitchFamily="34" charset="0"/>
              <a:buChar char="•"/>
            </a:pPr>
            <a:r>
              <a:rPr lang="zh-CN" altLang="en-US" sz="1800" b="0" dirty="0">
                <a:latin typeface="微软雅黑"/>
                <a:ea typeface="微软雅黑"/>
                <a:sym typeface="微软雅黑"/>
              </a:rPr>
              <a:t>识别具有发展潜力的品类，挖掘未来产品需求，支持产品规划</a:t>
            </a:r>
          </a:p>
        </p:txBody>
      </p:sp>
      <p:cxnSp>
        <p:nvCxnSpPr>
          <p:cNvPr id="43" name="Straight Connector 24">
            <a:extLst>
              <a:ext uri="{FF2B5EF4-FFF2-40B4-BE49-F238E27FC236}">
                <a16:creationId xmlns:a16="http://schemas.microsoft.com/office/drawing/2014/main" id="{92D643D0-3D0E-45F7-AB86-E76138E7C3D7}"/>
              </a:ext>
            </a:extLst>
          </p:cNvPr>
          <p:cNvCxnSpPr/>
          <p:nvPr/>
        </p:nvCxnSpPr>
        <p:spPr>
          <a:xfrm>
            <a:off x="4872486" y="2854832"/>
            <a:ext cx="3169241" cy="0"/>
          </a:xfrm>
          <a:prstGeom prst="line">
            <a:avLst/>
          </a:prstGeom>
          <a:ln w="38100">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44" name="TextBox 25">
            <a:extLst>
              <a:ext uri="{FF2B5EF4-FFF2-40B4-BE49-F238E27FC236}">
                <a16:creationId xmlns:a16="http://schemas.microsoft.com/office/drawing/2014/main" id="{6F018D25-81AB-4F46-AAD2-2D5294D43B7F}"/>
              </a:ext>
            </a:extLst>
          </p:cNvPr>
          <p:cNvSpPr txBox="1"/>
          <p:nvPr/>
        </p:nvSpPr>
        <p:spPr>
          <a:xfrm>
            <a:off x="4984245" y="2314115"/>
            <a:ext cx="3169241" cy="369333"/>
          </a:xfrm>
          <a:prstGeom prst="rect">
            <a:avLst/>
          </a:prstGeom>
          <a:noFill/>
        </p:spPr>
        <p:txBody>
          <a:bodyPr wrap="square" rtlCol="0">
            <a:spAutoFit/>
          </a:bodyPr>
          <a:lstStyle>
            <a:defPPr>
              <a:defRPr lang="en-US"/>
            </a:defPPr>
            <a:lvl1pPr>
              <a:defRPr sz="1600" b="1">
                <a:solidFill>
                  <a:schemeClr val="accent6"/>
                </a:solidFill>
              </a:defRPr>
            </a:lvl1pPr>
          </a:lstStyle>
          <a:p>
            <a:r>
              <a:rPr lang="zh-CN" altLang="en-US" sz="1800" dirty="0">
                <a:latin typeface="微软雅黑"/>
                <a:ea typeface="微软雅黑"/>
                <a:sym typeface="微软雅黑"/>
              </a:rPr>
              <a:t>竞争策略</a:t>
            </a:r>
          </a:p>
        </p:txBody>
      </p:sp>
      <p:sp>
        <p:nvSpPr>
          <p:cNvPr id="45" name="TextBox 26">
            <a:extLst>
              <a:ext uri="{FF2B5EF4-FFF2-40B4-BE49-F238E27FC236}">
                <a16:creationId xmlns:a16="http://schemas.microsoft.com/office/drawing/2014/main" id="{660D92B3-E5F5-4654-BC09-5842C9F694C1}"/>
              </a:ext>
            </a:extLst>
          </p:cNvPr>
          <p:cNvSpPr txBox="1"/>
          <p:nvPr/>
        </p:nvSpPr>
        <p:spPr>
          <a:xfrm>
            <a:off x="4872486" y="3060343"/>
            <a:ext cx="3169241" cy="923329"/>
          </a:xfrm>
          <a:prstGeom prst="rect">
            <a:avLst/>
          </a:prstGeom>
          <a:noFill/>
        </p:spPr>
        <p:txBody>
          <a:bodyPr wrap="square" rtlCol="0">
            <a:spAutoFit/>
          </a:bodyPr>
          <a:lstStyle>
            <a:defPPr>
              <a:defRPr lang="en-US"/>
            </a:defPPr>
            <a:lvl1pPr>
              <a:defRPr sz="1600" b="1">
                <a:solidFill>
                  <a:schemeClr val="accent6"/>
                </a:solidFill>
              </a:defRPr>
            </a:lvl1pPr>
          </a:lstStyle>
          <a:p>
            <a:pPr marL="177800" indent="-177800">
              <a:buFont typeface="Arial" pitchFamily="34" charset="0"/>
              <a:buChar char="•"/>
            </a:pPr>
            <a:r>
              <a:rPr lang="zh-CN" altLang="en-US" sz="1800" b="0" dirty="0">
                <a:latin typeface="微软雅黑"/>
                <a:ea typeface="微软雅黑"/>
                <a:sym typeface="微软雅黑"/>
              </a:rPr>
              <a:t>制定市场进入策略，或定期的产品市场策略，以达到市场目标（占有率、利润）</a:t>
            </a:r>
            <a:endParaRPr lang="en-US" altLang="zh-CN" sz="1800" b="0" dirty="0">
              <a:latin typeface="微软雅黑"/>
              <a:ea typeface="微软雅黑"/>
              <a:sym typeface="微软雅黑"/>
            </a:endParaRPr>
          </a:p>
        </p:txBody>
      </p:sp>
      <p:cxnSp>
        <p:nvCxnSpPr>
          <p:cNvPr id="46" name="Straight Connector 28">
            <a:extLst>
              <a:ext uri="{FF2B5EF4-FFF2-40B4-BE49-F238E27FC236}">
                <a16:creationId xmlns:a16="http://schemas.microsoft.com/office/drawing/2014/main" id="{FE131074-38E3-47FA-9EB7-943E4B77A4C0}"/>
              </a:ext>
            </a:extLst>
          </p:cNvPr>
          <p:cNvCxnSpPr/>
          <p:nvPr/>
        </p:nvCxnSpPr>
        <p:spPr>
          <a:xfrm>
            <a:off x="8408470" y="2854832"/>
            <a:ext cx="3169241" cy="0"/>
          </a:xfrm>
          <a:prstGeom prst="line">
            <a:avLst/>
          </a:prstGeom>
          <a:ln w="38100">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47" name="TextBox 29">
            <a:extLst>
              <a:ext uri="{FF2B5EF4-FFF2-40B4-BE49-F238E27FC236}">
                <a16:creationId xmlns:a16="http://schemas.microsoft.com/office/drawing/2014/main" id="{567B1A19-B04E-480B-993B-1424F0DBB460}"/>
              </a:ext>
            </a:extLst>
          </p:cNvPr>
          <p:cNvSpPr txBox="1"/>
          <p:nvPr/>
        </p:nvSpPr>
        <p:spPr>
          <a:xfrm>
            <a:off x="8501046" y="2295543"/>
            <a:ext cx="3169241" cy="369333"/>
          </a:xfrm>
          <a:prstGeom prst="rect">
            <a:avLst/>
          </a:prstGeom>
          <a:noFill/>
        </p:spPr>
        <p:txBody>
          <a:bodyPr wrap="square" rtlCol="0">
            <a:spAutoFit/>
          </a:bodyPr>
          <a:lstStyle>
            <a:defPPr>
              <a:defRPr lang="en-US"/>
            </a:defPPr>
            <a:lvl1pPr>
              <a:defRPr sz="1600" b="1">
                <a:solidFill>
                  <a:schemeClr val="accent6"/>
                </a:solidFill>
              </a:defRPr>
            </a:lvl1pPr>
          </a:lstStyle>
          <a:p>
            <a:r>
              <a:rPr lang="zh-CN" altLang="en-US" sz="1800" dirty="0">
                <a:latin typeface="微软雅黑"/>
                <a:ea typeface="微软雅黑"/>
                <a:sym typeface="微软雅黑"/>
              </a:rPr>
              <a:t>细分市场选择</a:t>
            </a:r>
          </a:p>
        </p:txBody>
      </p:sp>
      <p:sp>
        <p:nvSpPr>
          <p:cNvPr id="48" name="TextBox 30">
            <a:extLst>
              <a:ext uri="{FF2B5EF4-FFF2-40B4-BE49-F238E27FC236}">
                <a16:creationId xmlns:a16="http://schemas.microsoft.com/office/drawing/2014/main" id="{3BFDEDE5-9ED1-43E7-925F-47269B3234C2}"/>
              </a:ext>
            </a:extLst>
          </p:cNvPr>
          <p:cNvSpPr txBox="1"/>
          <p:nvPr/>
        </p:nvSpPr>
        <p:spPr>
          <a:xfrm>
            <a:off x="8408470" y="3060341"/>
            <a:ext cx="3169241" cy="1200329"/>
          </a:xfrm>
          <a:prstGeom prst="rect">
            <a:avLst/>
          </a:prstGeom>
          <a:noFill/>
        </p:spPr>
        <p:txBody>
          <a:bodyPr wrap="square" rtlCol="0">
            <a:spAutoFit/>
          </a:bodyPr>
          <a:lstStyle>
            <a:defPPr>
              <a:defRPr lang="en-US"/>
            </a:defPPr>
            <a:lvl1pPr>
              <a:defRPr sz="1600" b="1">
                <a:solidFill>
                  <a:schemeClr val="accent6"/>
                </a:solidFill>
              </a:defRPr>
            </a:lvl1pPr>
          </a:lstStyle>
          <a:p>
            <a:pPr marL="177800" indent="-177800">
              <a:buFont typeface="Arial" pitchFamily="34" charset="0"/>
              <a:buChar char="•"/>
            </a:pPr>
            <a:r>
              <a:rPr lang="zh-CN" altLang="en-US" sz="1800" b="0" dirty="0">
                <a:latin typeface="微软雅黑"/>
                <a:ea typeface="微软雅黑"/>
                <a:sym typeface="微软雅黑"/>
              </a:rPr>
              <a:t>对消费者进行细分，然后对于细分的消费者群体</a:t>
            </a:r>
            <a:r>
              <a:rPr lang="en-US" altLang="zh-CN" sz="1800" b="0" dirty="0">
                <a:latin typeface="微软雅黑"/>
                <a:ea typeface="微软雅黑"/>
                <a:sym typeface="微软雅黑"/>
              </a:rPr>
              <a:t>U&amp;A</a:t>
            </a:r>
            <a:r>
              <a:rPr lang="zh-CN" altLang="en-US" sz="1800" b="0" dirty="0">
                <a:latin typeface="微软雅黑"/>
                <a:ea typeface="微软雅黑"/>
                <a:sym typeface="微软雅黑"/>
              </a:rPr>
              <a:t>进行研究和跟踪，发现需求与趋势</a:t>
            </a:r>
          </a:p>
        </p:txBody>
      </p:sp>
      <p:sp>
        <p:nvSpPr>
          <p:cNvPr id="49" name="Oval 19">
            <a:extLst>
              <a:ext uri="{FF2B5EF4-FFF2-40B4-BE49-F238E27FC236}">
                <a16:creationId xmlns:a16="http://schemas.microsoft.com/office/drawing/2014/main" id="{11A45466-B71C-4440-A10B-9087DD8942FF}"/>
              </a:ext>
            </a:extLst>
          </p:cNvPr>
          <p:cNvSpPr/>
          <p:nvPr/>
        </p:nvSpPr>
        <p:spPr>
          <a:xfrm>
            <a:off x="914314" y="2264870"/>
            <a:ext cx="478499" cy="441691"/>
          </a:xfrm>
          <a:prstGeom prst="ellipse">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dirty="0">
                <a:solidFill>
                  <a:srgbClr val="FFFFFF"/>
                </a:solidFill>
                <a:ea typeface="微软雅黑"/>
                <a:sym typeface="微软雅黑"/>
              </a:rPr>
              <a:t>a</a:t>
            </a:r>
          </a:p>
        </p:txBody>
      </p:sp>
      <p:sp>
        <p:nvSpPr>
          <p:cNvPr id="50" name="Oval 23">
            <a:extLst>
              <a:ext uri="{FF2B5EF4-FFF2-40B4-BE49-F238E27FC236}">
                <a16:creationId xmlns:a16="http://schemas.microsoft.com/office/drawing/2014/main" id="{C59D0D6A-47C3-477C-B79A-3F09726809B0}"/>
              </a:ext>
            </a:extLst>
          </p:cNvPr>
          <p:cNvSpPr/>
          <p:nvPr/>
        </p:nvSpPr>
        <p:spPr>
          <a:xfrm>
            <a:off x="4505745" y="2295543"/>
            <a:ext cx="478499" cy="441691"/>
          </a:xfrm>
          <a:prstGeom prst="ellipse">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dirty="0">
                <a:solidFill>
                  <a:srgbClr val="FFFFFF"/>
                </a:solidFill>
                <a:ea typeface="微软雅黑"/>
                <a:sym typeface="微软雅黑"/>
              </a:rPr>
              <a:t>b</a:t>
            </a:r>
          </a:p>
        </p:txBody>
      </p:sp>
      <p:sp>
        <p:nvSpPr>
          <p:cNvPr id="51" name="Oval 27">
            <a:extLst>
              <a:ext uri="{FF2B5EF4-FFF2-40B4-BE49-F238E27FC236}">
                <a16:creationId xmlns:a16="http://schemas.microsoft.com/office/drawing/2014/main" id="{5F9143B5-13C9-49BB-8159-098997C13398}"/>
              </a:ext>
            </a:extLst>
          </p:cNvPr>
          <p:cNvSpPr/>
          <p:nvPr/>
        </p:nvSpPr>
        <p:spPr>
          <a:xfrm>
            <a:off x="8022547" y="2264870"/>
            <a:ext cx="478499" cy="441691"/>
          </a:xfrm>
          <a:prstGeom prst="ellipse">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dirty="0">
                <a:solidFill>
                  <a:srgbClr val="FFFFFF"/>
                </a:solidFill>
                <a:ea typeface="微软雅黑"/>
                <a:sym typeface="微软雅黑"/>
              </a:rPr>
              <a:t>c</a:t>
            </a:r>
          </a:p>
        </p:txBody>
      </p:sp>
      <p:sp>
        <p:nvSpPr>
          <p:cNvPr id="17" name="幻灯片编号占位符 2">
            <a:extLst>
              <a:ext uri="{FF2B5EF4-FFF2-40B4-BE49-F238E27FC236}">
                <a16:creationId xmlns:a16="http://schemas.microsoft.com/office/drawing/2014/main" id="{7BA9FC4D-1017-4BC1-8C27-7371CA56ED8C}"/>
              </a:ext>
            </a:extLst>
          </p:cNvPr>
          <p:cNvSpPr>
            <a:spLocks noGrp="1"/>
          </p:cNvSpPr>
          <p:nvPr>
            <p:ph type="sldNum" sz="quarter" idx="4"/>
          </p:nvPr>
        </p:nvSpPr>
        <p:spPr>
          <a:xfrm>
            <a:off x="10856913" y="6394275"/>
            <a:ext cx="969962" cy="1968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effectLst/>
                <a:uLnTx/>
                <a:uFillTx/>
                <a:latin typeface="Arial"/>
                <a:ea typeface="微软雅黑"/>
                <a:cs typeface="+mn-cs"/>
              </a:rPr>
              <a:t>7</a:t>
            </a:r>
          </a:p>
        </p:txBody>
      </p:sp>
    </p:spTree>
    <p:extLst>
      <p:ext uri="{BB962C8B-B14F-4D97-AF65-F5344CB8AC3E}">
        <p14:creationId xmlns:p14="http://schemas.microsoft.com/office/powerpoint/2010/main" val="711901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0423A506-845A-4960-BB8B-3D9DD27E084D}"/>
              </a:ext>
            </a:extLst>
          </p:cNvPr>
          <p:cNvSpPr txBox="1">
            <a:spLocks/>
          </p:cNvSpPr>
          <p:nvPr/>
        </p:nvSpPr>
        <p:spPr>
          <a:xfrm>
            <a:off x="616839" y="389358"/>
            <a:ext cx="8847228" cy="571500"/>
          </a:xfrm>
          <a:prstGeom prst="rect">
            <a:avLst/>
          </a:prstGeom>
        </p:spPr>
        <p:txBody>
          <a:bodyPr/>
          <a:lstStyle>
            <a:lvl1pPr algn="l" defTabSz="914400" rtl="0" eaLnBrk="1" latinLnBrk="0" hangingPunct="1">
              <a:lnSpc>
                <a:spcPct val="100000"/>
              </a:lnSpc>
              <a:spcBef>
                <a:spcPts val="600"/>
              </a:spcBef>
              <a:buNone/>
              <a:defRPr sz="2000" b="1" kern="1200">
                <a:solidFill>
                  <a:schemeClr val="tx1"/>
                </a:solidFill>
                <a:latin typeface="+mj-lt"/>
                <a:ea typeface="+mj-ea"/>
                <a:cs typeface="+mj-cs"/>
              </a:defRPr>
            </a:lvl1pPr>
          </a:lstStyle>
          <a:p>
            <a:r>
              <a:rPr lang="en-US" altLang="zh-CN" sz="2400" dirty="0"/>
              <a:t>2. </a:t>
            </a:r>
            <a:r>
              <a:rPr lang="zh-CN" altLang="en-US" sz="2400" dirty="0"/>
              <a:t>产品研究</a:t>
            </a:r>
            <a:endParaRPr lang="zh-CN" altLang="en-US" sz="2400" dirty="0">
              <a:latin typeface="+mn-lt"/>
              <a:ea typeface="微软雅黑" panose="020B0503020204020204" pitchFamily="34" charset="-122"/>
            </a:endParaRPr>
          </a:p>
        </p:txBody>
      </p:sp>
      <p:sp>
        <p:nvSpPr>
          <p:cNvPr id="16" name="Text Placeholder 2">
            <a:extLst>
              <a:ext uri="{FF2B5EF4-FFF2-40B4-BE49-F238E27FC236}">
                <a16:creationId xmlns:a16="http://schemas.microsoft.com/office/drawing/2014/main" id="{8F1509B4-F010-42F5-A6DA-5FDFC959BE57}"/>
              </a:ext>
            </a:extLst>
          </p:cNvPr>
          <p:cNvSpPr txBox="1">
            <a:spLocks/>
          </p:cNvSpPr>
          <p:nvPr/>
        </p:nvSpPr>
        <p:spPr>
          <a:xfrm>
            <a:off x="616839" y="1130516"/>
            <a:ext cx="11071800" cy="340170"/>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dirty="0">
                <a:ea typeface="微软雅黑" panose="020B0503020204020204" pitchFamily="34" charset="-122"/>
              </a:rPr>
              <a:t>为提高新品成功率，企业需要在产品管理流程中设立节点对产品进行评估</a:t>
            </a:r>
          </a:p>
        </p:txBody>
      </p:sp>
      <p:pic>
        <p:nvPicPr>
          <p:cNvPr id="25" name="Picture 1">
            <a:extLst>
              <a:ext uri="{FF2B5EF4-FFF2-40B4-BE49-F238E27FC236}">
                <a16:creationId xmlns:a16="http://schemas.microsoft.com/office/drawing/2014/main" id="{C0A64028-424C-4AF4-A7E7-8AE759DF221E}"/>
              </a:ext>
            </a:extLst>
          </p:cNvPr>
          <p:cNvPicPr>
            <a:picLocks noChangeAspect="1"/>
          </p:cNvPicPr>
          <p:nvPr/>
        </p:nvPicPr>
        <p:blipFill rotWithShape="1">
          <a:blip r:embed="rId32" cstate="email">
            <a:extLst>
              <a:ext uri="{28A0092B-C50C-407E-A947-70E740481C1C}">
                <a14:useLocalDpi xmlns:a14="http://schemas.microsoft.com/office/drawing/2010/main"/>
              </a:ext>
            </a:extLst>
          </a:blip>
          <a:srcRect r="95171"/>
          <a:stretch/>
        </p:blipFill>
        <p:spPr>
          <a:xfrm>
            <a:off x="0" y="-1"/>
            <a:ext cx="588703" cy="6858001"/>
          </a:xfrm>
          <a:prstGeom prst="rect">
            <a:avLst/>
          </a:prstGeom>
        </p:spPr>
      </p:pic>
      <p:sp>
        <p:nvSpPr>
          <p:cNvPr id="18" name="Pentagon 13">
            <a:extLst>
              <a:ext uri="{FF2B5EF4-FFF2-40B4-BE49-F238E27FC236}">
                <a16:creationId xmlns:a16="http://schemas.microsoft.com/office/drawing/2014/main" id="{5A20C6C9-B71D-4A28-B97D-117826627169}"/>
              </a:ext>
            </a:extLst>
          </p:cNvPr>
          <p:cNvSpPr>
            <a:spLocks noChangeArrowheads="1"/>
          </p:cNvSpPr>
          <p:nvPr>
            <p:custDataLst>
              <p:tags r:id="rId1"/>
            </p:custDataLst>
          </p:nvPr>
        </p:nvSpPr>
        <p:spPr bwMode="auto">
          <a:xfrm>
            <a:off x="9417688" y="2369744"/>
            <a:ext cx="2371037" cy="912892"/>
          </a:xfrm>
          <a:prstGeom prst="homePlate">
            <a:avLst>
              <a:gd name="adj" fmla="val 26035"/>
            </a:avLst>
          </a:prstGeom>
          <a:solidFill>
            <a:schemeClr val="accent6">
              <a:lumMod val="75000"/>
            </a:schemeClr>
          </a:solidFill>
          <a:ln w="57150">
            <a:solidFill>
              <a:srgbClr val="FFFFFF"/>
            </a:solidFill>
            <a:miter lim="800000"/>
            <a:headEnd/>
            <a:tailEnd/>
          </a:ln>
        </p:spPr>
        <p:txBody>
          <a:bodyPr wrap="none" anchor="ctr"/>
          <a:lstStyle/>
          <a:p>
            <a:endParaRPr lang="en-GB" altLang="zh-CN" b="1">
              <a:solidFill>
                <a:srgbClr val="616365"/>
              </a:solidFill>
              <a:latin typeface="微软雅黑"/>
              <a:ea typeface="微软雅黑"/>
              <a:sym typeface="微软雅黑"/>
            </a:endParaRPr>
          </a:p>
        </p:txBody>
      </p:sp>
      <p:sp>
        <p:nvSpPr>
          <p:cNvPr id="19" name="Pentagon 16">
            <a:extLst>
              <a:ext uri="{FF2B5EF4-FFF2-40B4-BE49-F238E27FC236}">
                <a16:creationId xmlns:a16="http://schemas.microsoft.com/office/drawing/2014/main" id="{5A1F85A3-F1B7-4D63-AE2F-E41BD655B28D}"/>
              </a:ext>
            </a:extLst>
          </p:cNvPr>
          <p:cNvSpPr>
            <a:spLocks noChangeArrowheads="1"/>
          </p:cNvSpPr>
          <p:nvPr>
            <p:custDataLst>
              <p:tags r:id="rId2"/>
            </p:custDataLst>
          </p:nvPr>
        </p:nvSpPr>
        <p:spPr bwMode="auto">
          <a:xfrm>
            <a:off x="7663798" y="2369744"/>
            <a:ext cx="2154251" cy="912892"/>
          </a:xfrm>
          <a:prstGeom prst="homePlate">
            <a:avLst>
              <a:gd name="adj" fmla="val 26056"/>
            </a:avLst>
          </a:prstGeom>
          <a:solidFill>
            <a:schemeClr val="accent6">
              <a:lumMod val="75000"/>
            </a:schemeClr>
          </a:solidFill>
          <a:ln w="57150">
            <a:solidFill>
              <a:srgbClr val="FFFFFF"/>
            </a:solidFill>
            <a:miter lim="800000"/>
            <a:headEnd/>
            <a:tailEnd/>
          </a:ln>
        </p:spPr>
        <p:txBody>
          <a:bodyPr wrap="none" anchor="ctr"/>
          <a:lstStyle/>
          <a:p>
            <a:endParaRPr lang="en-GB" altLang="zh-CN" b="1">
              <a:solidFill>
                <a:srgbClr val="616365"/>
              </a:solidFill>
              <a:latin typeface="微软雅黑"/>
              <a:ea typeface="微软雅黑"/>
              <a:sym typeface="微软雅黑"/>
            </a:endParaRPr>
          </a:p>
        </p:txBody>
      </p:sp>
      <p:sp>
        <p:nvSpPr>
          <p:cNvPr id="20" name="Pentagon 16">
            <a:extLst>
              <a:ext uri="{FF2B5EF4-FFF2-40B4-BE49-F238E27FC236}">
                <a16:creationId xmlns:a16="http://schemas.microsoft.com/office/drawing/2014/main" id="{E0F5D069-55FB-4381-9253-9FE86D6A7D23}"/>
              </a:ext>
            </a:extLst>
          </p:cNvPr>
          <p:cNvSpPr>
            <a:spLocks noChangeArrowheads="1"/>
          </p:cNvSpPr>
          <p:nvPr>
            <p:custDataLst>
              <p:tags r:id="rId3"/>
            </p:custDataLst>
          </p:nvPr>
        </p:nvSpPr>
        <p:spPr bwMode="auto">
          <a:xfrm>
            <a:off x="5909907" y="2369744"/>
            <a:ext cx="2154251" cy="912892"/>
          </a:xfrm>
          <a:prstGeom prst="homePlate">
            <a:avLst>
              <a:gd name="adj" fmla="val 26056"/>
            </a:avLst>
          </a:prstGeom>
          <a:solidFill>
            <a:schemeClr val="accent6">
              <a:lumMod val="75000"/>
            </a:schemeClr>
          </a:solidFill>
          <a:ln w="57150">
            <a:solidFill>
              <a:srgbClr val="FFFFFF"/>
            </a:solidFill>
            <a:miter lim="800000"/>
            <a:headEnd/>
            <a:tailEnd/>
          </a:ln>
        </p:spPr>
        <p:txBody>
          <a:bodyPr wrap="none" anchor="ctr"/>
          <a:lstStyle/>
          <a:p>
            <a:endParaRPr lang="en-GB" altLang="zh-CN" b="1">
              <a:solidFill>
                <a:srgbClr val="616365"/>
              </a:solidFill>
              <a:latin typeface="微软雅黑"/>
              <a:ea typeface="微软雅黑"/>
              <a:sym typeface="微软雅黑"/>
            </a:endParaRPr>
          </a:p>
        </p:txBody>
      </p:sp>
      <p:sp>
        <p:nvSpPr>
          <p:cNvPr id="21" name="Pentagon 17">
            <a:extLst>
              <a:ext uri="{FF2B5EF4-FFF2-40B4-BE49-F238E27FC236}">
                <a16:creationId xmlns:a16="http://schemas.microsoft.com/office/drawing/2014/main" id="{0D15E227-2216-42DD-91D7-760E76C9BFCC}"/>
              </a:ext>
            </a:extLst>
          </p:cNvPr>
          <p:cNvSpPr>
            <a:spLocks noChangeArrowheads="1"/>
          </p:cNvSpPr>
          <p:nvPr>
            <p:custDataLst>
              <p:tags r:id="rId4"/>
            </p:custDataLst>
          </p:nvPr>
        </p:nvSpPr>
        <p:spPr bwMode="auto">
          <a:xfrm>
            <a:off x="4157740" y="2369744"/>
            <a:ext cx="2152526" cy="912892"/>
          </a:xfrm>
          <a:prstGeom prst="homePlate">
            <a:avLst>
              <a:gd name="adj" fmla="val 26035"/>
            </a:avLst>
          </a:prstGeom>
          <a:solidFill>
            <a:schemeClr val="accent6">
              <a:lumMod val="75000"/>
            </a:schemeClr>
          </a:solidFill>
          <a:ln w="57150">
            <a:solidFill>
              <a:srgbClr val="FFFFFF"/>
            </a:solidFill>
            <a:miter lim="800000"/>
            <a:headEnd/>
            <a:tailEnd/>
          </a:ln>
        </p:spPr>
        <p:txBody>
          <a:bodyPr wrap="none" anchor="ctr"/>
          <a:lstStyle/>
          <a:p>
            <a:endParaRPr lang="en-GB" altLang="zh-CN" b="1">
              <a:solidFill>
                <a:srgbClr val="616365"/>
              </a:solidFill>
              <a:latin typeface="微软雅黑"/>
              <a:ea typeface="微软雅黑"/>
              <a:sym typeface="微软雅黑"/>
            </a:endParaRPr>
          </a:p>
        </p:txBody>
      </p:sp>
      <p:sp>
        <p:nvSpPr>
          <p:cNvPr id="22" name="Pentagon 17">
            <a:extLst>
              <a:ext uri="{FF2B5EF4-FFF2-40B4-BE49-F238E27FC236}">
                <a16:creationId xmlns:a16="http://schemas.microsoft.com/office/drawing/2014/main" id="{CE651A58-309A-467A-AE0C-AA7A31ABD31D}"/>
              </a:ext>
            </a:extLst>
          </p:cNvPr>
          <p:cNvSpPr>
            <a:spLocks noChangeArrowheads="1"/>
          </p:cNvSpPr>
          <p:nvPr>
            <p:custDataLst>
              <p:tags r:id="rId5"/>
            </p:custDataLst>
          </p:nvPr>
        </p:nvSpPr>
        <p:spPr bwMode="auto">
          <a:xfrm>
            <a:off x="2405573" y="2369744"/>
            <a:ext cx="2152526" cy="912892"/>
          </a:xfrm>
          <a:prstGeom prst="homePlate">
            <a:avLst>
              <a:gd name="adj" fmla="val 26035"/>
            </a:avLst>
          </a:prstGeom>
          <a:solidFill>
            <a:schemeClr val="accent6">
              <a:lumMod val="75000"/>
            </a:schemeClr>
          </a:solidFill>
          <a:ln w="57150">
            <a:solidFill>
              <a:srgbClr val="FFFFFF"/>
            </a:solidFill>
            <a:miter lim="800000"/>
            <a:headEnd/>
            <a:tailEnd/>
          </a:ln>
        </p:spPr>
        <p:txBody>
          <a:bodyPr wrap="none" anchor="ctr"/>
          <a:lstStyle/>
          <a:p>
            <a:endParaRPr lang="en-GB" altLang="zh-CN" b="1">
              <a:solidFill>
                <a:srgbClr val="616365"/>
              </a:solidFill>
              <a:latin typeface="微软雅黑"/>
              <a:ea typeface="微软雅黑"/>
              <a:sym typeface="微软雅黑"/>
            </a:endParaRPr>
          </a:p>
        </p:txBody>
      </p:sp>
      <p:sp>
        <p:nvSpPr>
          <p:cNvPr id="26" name="Rectangle 10">
            <a:extLst>
              <a:ext uri="{FF2B5EF4-FFF2-40B4-BE49-F238E27FC236}">
                <a16:creationId xmlns:a16="http://schemas.microsoft.com/office/drawing/2014/main" id="{C76018A1-4970-428A-9406-1070A9CD99D7}"/>
              </a:ext>
            </a:extLst>
          </p:cNvPr>
          <p:cNvSpPr>
            <a:spLocks noChangeArrowheads="1"/>
          </p:cNvSpPr>
          <p:nvPr>
            <p:custDataLst>
              <p:tags r:id="rId6"/>
            </p:custDataLst>
          </p:nvPr>
        </p:nvSpPr>
        <p:spPr bwMode="auto">
          <a:xfrm>
            <a:off x="9893357" y="2520310"/>
            <a:ext cx="1442298" cy="680507"/>
          </a:xfrm>
          <a:prstGeom prst="rect">
            <a:avLst/>
          </a:prstGeom>
          <a:solidFill>
            <a:schemeClr val="accent6">
              <a:lumMod val="75000"/>
            </a:schemeClr>
          </a:solidFill>
          <a:ln>
            <a:noFill/>
          </a:ln>
          <a:extLst/>
        </p:spPr>
        <p:txBody>
          <a:bodyPr wrap="square">
            <a:spAutoFit/>
          </a:bodyPr>
          <a:lstStyle/>
          <a:p>
            <a:pPr algn="ctr">
              <a:lnSpc>
                <a:spcPct val="110000"/>
              </a:lnSpc>
            </a:pPr>
            <a:r>
              <a:rPr lang="zh-CN" altLang="en-GB" b="1" dirty="0">
                <a:solidFill>
                  <a:srgbClr val="FFFFFF"/>
                </a:solidFill>
                <a:latin typeface="微软雅黑"/>
                <a:ea typeface="微软雅黑"/>
                <a:sym typeface="微软雅黑"/>
              </a:rPr>
              <a:t>产品上市</a:t>
            </a:r>
            <a:r>
              <a:rPr lang="zh-CN" altLang="en-US" b="1" dirty="0">
                <a:solidFill>
                  <a:srgbClr val="FFFFFF"/>
                </a:solidFill>
                <a:latin typeface="微软雅黑"/>
                <a:ea typeface="微软雅黑"/>
                <a:sym typeface="微软雅黑"/>
              </a:rPr>
              <a:t>后收集反馈</a:t>
            </a:r>
            <a:endParaRPr lang="zh-CN" altLang="en-GB" b="1" dirty="0">
              <a:solidFill>
                <a:srgbClr val="FFFFFF"/>
              </a:solidFill>
              <a:latin typeface="微软雅黑"/>
              <a:ea typeface="微软雅黑"/>
              <a:sym typeface="微软雅黑"/>
            </a:endParaRPr>
          </a:p>
        </p:txBody>
      </p:sp>
      <p:sp>
        <p:nvSpPr>
          <p:cNvPr id="27" name="Pentagon 15">
            <a:extLst>
              <a:ext uri="{FF2B5EF4-FFF2-40B4-BE49-F238E27FC236}">
                <a16:creationId xmlns:a16="http://schemas.microsoft.com/office/drawing/2014/main" id="{9ABFC31D-51CF-4FBA-B7B2-B37148A7C0F2}"/>
              </a:ext>
            </a:extLst>
          </p:cNvPr>
          <p:cNvSpPr>
            <a:spLocks noChangeArrowheads="1"/>
          </p:cNvSpPr>
          <p:nvPr>
            <p:custDataLst>
              <p:tags r:id="rId7"/>
            </p:custDataLst>
          </p:nvPr>
        </p:nvSpPr>
        <p:spPr bwMode="auto">
          <a:xfrm>
            <a:off x="1017627" y="2369744"/>
            <a:ext cx="1788305" cy="912892"/>
          </a:xfrm>
          <a:prstGeom prst="homePlate">
            <a:avLst>
              <a:gd name="adj" fmla="val 26011"/>
            </a:avLst>
          </a:prstGeom>
          <a:solidFill>
            <a:schemeClr val="accent6">
              <a:lumMod val="75000"/>
            </a:schemeClr>
          </a:solidFill>
          <a:ln w="57150">
            <a:solidFill>
              <a:srgbClr val="FFFFFF"/>
            </a:solidFill>
            <a:miter lim="800000"/>
            <a:headEnd/>
            <a:tailEnd/>
          </a:ln>
        </p:spPr>
        <p:txBody>
          <a:bodyPr wrap="none" anchor="ctr"/>
          <a:lstStyle/>
          <a:p>
            <a:endParaRPr lang="en-GB" altLang="zh-CN" b="1">
              <a:solidFill>
                <a:srgbClr val="616365"/>
              </a:solidFill>
              <a:latin typeface="微软雅黑"/>
              <a:ea typeface="微软雅黑"/>
              <a:sym typeface="微软雅黑"/>
            </a:endParaRPr>
          </a:p>
        </p:txBody>
      </p:sp>
      <p:sp>
        <p:nvSpPr>
          <p:cNvPr id="28" name="Rectangle 16">
            <a:extLst>
              <a:ext uri="{FF2B5EF4-FFF2-40B4-BE49-F238E27FC236}">
                <a16:creationId xmlns:a16="http://schemas.microsoft.com/office/drawing/2014/main" id="{0C654754-741A-47DE-AD7A-F9F73290A25B}"/>
              </a:ext>
            </a:extLst>
          </p:cNvPr>
          <p:cNvSpPr>
            <a:spLocks noChangeArrowheads="1"/>
          </p:cNvSpPr>
          <p:nvPr>
            <p:custDataLst>
              <p:tags r:id="rId8"/>
            </p:custDataLst>
          </p:nvPr>
        </p:nvSpPr>
        <p:spPr bwMode="auto">
          <a:xfrm>
            <a:off x="1099967" y="2520310"/>
            <a:ext cx="1446825" cy="680507"/>
          </a:xfrm>
          <a:prstGeom prst="rect">
            <a:avLst/>
          </a:prstGeom>
          <a:solidFill>
            <a:schemeClr val="accent6">
              <a:lumMod val="75000"/>
            </a:schemeClr>
          </a:solidFill>
          <a:ln>
            <a:noFill/>
          </a:ln>
          <a:extLst/>
        </p:spPr>
        <p:txBody>
          <a:bodyPr wrap="square">
            <a:spAutoFit/>
          </a:bodyPr>
          <a:lstStyle/>
          <a:p>
            <a:pPr algn="ctr">
              <a:lnSpc>
                <a:spcPct val="110000"/>
              </a:lnSpc>
            </a:pPr>
            <a:r>
              <a:rPr lang="zh-CN" altLang="en-GB" b="1" dirty="0">
                <a:solidFill>
                  <a:srgbClr val="FFFFFF"/>
                </a:solidFill>
                <a:latin typeface="微软雅黑"/>
                <a:ea typeface="微软雅黑"/>
                <a:sym typeface="微软雅黑"/>
              </a:rPr>
              <a:t>了解机遇并产生想法</a:t>
            </a:r>
          </a:p>
        </p:txBody>
      </p:sp>
      <p:sp>
        <p:nvSpPr>
          <p:cNvPr id="29" name="Rectangle 17">
            <a:extLst>
              <a:ext uri="{FF2B5EF4-FFF2-40B4-BE49-F238E27FC236}">
                <a16:creationId xmlns:a16="http://schemas.microsoft.com/office/drawing/2014/main" id="{C0F916E7-6222-4816-9167-2BF6A855B024}"/>
              </a:ext>
            </a:extLst>
          </p:cNvPr>
          <p:cNvSpPr>
            <a:spLocks noChangeArrowheads="1"/>
          </p:cNvSpPr>
          <p:nvPr>
            <p:custDataLst>
              <p:tags r:id="rId9"/>
            </p:custDataLst>
          </p:nvPr>
        </p:nvSpPr>
        <p:spPr bwMode="auto">
          <a:xfrm>
            <a:off x="2912680" y="2520310"/>
            <a:ext cx="1294623" cy="535724"/>
          </a:xfrm>
          <a:prstGeom prst="rect">
            <a:avLst/>
          </a:prstGeom>
          <a:solidFill>
            <a:schemeClr val="accent6">
              <a:lumMod val="75000"/>
            </a:schemeClr>
          </a:solidFill>
          <a:ln>
            <a:noFill/>
          </a:ln>
          <a:extLst/>
        </p:spPr>
        <p:txBody>
          <a:bodyPr wrap="square">
            <a:spAutoFit/>
          </a:bodyPr>
          <a:lstStyle/>
          <a:p>
            <a:pPr algn="ctr">
              <a:lnSpc>
                <a:spcPct val="110000"/>
              </a:lnSpc>
            </a:pPr>
            <a:r>
              <a:rPr lang="zh-CN" altLang="en-US" b="1" dirty="0">
                <a:solidFill>
                  <a:srgbClr val="FFFFFF"/>
                </a:solidFill>
                <a:latin typeface="微软雅黑"/>
                <a:ea typeface="微软雅黑"/>
                <a:sym typeface="微软雅黑"/>
              </a:rPr>
              <a:t>概念评估筛选</a:t>
            </a:r>
            <a:endParaRPr lang="zh-CN" altLang="en-GB" b="1" dirty="0">
              <a:solidFill>
                <a:srgbClr val="FFFFFF"/>
              </a:solidFill>
              <a:latin typeface="微软雅黑"/>
              <a:ea typeface="微软雅黑"/>
              <a:sym typeface="微软雅黑"/>
            </a:endParaRPr>
          </a:p>
        </p:txBody>
      </p:sp>
      <p:sp>
        <p:nvSpPr>
          <p:cNvPr id="30" name="Rectangle 20">
            <a:extLst>
              <a:ext uri="{FF2B5EF4-FFF2-40B4-BE49-F238E27FC236}">
                <a16:creationId xmlns:a16="http://schemas.microsoft.com/office/drawing/2014/main" id="{7F7E87A6-25A2-4B62-BCCC-462246573B05}"/>
              </a:ext>
            </a:extLst>
          </p:cNvPr>
          <p:cNvSpPr>
            <a:spLocks noChangeArrowheads="1"/>
          </p:cNvSpPr>
          <p:nvPr>
            <p:custDataLst>
              <p:tags r:id="rId10"/>
            </p:custDataLst>
          </p:nvPr>
        </p:nvSpPr>
        <p:spPr bwMode="auto">
          <a:xfrm>
            <a:off x="4743723" y="2520310"/>
            <a:ext cx="1264197" cy="535724"/>
          </a:xfrm>
          <a:prstGeom prst="rect">
            <a:avLst/>
          </a:prstGeom>
          <a:solidFill>
            <a:schemeClr val="accent6">
              <a:lumMod val="75000"/>
            </a:schemeClr>
          </a:solidFill>
          <a:ln>
            <a:noFill/>
          </a:ln>
          <a:extLst/>
        </p:spPr>
        <p:txBody>
          <a:bodyPr wrap="square">
            <a:spAutoFit/>
          </a:bodyPr>
          <a:lstStyle/>
          <a:p>
            <a:pPr algn="ctr">
              <a:lnSpc>
                <a:spcPct val="110000"/>
              </a:lnSpc>
            </a:pPr>
            <a:r>
              <a:rPr lang="zh-CN" altLang="en-US" b="1" dirty="0">
                <a:solidFill>
                  <a:srgbClr val="FFFFFF"/>
                </a:solidFill>
                <a:latin typeface="微软雅黑"/>
                <a:ea typeface="微软雅黑"/>
                <a:sym typeface="微软雅黑"/>
              </a:rPr>
              <a:t>产品设计评估</a:t>
            </a:r>
          </a:p>
        </p:txBody>
      </p:sp>
      <p:sp>
        <p:nvSpPr>
          <p:cNvPr id="31" name="Rectangle 20">
            <a:extLst>
              <a:ext uri="{FF2B5EF4-FFF2-40B4-BE49-F238E27FC236}">
                <a16:creationId xmlns:a16="http://schemas.microsoft.com/office/drawing/2014/main" id="{A2584BE6-E412-4482-AB48-F21E2D1CF298}"/>
              </a:ext>
            </a:extLst>
          </p:cNvPr>
          <p:cNvSpPr>
            <a:spLocks noChangeArrowheads="1"/>
          </p:cNvSpPr>
          <p:nvPr>
            <p:custDataLst>
              <p:tags r:id="rId11"/>
            </p:custDataLst>
          </p:nvPr>
        </p:nvSpPr>
        <p:spPr bwMode="auto">
          <a:xfrm>
            <a:off x="6470472" y="2520310"/>
            <a:ext cx="1292287" cy="680507"/>
          </a:xfrm>
          <a:prstGeom prst="rect">
            <a:avLst/>
          </a:prstGeom>
          <a:solidFill>
            <a:schemeClr val="accent6">
              <a:lumMod val="75000"/>
            </a:schemeClr>
          </a:solidFill>
          <a:ln>
            <a:noFill/>
          </a:ln>
          <a:extLst/>
        </p:spPr>
        <p:txBody>
          <a:bodyPr wrap="square">
            <a:spAutoFit/>
          </a:bodyPr>
          <a:lstStyle/>
          <a:p>
            <a:pPr algn="ctr">
              <a:lnSpc>
                <a:spcPct val="110000"/>
              </a:lnSpc>
            </a:pPr>
            <a:r>
              <a:rPr lang="zh-CN" altLang="en-US" b="1" dirty="0">
                <a:solidFill>
                  <a:srgbClr val="FFFFFF"/>
                </a:solidFill>
                <a:latin typeface="微软雅黑"/>
                <a:ea typeface="微软雅黑"/>
                <a:sym typeface="微软雅黑"/>
              </a:rPr>
              <a:t>产品样品测试</a:t>
            </a:r>
            <a:endParaRPr lang="en-US" altLang="zh-CN" b="1" dirty="0">
              <a:solidFill>
                <a:srgbClr val="FFFFFF"/>
              </a:solidFill>
              <a:latin typeface="微软雅黑"/>
              <a:ea typeface="微软雅黑"/>
              <a:sym typeface="微软雅黑"/>
            </a:endParaRPr>
          </a:p>
        </p:txBody>
      </p:sp>
      <p:sp>
        <p:nvSpPr>
          <p:cNvPr id="32" name="Rectangle 20">
            <a:extLst>
              <a:ext uri="{FF2B5EF4-FFF2-40B4-BE49-F238E27FC236}">
                <a16:creationId xmlns:a16="http://schemas.microsoft.com/office/drawing/2014/main" id="{35127A39-B343-44B1-A5D4-CCA26443B4E0}"/>
              </a:ext>
            </a:extLst>
          </p:cNvPr>
          <p:cNvSpPr>
            <a:spLocks noChangeArrowheads="1"/>
          </p:cNvSpPr>
          <p:nvPr>
            <p:custDataLst>
              <p:tags r:id="rId12"/>
            </p:custDataLst>
          </p:nvPr>
        </p:nvSpPr>
        <p:spPr bwMode="auto">
          <a:xfrm>
            <a:off x="8139467" y="2520310"/>
            <a:ext cx="1271180" cy="680507"/>
          </a:xfrm>
          <a:prstGeom prst="rect">
            <a:avLst/>
          </a:prstGeom>
          <a:solidFill>
            <a:schemeClr val="accent6">
              <a:lumMod val="75000"/>
            </a:schemeClr>
          </a:solidFill>
          <a:ln>
            <a:noFill/>
          </a:ln>
          <a:extLst/>
        </p:spPr>
        <p:txBody>
          <a:bodyPr wrap="square">
            <a:spAutoFit/>
          </a:bodyPr>
          <a:lstStyle/>
          <a:p>
            <a:pPr algn="ctr">
              <a:lnSpc>
                <a:spcPct val="110000"/>
              </a:lnSpc>
            </a:pPr>
            <a:r>
              <a:rPr lang="zh-CN" altLang="en-US" b="1" dirty="0">
                <a:solidFill>
                  <a:srgbClr val="FFFFFF"/>
                </a:solidFill>
                <a:latin typeface="微软雅黑"/>
                <a:ea typeface="微软雅黑"/>
                <a:sym typeface="微软雅黑"/>
              </a:rPr>
              <a:t>产品上市前测</a:t>
            </a:r>
            <a:endParaRPr lang="en-US" altLang="zh-CN" b="1" dirty="0">
              <a:solidFill>
                <a:srgbClr val="FFFFFF"/>
              </a:solidFill>
              <a:latin typeface="微软雅黑"/>
              <a:ea typeface="微软雅黑"/>
              <a:sym typeface="微软雅黑"/>
            </a:endParaRPr>
          </a:p>
        </p:txBody>
      </p:sp>
      <p:cxnSp>
        <p:nvCxnSpPr>
          <p:cNvPr id="34" name="Straight Connector 52">
            <a:extLst>
              <a:ext uri="{FF2B5EF4-FFF2-40B4-BE49-F238E27FC236}">
                <a16:creationId xmlns:a16="http://schemas.microsoft.com/office/drawing/2014/main" id="{BC37E711-6030-4B38-B280-B7DB5B986636}"/>
              </a:ext>
            </a:extLst>
          </p:cNvPr>
          <p:cNvCxnSpPr/>
          <p:nvPr>
            <p:custDataLst>
              <p:tags r:id="rId13"/>
            </p:custDataLst>
          </p:nvPr>
        </p:nvCxnSpPr>
        <p:spPr>
          <a:xfrm>
            <a:off x="1058797" y="2028884"/>
            <a:ext cx="0" cy="372483"/>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53">
            <a:extLst>
              <a:ext uri="{FF2B5EF4-FFF2-40B4-BE49-F238E27FC236}">
                <a16:creationId xmlns:a16="http://schemas.microsoft.com/office/drawing/2014/main" id="{97F34236-03B8-48AD-82AA-E349DE449581}"/>
              </a:ext>
            </a:extLst>
          </p:cNvPr>
          <p:cNvCxnSpPr/>
          <p:nvPr>
            <p:custDataLst>
              <p:tags r:id="rId14"/>
            </p:custDataLst>
          </p:nvPr>
        </p:nvCxnSpPr>
        <p:spPr>
          <a:xfrm>
            <a:off x="4302119" y="2028884"/>
            <a:ext cx="0" cy="372483"/>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54">
            <a:extLst>
              <a:ext uri="{FF2B5EF4-FFF2-40B4-BE49-F238E27FC236}">
                <a16:creationId xmlns:a16="http://schemas.microsoft.com/office/drawing/2014/main" id="{BB9BFA17-53DB-4C61-9812-10D5F0E32C3F}"/>
              </a:ext>
            </a:extLst>
          </p:cNvPr>
          <p:cNvCxnSpPr/>
          <p:nvPr>
            <p:custDataLst>
              <p:tags r:id="rId15"/>
            </p:custDataLst>
          </p:nvPr>
        </p:nvCxnSpPr>
        <p:spPr>
          <a:xfrm>
            <a:off x="9612520" y="2028884"/>
            <a:ext cx="0" cy="372483"/>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55">
            <a:extLst>
              <a:ext uri="{FF2B5EF4-FFF2-40B4-BE49-F238E27FC236}">
                <a16:creationId xmlns:a16="http://schemas.microsoft.com/office/drawing/2014/main" id="{EF70ABAA-8408-4C32-BF61-0D1429AAA492}"/>
              </a:ext>
            </a:extLst>
          </p:cNvPr>
          <p:cNvCxnSpPr/>
          <p:nvPr>
            <p:custDataLst>
              <p:tags r:id="rId16"/>
            </p:custDataLst>
          </p:nvPr>
        </p:nvCxnSpPr>
        <p:spPr>
          <a:xfrm>
            <a:off x="11563641" y="2028884"/>
            <a:ext cx="0" cy="372483"/>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Arrow Connector 56">
            <a:extLst>
              <a:ext uri="{FF2B5EF4-FFF2-40B4-BE49-F238E27FC236}">
                <a16:creationId xmlns:a16="http://schemas.microsoft.com/office/drawing/2014/main" id="{533A8335-25A1-429C-95FD-93993FF717A8}"/>
              </a:ext>
            </a:extLst>
          </p:cNvPr>
          <p:cNvCxnSpPr>
            <a:cxnSpLocks/>
          </p:cNvCxnSpPr>
          <p:nvPr>
            <p:custDataLst>
              <p:tags r:id="rId17"/>
            </p:custDataLst>
          </p:nvPr>
        </p:nvCxnSpPr>
        <p:spPr>
          <a:xfrm>
            <a:off x="1058797" y="2186199"/>
            <a:ext cx="3225287" cy="33096"/>
          </a:xfrm>
          <a:prstGeom prst="straightConnector1">
            <a:avLst/>
          </a:prstGeom>
          <a:ln w="19050">
            <a:solidFill>
              <a:schemeClr val="accent6">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TextBox 57">
            <a:extLst>
              <a:ext uri="{FF2B5EF4-FFF2-40B4-BE49-F238E27FC236}">
                <a16:creationId xmlns:a16="http://schemas.microsoft.com/office/drawing/2014/main" id="{546B8C34-2FF2-4987-A6E4-2A24212836EB}"/>
              </a:ext>
            </a:extLst>
          </p:cNvPr>
          <p:cNvSpPr txBox="1"/>
          <p:nvPr>
            <p:custDataLst>
              <p:tags r:id="rId18"/>
            </p:custDataLst>
          </p:nvPr>
        </p:nvSpPr>
        <p:spPr>
          <a:xfrm>
            <a:off x="1830001" y="1979795"/>
            <a:ext cx="1794578" cy="369332"/>
          </a:xfrm>
          <a:prstGeom prst="rect">
            <a:avLst/>
          </a:prstGeom>
          <a:solidFill>
            <a:schemeClr val="bg1"/>
          </a:solidFill>
        </p:spPr>
        <p:txBody>
          <a:bodyPr wrap="square" rtlCol="0" anchor="ctr">
            <a:spAutoFit/>
          </a:bodyPr>
          <a:lstStyle/>
          <a:p>
            <a:pPr algn="ctr"/>
            <a:r>
              <a:rPr lang="zh-CN" altLang="en-US" b="1" dirty="0">
                <a:solidFill>
                  <a:schemeClr val="accent6">
                    <a:lumMod val="75000"/>
                  </a:schemeClr>
                </a:solidFill>
                <a:latin typeface="微软雅黑"/>
                <a:ea typeface="微软雅黑"/>
                <a:sym typeface="微软雅黑"/>
              </a:rPr>
              <a:t>概念形成阶段</a:t>
            </a:r>
            <a:endParaRPr lang="en-US" b="1" dirty="0">
              <a:solidFill>
                <a:schemeClr val="accent6">
                  <a:lumMod val="75000"/>
                </a:schemeClr>
              </a:solidFill>
              <a:latin typeface="微软雅黑"/>
              <a:ea typeface="微软雅黑"/>
              <a:sym typeface="微软雅黑"/>
            </a:endParaRPr>
          </a:p>
        </p:txBody>
      </p:sp>
      <p:cxnSp>
        <p:nvCxnSpPr>
          <p:cNvPr id="41" name="Straight Arrow Connector 58">
            <a:extLst>
              <a:ext uri="{FF2B5EF4-FFF2-40B4-BE49-F238E27FC236}">
                <a16:creationId xmlns:a16="http://schemas.microsoft.com/office/drawing/2014/main" id="{D07143B4-D7F1-4CE6-B87F-462F045965F8}"/>
              </a:ext>
            </a:extLst>
          </p:cNvPr>
          <p:cNvCxnSpPr>
            <a:cxnSpLocks/>
          </p:cNvCxnSpPr>
          <p:nvPr>
            <p:custDataLst>
              <p:tags r:id="rId19"/>
            </p:custDataLst>
          </p:nvPr>
        </p:nvCxnSpPr>
        <p:spPr>
          <a:xfrm>
            <a:off x="4295726" y="2215125"/>
            <a:ext cx="5298387" cy="0"/>
          </a:xfrm>
          <a:prstGeom prst="straightConnector1">
            <a:avLst/>
          </a:prstGeom>
          <a:ln w="19050">
            <a:solidFill>
              <a:schemeClr val="accent6">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Straight Arrow Connector 59">
            <a:extLst>
              <a:ext uri="{FF2B5EF4-FFF2-40B4-BE49-F238E27FC236}">
                <a16:creationId xmlns:a16="http://schemas.microsoft.com/office/drawing/2014/main" id="{2B716131-1DD3-459F-9293-F2B3E1F3A321}"/>
              </a:ext>
            </a:extLst>
          </p:cNvPr>
          <p:cNvCxnSpPr>
            <a:cxnSpLocks/>
          </p:cNvCxnSpPr>
          <p:nvPr>
            <p:custDataLst>
              <p:tags r:id="rId20"/>
            </p:custDataLst>
          </p:nvPr>
        </p:nvCxnSpPr>
        <p:spPr>
          <a:xfrm>
            <a:off x="9594113" y="2215125"/>
            <a:ext cx="1969528" cy="0"/>
          </a:xfrm>
          <a:prstGeom prst="straightConnector1">
            <a:avLst/>
          </a:prstGeom>
          <a:ln w="19050">
            <a:solidFill>
              <a:schemeClr val="accent6">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2" name="Rectangle 60">
            <a:extLst>
              <a:ext uri="{FF2B5EF4-FFF2-40B4-BE49-F238E27FC236}">
                <a16:creationId xmlns:a16="http://schemas.microsoft.com/office/drawing/2014/main" id="{D01C7A84-866F-485B-A889-069A4DE25F52}"/>
              </a:ext>
            </a:extLst>
          </p:cNvPr>
          <p:cNvSpPr/>
          <p:nvPr>
            <p:custDataLst>
              <p:tags r:id="rId21"/>
            </p:custDataLst>
          </p:nvPr>
        </p:nvSpPr>
        <p:spPr>
          <a:xfrm>
            <a:off x="9893357" y="2048667"/>
            <a:ext cx="1388300" cy="275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75000"/>
                </a:schemeClr>
              </a:solidFill>
              <a:latin typeface="微软雅黑"/>
              <a:ea typeface="微软雅黑"/>
              <a:sym typeface="微软雅黑"/>
            </a:endParaRPr>
          </a:p>
        </p:txBody>
      </p:sp>
      <p:sp>
        <p:nvSpPr>
          <p:cNvPr id="53" name="TextBox 61">
            <a:extLst>
              <a:ext uri="{FF2B5EF4-FFF2-40B4-BE49-F238E27FC236}">
                <a16:creationId xmlns:a16="http://schemas.microsoft.com/office/drawing/2014/main" id="{E220DC32-D9CA-424A-82C8-FDE70B506D3F}"/>
              </a:ext>
            </a:extLst>
          </p:cNvPr>
          <p:cNvSpPr txBox="1"/>
          <p:nvPr>
            <p:custDataLst>
              <p:tags r:id="rId22"/>
            </p:custDataLst>
          </p:nvPr>
        </p:nvSpPr>
        <p:spPr>
          <a:xfrm>
            <a:off x="9884849" y="2001533"/>
            <a:ext cx="1356002" cy="369332"/>
          </a:xfrm>
          <a:prstGeom prst="rect">
            <a:avLst/>
          </a:prstGeom>
          <a:noFill/>
        </p:spPr>
        <p:txBody>
          <a:bodyPr wrap="square" rtlCol="0">
            <a:spAutoFit/>
          </a:bodyPr>
          <a:lstStyle/>
          <a:p>
            <a:pPr algn="ctr"/>
            <a:r>
              <a:rPr lang="zh-CN" altLang="en-US" b="1" dirty="0">
                <a:solidFill>
                  <a:schemeClr val="accent6">
                    <a:lumMod val="75000"/>
                  </a:schemeClr>
                </a:solidFill>
                <a:latin typeface="微软雅黑"/>
                <a:ea typeface="微软雅黑"/>
                <a:sym typeface="微软雅黑"/>
              </a:rPr>
              <a:t>上市后阶段</a:t>
            </a:r>
            <a:endParaRPr lang="en-US" b="1" dirty="0">
              <a:solidFill>
                <a:schemeClr val="accent6">
                  <a:lumMod val="75000"/>
                </a:schemeClr>
              </a:solidFill>
              <a:latin typeface="微软雅黑"/>
              <a:ea typeface="微软雅黑"/>
              <a:sym typeface="微软雅黑"/>
            </a:endParaRPr>
          </a:p>
        </p:txBody>
      </p:sp>
      <p:sp>
        <p:nvSpPr>
          <p:cNvPr id="54" name="TextBox 62">
            <a:extLst>
              <a:ext uri="{FF2B5EF4-FFF2-40B4-BE49-F238E27FC236}">
                <a16:creationId xmlns:a16="http://schemas.microsoft.com/office/drawing/2014/main" id="{0BBDDEFC-6F43-4BB2-BF50-422587D81255}"/>
              </a:ext>
            </a:extLst>
          </p:cNvPr>
          <p:cNvSpPr txBox="1"/>
          <p:nvPr>
            <p:custDataLst>
              <p:tags r:id="rId23"/>
            </p:custDataLst>
          </p:nvPr>
        </p:nvSpPr>
        <p:spPr>
          <a:xfrm>
            <a:off x="6048047" y="1970064"/>
            <a:ext cx="1820995" cy="369332"/>
          </a:xfrm>
          <a:prstGeom prst="rect">
            <a:avLst/>
          </a:prstGeom>
          <a:solidFill>
            <a:schemeClr val="bg1"/>
          </a:solidFill>
        </p:spPr>
        <p:txBody>
          <a:bodyPr wrap="square" rtlCol="0" anchor="ctr">
            <a:spAutoFit/>
          </a:bodyPr>
          <a:lstStyle/>
          <a:p>
            <a:pPr algn="ctr"/>
            <a:r>
              <a:rPr lang="zh-CN" altLang="en-US" b="1" dirty="0">
                <a:solidFill>
                  <a:schemeClr val="accent6">
                    <a:lumMod val="75000"/>
                  </a:schemeClr>
                </a:solidFill>
                <a:latin typeface="微软雅黑"/>
                <a:ea typeface="微软雅黑"/>
                <a:sym typeface="微软雅黑"/>
              </a:rPr>
              <a:t>产品研发阶段</a:t>
            </a:r>
            <a:endParaRPr lang="en-US" b="1" dirty="0">
              <a:solidFill>
                <a:schemeClr val="accent6">
                  <a:lumMod val="75000"/>
                </a:schemeClr>
              </a:solidFill>
              <a:latin typeface="微软雅黑"/>
              <a:ea typeface="微软雅黑"/>
              <a:sym typeface="微软雅黑"/>
            </a:endParaRPr>
          </a:p>
        </p:txBody>
      </p:sp>
      <p:cxnSp>
        <p:nvCxnSpPr>
          <p:cNvPr id="55" name="Straight Connector 63">
            <a:extLst>
              <a:ext uri="{FF2B5EF4-FFF2-40B4-BE49-F238E27FC236}">
                <a16:creationId xmlns:a16="http://schemas.microsoft.com/office/drawing/2014/main" id="{F1E8C66C-86E1-4AE9-B6B8-917BEDD748B4}"/>
              </a:ext>
            </a:extLst>
          </p:cNvPr>
          <p:cNvCxnSpPr/>
          <p:nvPr/>
        </p:nvCxnSpPr>
        <p:spPr>
          <a:xfrm flipV="1">
            <a:off x="1058797" y="3253542"/>
            <a:ext cx="0" cy="248776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66">
            <a:extLst>
              <a:ext uri="{FF2B5EF4-FFF2-40B4-BE49-F238E27FC236}">
                <a16:creationId xmlns:a16="http://schemas.microsoft.com/office/drawing/2014/main" id="{49A506A0-16E9-40E0-B3AA-B110670B300A}"/>
              </a:ext>
            </a:extLst>
          </p:cNvPr>
          <p:cNvCxnSpPr>
            <a:cxnSpLocks/>
          </p:cNvCxnSpPr>
          <p:nvPr/>
        </p:nvCxnSpPr>
        <p:spPr>
          <a:xfrm flipV="1">
            <a:off x="9642884" y="3253542"/>
            <a:ext cx="0" cy="235886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7" name="Straight Connector 68">
            <a:extLst>
              <a:ext uri="{FF2B5EF4-FFF2-40B4-BE49-F238E27FC236}">
                <a16:creationId xmlns:a16="http://schemas.microsoft.com/office/drawing/2014/main" id="{1FD98150-739D-414B-BD44-2C8C8789DDA3}"/>
              </a:ext>
            </a:extLst>
          </p:cNvPr>
          <p:cNvCxnSpPr/>
          <p:nvPr/>
        </p:nvCxnSpPr>
        <p:spPr>
          <a:xfrm flipV="1">
            <a:off x="2546792" y="3253542"/>
            <a:ext cx="0" cy="248776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70">
            <a:extLst>
              <a:ext uri="{FF2B5EF4-FFF2-40B4-BE49-F238E27FC236}">
                <a16:creationId xmlns:a16="http://schemas.microsoft.com/office/drawing/2014/main" id="{2FEDC2C1-ADC2-46FC-8850-0559D04EA8B9}"/>
              </a:ext>
            </a:extLst>
          </p:cNvPr>
          <p:cNvCxnSpPr/>
          <p:nvPr/>
        </p:nvCxnSpPr>
        <p:spPr>
          <a:xfrm flipV="1">
            <a:off x="4295726" y="3253542"/>
            <a:ext cx="0" cy="248776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 name="Straight Connector 72">
            <a:extLst>
              <a:ext uri="{FF2B5EF4-FFF2-40B4-BE49-F238E27FC236}">
                <a16:creationId xmlns:a16="http://schemas.microsoft.com/office/drawing/2014/main" id="{FC2DCC63-44C4-4B8D-81F0-CF386BBDB775}"/>
              </a:ext>
            </a:extLst>
          </p:cNvPr>
          <p:cNvCxnSpPr/>
          <p:nvPr/>
        </p:nvCxnSpPr>
        <p:spPr>
          <a:xfrm flipV="1">
            <a:off x="6084803" y="3253542"/>
            <a:ext cx="0" cy="248776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74">
            <a:extLst>
              <a:ext uri="{FF2B5EF4-FFF2-40B4-BE49-F238E27FC236}">
                <a16:creationId xmlns:a16="http://schemas.microsoft.com/office/drawing/2014/main" id="{9D57090A-2412-4C89-A9CD-5B4234B6C581}"/>
              </a:ext>
            </a:extLst>
          </p:cNvPr>
          <p:cNvCxnSpPr/>
          <p:nvPr/>
        </p:nvCxnSpPr>
        <p:spPr>
          <a:xfrm flipV="1">
            <a:off x="7833735" y="3253542"/>
            <a:ext cx="0" cy="248776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1" name="milestoneshape">
            <a:extLst>
              <a:ext uri="{FF2B5EF4-FFF2-40B4-BE49-F238E27FC236}">
                <a16:creationId xmlns:a16="http://schemas.microsoft.com/office/drawing/2014/main" id="{40B1F4A3-C115-441C-9949-D277A4FB0BB9}"/>
              </a:ext>
            </a:extLst>
          </p:cNvPr>
          <p:cNvSpPr txBox="1"/>
          <p:nvPr>
            <p:custDataLst>
              <p:tags r:id="rId24"/>
            </p:custDataLst>
          </p:nvPr>
        </p:nvSpPr>
        <p:spPr>
          <a:xfrm>
            <a:off x="1051137" y="3336213"/>
            <a:ext cx="1428853" cy="680507"/>
          </a:xfrm>
          <a:prstGeom prst="rect">
            <a:avLst/>
          </a:prstGeom>
          <a:noFill/>
        </p:spPr>
        <p:txBody>
          <a:bodyPr vert="horz" wrap="square" rtlCol="0" anchor="t" anchorCtr="0">
            <a:spAutoFit/>
          </a:bodyPr>
          <a:lstStyle/>
          <a:p>
            <a:pPr marL="177800" indent="-177800" eaLnBrk="0" hangingPunct="0">
              <a:lnSpc>
                <a:spcPct val="110000"/>
              </a:lnSpc>
              <a:spcBef>
                <a:spcPct val="20000"/>
              </a:spcBef>
              <a:spcAft>
                <a:spcPct val="20000"/>
              </a:spcAft>
              <a:buClr>
                <a:srgbClr val="FF008C"/>
              </a:buClr>
              <a:buSzPct val="80000"/>
              <a:buFont typeface="Arial" pitchFamily="34" charset="0"/>
              <a:buChar char="•"/>
            </a:pPr>
            <a:r>
              <a:rPr lang="zh-CN" altLang="en-US" dirty="0">
                <a:solidFill>
                  <a:srgbClr val="5F5F5F"/>
                </a:solidFill>
                <a:latin typeface="微软雅黑"/>
                <a:ea typeface="微软雅黑"/>
                <a:sym typeface="微软雅黑"/>
              </a:rPr>
              <a:t>进行产品体系规划</a:t>
            </a:r>
            <a:endParaRPr lang="en-GB" altLang="zh-CN" dirty="0">
              <a:solidFill>
                <a:srgbClr val="616365"/>
              </a:solidFill>
              <a:latin typeface="微软雅黑"/>
              <a:ea typeface="微软雅黑"/>
              <a:sym typeface="微软雅黑"/>
            </a:endParaRPr>
          </a:p>
        </p:txBody>
      </p:sp>
      <p:sp>
        <p:nvSpPr>
          <p:cNvPr id="62" name="milestoneshape">
            <a:extLst>
              <a:ext uri="{FF2B5EF4-FFF2-40B4-BE49-F238E27FC236}">
                <a16:creationId xmlns:a16="http://schemas.microsoft.com/office/drawing/2014/main" id="{BE3EFCF1-0A78-4503-8B45-35104262DE98}"/>
              </a:ext>
            </a:extLst>
          </p:cNvPr>
          <p:cNvSpPr txBox="1"/>
          <p:nvPr>
            <p:custDataLst>
              <p:tags r:id="rId25"/>
            </p:custDataLst>
          </p:nvPr>
        </p:nvSpPr>
        <p:spPr>
          <a:xfrm>
            <a:off x="2610339" y="3336212"/>
            <a:ext cx="1657593" cy="1289905"/>
          </a:xfrm>
          <a:prstGeom prst="rect">
            <a:avLst/>
          </a:prstGeom>
          <a:noFill/>
        </p:spPr>
        <p:txBody>
          <a:bodyPr vert="horz" wrap="square" rtlCol="0" anchor="t" anchorCtr="0">
            <a:spAutoFit/>
          </a:bodyPr>
          <a:lstStyle>
            <a:defPPr>
              <a:defRPr lang="en-US"/>
            </a:defPPr>
            <a:lvl1pPr marL="177800" lvl="0" indent="-177800" eaLnBrk="0" hangingPunct="0">
              <a:lnSpc>
                <a:spcPct val="110000"/>
              </a:lnSpc>
              <a:spcBef>
                <a:spcPct val="20000"/>
              </a:spcBef>
              <a:spcAft>
                <a:spcPct val="20000"/>
              </a:spcAft>
              <a:buClr>
                <a:srgbClr val="FF008C"/>
              </a:buClr>
              <a:buSzPct val="80000"/>
              <a:buFont typeface="Arial" pitchFamily="34" charset="0"/>
              <a:buChar char="•"/>
              <a:defRPr sz="1300">
                <a:latin typeface="宋体" pitchFamily="2" charset="-122"/>
                <a:ea typeface="宋体" pitchFamily="2" charset="-122"/>
              </a:defRPr>
            </a:lvl1pPr>
          </a:lstStyle>
          <a:p>
            <a:r>
              <a:rPr lang="zh-CN" altLang="en-US" sz="1800" dirty="0">
                <a:solidFill>
                  <a:srgbClr val="5F5F5F"/>
                </a:solidFill>
                <a:latin typeface="微软雅黑"/>
                <a:ea typeface="微软雅黑"/>
                <a:sym typeface="微软雅黑"/>
              </a:rPr>
              <a:t>在产品立项前，对概念进行评估和筛选 </a:t>
            </a:r>
            <a:endParaRPr lang="en-US" sz="1800" dirty="0">
              <a:solidFill>
                <a:srgbClr val="5F5F5F"/>
              </a:solidFill>
              <a:latin typeface="微软雅黑"/>
              <a:ea typeface="微软雅黑"/>
              <a:sym typeface="微软雅黑"/>
            </a:endParaRPr>
          </a:p>
        </p:txBody>
      </p:sp>
      <p:sp>
        <p:nvSpPr>
          <p:cNvPr id="63" name="milestoneshape">
            <a:extLst>
              <a:ext uri="{FF2B5EF4-FFF2-40B4-BE49-F238E27FC236}">
                <a16:creationId xmlns:a16="http://schemas.microsoft.com/office/drawing/2014/main" id="{8E6C1D53-2305-42EB-87CE-8DD7A55448D1}"/>
              </a:ext>
            </a:extLst>
          </p:cNvPr>
          <p:cNvSpPr txBox="1"/>
          <p:nvPr>
            <p:custDataLst>
              <p:tags r:id="rId26"/>
            </p:custDataLst>
          </p:nvPr>
        </p:nvSpPr>
        <p:spPr>
          <a:xfrm>
            <a:off x="4284084" y="3336212"/>
            <a:ext cx="1840515" cy="1289905"/>
          </a:xfrm>
          <a:prstGeom prst="rect">
            <a:avLst/>
          </a:prstGeom>
          <a:noFill/>
        </p:spPr>
        <p:txBody>
          <a:bodyPr vert="horz" wrap="square" rtlCol="0" anchor="t" anchorCtr="0">
            <a:spAutoFit/>
          </a:bodyPr>
          <a:lstStyle>
            <a:defPPr>
              <a:defRPr lang="en-US"/>
            </a:defPPr>
            <a:lvl1pPr marL="177800" lvl="0" indent="-177800" eaLnBrk="0" hangingPunct="0">
              <a:lnSpc>
                <a:spcPct val="110000"/>
              </a:lnSpc>
              <a:spcBef>
                <a:spcPct val="20000"/>
              </a:spcBef>
              <a:spcAft>
                <a:spcPct val="20000"/>
              </a:spcAft>
              <a:buClr>
                <a:srgbClr val="FF008C"/>
              </a:buClr>
              <a:buSzPct val="80000"/>
              <a:buFont typeface="Arial" pitchFamily="34" charset="0"/>
              <a:buChar char="•"/>
              <a:defRPr sz="1300">
                <a:latin typeface="宋体" pitchFamily="2" charset="-122"/>
                <a:ea typeface="宋体" pitchFamily="2" charset="-122"/>
              </a:defRPr>
            </a:lvl1pPr>
          </a:lstStyle>
          <a:p>
            <a:r>
              <a:rPr lang="zh-CN" altLang="en-US" sz="1800" dirty="0">
                <a:solidFill>
                  <a:srgbClr val="5F5F5F"/>
                </a:solidFill>
                <a:latin typeface="微软雅黑"/>
                <a:ea typeface="微软雅黑"/>
                <a:sym typeface="微软雅黑"/>
              </a:rPr>
              <a:t>在造出产品样品前，对产品的设计进行优化</a:t>
            </a:r>
            <a:endParaRPr lang="en-US" sz="1800" dirty="0">
              <a:solidFill>
                <a:srgbClr val="5F5F5F"/>
              </a:solidFill>
              <a:latin typeface="微软雅黑"/>
              <a:ea typeface="微软雅黑"/>
              <a:sym typeface="微软雅黑"/>
            </a:endParaRPr>
          </a:p>
        </p:txBody>
      </p:sp>
      <p:sp>
        <p:nvSpPr>
          <p:cNvPr id="64" name="milestoneshape">
            <a:extLst>
              <a:ext uri="{FF2B5EF4-FFF2-40B4-BE49-F238E27FC236}">
                <a16:creationId xmlns:a16="http://schemas.microsoft.com/office/drawing/2014/main" id="{6F162CC7-AE23-4525-8819-26E467A23149}"/>
              </a:ext>
            </a:extLst>
          </p:cNvPr>
          <p:cNvSpPr txBox="1"/>
          <p:nvPr>
            <p:custDataLst>
              <p:tags r:id="rId27"/>
            </p:custDataLst>
          </p:nvPr>
        </p:nvSpPr>
        <p:spPr>
          <a:xfrm>
            <a:off x="6091845" y="3336212"/>
            <a:ext cx="1741888" cy="1289905"/>
          </a:xfrm>
          <a:prstGeom prst="rect">
            <a:avLst/>
          </a:prstGeom>
          <a:noFill/>
        </p:spPr>
        <p:txBody>
          <a:bodyPr vert="horz" wrap="square" rtlCol="0" anchor="t" anchorCtr="0">
            <a:spAutoFit/>
          </a:bodyPr>
          <a:lstStyle>
            <a:defPPr>
              <a:defRPr lang="en-US"/>
            </a:defPPr>
            <a:lvl1pPr marL="177800" lvl="0" indent="-177800" eaLnBrk="0" hangingPunct="0">
              <a:lnSpc>
                <a:spcPct val="110000"/>
              </a:lnSpc>
              <a:spcBef>
                <a:spcPct val="20000"/>
              </a:spcBef>
              <a:spcAft>
                <a:spcPct val="20000"/>
              </a:spcAft>
              <a:buClr>
                <a:srgbClr val="FF008C"/>
              </a:buClr>
              <a:buSzPct val="80000"/>
              <a:buFont typeface="Arial" pitchFamily="34" charset="0"/>
              <a:buChar char="•"/>
              <a:defRPr sz="1300">
                <a:latin typeface="宋体" pitchFamily="2" charset="-122"/>
                <a:ea typeface="宋体" pitchFamily="2" charset="-122"/>
              </a:defRPr>
            </a:lvl1pPr>
          </a:lstStyle>
          <a:p>
            <a:r>
              <a:rPr lang="zh-CN" altLang="en-US" sz="1800" dirty="0">
                <a:solidFill>
                  <a:srgbClr val="5F5F5F"/>
                </a:solidFill>
                <a:latin typeface="微软雅黑"/>
                <a:ea typeface="微软雅黑"/>
                <a:sym typeface="微软雅黑"/>
              </a:rPr>
              <a:t>在产品样品出来后，进行产品测试，并提出改进方案</a:t>
            </a:r>
            <a:endParaRPr lang="en-US" sz="1800" dirty="0">
              <a:solidFill>
                <a:srgbClr val="5F5F5F"/>
              </a:solidFill>
              <a:latin typeface="微软雅黑"/>
              <a:ea typeface="微软雅黑"/>
              <a:sym typeface="微软雅黑"/>
            </a:endParaRPr>
          </a:p>
        </p:txBody>
      </p:sp>
      <p:sp>
        <p:nvSpPr>
          <p:cNvPr id="65" name="milestoneshape">
            <a:extLst>
              <a:ext uri="{FF2B5EF4-FFF2-40B4-BE49-F238E27FC236}">
                <a16:creationId xmlns:a16="http://schemas.microsoft.com/office/drawing/2014/main" id="{40978EE9-8490-4495-9F85-9832B4D541AB}"/>
              </a:ext>
            </a:extLst>
          </p:cNvPr>
          <p:cNvSpPr txBox="1"/>
          <p:nvPr>
            <p:custDataLst>
              <p:tags r:id="rId28"/>
            </p:custDataLst>
          </p:nvPr>
        </p:nvSpPr>
        <p:spPr>
          <a:xfrm>
            <a:off x="7805944" y="3336212"/>
            <a:ext cx="1848052" cy="1594604"/>
          </a:xfrm>
          <a:prstGeom prst="rect">
            <a:avLst/>
          </a:prstGeom>
          <a:noFill/>
        </p:spPr>
        <p:txBody>
          <a:bodyPr vert="horz" wrap="square" rtlCol="0" anchor="t" anchorCtr="0">
            <a:spAutoFit/>
          </a:bodyPr>
          <a:lstStyle>
            <a:defPPr>
              <a:defRPr lang="en-US"/>
            </a:defPPr>
            <a:lvl1pPr marL="177800" lvl="0" indent="-177800" eaLnBrk="0" hangingPunct="0">
              <a:lnSpc>
                <a:spcPct val="110000"/>
              </a:lnSpc>
              <a:spcBef>
                <a:spcPct val="20000"/>
              </a:spcBef>
              <a:spcAft>
                <a:spcPct val="20000"/>
              </a:spcAft>
              <a:buClr>
                <a:srgbClr val="FF008C"/>
              </a:buClr>
              <a:buSzPct val="80000"/>
              <a:buFont typeface="Arial" pitchFamily="34" charset="0"/>
              <a:buChar char="•"/>
              <a:defRPr sz="1300">
                <a:latin typeface="宋体" pitchFamily="2" charset="-122"/>
                <a:ea typeface="宋体" pitchFamily="2" charset="-122"/>
              </a:defRPr>
            </a:lvl1pPr>
          </a:lstStyle>
          <a:p>
            <a:r>
              <a:rPr lang="zh-CN" altLang="en-US" sz="1800" dirty="0">
                <a:solidFill>
                  <a:srgbClr val="5F5F5F"/>
                </a:solidFill>
                <a:latin typeface="微软雅黑"/>
                <a:ea typeface="微软雅黑"/>
                <a:sym typeface="微软雅黑"/>
              </a:rPr>
              <a:t>进行上市前测以识别</a:t>
            </a:r>
            <a:r>
              <a:rPr lang="en-US" sz="1800" dirty="0">
                <a:solidFill>
                  <a:srgbClr val="5F5F5F"/>
                </a:solidFill>
                <a:latin typeface="微软雅黑"/>
                <a:ea typeface="微软雅黑"/>
                <a:sym typeface="微软雅黑"/>
              </a:rPr>
              <a:t>Bug</a:t>
            </a:r>
            <a:r>
              <a:rPr lang="zh-CN" altLang="en-US" sz="1800" dirty="0">
                <a:solidFill>
                  <a:srgbClr val="5F5F5F"/>
                </a:solidFill>
                <a:latin typeface="微软雅黑"/>
                <a:ea typeface="微软雅黑"/>
                <a:sym typeface="微软雅黑"/>
              </a:rPr>
              <a:t>，微调产品功能以及确定上市价格和卖点</a:t>
            </a:r>
            <a:endParaRPr lang="en-US" sz="1800" dirty="0">
              <a:solidFill>
                <a:srgbClr val="5F5F5F"/>
              </a:solidFill>
              <a:latin typeface="微软雅黑"/>
              <a:ea typeface="微软雅黑"/>
              <a:sym typeface="微软雅黑"/>
            </a:endParaRPr>
          </a:p>
        </p:txBody>
      </p:sp>
      <p:sp>
        <p:nvSpPr>
          <p:cNvPr id="66" name="milestoneshape">
            <a:extLst>
              <a:ext uri="{FF2B5EF4-FFF2-40B4-BE49-F238E27FC236}">
                <a16:creationId xmlns:a16="http://schemas.microsoft.com/office/drawing/2014/main" id="{F38B45FD-3E07-477E-852F-1859FF059EFF}"/>
              </a:ext>
            </a:extLst>
          </p:cNvPr>
          <p:cNvSpPr txBox="1"/>
          <p:nvPr>
            <p:custDataLst>
              <p:tags r:id="rId29"/>
            </p:custDataLst>
          </p:nvPr>
        </p:nvSpPr>
        <p:spPr>
          <a:xfrm>
            <a:off x="9653996" y="3336212"/>
            <a:ext cx="1804605" cy="1400704"/>
          </a:xfrm>
          <a:prstGeom prst="rect">
            <a:avLst/>
          </a:prstGeom>
          <a:noFill/>
        </p:spPr>
        <p:txBody>
          <a:bodyPr vert="horz" wrap="square" rtlCol="0" anchor="t" anchorCtr="0">
            <a:spAutoFit/>
          </a:bodyPr>
          <a:lstStyle>
            <a:defPPr>
              <a:defRPr lang="en-US"/>
            </a:defPPr>
            <a:lvl1pPr marL="177800" lvl="0" indent="-177800" eaLnBrk="0" hangingPunct="0">
              <a:lnSpc>
                <a:spcPct val="110000"/>
              </a:lnSpc>
              <a:spcBef>
                <a:spcPct val="20000"/>
              </a:spcBef>
              <a:spcAft>
                <a:spcPct val="20000"/>
              </a:spcAft>
              <a:buClr>
                <a:srgbClr val="FF008C"/>
              </a:buClr>
              <a:buSzPct val="80000"/>
              <a:buFont typeface="Arial" pitchFamily="34" charset="0"/>
              <a:buChar char="•"/>
              <a:defRPr sz="1300">
                <a:latin typeface="宋体" pitchFamily="2" charset="-122"/>
                <a:ea typeface="宋体" pitchFamily="2" charset="-122"/>
              </a:defRPr>
            </a:lvl1pPr>
          </a:lstStyle>
          <a:p>
            <a:r>
              <a:rPr lang="zh-CN" altLang="en-US" sz="1800" dirty="0">
                <a:solidFill>
                  <a:srgbClr val="5F5F5F"/>
                </a:solidFill>
                <a:latin typeface="微软雅黑"/>
                <a:ea typeface="微软雅黑"/>
                <a:sym typeface="微软雅黑"/>
              </a:rPr>
              <a:t>产品上市后，了解用户反馈</a:t>
            </a:r>
            <a:endParaRPr lang="en-US" altLang="zh-CN" sz="1800" dirty="0">
              <a:solidFill>
                <a:srgbClr val="5F5F5F"/>
              </a:solidFill>
              <a:latin typeface="微软雅黑"/>
              <a:ea typeface="微软雅黑"/>
              <a:sym typeface="微软雅黑"/>
            </a:endParaRPr>
          </a:p>
          <a:p>
            <a:r>
              <a:rPr lang="zh-CN" altLang="en-US" sz="1800" dirty="0">
                <a:solidFill>
                  <a:srgbClr val="5F5F5F"/>
                </a:solidFill>
                <a:latin typeface="微软雅黑"/>
                <a:ea typeface="微软雅黑"/>
                <a:sym typeface="微软雅黑"/>
              </a:rPr>
              <a:t>衡量用户的满意度</a:t>
            </a:r>
            <a:endParaRPr lang="en-US" sz="1800" dirty="0">
              <a:solidFill>
                <a:srgbClr val="5F5F5F"/>
              </a:solidFill>
              <a:latin typeface="微软雅黑"/>
              <a:ea typeface="微软雅黑"/>
              <a:sym typeface="微软雅黑"/>
            </a:endParaRPr>
          </a:p>
        </p:txBody>
      </p:sp>
      <p:sp>
        <p:nvSpPr>
          <p:cNvPr id="70" name="Oval 117">
            <a:extLst>
              <a:ext uri="{FF2B5EF4-FFF2-40B4-BE49-F238E27FC236}">
                <a16:creationId xmlns:a16="http://schemas.microsoft.com/office/drawing/2014/main" id="{6EAA343A-A45E-4BD4-A482-EA42ED6F1266}"/>
              </a:ext>
            </a:extLst>
          </p:cNvPr>
          <p:cNvSpPr/>
          <p:nvPr/>
        </p:nvSpPr>
        <p:spPr>
          <a:xfrm>
            <a:off x="963217" y="5612409"/>
            <a:ext cx="203189" cy="211563"/>
          </a:xfrm>
          <a:prstGeom prst="ellipse">
            <a:avLst/>
          </a:prstGeom>
          <a:solidFill>
            <a:schemeClr val="accent6">
              <a:lumMod val="60000"/>
              <a:lumOff val="40000"/>
            </a:schemeClr>
          </a:solid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rgbClr val="5F5F5F"/>
              </a:solidFill>
              <a:latin typeface="Wingdings"/>
              <a:ea typeface="Wingdings"/>
              <a:cs typeface="Wingdings"/>
            </a:endParaRPr>
          </a:p>
        </p:txBody>
      </p:sp>
      <p:sp>
        <p:nvSpPr>
          <p:cNvPr id="71" name="Oval 118">
            <a:extLst>
              <a:ext uri="{FF2B5EF4-FFF2-40B4-BE49-F238E27FC236}">
                <a16:creationId xmlns:a16="http://schemas.microsoft.com/office/drawing/2014/main" id="{C1480E70-7C7E-41F9-A413-272C5A9478B2}"/>
              </a:ext>
            </a:extLst>
          </p:cNvPr>
          <p:cNvSpPr/>
          <p:nvPr/>
        </p:nvSpPr>
        <p:spPr>
          <a:xfrm>
            <a:off x="2463961" y="5612409"/>
            <a:ext cx="203189" cy="211563"/>
          </a:xfrm>
          <a:prstGeom prst="ellipse">
            <a:avLst/>
          </a:prstGeom>
          <a:solidFill>
            <a:schemeClr val="accent6">
              <a:lumMod val="60000"/>
              <a:lumOff val="40000"/>
            </a:schemeClr>
          </a:solid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rgbClr val="5F5F5F"/>
              </a:solidFill>
              <a:latin typeface="Wingdings"/>
              <a:ea typeface="Wingdings"/>
              <a:cs typeface="Wingdings"/>
            </a:endParaRPr>
          </a:p>
        </p:txBody>
      </p:sp>
      <p:sp>
        <p:nvSpPr>
          <p:cNvPr id="72" name="Oval 119">
            <a:extLst>
              <a:ext uri="{FF2B5EF4-FFF2-40B4-BE49-F238E27FC236}">
                <a16:creationId xmlns:a16="http://schemas.microsoft.com/office/drawing/2014/main" id="{645016CC-3A1D-42FA-9148-AF9BE8267CF6}"/>
              </a:ext>
            </a:extLst>
          </p:cNvPr>
          <p:cNvSpPr/>
          <p:nvPr/>
        </p:nvSpPr>
        <p:spPr>
          <a:xfrm>
            <a:off x="9557133" y="5612409"/>
            <a:ext cx="203189" cy="211563"/>
          </a:xfrm>
          <a:prstGeom prst="ellipse">
            <a:avLst/>
          </a:prstGeom>
          <a:solidFill>
            <a:schemeClr val="accent6">
              <a:lumMod val="60000"/>
              <a:lumOff val="40000"/>
            </a:schemeClr>
          </a:solid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rgbClr val="5F5F5F"/>
              </a:solidFill>
              <a:latin typeface="Wingdings"/>
              <a:ea typeface="Wingdings"/>
              <a:cs typeface="Wingdings"/>
            </a:endParaRPr>
          </a:p>
        </p:txBody>
      </p:sp>
      <p:sp>
        <p:nvSpPr>
          <p:cNvPr id="73" name="Oval 121">
            <a:extLst>
              <a:ext uri="{FF2B5EF4-FFF2-40B4-BE49-F238E27FC236}">
                <a16:creationId xmlns:a16="http://schemas.microsoft.com/office/drawing/2014/main" id="{DA58AD33-8EBF-4D22-8809-B538E086D6DB}"/>
              </a:ext>
            </a:extLst>
          </p:cNvPr>
          <p:cNvSpPr/>
          <p:nvPr/>
        </p:nvSpPr>
        <p:spPr>
          <a:xfrm>
            <a:off x="7745620" y="5612409"/>
            <a:ext cx="203189" cy="211563"/>
          </a:xfrm>
          <a:prstGeom prst="ellipse">
            <a:avLst/>
          </a:prstGeom>
          <a:solidFill>
            <a:schemeClr val="accent6">
              <a:lumMod val="60000"/>
              <a:lumOff val="40000"/>
            </a:schemeClr>
          </a:solid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rgbClr val="5F5F5F"/>
              </a:solidFill>
              <a:latin typeface="Wingdings"/>
              <a:ea typeface="Wingdings"/>
              <a:cs typeface="Wingdings"/>
            </a:endParaRPr>
          </a:p>
        </p:txBody>
      </p:sp>
      <p:sp>
        <p:nvSpPr>
          <p:cNvPr id="74" name="Oval 122">
            <a:extLst>
              <a:ext uri="{FF2B5EF4-FFF2-40B4-BE49-F238E27FC236}">
                <a16:creationId xmlns:a16="http://schemas.microsoft.com/office/drawing/2014/main" id="{203C02E1-A561-4523-A7F8-4F6C482C94C6}"/>
              </a:ext>
            </a:extLst>
          </p:cNvPr>
          <p:cNvSpPr/>
          <p:nvPr/>
        </p:nvSpPr>
        <p:spPr>
          <a:xfrm>
            <a:off x="4218770" y="5612409"/>
            <a:ext cx="203189" cy="211563"/>
          </a:xfrm>
          <a:prstGeom prst="ellipse">
            <a:avLst/>
          </a:prstGeom>
          <a:solidFill>
            <a:schemeClr val="accent6">
              <a:lumMod val="60000"/>
              <a:lumOff val="40000"/>
            </a:schemeClr>
          </a:solid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rgbClr val="5F5F5F"/>
              </a:solidFill>
              <a:latin typeface="Wingdings"/>
              <a:ea typeface="Wingdings"/>
              <a:cs typeface="Wingdings"/>
            </a:endParaRPr>
          </a:p>
        </p:txBody>
      </p:sp>
      <p:sp>
        <p:nvSpPr>
          <p:cNvPr id="75" name="Oval 123">
            <a:extLst>
              <a:ext uri="{FF2B5EF4-FFF2-40B4-BE49-F238E27FC236}">
                <a16:creationId xmlns:a16="http://schemas.microsoft.com/office/drawing/2014/main" id="{46E04E05-B02D-414E-AF46-F8AC5A3EA040}"/>
              </a:ext>
            </a:extLst>
          </p:cNvPr>
          <p:cNvSpPr/>
          <p:nvPr/>
        </p:nvSpPr>
        <p:spPr>
          <a:xfrm>
            <a:off x="6005073" y="5612409"/>
            <a:ext cx="203189" cy="211563"/>
          </a:xfrm>
          <a:prstGeom prst="ellipse">
            <a:avLst/>
          </a:prstGeom>
          <a:solidFill>
            <a:schemeClr val="accent6">
              <a:lumMod val="60000"/>
              <a:lumOff val="40000"/>
            </a:schemeClr>
          </a:solid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rgbClr val="5F5F5F"/>
              </a:solidFill>
              <a:latin typeface="Wingdings"/>
              <a:ea typeface="Wingdings"/>
              <a:cs typeface="Wingdings"/>
            </a:endParaRPr>
          </a:p>
        </p:txBody>
      </p:sp>
      <p:cxnSp>
        <p:nvCxnSpPr>
          <p:cNvPr id="83" name="Straight Connector 66">
            <a:extLst>
              <a:ext uri="{FF2B5EF4-FFF2-40B4-BE49-F238E27FC236}">
                <a16:creationId xmlns:a16="http://schemas.microsoft.com/office/drawing/2014/main" id="{8A5AC88E-F08C-4442-A097-19C7CF856ACC}"/>
              </a:ext>
            </a:extLst>
          </p:cNvPr>
          <p:cNvCxnSpPr>
            <a:cxnSpLocks/>
          </p:cNvCxnSpPr>
          <p:nvPr/>
        </p:nvCxnSpPr>
        <p:spPr>
          <a:xfrm flipV="1">
            <a:off x="11519215" y="3253542"/>
            <a:ext cx="0" cy="235886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4" name="Oval 119">
            <a:extLst>
              <a:ext uri="{FF2B5EF4-FFF2-40B4-BE49-F238E27FC236}">
                <a16:creationId xmlns:a16="http://schemas.microsoft.com/office/drawing/2014/main" id="{169804C2-CC4C-41B4-BA40-936FB32ED4DC}"/>
              </a:ext>
            </a:extLst>
          </p:cNvPr>
          <p:cNvSpPr/>
          <p:nvPr/>
        </p:nvSpPr>
        <p:spPr>
          <a:xfrm>
            <a:off x="11433464" y="5612409"/>
            <a:ext cx="203189" cy="211563"/>
          </a:xfrm>
          <a:prstGeom prst="ellipse">
            <a:avLst/>
          </a:prstGeom>
          <a:solidFill>
            <a:schemeClr val="accent6">
              <a:lumMod val="60000"/>
              <a:lumOff val="40000"/>
            </a:schemeClr>
          </a:solid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rgbClr val="5F5F5F"/>
              </a:solidFill>
              <a:latin typeface="Wingdings"/>
              <a:ea typeface="Wingdings"/>
              <a:cs typeface="Wingdings"/>
            </a:endParaRPr>
          </a:p>
        </p:txBody>
      </p:sp>
      <p:sp>
        <p:nvSpPr>
          <p:cNvPr id="48" name="幻灯片编号占位符 2">
            <a:extLst>
              <a:ext uri="{FF2B5EF4-FFF2-40B4-BE49-F238E27FC236}">
                <a16:creationId xmlns:a16="http://schemas.microsoft.com/office/drawing/2014/main" id="{30792679-4C0A-410B-BD46-913C06F2F67D}"/>
              </a:ext>
            </a:extLst>
          </p:cNvPr>
          <p:cNvSpPr>
            <a:spLocks noGrp="1"/>
          </p:cNvSpPr>
          <p:nvPr>
            <p:ph type="sldNum" sz="quarter" idx="4"/>
          </p:nvPr>
        </p:nvSpPr>
        <p:spPr>
          <a:xfrm>
            <a:off x="10856913" y="6394275"/>
            <a:ext cx="969962" cy="1968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effectLst/>
                <a:uLnTx/>
                <a:uFillTx/>
                <a:latin typeface="Arial"/>
                <a:ea typeface="微软雅黑"/>
                <a:cs typeface="+mn-cs"/>
              </a:rPr>
              <a:t>8</a:t>
            </a:r>
          </a:p>
        </p:txBody>
      </p:sp>
    </p:spTree>
    <p:extLst>
      <p:ext uri="{BB962C8B-B14F-4D97-AF65-F5344CB8AC3E}">
        <p14:creationId xmlns:p14="http://schemas.microsoft.com/office/powerpoint/2010/main" val="2531290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0423A506-845A-4960-BB8B-3D9DD27E084D}"/>
              </a:ext>
            </a:extLst>
          </p:cNvPr>
          <p:cNvSpPr txBox="1">
            <a:spLocks/>
          </p:cNvSpPr>
          <p:nvPr/>
        </p:nvSpPr>
        <p:spPr>
          <a:xfrm>
            <a:off x="616839" y="389358"/>
            <a:ext cx="8847228" cy="571500"/>
          </a:xfrm>
          <a:prstGeom prst="rect">
            <a:avLst/>
          </a:prstGeom>
        </p:spPr>
        <p:txBody>
          <a:bodyPr/>
          <a:lstStyle>
            <a:lvl1pPr algn="l" defTabSz="914400" rtl="0" eaLnBrk="1" latinLnBrk="0" hangingPunct="1">
              <a:lnSpc>
                <a:spcPct val="100000"/>
              </a:lnSpc>
              <a:spcBef>
                <a:spcPts val="600"/>
              </a:spcBef>
              <a:buNone/>
              <a:defRPr sz="2000" b="1" kern="1200">
                <a:solidFill>
                  <a:schemeClr val="tx1"/>
                </a:solidFill>
                <a:latin typeface="+mj-lt"/>
                <a:ea typeface="+mj-ea"/>
                <a:cs typeface="+mj-cs"/>
              </a:defRPr>
            </a:lvl1pPr>
          </a:lstStyle>
          <a:p>
            <a:r>
              <a:rPr lang="en-US" altLang="zh-CN" sz="2400" dirty="0"/>
              <a:t>3. </a:t>
            </a:r>
            <a:r>
              <a:rPr lang="zh-CN" altLang="en-US" sz="2400" dirty="0"/>
              <a:t>营销研究</a:t>
            </a:r>
            <a:endParaRPr lang="zh-CN" altLang="en-US" sz="2400" dirty="0">
              <a:latin typeface="+mn-lt"/>
              <a:ea typeface="微软雅黑" panose="020B0503020204020204" pitchFamily="34" charset="-122"/>
            </a:endParaRPr>
          </a:p>
        </p:txBody>
      </p:sp>
      <p:sp>
        <p:nvSpPr>
          <p:cNvPr id="16" name="Text Placeholder 2">
            <a:extLst>
              <a:ext uri="{FF2B5EF4-FFF2-40B4-BE49-F238E27FC236}">
                <a16:creationId xmlns:a16="http://schemas.microsoft.com/office/drawing/2014/main" id="{8F1509B4-F010-42F5-A6DA-5FDFC959BE57}"/>
              </a:ext>
            </a:extLst>
          </p:cNvPr>
          <p:cNvSpPr txBox="1">
            <a:spLocks/>
          </p:cNvSpPr>
          <p:nvPr/>
        </p:nvSpPr>
        <p:spPr>
          <a:xfrm>
            <a:off x="616839" y="1130516"/>
            <a:ext cx="11071800" cy="340170"/>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dirty="0">
                <a:ea typeface="微软雅黑" panose="020B0503020204020204" pitchFamily="34" charset="-122"/>
              </a:rPr>
              <a:t>营销研究集中在品牌以及围绕品牌的整合营销策略，通过闭环研究确保营销投入的效果和品牌的提升</a:t>
            </a:r>
          </a:p>
        </p:txBody>
      </p:sp>
      <p:pic>
        <p:nvPicPr>
          <p:cNvPr id="25" name="Picture 1">
            <a:extLst>
              <a:ext uri="{FF2B5EF4-FFF2-40B4-BE49-F238E27FC236}">
                <a16:creationId xmlns:a16="http://schemas.microsoft.com/office/drawing/2014/main" id="{C0A64028-424C-4AF4-A7E7-8AE759DF221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95171"/>
          <a:stretch/>
        </p:blipFill>
        <p:spPr>
          <a:xfrm>
            <a:off x="0" y="-1"/>
            <a:ext cx="588703" cy="6858001"/>
          </a:xfrm>
          <a:prstGeom prst="rect">
            <a:avLst/>
          </a:prstGeom>
        </p:spPr>
      </p:pic>
      <p:graphicFrame>
        <p:nvGraphicFramePr>
          <p:cNvPr id="2" name="图示 1">
            <a:extLst>
              <a:ext uri="{FF2B5EF4-FFF2-40B4-BE49-F238E27FC236}">
                <a16:creationId xmlns:a16="http://schemas.microsoft.com/office/drawing/2014/main" id="{10FACE48-BE3A-438F-A988-13AEA9419F3E}"/>
              </a:ext>
            </a:extLst>
          </p:cNvPr>
          <p:cNvGraphicFramePr/>
          <p:nvPr>
            <p:extLst>
              <p:ext uri="{D42A27DB-BD31-4B8C-83A1-F6EECF244321}">
                <p14:modId xmlns:p14="http://schemas.microsoft.com/office/powerpoint/2010/main" val="3954205914"/>
              </p:ext>
            </p:extLst>
          </p:nvPr>
        </p:nvGraphicFramePr>
        <p:xfrm>
          <a:off x="3868087" y="2630488"/>
          <a:ext cx="4924724" cy="30039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0" name="Rectangle 46">
            <a:extLst>
              <a:ext uri="{FF2B5EF4-FFF2-40B4-BE49-F238E27FC236}">
                <a16:creationId xmlns:a16="http://schemas.microsoft.com/office/drawing/2014/main" id="{6C2EAD2B-A707-4D4F-BA7F-A2B7FE1F8085}"/>
              </a:ext>
            </a:extLst>
          </p:cNvPr>
          <p:cNvSpPr/>
          <p:nvPr/>
        </p:nvSpPr>
        <p:spPr>
          <a:xfrm>
            <a:off x="1762036" y="1942924"/>
            <a:ext cx="4390703" cy="1077218"/>
          </a:xfrm>
          <a:prstGeom prst="rect">
            <a:avLst/>
          </a:prstGeom>
        </p:spPr>
        <p:txBody>
          <a:bodyPr wrap="square">
            <a:spAutoFit/>
          </a:bodyPr>
          <a:lstStyle/>
          <a:p>
            <a:pPr marL="285750" indent="-285750">
              <a:buFont typeface="Arial" pitchFamily="34" charset="0"/>
              <a:buChar char="•"/>
              <a:defRPr/>
            </a:pPr>
            <a:r>
              <a:rPr lang="zh-CN" altLang="en-US" sz="1600" dirty="0">
                <a:latin typeface="微软雅黑" pitchFamily="34" charset="-122"/>
                <a:ea typeface="微软雅黑" pitchFamily="34" charset="-122"/>
              </a:rPr>
              <a:t>树立企业有别于竞争对手明晰的品牌形象</a:t>
            </a:r>
            <a:endParaRPr lang="en-US" altLang="zh-CN" sz="1600" dirty="0">
              <a:latin typeface="微软雅黑" pitchFamily="34" charset="-122"/>
              <a:ea typeface="微软雅黑" pitchFamily="34" charset="-122"/>
            </a:endParaRPr>
          </a:p>
          <a:p>
            <a:pPr marL="285750" indent="-285750">
              <a:buFont typeface="Arial" pitchFamily="34" charset="0"/>
              <a:buChar char="•"/>
              <a:defRPr/>
            </a:pPr>
            <a:r>
              <a:rPr lang="zh-CN" altLang="en-US" sz="1600" dirty="0">
                <a:latin typeface="微软雅黑" pitchFamily="34" charset="-122"/>
                <a:ea typeface="微软雅黑" pitchFamily="34" charset="-122"/>
              </a:rPr>
              <a:t>向目标用户凸显客户品牌的的优势</a:t>
            </a:r>
            <a:endParaRPr lang="en-US" altLang="zh-CN" sz="1600" dirty="0">
              <a:latin typeface="微软雅黑" pitchFamily="34" charset="-122"/>
              <a:ea typeface="微软雅黑" pitchFamily="34" charset="-122"/>
            </a:endParaRPr>
          </a:p>
          <a:p>
            <a:pPr marL="285750" indent="-285750">
              <a:buFont typeface="Arial" pitchFamily="34" charset="0"/>
              <a:buChar char="•"/>
              <a:defRPr/>
            </a:pPr>
            <a:r>
              <a:rPr lang="zh-CN" altLang="en-US" sz="1600" dirty="0">
                <a:latin typeface="微软雅黑" pitchFamily="34" charset="-122"/>
                <a:ea typeface="微软雅黑" pitchFamily="34" charset="-122"/>
              </a:rPr>
              <a:t>定义切合企业品牌目标的传播构架</a:t>
            </a:r>
            <a:endParaRPr lang="en-US" altLang="zh-CN" sz="1600" dirty="0">
              <a:latin typeface="微软雅黑" pitchFamily="34" charset="-122"/>
              <a:ea typeface="微软雅黑" pitchFamily="34" charset="-122"/>
            </a:endParaRPr>
          </a:p>
          <a:p>
            <a:pPr marL="285750" indent="-285750">
              <a:buFont typeface="Arial" pitchFamily="34" charset="0"/>
              <a:buChar char="•"/>
              <a:defRPr/>
            </a:pPr>
            <a:endParaRPr lang="en-US" altLang="zh-CN" sz="1600" dirty="0">
              <a:latin typeface="微软雅黑" pitchFamily="34" charset="-122"/>
              <a:ea typeface="微软雅黑" pitchFamily="34" charset="-122"/>
            </a:endParaRPr>
          </a:p>
        </p:txBody>
      </p:sp>
      <p:sp>
        <p:nvSpPr>
          <p:cNvPr id="51" name="Rectangle 47">
            <a:extLst>
              <a:ext uri="{FF2B5EF4-FFF2-40B4-BE49-F238E27FC236}">
                <a16:creationId xmlns:a16="http://schemas.microsoft.com/office/drawing/2014/main" id="{AE3846E8-5188-4B7E-8748-D7FD29776744}"/>
              </a:ext>
            </a:extLst>
          </p:cNvPr>
          <p:cNvSpPr/>
          <p:nvPr/>
        </p:nvSpPr>
        <p:spPr>
          <a:xfrm>
            <a:off x="7075057" y="1905505"/>
            <a:ext cx="4613581" cy="1077218"/>
          </a:xfrm>
          <a:prstGeom prst="rect">
            <a:avLst/>
          </a:prstGeom>
        </p:spPr>
        <p:txBody>
          <a:bodyPr wrap="square">
            <a:spAutoFit/>
          </a:bodyPr>
          <a:lstStyle/>
          <a:p>
            <a:pPr marL="285750" indent="-285750">
              <a:buFont typeface="Arial" pitchFamily="34" charset="0"/>
              <a:buChar char="•"/>
              <a:defRPr/>
            </a:pPr>
            <a:r>
              <a:rPr lang="zh-CN" altLang="en-US" sz="1600" dirty="0">
                <a:latin typeface="微软雅黑" pitchFamily="34" charset="-122"/>
                <a:ea typeface="微软雅黑" pitchFamily="34" charset="-122"/>
              </a:rPr>
              <a:t>研究目标用户的媒体接触习惯和媒体接触点</a:t>
            </a:r>
            <a:endParaRPr lang="en-US" altLang="zh-CN" sz="1600" dirty="0">
              <a:latin typeface="微软雅黑" pitchFamily="34" charset="-122"/>
              <a:ea typeface="微软雅黑" pitchFamily="34" charset="-122"/>
            </a:endParaRPr>
          </a:p>
          <a:p>
            <a:pPr marL="285750" indent="-285750">
              <a:buFont typeface="Arial" pitchFamily="34" charset="0"/>
              <a:buChar char="•"/>
              <a:defRPr/>
            </a:pPr>
            <a:r>
              <a:rPr lang="zh-CN" altLang="en-US" sz="1600" dirty="0">
                <a:latin typeface="微软雅黑" pitchFamily="34" charset="-122"/>
                <a:ea typeface="微软雅黑" pitchFamily="34" charset="-122"/>
              </a:rPr>
              <a:t>研究竞争对手的广告活动与投放趋势</a:t>
            </a:r>
            <a:endParaRPr lang="en-US" altLang="zh-CN" sz="1600" dirty="0">
              <a:latin typeface="微软雅黑" pitchFamily="34" charset="-122"/>
              <a:ea typeface="微软雅黑" pitchFamily="34" charset="-122"/>
            </a:endParaRPr>
          </a:p>
          <a:p>
            <a:pPr marL="285750" indent="-285750">
              <a:buFont typeface="Arial" pitchFamily="34" charset="0"/>
              <a:buChar char="•"/>
              <a:defRPr/>
            </a:pPr>
            <a:r>
              <a:rPr lang="zh-CN" altLang="en-US" sz="1600" dirty="0">
                <a:latin typeface="微软雅黑" pitchFamily="34" charset="-122"/>
                <a:ea typeface="微软雅黑" pitchFamily="34" charset="-122"/>
              </a:rPr>
              <a:t>了解竞争对手媒介选择策略</a:t>
            </a:r>
          </a:p>
          <a:p>
            <a:pPr>
              <a:defRPr/>
            </a:pPr>
            <a:endParaRPr lang="en-US" altLang="zh-CN" sz="1600" dirty="0">
              <a:latin typeface="微软雅黑" pitchFamily="34" charset="-122"/>
              <a:ea typeface="微软雅黑" pitchFamily="34" charset="-122"/>
            </a:endParaRPr>
          </a:p>
        </p:txBody>
      </p:sp>
      <p:sp>
        <p:nvSpPr>
          <p:cNvPr id="67" name="Rectangle 49">
            <a:extLst>
              <a:ext uri="{FF2B5EF4-FFF2-40B4-BE49-F238E27FC236}">
                <a16:creationId xmlns:a16="http://schemas.microsoft.com/office/drawing/2014/main" id="{36E8C79D-9D01-4AF3-A3A2-AA161C557F94}"/>
              </a:ext>
            </a:extLst>
          </p:cNvPr>
          <p:cNvSpPr/>
          <p:nvPr/>
        </p:nvSpPr>
        <p:spPr>
          <a:xfrm>
            <a:off x="7836582" y="4291430"/>
            <a:ext cx="4394131" cy="584775"/>
          </a:xfrm>
          <a:prstGeom prst="rect">
            <a:avLst/>
          </a:prstGeom>
        </p:spPr>
        <p:txBody>
          <a:bodyPr wrap="square">
            <a:spAutoFit/>
          </a:bodyPr>
          <a:lstStyle/>
          <a:p>
            <a:pPr marL="285750" indent="-285750">
              <a:buFont typeface="Arial" pitchFamily="34" charset="0"/>
              <a:buChar char="•"/>
              <a:defRPr/>
            </a:pPr>
            <a:r>
              <a:rPr lang="zh-CN" altLang="en-US" sz="1600" dirty="0">
                <a:latin typeface="微软雅黑" pitchFamily="34" charset="-122"/>
                <a:ea typeface="微软雅黑" pitchFamily="34" charset="-122"/>
              </a:rPr>
              <a:t>基于投放策略，制订年度媒介投放计划</a:t>
            </a:r>
            <a:endParaRPr lang="en-US" altLang="zh-CN" sz="1600" dirty="0">
              <a:latin typeface="微软雅黑" pitchFamily="34" charset="-122"/>
              <a:ea typeface="微软雅黑" pitchFamily="34" charset="-122"/>
            </a:endParaRPr>
          </a:p>
          <a:p>
            <a:pPr marL="285750" indent="-285750">
              <a:buFont typeface="Arial" pitchFamily="34" charset="0"/>
              <a:buChar char="•"/>
              <a:defRPr/>
            </a:pPr>
            <a:r>
              <a:rPr lang="zh-CN" altLang="en-US" sz="1600" dirty="0">
                <a:latin typeface="微软雅黑" pitchFamily="34" charset="-122"/>
                <a:ea typeface="微软雅黑" pitchFamily="34" charset="-122"/>
              </a:rPr>
              <a:t>确定投放渠道和媒介购买方案</a:t>
            </a:r>
            <a:endParaRPr lang="en-US" altLang="zh-CN" sz="1600" dirty="0">
              <a:latin typeface="微软雅黑" pitchFamily="34" charset="-122"/>
              <a:ea typeface="微软雅黑" pitchFamily="34" charset="-122"/>
            </a:endParaRPr>
          </a:p>
        </p:txBody>
      </p:sp>
      <p:sp>
        <p:nvSpPr>
          <p:cNvPr id="68" name="Rectangle 50">
            <a:extLst>
              <a:ext uri="{FF2B5EF4-FFF2-40B4-BE49-F238E27FC236}">
                <a16:creationId xmlns:a16="http://schemas.microsoft.com/office/drawing/2014/main" id="{47B4F711-535E-4911-B202-4049D20D7C2E}"/>
              </a:ext>
            </a:extLst>
          </p:cNvPr>
          <p:cNvSpPr/>
          <p:nvPr/>
        </p:nvSpPr>
        <p:spPr>
          <a:xfrm>
            <a:off x="4897923" y="5634461"/>
            <a:ext cx="4354268" cy="584775"/>
          </a:xfrm>
          <a:prstGeom prst="rect">
            <a:avLst/>
          </a:prstGeom>
        </p:spPr>
        <p:txBody>
          <a:bodyPr wrap="square">
            <a:spAutoFit/>
          </a:bodyPr>
          <a:lstStyle/>
          <a:p>
            <a:pPr marL="285750" indent="-285750">
              <a:buFont typeface="Arial" pitchFamily="34" charset="0"/>
              <a:buChar char="•"/>
              <a:defRPr/>
            </a:pPr>
            <a:r>
              <a:rPr lang="zh-CN" altLang="en-US" sz="1600" dirty="0">
                <a:latin typeface="微软雅黑" pitchFamily="34" charset="-122"/>
                <a:ea typeface="微软雅黑" pitchFamily="34" charset="-122"/>
              </a:rPr>
              <a:t>对生成的广告创意进行评测</a:t>
            </a:r>
            <a:endParaRPr lang="en-US" altLang="zh-CN" sz="1600" dirty="0">
              <a:latin typeface="微软雅黑" pitchFamily="34" charset="-122"/>
              <a:ea typeface="微软雅黑" pitchFamily="34" charset="-122"/>
            </a:endParaRPr>
          </a:p>
          <a:p>
            <a:pPr marL="285750" indent="-285750">
              <a:buFont typeface="Arial" pitchFamily="34" charset="0"/>
              <a:buChar char="•"/>
              <a:defRPr/>
            </a:pPr>
            <a:r>
              <a:rPr lang="zh-CN" altLang="en-US" sz="1600" dirty="0">
                <a:latin typeface="微软雅黑" pitchFamily="34" charset="-122"/>
                <a:ea typeface="微软雅黑" pitchFamily="34" charset="-122"/>
              </a:rPr>
              <a:t>改进和完善广告创意，增强广告的效果</a:t>
            </a:r>
            <a:endParaRPr lang="en-US" altLang="zh-CN" sz="1600" dirty="0">
              <a:latin typeface="微软雅黑" pitchFamily="34" charset="-122"/>
              <a:ea typeface="微软雅黑" pitchFamily="34" charset="-122"/>
            </a:endParaRPr>
          </a:p>
        </p:txBody>
      </p:sp>
      <p:sp>
        <p:nvSpPr>
          <p:cNvPr id="69" name="Rectangle 53">
            <a:extLst>
              <a:ext uri="{FF2B5EF4-FFF2-40B4-BE49-F238E27FC236}">
                <a16:creationId xmlns:a16="http://schemas.microsoft.com/office/drawing/2014/main" id="{646E8D65-81B2-4A55-A797-A395A8EF70D2}"/>
              </a:ext>
            </a:extLst>
          </p:cNvPr>
          <p:cNvSpPr/>
          <p:nvPr/>
        </p:nvSpPr>
        <p:spPr>
          <a:xfrm>
            <a:off x="1037234" y="4291430"/>
            <a:ext cx="4003219" cy="830997"/>
          </a:xfrm>
          <a:prstGeom prst="rect">
            <a:avLst/>
          </a:prstGeom>
        </p:spPr>
        <p:txBody>
          <a:bodyPr wrap="square">
            <a:spAutoFit/>
          </a:bodyPr>
          <a:lstStyle/>
          <a:p>
            <a:pPr marL="285750" indent="-285750">
              <a:buFont typeface="Arial" pitchFamily="34" charset="0"/>
              <a:buChar char="•"/>
            </a:pPr>
            <a:r>
              <a:rPr lang="zh-CN" altLang="en-US" sz="1600" dirty="0">
                <a:latin typeface="微软雅黑" pitchFamily="34" charset="-122"/>
                <a:ea typeface="微软雅黑" pitchFamily="34" charset="-122"/>
              </a:rPr>
              <a:t>监测是否按计划如实播出</a:t>
            </a:r>
            <a:endParaRPr lang="en-US" altLang="zh-CN" sz="1600" dirty="0">
              <a:latin typeface="微软雅黑" pitchFamily="34" charset="-122"/>
              <a:ea typeface="微软雅黑" pitchFamily="34" charset="-122"/>
            </a:endParaRPr>
          </a:p>
          <a:p>
            <a:pPr marL="285750" indent="-285750">
              <a:buFont typeface="Arial" pitchFamily="34" charset="0"/>
              <a:buChar char="•"/>
            </a:pPr>
            <a:r>
              <a:rPr lang="zh-CN" altLang="en-US" sz="1600" dirty="0">
                <a:latin typeface="微软雅黑" pitchFamily="34" charset="-122"/>
                <a:ea typeface="微软雅黑" pitchFamily="34" charset="-122"/>
              </a:rPr>
              <a:t>在投放进行中实时追踪广告效果</a:t>
            </a:r>
          </a:p>
          <a:p>
            <a:pPr marL="285750" indent="-285750">
              <a:buFont typeface="Arial" pitchFamily="34" charset="0"/>
              <a:buChar char="•"/>
            </a:pPr>
            <a:r>
              <a:rPr lang="zh-CN" altLang="en-US" sz="1600" dirty="0">
                <a:latin typeface="微软雅黑" pitchFamily="34" charset="-122"/>
                <a:ea typeface="微软雅黑" pitchFamily="34" charset="-122"/>
              </a:rPr>
              <a:t>检验广告整体投放效果，调整媒介计划</a:t>
            </a:r>
            <a:endParaRPr lang="en-US" altLang="zh-CN" sz="1600" dirty="0">
              <a:latin typeface="微软雅黑" pitchFamily="34" charset="-122"/>
              <a:ea typeface="微软雅黑" pitchFamily="34" charset="-122"/>
            </a:endParaRPr>
          </a:p>
        </p:txBody>
      </p:sp>
      <p:sp>
        <p:nvSpPr>
          <p:cNvPr id="11" name="幻灯片编号占位符 2">
            <a:extLst>
              <a:ext uri="{FF2B5EF4-FFF2-40B4-BE49-F238E27FC236}">
                <a16:creationId xmlns:a16="http://schemas.microsoft.com/office/drawing/2014/main" id="{994F2DF9-FADC-44DE-A664-12FB7F655E1C}"/>
              </a:ext>
            </a:extLst>
          </p:cNvPr>
          <p:cNvSpPr>
            <a:spLocks noGrp="1"/>
          </p:cNvSpPr>
          <p:nvPr>
            <p:ph type="sldNum" sz="quarter" idx="4"/>
          </p:nvPr>
        </p:nvSpPr>
        <p:spPr>
          <a:xfrm>
            <a:off x="10856913" y="6394275"/>
            <a:ext cx="969962" cy="1968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effectLst/>
                <a:uLnTx/>
                <a:uFillTx/>
                <a:latin typeface="Arial"/>
                <a:ea typeface="微软雅黑"/>
                <a:cs typeface="+mn-cs"/>
              </a:rPr>
              <a:t>9</a:t>
            </a:r>
          </a:p>
        </p:txBody>
      </p:sp>
    </p:spTree>
    <p:extLst>
      <p:ext uri="{BB962C8B-B14F-4D97-AF65-F5344CB8AC3E}">
        <p14:creationId xmlns:p14="http://schemas.microsoft.com/office/powerpoint/2010/main" val="3044666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0423A506-845A-4960-BB8B-3D9DD27E084D}"/>
              </a:ext>
            </a:extLst>
          </p:cNvPr>
          <p:cNvSpPr txBox="1">
            <a:spLocks/>
          </p:cNvSpPr>
          <p:nvPr/>
        </p:nvSpPr>
        <p:spPr>
          <a:xfrm>
            <a:off x="616839" y="389358"/>
            <a:ext cx="8847228" cy="571500"/>
          </a:xfrm>
          <a:prstGeom prst="rect">
            <a:avLst/>
          </a:prstGeom>
        </p:spPr>
        <p:txBody>
          <a:bodyPr/>
          <a:lstStyle>
            <a:lvl1pPr algn="l" defTabSz="914400" rtl="0" eaLnBrk="1" latinLnBrk="0" hangingPunct="1">
              <a:lnSpc>
                <a:spcPct val="100000"/>
              </a:lnSpc>
              <a:spcBef>
                <a:spcPts val="600"/>
              </a:spcBef>
              <a:buNone/>
              <a:defRPr sz="2000" b="1" kern="1200">
                <a:solidFill>
                  <a:schemeClr val="tx1"/>
                </a:solidFill>
                <a:latin typeface="+mj-lt"/>
                <a:ea typeface="+mj-ea"/>
                <a:cs typeface="+mj-cs"/>
              </a:defRPr>
            </a:lvl1pPr>
          </a:lstStyle>
          <a:p>
            <a:r>
              <a:rPr lang="en-US" altLang="zh-CN" sz="2400" dirty="0"/>
              <a:t>4. </a:t>
            </a:r>
            <a:r>
              <a:rPr lang="zh-CN" altLang="en-US" sz="2400" dirty="0"/>
              <a:t>渠道研究</a:t>
            </a:r>
            <a:endParaRPr lang="zh-CN" altLang="en-US" sz="2400" dirty="0">
              <a:latin typeface="+mn-lt"/>
              <a:ea typeface="微软雅黑" panose="020B0503020204020204" pitchFamily="34" charset="-122"/>
            </a:endParaRPr>
          </a:p>
        </p:txBody>
      </p:sp>
      <p:sp>
        <p:nvSpPr>
          <p:cNvPr id="16" name="Text Placeholder 2">
            <a:extLst>
              <a:ext uri="{FF2B5EF4-FFF2-40B4-BE49-F238E27FC236}">
                <a16:creationId xmlns:a16="http://schemas.microsoft.com/office/drawing/2014/main" id="{8F1509B4-F010-42F5-A6DA-5FDFC959BE57}"/>
              </a:ext>
            </a:extLst>
          </p:cNvPr>
          <p:cNvSpPr txBox="1">
            <a:spLocks/>
          </p:cNvSpPr>
          <p:nvPr/>
        </p:nvSpPr>
        <p:spPr>
          <a:xfrm>
            <a:off x="616839" y="1130516"/>
            <a:ext cx="11071800" cy="340170"/>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dirty="0">
                <a:ea typeface="微软雅黑" panose="020B0503020204020204" pitchFamily="34" charset="-122"/>
              </a:rPr>
              <a:t>营销研究集中在品牌以及围绕品牌的整合营销策略，通过闭环研究确保营销投入的效果和品牌的提升</a:t>
            </a:r>
          </a:p>
        </p:txBody>
      </p:sp>
      <p:pic>
        <p:nvPicPr>
          <p:cNvPr id="25" name="Picture 1">
            <a:extLst>
              <a:ext uri="{FF2B5EF4-FFF2-40B4-BE49-F238E27FC236}">
                <a16:creationId xmlns:a16="http://schemas.microsoft.com/office/drawing/2014/main" id="{C0A64028-424C-4AF4-A7E7-8AE759DF221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r="95171"/>
          <a:stretch/>
        </p:blipFill>
        <p:spPr>
          <a:xfrm>
            <a:off x="0" y="-1"/>
            <a:ext cx="588703" cy="6858001"/>
          </a:xfrm>
          <a:prstGeom prst="rect">
            <a:avLst/>
          </a:prstGeom>
        </p:spPr>
      </p:pic>
      <p:sp>
        <p:nvSpPr>
          <p:cNvPr id="11" name="TextBox 3">
            <a:extLst>
              <a:ext uri="{FF2B5EF4-FFF2-40B4-BE49-F238E27FC236}">
                <a16:creationId xmlns:a16="http://schemas.microsoft.com/office/drawing/2014/main" id="{737EFD5A-08F9-4338-AB42-4755F0E918F0}"/>
              </a:ext>
            </a:extLst>
          </p:cNvPr>
          <p:cNvSpPr txBox="1">
            <a:spLocks noChangeArrowheads="1"/>
          </p:cNvSpPr>
          <p:nvPr/>
        </p:nvSpPr>
        <p:spPr bwMode="auto">
          <a:xfrm>
            <a:off x="1238249" y="2045494"/>
            <a:ext cx="21396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pitchFamily="34" charset="0"/>
                <a:ea typeface="MS PGothic" pitchFamily="34" charset="-128"/>
              </a:defRPr>
            </a:lvl1pPr>
            <a:lvl2pPr marL="742950" indent="-285750" eaLnBrk="0" hangingPunct="0">
              <a:defRPr sz="1400">
                <a:solidFill>
                  <a:schemeClr val="tx1"/>
                </a:solidFill>
                <a:latin typeface="Arial" pitchFamily="34" charset="0"/>
                <a:ea typeface="MS PGothic" pitchFamily="34" charset="-128"/>
              </a:defRPr>
            </a:lvl2pPr>
            <a:lvl3pPr marL="1143000" indent="-228600" eaLnBrk="0" hangingPunct="0">
              <a:defRPr sz="1400">
                <a:solidFill>
                  <a:schemeClr val="tx1"/>
                </a:solidFill>
                <a:latin typeface="Arial" pitchFamily="34" charset="0"/>
                <a:ea typeface="MS PGothic" pitchFamily="34" charset="-128"/>
              </a:defRPr>
            </a:lvl3pPr>
            <a:lvl4pPr marL="1600200" indent="-228600" eaLnBrk="0" hangingPunct="0">
              <a:defRPr sz="1400">
                <a:solidFill>
                  <a:schemeClr val="tx1"/>
                </a:solidFill>
                <a:latin typeface="Arial" pitchFamily="34" charset="0"/>
                <a:ea typeface="MS PGothic" pitchFamily="34" charset="-128"/>
              </a:defRPr>
            </a:lvl4pPr>
            <a:lvl5pPr marL="2057400" indent="-228600" eaLnBrk="0" hangingPunct="0">
              <a:defRPr sz="1400">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sz="1400">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sz="1400">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sz="1400">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sz="1400">
                <a:solidFill>
                  <a:schemeClr val="tx1"/>
                </a:solidFill>
                <a:latin typeface="Arial" pitchFamily="34" charset="0"/>
                <a:ea typeface="MS PGothic" pitchFamily="34" charset="-128"/>
              </a:defRPr>
            </a:lvl9pPr>
          </a:lstStyle>
          <a:p>
            <a:pPr eaLnBrk="1" hangingPunct="1">
              <a:defRPr/>
            </a:pPr>
            <a:r>
              <a:rPr lang="zh-CN" altLang="en-US" sz="1800" b="1" dirty="0">
                <a:latin typeface="微软雅黑" panose="020B0503020204020204" pitchFamily="34" charset="-122"/>
                <a:ea typeface="微软雅黑" panose="020B0503020204020204" pitchFamily="34" charset="-122"/>
                <a:cs typeface="Calibri" pitchFamily="34" charset="0"/>
              </a:rPr>
              <a:t>渠道网点规划</a:t>
            </a:r>
          </a:p>
        </p:txBody>
      </p:sp>
      <p:cxnSp>
        <p:nvCxnSpPr>
          <p:cNvPr id="12" name="Straight Connector 12">
            <a:extLst>
              <a:ext uri="{FF2B5EF4-FFF2-40B4-BE49-F238E27FC236}">
                <a16:creationId xmlns:a16="http://schemas.microsoft.com/office/drawing/2014/main" id="{81D163E4-370F-487B-BF96-726A8C0545ED}"/>
              </a:ext>
            </a:extLst>
          </p:cNvPr>
          <p:cNvCxnSpPr/>
          <p:nvPr/>
        </p:nvCxnSpPr>
        <p:spPr>
          <a:xfrm>
            <a:off x="3631126" y="2018198"/>
            <a:ext cx="0" cy="1219200"/>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3" name="TextBox 14">
            <a:extLst>
              <a:ext uri="{FF2B5EF4-FFF2-40B4-BE49-F238E27FC236}">
                <a16:creationId xmlns:a16="http://schemas.microsoft.com/office/drawing/2014/main" id="{45A86A67-162F-4ECF-A9A3-F62D5BB32CBE}"/>
              </a:ext>
            </a:extLst>
          </p:cNvPr>
          <p:cNvSpPr txBox="1">
            <a:spLocks noChangeArrowheads="1"/>
          </p:cNvSpPr>
          <p:nvPr/>
        </p:nvSpPr>
        <p:spPr bwMode="auto">
          <a:xfrm>
            <a:off x="3796225" y="1914869"/>
            <a:ext cx="7528261" cy="1431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defRPr sz="1600" b="1">
                <a:latin typeface="+mj-lt"/>
                <a:ea typeface="MS PGothic" pitchFamily="34" charset="-128"/>
                <a:cs typeface="Calibri" pitchFamily="34" charset="0"/>
              </a:defRPr>
            </a:lvl1pPr>
            <a:lvl2pPr marL="742950" indent="-285750" eaLnBrk="0" hangingPunct="0">
              <a:defRPr sz="1400">
                <a:latin typeface="Arial" pitchFamily="34" charset="0"/>
                <a:ea typeface="MS PGothic" pitchFamily="34" charset="-128"/>
              </a:defRPr>
            </a:lvl2pPr>
            <a:lvl3pPr marL="1143000" indent="-228600" eaLnBrk="0" hangingPunct="0">
              <a:defRPr sz="1400">
                <a:latin typeface="Arial" pitchFamily="34" charset="0"/>
                <a:ea typeface="MS PGothic" pitchFamily="34" charset="-128"/>
              </a:defRPr>
            </a:lvl3pPr>
            <a:lvl4pPr marL="1600200" indent="-228600" eaLnBrk="0" hangingPunct="0">
              <a:defRPr sz="1400">
                <a:latin typeface="Arial" pitchFamily="34" charset="0"/>
                <a:ea typeface="MS PGothic" pitchFamily="34" charset="-128"/>
              </a:defRPr>
            </a:lvl4pPr>
            <a:lvl5pPr marL="2057400" indent="-228600" eaLnBrk="0" hangingPunct="0">
              <a:defRPr sz="1400">
                <a:latin typeface="Arial" pitchFamily="34" charset="0"/>
                <a:ea typeface="MS PGothic" pitchFamily="34" charset="-128"/>
              </a:defRPr>
            </a:lvl5pPr>
            <a:lvl6pPr marL="2514600" indent="-228600" defTabSz="457200" eaLnBrk="0" fontAlgn="base" hangingPunct="0">
              <a:spcBef>
                <a:spcPct val="0"/>
              </a:spcBef>
              <a:spcAft>
                <a:spcPct val="0"/>
              </a:spcAft>
              <a:defRPr sz="1400">
                <a:latin typeface="Arial" pitchFamily="34" charset="0"/>
                <a:ea typeface="MS PGothic" pitchFamily="34" charset="-128"/>
              </a:defRPr>
            </a:lvl6pPr>
            <a:lvl7pPr marL="2971800" indent="-228600" defTabSz="457200" eaLnBrk="0" fontAlgn="base" hangingPunct="0">
              <a:spcBef>
                <a:spcPct val="0"/>
              </a:spcBef>
              <a:spcAft>
                <a:spcPct val="0"/>
              </a:spcAft>
              <a:defRPr sz="1400">
                <a:latin typeface="Arial" pitchFamily="34" charset="0"/>
                <a:ea typeface="MS PGothic" pitchFamily="34" charset="-128"/>
              </a:defRPr>
            </a:lvl7pPr>
            <a:lvl8pPr marL="3429000" indent="-228600" defTabSz="457200" eaLnBrk="0" fontAlgn="base" hangingPunct="0">
              <a:spcBef>
                <a:spcPct val="0"/>
              </a:spcBef>
              <a:spcAft>
                <a:spcPct val="0"/>
              </a:spcAft>
              <a:defRPr sz="1400">
                <a:latin typeface="Arial" pitchFamily="34" charset="0"/>
                <a:ea typeface="MS PGothic" pitchFamily="34" charset="-128"/>
              </a:defRPr>
            </a:lvl8pPr>
            <a:lvl9pPr marL="3886200" indent="-228600" defTabSz="457200" eaLnBrk="0" fontAlgn="base" hangingPunct="0">
              <a:spcBef>
                <a:spcPct val="0"/>
              </a:spcBef>
              <a:spcAft>
                <a:spcPct val="0"/>
              </a:spcAft>
              <a:defRPr sz="1400">
                <a:latin typeface="Arial" pitchFamily="34" charset="0"/>
                <a:ea typeface="MS PGothic" pitchFamily="34" charset="-128"/>
              </a:defRPr>
            </a:lvl9pPr>
          </a:lstStyle>
          <a:p>
            <a:pPr marL="285750" indent="-285750">
              <a:spcBef>
                <a:spcPts val="600"/>
              </a:spcBef>
              <a:buFont typeface="Arial" pitchFamily="34" charset="0"/>
              <a:buChar char="•"/>
            </a:pPr>
            <a:r>
              <a:rPr lang="zh-CN" altLang="en-US" sz="1800" b="0" dirty="0">
                <a:latin typeface="微软雅黑" panose="020B0503020204020204" pitchFamily="34" charset="-122"/>
                <a:ea typeface="微软雅黑" panose="020B0503020204020204" pitchFamily="34" charset="-122"/>
              </a:rPr>
              <a:t>合理布局 </a:t>
            </a:r>
            <a:r>
              <a:rPr lang="en-US" altLang="zh-CN" sz="1800" b="0" dirty="0">
                <a:latin typeface="微软雅黑" panose="020B0503020204020204" pitchFamily="34" charset="-122"/>
                <a:ea typeface="微软雅黑" panose="020B0503020204020204" pitchFamily="34" charset="-122"/>
              </a:rPr>
              <a:t>- </a:t>
            </a:r>
            <a:r>
              <a:rPr lang="zh-CN" altLang="en-US" sz="1800" b="0" dirty="0">
                <a:latin typeface="微软雅黑" panose="020B0503020204020204" pitchFamily="34" charset="-122"/>
                <a:ea typeface="微软雅黑" panose="020B0503020204020204" pitchFamily="34" charset="-122"/>
              </a:rPr>
              <a:t>选择正确的城市进行扩张</a:t>
            </a:r>
            <a:endParaRPr lang="en-US" altLang="zh-CN" sz="1800" b="0" dirty="0">
              <a:latin typeface="微软雅黑" panose="020B0503020204020204" pitchFamily="34" charset="-122"/>
              <a:ea typeface="微软雅黑" panose="020B0503020204020204" pitchFamily="34" charset="-122"/>
            </a:endParaRPr>
          </a:p>
          <a:p>
            <a:pPr marL="285750" indent="-285750">
              <a:spcBef>
                <a:spcPts val="600"/>
              </a:spcBef>
              <a:buFont typeface="Arial" pitchFamily="34" charset="0"/>
              <a:buChar char="•"/>
            </a:pPr>
            <a:r>
              <a:rPr lang="zh-CN" altLang="en-US" sz="1800" b="0" dirty="0">
                <a:latin typeface="微软雅黑" panose="020B0503020204020204" pitchFamily="34" charset="-122"/>
                <a:ea typeface="微软雅黑" panose="020B0503020204020204" pitchFamily="34" charset="-122"/>
              </a:rPr>
              <a:t>渠道优化 </a:t>
            </a:r>
            <a:r>
              <a:rPr lang="en-US" altLang="zh-CN" sz="1800" b="0" dirty="0">
                <a:latin typeface="微软雅黑" panose="020B0503020204020204" pitchFamily="34" charset="-122"/>
                <a:ea typeface="微软雅黑" panose="020B0503020204020204" pitchFamily="34" charset="-122"/>
              </a:rPr>
              <a:t>- </a:t>
            </a:r>
            <a:r>
              <a:rPr lang="zh-CN" altLang="en-US" sz="1800" b="0" dirty="0">
                <a:latin typeface="微软雅黑" panose="020B0503020204020204" pitchFamily="34" charset="-122"/>
                <a:ea typeface="微软雅黑" panose="020B0503020204020204" pitchFamily="34" charset="-122"/>
              </a:rPr>
              <a:t>识别铺货机会点及优先次序</a:t>
            </a:r>
            <a:endParaRPr lang="en-US" altLang="zh-CN" sz="1800" b="0" dirty="0">
              <a:latin typeface="微软雅黑" panose="020B0503020204020204" pitchFamily="34" charset="-122"/>
              <a:ea typeface="微软雅黑" panose="020B0503020204020204" pitchFamily="34" charset="-122"/>
            </a:endParaRPr>
          </a:p>
          <a:p>
            <a:pPr marL="285750" indent="-285750">
              <a:spcBef>
                <a:spcPts val="600"/>
              </a:spcBef>
              <a:buFont typeface="Arial" pitchFamily="34" charset="0"/>
              <a:buChar char="•"/>
            </a:pPr>
            <a:r>
              <a:rPr lang="zh-CN" altLang="en-US" sz="1800" b="0" dirty="0">
                <a:latin typeface="微软雅黑" panose="020B0503020204020204" pitchFamily="34" charset="-122"/>
                <a:ea typeface="微软雅黑" panose="020B0503020204020204" pitchFamily="34" charset="-122"/>
              </a:rPr>
              <a:t>选址分析 </a:t>
            </a:r>
            <a:r>
              <a:rPr lang="en-US" altLang="zh-CN" sz="1800" b="0" dirty="0">
                <a:latin typeface="微软雅黑" panose="020B0503020204020204" pitchFamily="34" charset="-122"/>
                <a:ea typeface="微软雅黑" panose="020B0503020204020204" pitchFamily="34" charset="-122"/>
              </a:rPr>
              <a:t>- </a:t>
            </a:r>
            <a:r>
              <a:rPr lang="zh-CN" altLang="en-US" sz="1800" b="0" dirty="0">
                <a:latin typeface="微软雅黑" panose="020B0503020204020204" pitchFamily="34" charset="-122"/>
                <a:ea typeface="微软雅黑" panose="020B0503020204020204" pitchFamily="34" charset="-122"/>
              </a:rPr>
              <a:t>找到最适合开专卖店的位置</a:t>
            </a:r>
            <a:endParaRPr lang="en-US" altLang="zh-CN" sz="1800" b="0" dirty="0">
              <a:latin typeface="微软雅黑" panose="020B0503020204020204" pitchFamily="34" charset="-122"/>
              <a:ea typeface="微软雅黑" panose="020B0503020204020204" pitchFamily="34" charset="-122"/>
            </a:endParaRPr>
          </a:p>
          <a:p>
            <a:pPr marL="285750" indent="-285750">
              <a:spcBef>
                <a:spcPts val="600"/>
              </a:spcBef>
              <a:buFont typeface="Arial" pitchFamily="34" charset="0"/>
              <a:buChar char="•"/>
            </a:pPr>
            <a:r>
              <a:rPr lang="zh-CN" altLang="en-US" sz="1800" b="0" dirty="0">
                <a:latin typeface="微软雅黑" panose="020B0503020204020204" pitchFamily="34" charset="-122"/>
                <a:ea typeface="微软雅黑" panose="020B0503020204020204" pitchFamily="34" charset="-122"/>
              </a:rPr>
              <a:t>电子地图信息系统 </a:t>
            </a:r>
            <a:r>
              <a:rPr lang="en-US" altLang="zh-CN" sz="1800" b="0" dirty="0">
                <a:latin typeface="微软雅黑" panose="020B0503020204020204" pitchFamily="34" charset="-122"/>
                <a:ea typeface="微软雅黑" panose="020B0503020204020204" pitchFamily="34" charset="-122"/>
              </a:rPr>
              <a:t>– </a:t>
            </a:r>
            <a:r>
              <a:rPr lang="zh-CN" altLang="en-US" sz="1800" b="0" dirty="0">
                <a:latin typeface="微软雅黑" panose="020B0503020204020204" pitchFamily="34" charset="-122"/>
                <a:ea typeface="微软雅黑" panose="020B0503020204020204" pitchFamily="34" charset="-122"/>
              </a:rPr>
              <a:t>更有效管理经销商、店铺和仓库</a:t>
            </a:r>
            <a:endParaRPr lang="en-US" altLang="zh-CN" sz="1800" b="0" dirty="0">
              <a:latin typeface="微软雅黑" panose="020B0503020204020204" pitchFamily="34" charset="-122"/>
              <a:ea typeface="微软雅黑" panose="020B0503020204020204" pitchFamily="34" charset="-122"/>
            </a:endParaRPr>
          </a:p>
        </p:txBody>
      </p:sp>
      <p:sp>
        <p:nvSpPr>
          <p:cNvPr id="14" name="TextBox 3">
            <a:extLst>
              <a:ext uri="{FF2B5EF4-FFF2-40B4-BE49-F238E27FC236}">
                <a16:creationId xmlns:a16="http://schemas.microsoft.com/office/drawing/2014/main" id="{FD2996C6-493A-46CD-97EC-3F9404625ABE}"/>
              </a:ext>
            </a:extLst>
          </p:cNvPr>
          <p:cNvSpPr txBox="1">
            <a:spLocks noChangeArrowheads="1"/>
          </p:cNvSpPr>
          <p:nvPr/>
        </p:nvSpPr>
        <p:spPr bwMode="auto">
          <a:xfrm>
            <a:off x="1238249" y="3645694"/>
            <a:ext cx="21396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pitchFamily="34" charset="0"/>
                <a:ea typeface="MS PGothic" pitchFamily="34" charset="-128"/>
              </a:defRPr>
            </a:lvl1pPr>
            <a:lvl2pPr marL="742950" indent="-285750" eaLnBrk="0" hangingPunct="0">
              <a:defRPr sz="1400">
                <a:solidFill>
                  <a:schemeClr val="tx1"/>
                </a:solidFill>
                <a:latin typeface="Arial" pitchFamily="34" charset="0"/>
                <a:ea typeface="MS PGothic" pitchFamily="34" charset="-128"/>
              </a:defRPr>
            </a:lvl2pPr>
            <a:lvl3pPr marL="1143000" indent="-228600" eaLnBrk="0" hangingPunct="0">
              <a:defRPr sz="1400">
                <a:solidFill>
                  <a:schemeClr val="tx1"/>
                </a:solidFill>
                <a:latin typeface="Arial" pitchFamily="34" charset="0"/>
                <a:ea typeface="MS PGothic" pitchFamily="34" charset="-128"/>
              </a:defRPr>
            </a:lvl3pPr>
            <a:lvl4pPr marL="1600200" indent="-228600" eaLnBrk="0" hangingPunct="0">
              <a:defRPr sz="1400">
                <a:solidFill>
                  <a:schemeClr val="tx1"/>
                </a:solidFill>
                <a:latin typeface="Arial" pitchFamily="34" charset="0"/>
                <a:ea typeface="MS PGothic" pitchFamily="34" charset="-128"/>
              </a:defRPr>
            </a:lvl4pPr>
            <a:lvl5pPr marL="2057400" indent="-228600" eaLnBrk="0" hangingPunct="0">
              <a:defRPr sz="1400">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sz="1400">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sz="1400">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sz="1400">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sz="1400">
                <a:solidFill>
                  <a:schemeClr val="tx1"/>
                </a:solidFill>
                <a:latin typeface="Arial" pitchFamily="34" charset="0"/>
                <a:ea typeface="MS PGothic" pitchFamily="34" charset="-128"/>
              </a:defRPr>
            </a:lvl9pPr>
          </a:lstStyle>
          <a:p>
            <a:pPr eaLnBrk="1" hangingPunct="1">
              <a:defRPr/>
            </a:pPr>
            <a:r>
              <a:rPr lang="zh-CN" altLang="en-US" sz="1800" b="1" dirty="0">
                <a:latin typeface="微软雅黑" panose="020B0503020204020204" pitchFamily="34" charset="-122"/>
                <a:ea typeface="微软雅黑" panose="020B0503020204020204" pitchFamily="34" charset="-122"/>
                <a:cs typeface="Calibri" pitchFamily="34" charset="0"/>
              </a:rPr>
              <a:t>零售体验优化</a:t>
            </a:r>
          </a:p>
        </p:txBody>
      </p:sp>
      <p:cxnSp>
        <p:nvCxnSpPr>
          <p:cNvPr id="17" name="Straight Connector 10">
            <a:extLst>
              <a:ext uri="{FF2B5EF4-FFF2-40B4-BE49-F238E27FC236}">
                <a16:creationId xmlns:a16="http://schemas.microsoft.com/office/drawing/2014/main" id="{DB51C78F-EAD4-40CA-A88E-49ECB315F12A}"/>
              </a:ext>
            </a:extLst>
          </p:cNvPr>
          <p:cNvCxnSpPr/>
          <p:nvPr/>
        </p:nvCxnSpPr>
        <p:spPr>
          <a:xfrm>
            <a:off x="3631126" y="3645695"/>
            <a:ext cx="0" cy="885363"/>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8" name="TextBox 14">
            <a:extLst>
              <a:ext uri="{FF2B5EF4-FFF2-40B4-BE49-F238E27FC236}">
                <a16:creationId xmlns:a16="http://schemas.microsoft.com/office/drawing/2014/main" id="{82528956-A413-426A-8963-204D3F6765F9}"/>
              </a:ext>
            </a:extLst>
          </p:cNvPr>
          <p:cNvSpPr txBox="1">
            <a:spLocks noChangeArrowheads="1"/>
          </p:cNvSpPr>
          <p:nvPr/>
        </p:nvSpPr>
        <p:spPr bwMode="auto">
          <a:xfrm>
            <a:off x="3796224" y="3722036"/>
            <a:ext cx="7528261"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285750" indent="-285750">
              <a:spcBef>
                <a:spcPts val="600"/>
              </a:spcBef>
              <a:buFont typeface="Arial" pitchFamily="34" charset="0"/>
              <a:buChar char="•"/>
              <a:defRPr sz="1600" b="0">
                <a:latin typeface="+mn-ea"/>
                <a:cs typeface="Calibri" pitchFamily="34" charset="0"/>
              </a:defRPr>
            </a:lvl1pPr>
            <a:lvl2pPr marL="742950" indent="-285750" eaLnBrk="0" hangingPunct="0">
              <a:defRPr sz="1400">
                <a:latin typeface="Arial" pitchFamily="34" charset="0"/>
                <a:ea typeface="MS PGothic" pitchFamily="34" charset="-128"/>
              </a:defRPr>
            </a:lvl2pPr>
            <a:lvl3pPr marL="1143000" indent="-228600" eaLnBrk="0" hangingPunct="0">
              <a:defRPr sz="1400">
                <a:latin typeface="Arial" pitchFamily="34" charset="0"/>
                <a:ea typeface="MS PGothic" pitchFamily="34" charset="-128"/>
              </a:defRPr>
            </a:lvl3pPr>
            <a:lvl4pPr marL="1600200" indent="-228600" eaLnBrk="0" hangingPunct="0">
              <a:defRPr sz="1400">
                <a:latin typeface="Arial" pitchFamily="34" charset="0"/>
                <a:ea typeface="MS PGothic" pitchFamily="34" charset="-128"/>
              </a:defRPr>
            </a:lvl4pPr>
            <a:lvl5pPr marL="2057400" indent="-228600" eaLnBrk="0" hangingPunct="0">
              <a:defRPr sz="1400">
                <a:latin typeface="Arial" pitchFamily="34" charset="0"/>
                <a:ea typeface="MS PGothic" pitchFamily="34" charset="-128"/>
              </a:defRPr>
            </a:lvl5pPr>
            <a:lvl6pPr marL="2514600" indent="-228600" defTabSz="457200" eaLnBrk="0" fontAlgn="base" hangingPunct="0">
              <a:spcBef>
                <a:spcPct val="0"/>
              </a:spcBef>
              <a:spcAft>
                <a:spcPct val="0"/>
              </a:spcAft>
              <a:defRPr sz="1400">
                <a:latin typeface="Arial" pitchFamily="34" charset="0"/>
                <a:ea typeface="MS PGothic" pitchFamily="34" charset="-128"/>
              </a:defRPr>
            </a:lvl6pPr>
            <a:lvl7pPr marL="2971800" indent="-228600" defTabSz="457200" eaLnBrk="0" fontAlgn="base" hangingPunct="0">
              <a:spcBef>
                <a:spcPct val="0"/>
              </a:spcBef>
              <a:spcAft>
                <a:spcPct val="0"/>
              </a:spcAft>
              <a:defRPr sz="1400">
                <a:latin typeface="Arial" pitchFamily="34" charset="0"/>
                <a:ea typeface="MS PGothic" pitchFamily="34" charset="-128"/>
              </a:defRPr>
            </a:lvl7pPr>
            <a:lvl8pPr marL="3429000" indent="-228600" defTabSz="457200" eaLnBrk="0" fontAlgn="base" hangingPunct="0">
              <a:spcBef>
                <a:spcPct val="0"/>
              </a:spcBef>
              <a:spcAft>
                <a:spcPct val="0"/>
              </a:spcAft>
              <a:defRPr sz="1400">
                <a:latin typeface="Arial" pitchFamily="34" charset="0"/>
                <a:ea typeface="MS PGothic" pitchFamily="34" charset="-128"/>
              </a:defRPr>
            </a:lvl8pPr>
            <a:lvl9pPr marL="3886200" indent="-228600" defTabSz="457200" eaLnBrk="0" fontAlgn="base" hangingPunct="0">
              <a:spcBef>
                <a:spcPct val="0"/>
              </a:spcBef>
              <a:spcAft>
                <a:spcPct val="0"/>
              </a:spcAft>
              <a:defRPr sz="1400">
                <a:latin typeface="Arial" pitchFamily="34" charset="0"/>
                <a:ea typeface="MS PGothic" pitchFamily="34" charset="-128"/>
              </a:defRPr>
            </a:lvl9pPr>
          </a:lstStyle>
          <a:p>
            <a:r>
              <a:rPr lang="zh-CN" altLang="en-US" sz="1800" dirty="0">
                <a:latin typeface="微软雅黑" panose="020B0503020204020204" pitchFamily="34" charset="-122"/>
                <a:ea typeface="微软雅黑" panose="020B0503020204020204" pitchFamily="34" charset="-122"/>
              </a:rPr>
              <a:t>理解用户虚实网购物行为</a:t>
            </a:r>
            <a:endParaRPr lang="en-US" altLang="zh-CN" sz="1800" dirty="0">
              <a:latin typeface="微软雅黑" panose="020B0503020204020204" pitchFamily="34" charset="-122"/>
              <a:ea typeface="微软雅黑" panose="020B0503020204020204" pitchFamily="34" charset="-122"/>
            </a:endParaRPr>
          </a:p>
          <a:p>
            <a:r>
              <a:rPr lang="zh-CN" altLang="en-US" sz="1800" dirty="0">
                <a:latin typeface="微软雅黑" panose="020B0503020204020204" pitchFamily="34" charset="-122"/>
                <a:ea typeface="微软雅黑" panose="020B0503020204020204" pitchFamily="34" charset="-122"/>
              </a:rPr>
              <a:t>设计最符合用户购物要求的零售体验，最优化人流向客流的转化率</a:t>
            </a:r>
            <a:endParaRPr lang="en-US" altLang="zh-CN" sz="1800" dirty="0">
              <a:latin typeface="微软雅黑" panose="020B0503020204020204" pitchFamily="34" charset="-122"/>
              <a:ea typeface="微软雅黑" panose="020B0503020204020204" pitchFamily="34" charset="-122"/>
            </a:endParaRPr>
          </a:p>
        </p:txBody>
      </p:sp>
      <p:sp>
        <p:nvSpPr>
          <p:cNvPr id="19" name="Oval 13">
            <a:extLst>
              <a:ext uri="{FF2B5EF4-FFF2-40B4-BE49-F238E27FC236}">
                <a16:creationId xmlns:a16="http://schemas.microsoft.com/office/drawing/2014/main" id="{E3E88FCE-30BA-4385-A865-AEF47E90000E}"/>
              </a:ext>
            </a:extLst>
          </p:cNvPr>
          <p:cNvSpPr/>
          <p:nvPr>
            <p:custDataLst>
              <p:tags r:id="rId1"/>
            </p:custDataLst>
          </p:nvPr>
        </p:nvSpPr>
        <p:spPr>
          <a:xfrm>
            <a:off x="883408" y="2045494"/>
            <a:ext cx="354842" cy="327546"/>
          </a:xfrm>
          <a:prstGeom prst="ellipse">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altLang="zh-CN" dirty="0">
                <a:solidFill>
                  <a:schemeClr val="bg1"/>
                </a:solidFill>
              </a:rPr>
              <a:t>a</a:t>
            </a:r>
          </a:p>
        </p:txBody>
      </p:sp>
      <p:sp>
        <p:nvSpPr>
          <p:cNvPr id="20" name="Oval 14">
            <a:extLst>
              <a:ext uri="{FF2B5EF4-FFF2-40B4-BE49-F238E27FC236}">
                <a16:creationId xmlns:a16="http://schemas.microsoft.com/office/drawing/2014/main" id="{30253462-4358-4A4D-8EA7-EAB9A425E8BB}"/>
              </a:ext>
            </a:extLst>
          </p:cNvPr>
          <p:cNvSpPr/>
          <p:nvPr>
            <p:custDataLst>
              <p:tags r:id="rId2"/>
            </p:custDataLst>
          </p:nvPr>
        </p:nvSpPr>
        <p:spPr>
          <a:xfrm>
            <a:off x="883408" y="3645694"/>
            <a:ext cx="354842" cy="327546"/>
          </a:xfrm>
          <a:prstGeom prst="ellipse">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altLang="zh-CN" dirty="0">
                <a:solidFill>
                  <a:schemeClr val="bg1"/>
                </a:solidFill>
              </a:rPr>
              <a:t>b</a:t>
            </a:r>
          </a:p>
        </p:txBody>
      </p:sp>
      <p:sp>
        <p:nvSpPr>
          <p:cNvPr id="21" name="TextBox 3">
            <a:extLst>
              <a:ext uri="{FF2B5EF4-FFF2-40B4-BE49-F238E27FC236}">
                <a16:creationId xmlns:a16="http://schemas.microsoft.com/office/drawing/2014/main" id="{3CC3E386-0741-4F69-9BF3-DE41174BAF85}"/>
              </a:ext>
            </a:extLst>
          </p:cNvPr>
          <p:cNvSpPr txBox="1">
            <a:spLocks noChangeArrowheads="1"/>
          </p:cNvSpPr>
          <p:nvPr/>
        </p:nvSpPr>
        <p:spPr bwMode="auto">
          <a:xfrm>
            <a:off x="1238249" y="4876801"/>
            <a:ext cx="21396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pitchFamily="34" charset="0"/>
                <a:ea typeface="MS PGothic" pitchFamily="34" charset="-128"/>
              </a:defRPr>
            </a:lvl1pPr>
            <a:lvl2pPr marL="742950" indent="-285750" eaLnBrk="0" hangingPunct="0">
              <a:defRPr sz="1400">
                <a:solidFill>
                  <a:schemeClr val="tx1"/>
                </a:solidFill>
                <a:latin typeface="Arial" pitchFamily="34" charset="0"/>
                <a:ea typeface="MS PGothic" pitchFamily="34" charset="-128"/>
              </a:defRPr>
            </a:lvl2pPr>
            <a:lvl3pPr marL="1143000" indent="-228600" eaLnBrk="0" hangingPunct="0">
              <a:defRPr sz="1400">
                <a:solidFill>
                  <a:schemeClr val="tx1"/>
                </a:solidFill>
                <a:latin typeface="Arial" pitchFamily="34" charset="0"/>
                <a:ea typeface="MS PGothic" pitchFamily="34" charset="-128"/>
              </a:defRPr>
            </a:lvl3pPr>
            <a:lvl4pPr marL="1600200" indent="-228600" eaLnBrk="0" hangingPunct="0">
              <a:defRPr sz="1400">
                <a:solidFill>
                  <a:schemeClr val="tx1"/>
                </a:solidFill>
                <a:latin typeface="Arial" pitchFamily="34" charset="0"/>
                <a:ea typeface="MS PGothic" pitchFamily="34" charset="-128"/>
              </a:defRPr>
            </a:lvl4pPr>
            <a:lvl5pPr marL="2057400" indent="-228600" eaLnBrk="0" hangingPunct="0">
              <a:defRPr sz="1400">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sz="1400">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sz="1400">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sz="1400">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sz="1400">
                <a:solidFill>
                  <a:schemeClr val="tx1"/>
                </a:solidFill>
                <a:latin typeface="Arial" pitchFamily="34" charset="0"/>
                <a:ea typeface="MS PGothic" pitchFamily="34" charset="-128"/>
              </a:defRPr>
            </a:lvl9pPr>
          </a:lstStyle>
          <a:p>
            <a:pPr eaLnBrk="1" hangingPunct="1">
              <a:defRPr/>
            </a:pPr>
            <a:r>
              <a:rPr lang="zh-CN" altLang="en-US" sz="1800" b="1" dirty="0">
                <a:latin typeface="微软雅黑" panose="020B0503020204020204" pitchFamily="34" charset="-122"/>
                <a:ea typeface="微软雅黑" panose="020B0503020204020204" pitchFamily="34" charset="-122"/>
                <a:cs typeface="Calibri" pitchFamily="34" charset="0"/>
              </a:rPr>
              <a:t>渠道</a:t>
            </a:r>
            <a:r>
              <a:rPr lang="en-US" altLang="zh-CN" sz="1800" b="1" dirty="0">
                <a:latin typeface="微软雅黑" panose="020B0503020204020204" pitchFamily="34" charset="-122"/>
                <a:ea typeface="微软雅黑" panose="020B0503020204020204" pitchFamily="34" charset="-122"/>
                <a:cs typeface="Calibri" pitchFamily="34" charset="0"/>
              </a:rPr>
              <a:t>/</a:t>
            </a:r>
            <a:r>
              <a:rPr lang="zh-CN" altLang="en-US" sz="1800" b="1" dirty="0">
                <a:latin typeface="微软雅黑" panose="020B0503020204020204" pitchFamily="34" charset="-122"/>
                <a:ea typeface="微软雅黑" panose="020B0503020204020204" pitchFamily="34" charset="-122"/>
                <a:cs typeface="Calibri" pitchFamily="34" charset="0"/>
              </a:rPr>
              <a:t>售后服务监测</a:t>
            </a:r>
          </a:p>
        </p:txBody>
      </p:sp>
      <p:cxnSp>
        <p:nvCxnSpPr>
          <p:cNvPr id="22" name="Straight Connector 17">
            <a:extLst>
              <a:ext uri="{FF2B5EF4-FFF2-40B4-BE49-F238E27FC236}">
                <a16:creationId xmlns:a16="http://schemas.microsoft.com/office/drawing/2014/main" id="{1CF4B532-2A93-41BF-A466-FCEF04BABAF1}"/>
              </a:ext>
            </a:extLst>
          </p:cNvPr>
          <p:cNvCxnSpPr/>
          <p:nvPr/>
        </p:nvCxnSpPr>
        <p:spPr>
          <a:xfrm>
            <a:off x="3631126" y="4876800"/>
            <a:ext cx="0" cy="1219200"/>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3" name="TextBox 14">
            <a:extLst>
              <a:ext uri="{FF2B5EF4-FFF2-40B4-BE49-F238E27FC236}">
                <a16:creationId xmlns:a16="http://schemas.microsoft.com/office/drawing/2014/main" id="{EA83CD1E-CC09-4FD0-8B75-AEA1646D24E2}"/>
              </a:ext>
            </a:extLst>
          </p:cNvPr>
          <p:cNvSpPr txBox="1">
            <a:spLocks noChangeArrowheads="1"/>
          </p:cNvSpPr>
          <p:nvPr/>
        </p:nvSpPr>
        <p:spPr bwMode="auto">
          <a:xfrm>
            <a:off x="3796224" y="4943754"/>
            <a:ext cx="752826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285750" indent="-285750">
              <a:spcBef>
                <a:spcPts val="600"/>
              </a:spcBef>
              <a:buFont typeface="Arial" pitchFamily="34" charset="0"/>
              <a:buChar char="•"/>
              <a:defRPr sz="1600" b="0">
                <a:latin typeface="+mn-ea"/>
                <a:cs typeface="Calibri" pitchFamily="34" charset="0"/>
              </a:defRPr>
            </a:lvl1pPr>
            <a:lvl2pPr marL="742950" indent="-285750" eaLnBrk="0" hangingPunct="0">
              <a:defRPr sz="1400">
                <a:latin typeface="Arial" pitchFamily="34" charset="0"/>
                <a:ea typeface="MS PGothic" pitchFamily="34" charset="-128"/>
              </a:defRPr>
            </a:lvl2pPr>
            <a:lvl3pPr marL="1143000" indent="-228600" eaLnBrk="0" hangingPunct="0">
              <a:defRPr sz="1400">
                <a:latin typeface="Arial" pitchFamily="34" charset="0"/>
                <a:ea typeface="MS PGothic" pitchFamily="34" charset="-128"/>
              </a:defRPr>
            </a:lvl3pPr>
            <a:lvl4pPr marL="1600200" indent="-228600" eaLnBrk="0" hangingPunct="0">
              <a:defRPr sz="1400">
                <a:latin typeface="Arial" pitchFamily="34" charset="0"/>
                <a:ea typeface="MS PGothic" pitchFamily="34" charset="-128"/>
              </a:defRPr>
            </a:lvl4pPr>
            <a:lvl5pPr marL="2057400" indent="-228600" eaLnBrk="0" hangingPunct="0">
              <a:defRPr sz="1400">
                <a:latin typeface="Arial" pitchFamily="34" charset="0"/>
                <a:ea typeface="MS PGothic" pitchFamily="34" charset="-128"/>
              </a:defRPr>
            </a:lvl5pPr>
            <a:lvl6pPr marL="2514600" indent="-228600" defTabSz="457200" eaLnBrk="0" fontAlgn="base" hangingPunct="0">
              <a:spcBef>
                <a:spcPct val="0"/>
              </a:spcBef>
              <a:spcAft>
                <a:spcPct val="0"/>
              </a:spcAft>
              <a:defRPr sz="1400">
                <a:latin typeface="Arial" pitchFamily="34" charset="0"/>
                <a:ea typeface="MS PGothic" pitchFamily="34" charset="-128"/>
              </a:defRPr>
            </a:lvl6pPr>
            <a:lvl7pPr marL="2971800" indent="-228600" defTabSz="457200" eaLnBrk="0" fontAlgn="base" hangingPunct="0">
              <a:spcBef>
                <a:spcPct val="0"/>
              </a:spcBef>
              <a:spcAft>
                <a:spcPct val="0"/>
              </a:spcAft>
              <a:defRPr sz="1400">
                <a:latin typeface="Arial" pitchFamily="34" charset="0"/>
                <a:ea typeface="MS PGothic" pitchFamily="34" charset="-128"/>
              </a:defRPr>
            </a:lvl7pPr>
            <a:lvl8pPr marL="3429000" indent="-228600" defTabSz="457200" eaLnBrk="0" fontAlgn="base" hangingPunct="0">
              <a:spcBef>
                <a:spcPct val="0"/>
              </a:spcBef>
              <a:spcAft>
                <a:spcPct val="0"/>
              </a:spcAft>
              <a:defRPr sz="1400">
                <a:latin typeface="Arial" pitchFamily="34" charset="0"/>
                <a:ea typeface="MS PGothic" pitchFamily="34" charset="-128"/>
              </a:defRPr>
            </a:lvl8pPr>
            <a:lvl9pPr marL="3886200" indent="-228600" defTabSz="457200" eaLnBrk="0" fontAlgn="base" hangingPunct="0">
              <a:spcBef>
                <a:spcPct val="0"/>
              </a:spcBef>
              <a:spcAft>
                <a:spcPct val="0"/>
              </a:spcAft>
              <a:defRPr sz="1400">
                <a:latin typeface="Arial" pitchFamily="34" charset="0"/>
                <a:ea typeface="MS PGothic" pitchFamily="34" charset="-128"/>
              </a:defRPr>
            </a:lvl9pPr>
          </a:lstStyle>
          <a:p>
            <a:r>
              <a:rPr lang="zh-CN" altLang="en-US" sz="1800" dirty="0">
                <a:latin typeface="微软雅黑" panose="020B0503020204020204" pitchFamily="34" charset="-122"/>
                <a:ea typeface="微软雅黑" panose="020B0503020204020204" pitchFamily="34" charset="-122"/>
              </a:rPr>
              <a:t>评估渠道</a:t>
            </a:r>
            <a:r>
              <a:rPr lang="en-US" altLang="zh-CN" sz="1800" dirty="0">
                <a:latin typeface="微软雅黑" panose="020B0503020204020204" pitchFamily="34" charset="-122"/>
                <a:ea typeface="微软雅黑" panose="020B0503020204020204" pitchFamily="34" charset="-122"/>
              </a:rPr>
              <a:t>/</a:t>
            </a:r>
            <a:r>
              <a:rPr lang="zh-CN" altLang="en-US" sz="1800" dirty="0">
                <a:latin typeface="微软雅黑" panose="020B0503020204020204" pitchFamily="34" charset="-122"/>
                <a:ea typeface="微软雅黑" panose="020B0503020204020204" pitchFamily="34" charset="-122"/>
              </a:rPr>
              <a:t>售后服务的用户满意度</a:t>
            </a:r>
            <a:endParaRPr lang="en-US" altLang="zh-CN" sz="1800" dirty="0">
              <a:latin typeface="微软雅黑" panose="020B0503020204020204" pitchFamily="34" charset="-122"/>
              <a:ea typeface="微软雅黑" panose="020B0503020204020204" pitchFamily="34" charset="-122"/>
            </a:endParaRPr>
          </a:p>
          <a:p>
            <a:r>
              <a:rPr lang="zh-CN" altLang="en-US" sz="1800" dirty="0">
                <a:latin typeface="微软雅黑" panose="020B0503020204020204" pitchFamily="34" charset="-122"/>
                <a:ea typeface="微软雅黑" panose="020B0503020204020204" pitchFamily="34" charset="-122"/>
              </a:rPr>
              <a:t>识别用户对渠道</a:t>
            </a:r>
            <a:r>
              <a:rPr lang="en-US" altLang="zh-CN" sz="1800" dirty="0">
                <a:latin typeface="微软雅黑" panose="020B0503020204020204" pitchFamily="34" charset="-122"/>
                <a:ea typeface="微软雅黑" panose="020B0503020204020204" pitchFamily="34" charset="-122"/>
              </a:rPr>
              <a:t>/</a:t>
            </a:r>
            <a:r>
              <a:rPr lang="zh-CN" altLang="en-US" sz="1800" dirty="0">
                <a:latin typeface="微软雅黑" panose="020B0503020204020204" pitchFamily="34" charset="-122"/>
                <a:ea typeface="微软雅黑" panose="020B0503020204020204" pitchFamily="34" charset="-122"/>
              </a:rPr>
              <a:t>售后服务的要求，以及与主要竞争对手的差距</a:t>
            </a:r>
            <a:endParaRPr lang="en-US" altLang="zh-CN" sz="1800" dirty="0">
              <a:latin typeface="微软雅黑" panose="020B0503020204020204" pitchFamily="34" charset="-122"/>
              <a:ea typeface="微软雅黑" panose="020B0503020204020204" pitchFamily="34" charset="-122"/>
            </a:endParaRPr>
          </a:p>
          <a:p>
            <a:r>
              <a:rPr lang="zh-CN" altLang="en-US" sz="1800" dirty="0">
                <a:latin typeface="微软雅黑" panose="020B0503020204020204" pitchFamily="34" charset="-122"/>
                <a:ea typeface="微软雅黑" panose="020B0503020204020204" pitchFamily="34" charset="-122"/>
              </a:rPr>
              <a:t>制定行动计划，进一步提升渠道</a:t>
            </a:r>
            <a:r>
              <a:rPr lang="en-US" altLang="zh-CN" sz="1800" dirty="0">
                <a:latin typeface="微软雅黑" panose="020B0503020204020204" pitchFamily="34" charset="-122"/>
                <a:ea typeface="微软雅黑" panose="020B0503020204020204" pitchFamily="34" charset="-122"/>
              </a:rPr>
              <a:t>/</a:t>
            </a:r>
            <a:r>
              <a:rPr lang="zh-CN" altLang="en-US" sz="1800" dirty="0">
                <a:latin typeface="微软雅黑" panose="020B0503020204020204" pitchFamily="34" charset="-122"/>
                <a:ea typeface="微软雅黑" panose="020B0503020204020204" pitchFamily="34" charset="-122"/>
              </a:rPr>
              <a:t>售后服务表现</a:t>
            </a:r>
            <a:endParaRPr lang="en-US" altLang="zh-CN" sz="1800" dirty="0">
              <a:latin typeface="微软雅黑" panose="020B0503020204020204" pitchFamily="34" charset="-122"/>
              <a:ea typeface="微软雅黑" panose="020B0503020204020204" pitchFamily="34" charset="-122"/>
            </a:endParaRPr>
          </a:p>
        </p:txBody>
      </p:sp>
      <p:sp>
        <p:nvSpPr>
          <p:cNvPr id="24" name="Oval 19">
            <a:extLst>
              <a:ext uri="{FF2B5EF4-FFF2-40B4-BE49-F238E27FC236}">
                <a16:creationId xmlns:a16="http://schemas.microsoft.com/office/drawing/2014/main" id="{768CEB4D-01C0-4338-B5DC-E62AC8446B66}"/>
              </a:ext>
            </a:extLst>
          </p:cNvPr>
          <p:cNvSpPr/>
          <p:nvPr>
            <p:custDataLst>
              <p:tags r:id="rId3"/>
            </p:custDataLst>
          </p:nvPr>
        </p:nvSpPr>
        <p:spPr>
          <a:xfrm>
            <a:off x="883408" y="4876800"/>
            <a:ext cx="354842" cy="327546"/>
          </a:xfrm>
          <a:prstGeom prst="ellipse">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altLang="zh-CN" dirty="0">
                <a:solidFill>
                  <a:schemeClr val="bg1"/>
                </a:solidFill>
              </a:rPr>
              <a:t>c</a:t>
            </a:r>
          </a:p>
        </p:txBody>
      </p:sp>
      <p:sp>
        <p:nvSpPr>
          <p:cNvPr id="26" name="幻灯片编号占位符 2">
            <a:extLst>
              <a:ext uri="{FF2B5EF4-FFF2-40B4-BE49-F238E27FC236}">
                <a16:creationId xmlns:a16="http://schemas.microsoft.com/office/drawing/2014/main" id="{EF48C9F5-5CBE-44B5-B4AE-37EB5FEADA15}"/>
              </a:ext>
            </a:extLst>
          </p:cNvPr>
          <p:cNvSpPr>
            <a:spLocks noGrp="1"/>
          </p:cNvSpPr>
          <p:nvPr>
            <p:ph type="sldNum" sz="quarter" idx="4"/>
          </p:nvPr>
        </p:nvSpPr>
        <p:spPr>
          <a:xfrm>
            <a:off x="10856913" y="6394275"/>
            <a:ext cx="969962" cy="1968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effectLst/>
                <a:uLnTx/>
                <a:uFillTx/>
                <a:latin typeface="Arial"/>
                <a:ea typeface="微软雅黑"/>
                <a:cs typeface="+mn-cs"/>
              </a:rPr>
              <a:t>10</a:t>
            </a:r>
          </a:p>
        </p:txBody>
      </p:sp>
    </p:spTree>
    <p:extLst>
      <p:ext uri="{BB962C8B-B14F-4D97-AF65-F5344CB8AC3E}">
        <p14:creationId xmlns:p14="http://schemas.microsoft.com/office/powerpoint/2010/main" val="283478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431455E-0DDB-47B4-ABF0-3E816327E026}"/>
              </a:ext>
            </a:extLst>
          </p:cNvPr>
          <p:cNvPicPr>
            <a:picLocks noChangeAspect="1"/>
          </p:cNvPicPr>
          <p:nvPr/>
        </p:nvPicPr>
        <p:blipFill>
          <a:blip r:embed="rId3"/>
          <a:stretch>
            <a:fillRect/>
          </a:stretch>
        </p:blipFill>
        <p:spPr>
          <a:xfrm>
            <a:off x="922606" y="960858"/>
            <a:ext cx="1905000" cy="1838325"/>
          </a:xfrm>
          <a:prstGeom prst="rect">
            <a:avLst/>
          </a:prstGeom>
        </p:spPr>
      </p:pic>
      <p:sp>
        <p:nvSpPr>
          <p:cNvPr id="15" name="Title 1">
            <a:extLst>
              <a:ext uri="{FF2B5EF4-FFF2-40B4-BE49-F238E27FC236}">
                <a16:creationId xmlns:a16="http://schemas.microsoft.com/office/drawing/2014/main" id="{0423A506-845A-4960-BB8B-3D9DD27E084D}"/>
              </a:ext>
            </a:extLst>
          </p:cNvPr>
          <p:cNvSpPr txBox="1">
            <a:spLocks/>
          </p:cNvSpPr>
          <p:nvPr/>
        </p:nvSpPr>
        <p:spPr>
          <a:xfrm>
            <a:off x="616839" y="389358"/>
            <a:ext cx="8847228" cy="571500"/>
          </a:xfrm>
          <a:prstGeom prst="rect">
            <a:avLst/>
          </a:prstGeom>
        </p:spPr>
        <p:txBody>
          <a:bodyPr/>
          <a:lstStyle>
            <a:lvl1pPr algn="l" defTabSz="914400" rtl="0" eaLnBrk="1" latinLnBrk="0" hangingPunct="1">
              <a:lnSpc>
                <a:spcPct val="100000"/>
              </a:lnSpc>
              <a:spcBef>
                <a:spcPts val="600"/>
              </a:spcBef>
              <a:buNone/>
              <a:defRPr sz="2000" b="1" kern="1200">
                <a:solidFill>
                  <a:schemeClr val="tx1"/>
                </a:solidFill>
                <a:latin typeface="+mj-lt"/>
                <a:ea typeface="+mj-ea"/>
                <a:cs typeface="+mj-cs"/>
              </a:defRPr>
            </a:lvl1pPr>
          </a:lstStyle>
          <a:p>
            <a:r>
              <a:rPr lang="zh-CN" altLang="en-US" sz="2400" dirty="0">
                <a:latin typeface="+mn-lt"/>
                <a:ea typeface="微软雅黑" panose="020B0503020204020204" pitchFamily="34" charset="-122"/>
              </a:rPr>
              <a:t>模拟练习：回顾你提出的需求</a:t>
            </a:r>
            <a:r>
              <a:rPr lang="en-US" altLang="zh-CN" sz="2400" dirty="0">
                <a:latin typeface="+mn-lt"/>
                <a:ea typeface="微软雅黑" panose="020B0503020204020204" pitchFamily="34" charset="-122"/>
              </a:rPr>
              <a:t>……</a:t>
            </a:r>
            <a:endParaRPr lang="zh-CN" altLang="en-US" sz="2400" dirty="0">
              <a:latin typeface="+mn-lt"/>
              <a:ea typeface="微软雅黑" panose="020B0503020204020204" pitchFamily="34" charset="-122"/>
            </a:endParaRPr>
          </a:p>
        </p:txBody>
      </p:sp>
      <p:pic>
        <p:nvPicPr>
          <p:cNvPr id="25" name="Picture 1">
            <a:extLst>
              <a:ext uri="{FF2B5EF4-FFF2-40B4-BE49-F238E27FC236}">
                <a16:creationId xmlns:a16="http://schemas.microsoft.com/office/drawing/2014/main" id="{C0A64028-424C-4AF4-A7E7-8AE759DF221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95171"/>
          <a:stretch/>
        </p:blipFill>
        <p:spPr>
          <a:xfrm>
            <a:off x="0" y="-1"/>
            <a:ext cx="588703" cy="6858001"/>
          </a:xfrm>
          <a:prstGeom prst="rect">
            <a:avLst/>
          </a:prstGeom>
        </p:spPr>
      </p:pic>
      <p:sp>
        <p:nvSpPr>
          <p:cNvPr id="26" name="TextBox 25">
            <a:extLst>
              <a:ext uri="{FF2B5EF4-FFF2-40B4-BE49-F238E27FC236}">
                <a16:creationId xmlns:a16="http://schemas.microsoft.com/office/drawing/2014/main" id="{D216E3EF-90E1-40C4-ADAE-0BA86EC2F625}"/>
              </a:ext>
            </a:extLst>
          </p:cNvPr>
          <p:cNvSpPr txBox="1"/>
          <p:nvPr/>
        </p:nvSpPr>
        <p:spPr>
          <a:xfrm>
            <a:off x="1113362" y="5038081"/>
            <a:ext cx="10561209" cy="369332"/>
          </a:xfrm>
          <a:prstGeom prst="rect">
            <a:avLst/>
          </a:prstGeom>
          <a:noFill/>
        </p:spPr>
        <p:txBody>
          <a:bodyPr wrap="square" rtlCol="0">
            <a:spAutoFit/>
          </a:bodyPr>
          <a:lstStyle>
            <a:defPPr>
              <a:defRPr lang="en-US"/>
            </a:defPPr>
            <a:lvl1pPr>
              <a:defRPr sz="1600" b="1">
                <a:solidFill>
                  <a:schemeClr val="accent6"/>
                </a:solidFill>
              </a:defRPr>
            </a:lvl1pPr>
          </a:lstStyle>
          <a:p>
            <a:r>
              <a:rPr lang="zh-CN" altLang="en-US" sz="1800" b="0" dirty="0">
                <a:solidFill>
                  <a:schemeClr val="tx1"/>
                </a:solidFill>
                <a:latin typeface="微软雅黑"/>
                <a:ea typeface="微软雅黑"/>
                <a:sym typeface="微软雅黑"/>
              </a:rPr>
              <a:t>如何优化你的需求阐述</a:t>
            </a:r>
          </a:p>
        </p:txBody>
      </p:sp>
      <p:cxnSp>
        <p:nvCxnSpPr>
          <p:cNvPr id="6" name="直接连接符 5">
            <a:extLst>
              <a:ext uri="{FF2B5EF4-FFF2-40B4-BE49-F238E27FC236}">
                <a16:creationId xmlns:a16="http://schemas.microsoft.com/office/drawing/2014/main" id="{5CB98A5D-A7A2-4A16-BCCD-508A38C17429}"/>
              </a:ext>
            </a:extLst>
          </p:cNvPr>
          <p:cNvCxnSpPr/>
          <p:nvPr/>
        </p:nvCxnSpPr>
        <p:spPr>
          <a:xfrm>
            <a:off x="3516923" y="5407413"/>
            <a:ext cx="8032652"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id="{F3888482-147E-4484-BA17-AD88AF7419D5}"/>
              </a:ext>
            </a:extLst>
          </p:cNvPr>
          <p:cNvCxnSpPr>
            <a:cxnSpLocks/>
          </p:cNvCxnSpPr>
          <p:nvPr/>
        </p:nvCxnSpPr>
        <p:spPr>
          <a:xfrm>
            <a:off x="1252025" y="6082661"/>
            <a:ext cx="1029755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0" name="TextBox 25">
            <a:extLst>
              <a:ext uri="{FF2B5EF4-FFF2-40B4-BE49-F238E27FC236}">
                <a16:creationId xmlns:a16="http://schemas.microsoft.com/office/drawing/2014/main" id="{1F2C4691-1D1B-4C08-B081-16832C5C4AF2}"/>
              </a:ext>
            </a:extLst>
          </p:cNvPr>
          <p:cNvSpPr txBox="1"/>
          <p:nvPr/>
        </p:nvSpPr>
        <p:spPr>
          <a:xfrm>
            <a:off x="1099294" y="3015090"/>
            <a:ext cx="10561209" cy="369332"/>
          </a:xfrm>
          <a:prstGeom prst="rect">
            <a:avLst/>
          </a:prstGeom>
          <a:noFill/>
        </p:spPr>
        <p:txBody>
          <a:bodyPr wrap="square" rtlCol="0">
            <a:spAutoFit/>
          </a:bodyPr>
          <a:lstStyle>
            <a:defPPr>
              <a:defRPr lang="en-US"/>
            </a:defPPr>
            <a:lvl1pPr>
              <a:defRPr sz="1600" b="1">
                <a:solidFill>
                  <a:schemeClr val="accent6"/>
                </a:solidFill>
              </a:defRPr>
            </a:lvl1pPr>
          </a:lstStyle>
          <a:p>
            <a:r>
              <a:rPr lang="zh-CN" altLang="en-US" sz="1800" b="0" dirty="0">
                <a:solidFill>
                  <a:schemeClr val="tx1"/>
                </a:solidFill>
                <a:latin typeface="微软雅黑"/>
                <a:ea typeface="微软雅黑"/>
                <a:sym typeface="微软雅黑"/>
              </a:rPr>
              <a:t>你的需求属于哪个选题</a:t>
            </a:r>
            <a:r>
              <a:rPr lang="zh-CN" altLang="en-US" sz="1800" b="0" u="sng" dirty="0">
                <a:solidFill>
                  <a:schemeClr val="tx1"/>
                </a:solidFill>
                <a:latin typeface="微软雅黑"/>
                <a:ea typeface="微软雅黑"/>
                <a:sym typeface="微软雅黑"/>
              </a:rPr>
              <a:t>                                                                                                                      </a:t>
            </a:r>
            <a:r>
              <a:rPr lang="zh-CN" altLang="en-US" sz="1800" b="0" dirty="0">
                <a:solidFill>
                  <a:schemeClr val="tx1"/>
                </a:solidFill>
                <a:latin typeface="微软雅黑"/>
                <a:ea typeface="微软雅黑"/>
                <a:sym typeface="微软雅黑"/>
              </a:rPr>
              <a:t>                        </a:t>
            </a:r>
          </a:p>
        </p:txBody>
      </p:sp>
      <p:cxnSp>
        <p:nvCxnSpPr>
          <p:cNvPr id="11" name="直接连接符 10">
            <a:extLst>
              <a:ext uri="{FF2B5EF4-FFF2-40B4-BE49-F238E27FC236}">
                <a16:creationId xmlns:a16="http://schemas.microsoft.com/office/drawing/2014/main" id="{6B1CAD92-9975-4313-8362-E42B9CFA9E67}"/>
              </a:ext>
            </a:extLst>
          </p:cNvPr>
          <p:cNvCxnSpPr/>
          <p:nvPr/>
        </p:nvCxnSpPr>
        <p:spPr>
          <a:xfrm>
            <a:off x="3502855" y="3384422"/>
            <a:ext cx="8032652"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F3E86895-C7DA-4435-B9AC-16E39FE3C476}"/>
              </a:ext>
            </a:extLst>
          </p:cNvPr>
          <p:cNvCxnSpPr>
            <a:cxnSpLocks/>
          </p:cNvCxnSpPr>
          <p:nvPr/>
        </p:nvCxnSpPr>
        <p:spPr>
          <a:xfrm>
            <a:off x="1237957" y="4059670"/>
            <a:ext cx="1029755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3" name="幻灯片编号占位符 2">
            <a:extLst>
              <a:ext uri="{FF2B5EF4-FFF2-40B4-BE49-F238E27FC236}">
                <a16:creationId xmlns:a16="http://schemas.microsoft.com/office/drawing/2014/main" id="{27803331-EF10-4A4A-81FB-58DCDB55B317}"/>
              </a:ext>
            </a:extLst>
          </p:cNvPr>
          <p:cNvSpPr>
            <a:spLocks noGrp="1"/>
          </p:cNvSpPr>
          <p:nvPr>
            <p:ph type="sldNum" sz="quarter" idx="4"/>
          </p:nvPr>
        </p:nvSpPr>
        <p:spPr>
          <a:xfrm>
            <a:off x="10856913" y="6394275"/>
            <a:ext cx="969962" cy="1968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effectLst/>
                <a:uLnTx/>
                <a:uFillTx/>
                <a:latin typeface="Arial"/>
                <a:ea typeface="微软雅黑"/>
                <a:cs typeface="+mn-cs"/>
              </a:rPr>
              <a:t>11</a:t>
            </a:r>
          </a:p>
        </p:txBody>
      </p:sp>
    </p:spTree>
    <p:extLst>
      <p:ext uri="{BB962C8B-B14F-4D97-AF65-F5344CB8AC3E}">
        <p14:creationId xmlns:p14="http://schemas.microsoft.com/office/powerpoint/2010/main" val="863055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5" name="Rectangle 4"/>
          <p:cNvSpPr/>
          <p:nvPr/>
        </p:nvSpPr>
        <p:spPr bwMode="ltGray">
          <a:xfrm>
            <a:off x="0" y="0"/>
            <a:ext cx="12192000" cy="6858000"/>
          </a:xfrm>
          <a:prstGeom prst="rect">
            <a:avLst/>
          </a:prstGeom>
          <a:gradFill>
            <a:gsLst>
              <a:gs pos="0">
                <a:srgbClr val="000000"/>
              </a:gs>
              <a:gs pos="79000">
                <a:srgbClr val="000000">
                  <a:alpha val="0"/>
                </a:srgbClr>
              </a:gs>
            </a:gsLst>
            <a:lin ang="0" scaled="0"/>
          </a:gradFill>
          <a:ln w="952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dirty="0">
              <a:ln>
                <a:solidFill>
                  <a:sysClr val="windowText" lastClr="000000"/>
                </a:solidFill>
                <a:prstDash val="sysDot"/>
              </a:ln>
              <a:solidFill>
                <a:srgbClr val="717171"/>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 name="Title 1"/>
          <p:cNvSpPr txBox="1">
            <a:spLocks/>
          </p:cNvSpPr>
          <p:nvPr/>
        </p:nvSpPr>
        <p:spPr>
          <a:xfrm>
            <a:off x="435415" y="2605200"/>
            <a:ext cx="7965635" cy="1903618"/>
          </a:xfrm>
          <a:prstGeom prst="rect">
            <a:avLst/>
          </a:prstGeom>
        </p:spPr>
        <p:txBody>
          <a:bodyPr vert="horz" lIns="0" tIns="0" rIns="0" bIns="0" rtlCol="0" anchor="ctr">
            <a:noAutofit/>
          </a:bodyPr>
          <a:lstStyle>
            <a:lvl1pPr algn="l" defTabSz="914400" rtl="0" eaLnBrk="1" latinLnBrk="0" hangingPunct="1">
              <a:lnSpc>
                <a:spcPct val="100000"/>
              </a:lnSpc>
              <a:spcBef>
                <a:spcPts val="600"/>
              </a:spcBef>
              <a:buNone/>
              <a:defRPr sz="2400" b="1" kern="1200">
                <a:solidFill>
                  <a:schemeClr val="bg1"/>
                </a:solidFill>
                <a:latin typeface="+mj-lt"/>
                <a:ea typeface="+mj-ea"/>
                <a:cs typeface="+mj-cs"/>
              </a:defRPr>
            </a:lvl1pPr>
          </a:lstStyle>
          <a:p>
            <a:pPr>
              <a:defRPr/>
            </a:pPr>
            <a:r>
              <a:rPr lang="zh-CN" altLang="en-US" sz="1800" dirty="0"/>
              <a:t>来自企业的真实案例之一</a:t>
            </a:r>
            <a:endParaRPr lang="en-US" altLang="zh-CN" sz="1800" dirty="0"/>
          </a:p>
          <a:p>
            <a:pPr>
              <a:defRPr/>
            </a:pPr>
            <a:r>
              <a:rPr lang="zh-CN" altLang="en-US" sz="3600" dirty="0">
                <a:solidFill>
                  <a:srgbClr val="BD9B08"/>
                </a:solidFill>
                <a:latin typeface="微软雅黑"/>
                <a:ea typeface="微软雅黑"/>
              </a:rPr>
              <a:t>企业通常需要哪些数据？以及解决哪些商业问题？</a:t>
            </a:r>
            <a:endParaRPr kumimoji="0" lang="zh-CN" altLang="en-US" sz="3600" b="1" i="0" u="none" strike="noStrike" kern="1200" cap="none" spc="0" normalizeH="0" baseline="0" noProof="0" dirty="0">
              <a:ln>
                <a:noFill/>
              </a:ln>
              <a:solidFill>
                <a:srgbClr val="BD9B08"/>
              </a:solidFill>
              <a:effectLst/>
              <a:uLnTx/>
              <a:uFillTx/>
              <a:latin typeface="微软雅黑"/>
              <a:ea typeface="微软雅黑"/>
              <a:cs typeface="+mj-cs"/>
            </a:endParaRPr>
          </a:p>
        </p:txBody>
      </p:sp>
    </p:spTree>
    <p:extLst>
      <p:ext uri="{BB962C8B-B14F-4D97-AF65-F5344CB8AC3E}">
        <p14:creationId xmlns:p14="http://schemas.microsoft.com/office/powerpoint/2010/main" val="3521763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New folder\2016\20161031 Sandy PPT\gic3608807.jpg">
            <a:extLst>
              <a:ext uri="{FF2B5EF4-FFF2-40B4-BE49-F238E27FC236}">
                <a16:creationId xmlns:a16="http://schemas.microsoft.com/office/drawing/2014/main" id="{BB99C257-135F-4FF8-8DA4-E04C99C56066}"/>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a:extLst>
              <a:ext uri="{FF2B5EF4-FFF2-40B4-BE49-F238E27FC236}">
                <a16:creationId xmlns:a16="http://schemas.microsoft.com/office/drawing/2014/main" id="{E0887DD9-5072-4BE0-B3F2-2091300A4BA9}"/>
              </a:ext>
            </a:extLst>
          </p:cNvPr>
          <p:cNvSpPr/>
          <p:nvPr/>
        </p:nvSpPr>
        <p:spPr>
          <a:xfrm>
            <a:off x="0" y="3641558"/>
            <a:ext cx="12192000" cy="3216442"/>
          </a:xfrm>
          <a:prstGeom prst="rect">
            <a:avLst/>
          </a:prstGeom>
          <a:solidFill>
            <a:srgbClr val="00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1600" dirty="0"/>
          </a:p>
        </p:txBody>
      </p:sp>
      <p:sp>
        <p:nvSpPr>
          <p:cNvPr id="4" name="内容占位符 1">
            <a:extLst>
              <a:ext uri="{FF2B5EF4-FFF2-40B4-BE49-F238E27FC236}">
                <a16:creationId xmlns:a16="http://schemas.microsoft.com/office/drawing/2014/main" id="{F8F80B98-7FD7-430A-B1C2-75548701A900}"/>
              </a:ext>
            </a:extLst>
          </p:cNvPr>
          <p:cNvSpPr txBox="1">
            <a:spLocks/>
          </p:cNvSpPr>
          <p:nvPr/>
        </p:nvSpPr>
        <p:spPr>
          <a:xfrm>
            <a:off x="906378" y="3914271"/>
            <a:ext cx="10379243" cy="52939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bg1"/>
                </a:solidFill>
                <a:latin typeface="Arial" panose="020B0604020202020204" pitchFamily="34" charset="0"/>
                <a:ea typeface="微软雅黑" panose="020B0503020204020204" pitchFamily="34" charset="-122"/>
              </a:rPr>
              <a:t>针对企业提出的商业问题，一份合格的研究方案设计需要：</a:t>
            </a:r>
            <a:br>
              <a:rPr lang="en-US" altLang="zh-CN" sz="2400" dirty="0">
                <a:solidFill>
                  <a:schemeClr val="bg1"/>
                </a:solidFill>
                <a:latin typeface="Arial" panose="020B0604020202020204" pitchFamily="34" charset="0"/>
                <a:ea typeface="微软雅黑" panose="020B0503020204020204" pitchFamily="34" charset="-122"/>
              </a:rPr>
            </a:br>
            <a:br>
              <a:rPr lang="en-US" altLang="zh-CN" sz="1800" b="1" dirty="0">
                <a:solidFill>
                  <a:srgbClr val="BD9B08"/>
                </a:solidFill>
                <a:latin typeface="微软雅黑"/>
                <a:ea typeface="微软雅黑"/>
                <a:cs typeface="+mj-cs"/>
              </a:rPr>
            </a:br>
            <a:endParaRPr lang="zh-CN" altLang="en-US" sz="1800" b="1" dirty="0">
              <a:solidFill>
                <a:srgbClr val="BD9B08"/>
              </a:solidFill>
              <a:latin typeface="微软雅黑"/>
              <a:ea typeface="微软雅黑"/>
              <a:cs typeface="+mj-cs"/>
            </a:endParaRPr>
          </a:p>
        </p:txBody>
      </p:sp>
      <p:sp>
        <p:nvSpPr>
          <p:cNvPr id="5" name="PA_矩形 23">
            <a:extLst>
              <a:ext uri="{FF2B5EF4-FFF2-40B4-BE49-F238E27FC236}">
                <a16:creationId xmlns:a16="http://schemas.microsoft.com/office/drawing/2014/main" id="{FAB0B2F8-38D4-407B-A6D6-336CCB6121FE}"/>
              </a:ext>
            </a:extLst>
          </p:cNvPr>
          <p:cNvSpPr>
            <a:spLocks noChangeArrowheads="1"/>
          </p:cNvSpPr>
          <p:nvPr>
            <p:custDataLst>
              <p:tags r:id="rId1"/>
            </p:custDataLst>
          </p:nvPr>
        </p:nvSpPr>
        <p:spPr bwMode="auto">
          <a:xfrm>
            <a:off x="1002630" y="4523342"/>
            <a:ext cx="4680000" cy="756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1219170" rtl="0" eaLnBrk="1" fontAlgn="auto" latinLnBrk="0" hangingPunct="1">
              <a:lnSpc>
                <a:spcPct val="120000"/>
              </a:lnSpc>
              <a:spcBef>
                <a:spcPts val="0"/>
              </a:spcBef>
              <a:spcAft>
                <a:spcPts val="0"/>
              </a:spcAft>
              <a:buClrTx/>
              <a:buSzTx/>
              <a:buFontTx/>
              <a:buNone/>
              <a:tabLst/>
              <a:defRPr/>
            </a:pPr>
            <a:r>
              <a:rPr lang="zh-CN" altLang="en-US" b="1" dirty="0">
                <a:solidFill>
                  <a:srgbClr val="BD9B08"/>
                </a:solidFill>
                <a:latin typeface="微软雅黑"/>
                <a:ea typeface="微软雅黑"/>
                <a:cs typeface="+mj-cs"/>
              </a:rPr>
              <a:t>理解企业需要解决的商业问题</a:t>
            </a:r>
            <a:endParaRPr lang="en-US" altLang="zh-CN" b="1" dirty="0">
              <a:solidFill>
                <a:srgbClr val="BD9B08"/>
              </a:solidFill>
              <a:latin typeface="微软雅黑"/>
              <a:ea typeface="微软雅黑"/>
              <a:cs typeface="+mj-cs"/>
            </a:endParaRPr>
          </a:p>
          <a:p>
            <a:pPr lvl="0" defTabSz="1219170">
              <a:lnSpc>
                <a:spcPct val="120000"/>
              </a:lnSpc>
              <a:defRPr/>
            </a:pPr>
            <a:r>
              <a:rPr lang="zh-CN" altLang="en-US" sz="1200" dirty="0">
                <a:solidFill>
                  <a:schemeClr val="bg1">
                    <a:lumMod val="85000"/>
                  </a:schemeClr>
                </a:solidFill>
                <a:latin typeface="微软雅黑" panose="020B0503020204020204" pitchFamily="34" charset="-122"/>
                <a:ea typeface="微软雅黑" panose="020B0503020204020204" pitchFamily="34" charset="-122"/>
              </a:rPr>
              <a:t>识别企业提出的需求中，包含哪些商业问题，这些商业问题如何转化为研究目标</a:t>
            </a:r>
            <a:endParaRPr kumimoji="0" lang="zh-CN" altLang="en-US" sz="1200" b="0" i="0" u="none" strike="noStrike" kern="1200" cap="none" spc="0" normalizeH="0" baseline="0" noProof="0" dirty="0">
              <a:ln>
                <a:noFill/>
              </a:ln>
              <a:solidFill>
                <a:schemeClr val="bg1">
                  <a:lumMod val="85000"/>
                </a:schemeClr>
              </a:solidFill>
              <a:effectLst/>
              <a:uLnTx/>
              <a:uFillTx/>
              <a:latin typeface="微软雅黑" panose="020B0503020204020204" pitchFamily="34" charset="-122"/>
              <a:ea typeface="微软雅黑" panose="020B0503020204020204" pitchFamily="34" charset="-122"/>
              <a:cs typeface="+mn-cs"/>
            </a:endParaRPr>
          </a:p>
        </p:txBody>
      </p:sp>
      <p:sp>
        <p:nvSpPr>
          <p:cNvPr id="6" name="PA_矩形 25">
            <a:extLst>
              <a:ext uri="{FF2B5EF4-FFF2-40B4-BE49-F238E27FC236}">
                <a16:creationId xmlns:a16="http://schemas.microsoft.com/office/drawing/2014/main" id="{3661CAD5-74F8-4D77-AE3E-BA9A2915F75A}"/>
              </a:ext>
            </a:extLst>
          </p:cNvPr>
          <p:cNvSpPr>
            <a:spLocks noChangeArrowheads="1"/>
          </p:cNvSpPr>
          <p:nvPr>
            <p:custDataLst>
              <p:tags r:id="rId2"/>
            </p:custDataLst>
          </p:nvPr>
        </p:nvSpPr>
        <p:spPr bwMode="auto">
          <a:xfrm>
            <a:off x="6437433" y="4523342"/>
            <a:ext cx="4680000" cy="756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170">
              <a:lnSpc>
                <a:spcPct val="120000"/>
              </a:lnSpc>
              <a:defRPr/>
            </a:pPr>
            <a:r>
              <a:rPr lang="zh-CN" altLang="en-US" b="1" dirty="0">
                <a:solidFill>
                  <a:srgbClr val="BD9B08"/>
                </a:solidFill>
                <a:latin typeface="微软雅黑"/>
                <a:ea typeface="微软雅黑"/>
                <a:cs typeface="+mj-cs"/>
              </a:rPr>
              <a:t>探讨需求的内容与来源</a:t>
            </a:r>
            <a:endParaRPr lang="en-US" altLang="zh-CN" b="1" dirty="0">
              <a:solidFill>
                <a:srgbClr val="BD9B08"/>
              </a:solidFill>
              <a:latin typeface="微软雅黑"/>
              <a:ea typeface="微软雅黑"/>
              <a:cs typeface="+mj-cs"/>
            </a:endParaRPr>
          </a:p>
          <a:p>
            <a:pPr marL="0" marR="0" lvl="0" indent="0" algn="l" defTabSz="1219170" rtl="0" eaLnBrk="1" fontAlgn="auto" latinLnBrk="0" hangingPunct="1">
              <a:lnSpc>
                <a:spcPct val="120000"/>
              </a:lnSpc>
              <a:spcBef>
                <a:spcPts val="0"/>
              </a:spcBef>
              <a:spcAft>
                <a:spcPts val="0"/>
              </a:spcAft>
              <a:buClrTx/>
              <a:buSzTx/>
              <a:buFontTx/>
              <a:buNone/>
              <a:tabLst/>
              <a:defRPr/>
            </a:pPr>
            <a:r>
              <a:rPr lang="zh-CN" altLang="en-US" sz="1200" dirty="0">
                <a:solidFill>
                  <a:schemeClr val="bg1">
                    <a:lumMod val="85000"/>
                  </a:schemeClr>
                </a:solidFill>
                <a:latin typeface="微软雅黑" panose="020B0503020204020204" pitchFamily="34" charset="-122"/>
                <a:ea typeface="微软雅黑" panose="020B0503020204020204" pitchFamily="34" charset="-122"/>
              </a:rPr>
              <a:t>根据设定的研究目标，探讨具体需求内容及其来源，包括企业可分享的内部数据，二手资料研究，一手数据的获取等</a:t>
            </a:r>
            <a:endParaRPr kumimoji="0" lang="en-US" altLang="zh-CN" sz="1200" b="0" i="0" u="none" strike="noStrike" kern="1200" cap="none" spc="0" normalizeH="0" baseline="0" noProof="0" dirty="0">
              <a:ln>
                <a:noFill/>
              </a:ln>
              <a:solidFill>
                <a:schemeClr val="bg1">
                  <a:lumMod val="85000"/>
                </a:schemeClr>
              </a:solidFill>
              <a:effectLst/>
              <a:uLnTx/>
              <a:uFillTx/>
              <a:latin typeface="微软雅黑" panose="020B0503020204020204" pitchFamily="34" charset="-122"/>
              <a:ea typeface="微软雅黑" panose="020B0503020204020204" pitchFamily="34" charset="-122"/>
              <a:cs typeface="+mn-cs"/>
            </a:endParaRPr>
          </a:p>
        </p:txBody>
      </p:sp>
      <p:sp>
        <p:nvSpPr>
          <p:cNvPr id="7" name="PA_矩形 27">
            <a:extLst>
              <a:ext uri="{FF2B5EF4-FFF2-40B4-BE49-F238E27FC236}">
                <a16:creationId xmlns:a16="http://schemas.microsoft.com/office/drawing/2014/main" id="{41656AE3-A52A-4940-B1B0-F1AECB84BB78}"/>
              </a:ext>
            </a:extLst>
          </p:cNvPr>
          <p:cNvSpPr>
            <a:spLocks noChangeArrowheads="1"/>
          </p:cNvSpPr>
          <p:nvPr>
            <p:custDataLst>
              <p:tags r:id="rId3"/>
            </p:custDataLst>
          </p:nvPr>
        </p:nvSpPr>
        <p:spPr bwMode="auto">
          <a:xfrm>
            <a:off x="1002630" y="5436207"/>
            <a:ext cx="4680000" cy="535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170">
              <a:lnSpc>
                <a:spcPct val="120000"/>
              </a:lnSpc>
              <a:defRPr/>
            </a:pPr>
            <a:r>
              <a:rPr lang="zh-CN" altLang="en-US" b="1" dirty="0">
                <a:solidFill>
                  <a:srgbClr val="BD9B08"/>
                </a:solidFill>
                <a:latin typeface="微软雅黑"/>
                <a:ea typeface="微软雅黑"/>
                <a:cs typeface="+mj-cs"/>
              </a:rPr>
              <a:t>明确目标人群的选择与样本设计</a:t>
            </a:r>
            <a:endParaRPr lang="en-US" altLang="zh-CN" b="1" dirty="0">
              <a:solidFill>
                <a:srgbClr val="BD9B08"/>
              </a:solidFill>
              <a:latin typeface="微软雅黑"/>
              <a:ea typeface="微软雅黑"/>
              <a:cs typeface="+mj-cs"/>
            </a:endParaRPr>
          </a:p>
          <a:p>
            <a:pPr lvl="0" defTabSz="1219170">
              <a:lnSpc>
                <a:spcPct val="120000"/>
              </a:lnSpc>
              <a:defRPr/>
            </a:pPr>
            <a:r>
              <a:rPr lang="zh-CN" altLang="en-US" sz="1200" dirty="0">
                <a:solidFill>
                  <a:schemeClr val="bg1">
                    <a:lumMod val="85000"/>
                  </a:schemeClr>
                </a:solidFill>
                <a:latin typeface="微软雅黑" panose="020B0503020204020204" pitchFamily="34" charset="-122"/>
                <a:ea typeface="微软雅黑" panose="020B0503020204020204" pitchFamily="34" charset="-122"/>
              </a:rPr>
              <a:t>明确最小颗粒度、样本量设计，明确样本配额、明确目标人群的选择</a:t>
            </a:r>
          </a:p>
        </p:txBody>
      </p:sp>
      <p:sp>
        <p:nvSpPr>
          <p:cNvPr id="8" name="PA_矩形 29">
            <a:extLst>
              <a:ext uri="{FF2B5EF4-FFF2-40B4-BE49-F238E27FC236}">
                <a16:creationId xmlns:a16="http://schemas.microsoft.com/office/drawing/2014/main" id="{93C3C9AC-0F8D-4FEB-B6E0-D6F3DE60DC95}"/>
              </a:ext>
            </a:extLst>
          </p:cNvPr>
          <p:cNvSpPr>
            <a:spLocks noChangeArrowheads="1"/>
          </p:cNvSpPr>
          <p:nvPr>
            <p:custDataLst>
              <p:tags r:id="rId4"/>
            </p:custDataLst>
          </p:nvPr>
        </p:nvSpPr>
        <p:spPr bwMode="auto">
          <a:xfrm>
            <a:off x="6437433" y="5436207"/>
            <a:ext cx="4680000" cy="756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170">
              <a:lnSpc>
                <a:spcPct val="120000"/>
              </a:lnSpc>
              <a:defRPr/>
            </a:pPr>
            <a:r>
              <a:rPr lang="zh-CN" altLang="en-US" b="1" dirty="0">
                <a:solidFill>
                  <a:srgbClr val="BD9B08"/>
                </a:solidFill>
                <a:latin typeface="微软雅黑"/>
                <a:ea typeface="微软雅黑"/>
                <a:cs typeface="+mj-cs"/>
              </a:rPr>
              <a:t>设计恰当的调研工具与方法</a:t>
            </a:r>
            <a:endParaRPr lang="en-US" altLang="zh-CN" b="1" dirty="0">
              <a:solidFill>
                <a:srgbClr val="BD9B08"/>
              </a:solidFill>
              <a:latin typeface="微软雅黑"/>
              <a:ea typeface="微软雅黑"/>
              <a:cs typeface="+mj-cs"/>
            </a:endParaRPr>
          </a:p>
          <a:p>
            <a:pPr lvl="0" defTabSz="1219170">
              <a:lnSpc>
                <a:spcPct val="120000"/>
              </a:lnSpc>
              <a:defRPr/>
            </a:pPr>
            <a:r>
              <a:rPr lang="zh-CN" altLang="en-US" sz="1200" dirty="0">
                <a:solidFill>
                  <a:schemeClr val="bg1">
                    <a:lumMod val="85000"/>
                  </a:schemeClr>
                </a:solidFill>
                <a:latin typeface="微软雅黑" panose="020B0503020204020204" pitchFamily="34" charset="-122"/>
                <a:ea typeface="微软雅黑" panose="020B0503020204020204" pitchFamily="34" charset="-122"/>
              </a:rPr>
              <a:t>根据研究目的和目标人群，选择适当的研究工具与方法，包含定性、定量的具体方案</a:t>
            </a:r>
          </a:p>
        </p:txBody>
      </p:sp>
      <p:sp>
        <p:nvSpPr>
          <p:cNvPr id="9" name="幻灯片编号占位符 2">
            <a:extLst>
              <a:ext uri="{FF2B5EF4-FFF2-40B4-BE49-F238E27FC236}">
                <a16:creationId xmlns:a16="http://schemas.microsoft.com/office/drawing/2014/main" id="{5ACA9E0A-BF1B-470C-8CD1-0588424AF717}"/>
              </a:ext>
            </a:extLst>
          </p:cNvPr>
          <p:cNvSpPr>
            <a:spLocks noGrp="1"/>
          </p:cNvSpPr>
          <p:nvPr>
            <p:ph type="sldNum" sz="quarter" idx="4"/>
          </p:nvPr>
        </p:nvSpPr>
        <p:spPr>
          <a:xfrm>
            <a:off x="10856913" y="6394275"/>
            <a:ext cx="969962" cy="1968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effectLst/>
                <a:uLnTx/>
                <a:uFillTx/>
                <a:latin typeface="Arial"/>
                <a:ea typeface="微软雅黑"/>
                <a:cs typeface="+mn-cs"/>
              </a:rPr>
              <a:t>1</a:t>
            </a:r>
          </a:p>
        </p:txBody>
      </p:sp>
      <p:sp>
        <p:nvSpPr>
          <p:cNvPr id="10" name="幻灯片编号占位符 2">
            <a:extLst>
              <a:ext uri="{FF2B5EF4-FFF2-40B4-BE49-F238E27FC236}">
                <a16:creationId xmlns:a16="http://schemas.microsoft.com/office/drawing/2014/main" id="{FAD4A26D-6C3B-49A7-B05A-C80B3D861448}"/>
              </a:ext>
            </a:extLst>
          </p:cNvPr>
          <p:cNvSpPr txBox="1">
            <a:spLocks/>
          </p:cNvSpPr>
          <p:nvPr/>
        </p:nvSpPr>
        <p:spPr>
          <a:xfrm>
            <a:off x="11009313" y="6546675"/>
            <a:ext cx="969962" cy="196850"/>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dirty="0">
                <a:solidFill>
                  <a:schemeClr val="bg1"/>
                </a:solidFill>
                <a:latin typeface="Arial"/>
                <a:ea typeface="微软雅黑"/>
              </a:rPr>
              <a:t>13</a:t>
            </a:r>
          </a:p>
        </p:txBody>
      </p:sp>
    </p:spTree>
    <p:extLst>
      <p:ext uri="{BB962C8B-B14F-4D97-AF65-F5344CB8AC3E}">
        <p14:creationId xmlns:p14="http://schemas.microsoft.com/office/powerpoint/2010/main" val="2100262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0423A506-845A-4960-BB8B-3D9DD27E084D}"/>
              </a:ext>
            </a:extLst>
          </p:cNvPr>
          <p:cNvSpPr txBox="1">
            <a:spLocks/>
          </p:cNvSpPr>
          <p:nvPr/>
        </p:nvSpPr>
        <p:spPr>
          <a:xfrm>
            <a:off x="616839" y="389358"/>
            <a:ext cx="8847228" cy="571500"/>
          </a:xfrm>
          <a:prstGeom prst="rect">
            <a:avLst/>
          </a:prstGeom>
        </p:spPr>
        <p:txBody>
          <a:bodyPr/>
          <a:lstStyle>
            <a:lvl1pPr algn="l" defTabSz="914400" rtl="0" eaLnBrk="1" latinLnBrk="0" hangingPunct="1">
              <a:lnSpc>
                <a:spcPct val="100000"/>
              </a:lnSpc>
              <a:spcBef>
                <a:spcPts val="600"/>
              </a:spcBef>
              <a:buNone/>
              <a:defRPr sz="2000" b="1" kern="1200">
                <a:solidFill>
                  <a:schemeClr val="tx1"/>
                </a:solidFill>
                <a:latin typeface="+mj-lt"/>
                <a:ea typeface="+mj-ea"/>
                <a:cs typeface="+mj-cs"/>
              </a:defRPr>
            </a:lvl1pPr>
          </a:lstStyle>
          <a:p>
            <a:r>
              <a:rPr lang="zh-CN" altLang="en-US" sz="2400" dirty="0">
                <a:latin typeface="+mn-lt"/>
                <a:ea typeface="微软雅黑" panose="020B0503020204020204" pitchFamily="34" charset="-122"/>
              </a:rPr>
              <a:t>案例一：某品牌新产品系列上市</a:t>
            </a:r>
            <a:r>
              <a:rPr lang="en-US" altLang="zh-CN" sz="2400" dirty="0">
                <a:latin typeface="+mn-lt"/>
                <a:ea typeface="微软雅黑" panose="020B0503020204020204" pitchFamily="34" charset="-122"/>
              </a:rPr>
              <a:t>TVC</a:t>
            </a:r>
            <a:r>
              <a:rPr lang="zh-CN" altLang="en-US" sz="2400" dirty="0">
                <a:latin typeface="+mn-lt"/>
                <a:ea typeface="微软雅黑" panose="020B0503020204020204" pitchFamily="34" charset="-122"/>
              </a:rPr>
              <a:t>脚本调研需求</a:t>
            </a:r>
          </a:p>
        </p:txBody>
      </p:sp>
      <p:pic>
        <p:nvPicPr>
          <p:cNvPr id="25" name="Picture 1">
            <a:extLst>
              <a:ext uri="{FF2B5EF4-FFF2-40B4-BE49-F238E27FC236}">
                <a16:creationId xmlns:a16="http://schemas.microsoft.com/office/drawing/2014/main" id="{C0A64028-424C-4AF4-A7E7-8AE759DF221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95171"/>
          <a:stretch/>
        </p:blipFill>
        <p:spPr>
          <a:xfrm>
            <a:off x="0" y="-1"/>
            <a:ext cx="588703" cy="6858001"/>
          </a:xfrm>
          <a:prstGeom prst="rect">
            <a:avLst/>
          </a:prstGeom>
        </p:spPr>
      </p:pic>
      <p:sp>
        <p:nvSpPr>
          <p:cNvPr id="13" name="幻灯片编号占位符 2">
            <a:extLst>
              <a:ext uri="{FF2B5EF4-FFF2-40B4-BE49-F238E27FC236}">
                <a16:creationId xmlns:a16="http://schemas.microsoft.com/office/drawing/2014/main" id="{27803331-EF10-4A4A-81FB-58DCDB55B317}"/>
              </a:ext>
            </a:extLst>
          </p:cNvPr>
          <p:cNvSpPr>
            <a:spLocks noGrp="1"/>
          </p:cNvSpPr>
          <p:nvPr>
            <p:ph type="sldNum" sz="quarter" idx="4"/>
          </p:nvPr>
        </p:nvSpPr>
        <p:spPr>
          <a:xfrm>
            <a:off x="10856913" y="6394275"/>
            <a:ext cx="969962" cy="1968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effectLst/>
                <a:uLnTx/>
                <a:uFillTx/>
                <a:latin typeface="Arial"/>
                <a:ea typeface="微软雅黑"/>
                <a:cs typeface="+mn-cs"/>
              </a:rPr>
              <a:t>14</a:t>
            </a:r>
          </a:p>
        </p:txBody>
      </p:sp>
      <p:pic>
        <p:nvPicPr>
          <p:cNvPr id="4" name="图片 3">
            <a:extLst>
              <a:ext uri="{FF2B5EF4-FFF2-40B4-BE49-F238E27FC236}">
                <a16:creationId xmlns:a16="http://schemas.microsoft.com/office/drawing/2014/main" id="{CAD31AC2-0090-4EB1-8400-A047A1CD1CA1}"/>
              </a:ext>
            </a:extLst>
          </p:cNvPr>
          <p:cNvPicPr>
            <a:picLocks noChangeAspect="1"/>
          </p:cNvPicPr>
          <p:nvPr/>
        </p:nvPicPr>
        <p:blipFill>
          <a:blip r:embed="rId4"/>
          <a:stretch>
            <a:fillRect/>
          </a:stretch>
        </p:blipFill>
        <p:spPr>
          <a:xfrm>
            <a:off x="6513581" y="1116419"/>
            <a:ext cx="5353050" cy="4572000"/>
          </a:xfrm>
          <a:prstGeom prst="rect">
            <a:avLst/>
          </a:prstGeom>
        </p:spPr>
      </p:pic>
      <p:pic>
        <p:nvPicPr>
          <p:cNvPr id="7" name="图片 6">
            <a:extLst>
              <a:ext uri="{FF2B5EF4-FFF2-40B4-BE49-F238E27FC236}">
                <a16:creationId xmlns:a16="http://schemas.microsoft.com/office/drawing/2014/main" id="{0268930C-81A2-45B0-B3CF-FF3A01B6BB42}"/>
              </a:ext>
            </a:extLst>
          </p:cNvPr>
          <p:cNvPicPr>
            <a:picLocks noChangeAspect="1"/>
          </p:cNvPicPr>
          <p:nvPr/>
        </p:nvPicPr>
        <p:blipFill>
          <a:blip r:embed="rId5"/>
          <a:stretch>
            <a:fillRect/>
          </a:stretch>
        </p:blipFill>
        <p:spPr>
          <a:xfrm>
            <a:off x="952514" y="1129671"/>
            <a:ext cx="5362575" cy="4848225"/>
          </a:xfrm>
          <a:prstGeom prst="rect">
            <a:avLst/>
          </a:prstGeom>
        </p:spPr>
      </p:pic>
    </p:spTree>
    <p:extLst>
      <p:ext uri="{BB962C8B-B14F-4D97-AF65-F5344CB8AC3E}">
        <p14:creationId xmlns:p14="http://schemas.microsoft.com/office/powerpoint/2010/main" val="559462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0423A506-845A-4960-BB8B-3D9DD27E084D}"/>
              </a:ext>
            </a:extLst>
          </p:cNvPr>
          <p:cNvSpPr txBox="1">
            <a:spLocks/>
          </p:cNvSpPr>
          <p:nvPr/>
        </p:nvSpPr>
        <p:spPr>
          <a:xfrm>
            <a:off x="616839" y="389358"/>
            <a:ext cx="8847228" cy="571500"/>
          </a:xfrm>
          <a:prstGeom prst="rect">
            <a:avLst/>
          </a:prstGeom>
        </p:spPr>
        <p:txBody>
          <a:bodyPr/>
          <a:lstStyle>
            <a:lvl1pPr algn="l" defTabSz="914400" rtl="0" eaLnBrk="1" latinLnBrk="0" hangingPunct="1">
              <a:lnSpc>
                <a:spcPct val="100000"/>
              </a:lnSpc>
              <a:spcBef>
                <a:spcPts val="600"/>
              </a:spcBef>
              <a:buNone/>
              <a:defRPr sz="2000" b="1" kern="1200">
                <a:solidFill>
                  <a:schemeClr val="tx1"/>
                </a:solidFill>
                <a:latin typeface="+mj-lt"/>
                <a:ea typeface="+mj-ea"/>
                <a:cs typeface="+mj-cs"/>
              </a:defRPr>
            </a:lvl1pPr>
          </a:lstStyle>
          <a:p>
            <a:r>
              <a:rPr lang="zh-CN" altLang="en-US" sz="2400" dirty="0">
                <a:latin typeface="+mn-lt"/>
                <a:ea typeface="微软雅黑" panose="020B0503020204020204" pitchFamily="34" charset="-122"/>
              </a:rPr>
              <a:t>案例一：某品牌新产品系列上市</a:t>
            </a:r>
            <a:r>
              <a:rPr lang="en-US" altLang="zh-CN" sz="2400" dirty="0">
                <a:latin typeface="+mn-lt"/>
                <a:ea typeface="微软雅黑" panose="020B0503020204020204" pitchFamily="34" charset="-122"/>
              </a:rPr>
              <a:t>TVC</a:t>
            </a:r>
            <a:r>
              <a:rPr lang="zh-CN" altLang="en-US" sz="2400" dirty="0">
                <a:latin typeface="+mn-lt"/>
                <a:ea typeface="微软雅黑" panose="020B0503020204020204" pitchFamily="34" charset="-122"/>
              </a:rPr>
              <a:t>脚本调研需求</a:t>
            </a:r>
          </a:p>
        </p:txBody>
      </p:sp>
      <p:pic>
        <p:nvPicPr>
          <p:cNvPr id="25" name="Picture 1">
            <a:extLst>
              <a:ext uri="{FF2B5EF4-FFF2-40B4-BE49-F238E27FC236}">
                <a16:creationId xmlns:a16="http://schemas.microsoft.com/office/drawing/2014/main" id="{C0A64028-424C-4AF4-A7E7-8AE759DF221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95171"/>
          <a:stretch/>
        </p:blipFill>
        <p:spPr>
          <a:xfrm>
            <a:off x="0" y="-1"/>
            <a:ext cx="588703" cy="6858001"/>
          </a:xfrm>
          <a:prstGeom prst="rect">
            <a:avLst/>
          </a:prstGeom>
        </p:spPr>
      </p:pic>
      <p:sp>
        <p:nvSpPr>
          <p:cNvPr id="10" name="TextBox 25">
            <a:extLst>
              <a:ext uri="{FF2B5EF4-FFF2-40B4-BE49-F238E27FC236}">
                <a16:creationId xmlns:a16="http://schemas.microsoft.com/office/drawing/2014/main" id="{1F2C4691-1D1B-4C08-B081-16832C5C4AF2}"/>
              </a:ext>
            </a:extLst>
          </p:cNvPr>
          <p:cNvSpPr txBox="1"/>
          <p:nvPr/>
        </p:nvSpPr>
        <p:spPr>
          <a:xfrm>
            <a:off x="1113362" y="971523"/>
            <a:ext cx="3154654" cy="369332"/>
          </a:xfrm>
          <a:prstGeom prst="rect">
            <a:avLst/>
          </a:prstGeom>
          <a:noFill/>
        </p:spPr>
        <p:txBody>
          <a:bodyPr wrap="square" rtlCol="0">
            <a:spAutoFit/>
          </a:bodyPr>
          <a:lstStyle>
            <a:defPPr>
              <a:defRPr lang="en-US"/>
            </a:defPPr>
            <a:lvl1pPr>
              <a:defRPr sz="1600" b="1">
                <a:solidFill>
                  <a:schemeClr val="accent6"/>
                </a:solidFill>
              </a:defRPr>
            </a:lvl1pPr>
          </a:lstStyle>
          <a:p>
            <a:r>
              <a:rPr lang="zh-CN" altLang="en-US" sz="1800" b="0" dirty="0">
                <a:solidFill>
                  <a:schemeClr val="tx1"/>
                </a:solidFill>
                <a:latin typeface="微软雅黑"/>
                <a:ea typeface="微软雅黑"/>
                <a:sym typeface="微软雅黑"/>
              </a:rPr>
              <a:t>企业需要解决的商业问题</a:t>
            </a:r>
          </a:p>
        </p:txBody>
      </p:sp>
      <p:cxnSp>
        <p:nvCxnSpPr>
          <p:cNvPr id="12" name="直接连接符 11">
            <a:extLst>
              <a:ext uri="{FF2B5EF4-FFF2-40B4-BE49-F238E27FC236}">
                <a16:creationId xmlns:a16="http://schemas.microsoft.com/office/drawing/2014/main" id="{F3E86895-C7DA-4435-B9AC-16E39FE3C476}"/>
              </a:ext>
            </a:extLst>
          </p:cNvPr>
          <p:cNvCxnSpPr>
            <a:cxnSpLocks/>
          </p:cNvCxnSpPr>
          <p:nvPr/>
        </p:nvCxnSpPr>
        <p:spPr>
          <a:xfrm>
            <a:off x="1113362" y="3672043"/>
            <a:ext cx="1029755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3" name="幻灯片编号占位符 2">
            <a:extLst>
              <a:ext uri="{FF2B5EF4-FFF2-40B4-BE49-F238E27FC236}">
                <a16:creationId xmlns:a16="http://schemas.microsoft.com/office/drawing/2014/main" id="{27803331-EF10-4A4A-81FB-58DCDB55B317}"/>
              </a:ext>
            </a:extLst>
          </p:cNvPr>
          <p:cNvSpPr>
            <a:spLocks noGrp="1"/>
          </p:cNvSpPr>
          <p:nvPr>
            <p:ph type="sldNum" sz="quarter" idx="4"/>
          </p:nvPr>
        </p:nvSpPr>
        <p:spPr>
          <a:xfrm>
            <a:off x="10856913" y="6394275"/>
            <a:ext cx="969962" cy="1968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effectLst/>
                <a:uLnTx/>
                <a:uFillTx/>
                <a:latin typeface="Arial"/>
                <a:ea typeface="微软雅黑"/>
                <a:cs typeface="+mn-cs"/>
              </a:rPr>
              <a:t>15</a:t>
            </a:r>
          </a:p>
        </p:txBody>
      </p:sp>
      <p:cxnSp>
        <p:nvCxnSpPr>
          <p:cNvPr id="3" name="直接连接符 2">
            <a:extLst>
              <a:ext uri="{FF2B5EF4-FFF2-40B4-BE49-F238E27FC236}">
                <a16:creationId xmlns:a16="http://schemas.microsoft.com/office/drawing/2014/main" id="{E0B99761-0F71-4D1E-BE07-EDA88478A794}"/>
              </a:ext>
            </a:extLst>
          </p:cNvPr>
          <p:cNvCxnSpPr>
            <a:cxnSpLocks/>
          </p:cNvCxnSpPr>
          <p:nvPr/>
        </p:nvCxnSpPr>
        <p:spPr>
          <a:xfrm>
            <a:off x="6096000" y="960858"/>
            <a:ext cx="0" cy="5504447"/>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4" name="TextBox 25">
            <a:extLst>
              <a:ext uri="{FF2B5EF4-FFF2-40B4-BE49-F238E27FC236}">
                <a16:creationId xmlns:a16="http://schemas.microsoft.com/office/drawing/2014/main" id="{5283EA86-BC59-48B0-981D-F8CE186E2B48}"/>
              </a:ext>
            </a:extLst>
          </p:cNvPr>
          <p:cNvSpPr txBox="1"/>
          <p:nvPr/>
        </p:nvSpPr>
        <p:spPr>
          <a:xfrm>
            <a:off x="1113362" y="6123368"/>
            <a:ext cx="3154654" cy="369332"/>
          </a:xfrm>
          <a:prstGeom prst="rect">
            <a:avLst/>
          </a:prstGeom>
          <a:noFill/>
        </p:spPr>
        <p:txBody>
          <a:bodyPr wrap="square" rtlCol="0">
            <a:spAutoFit/>
          </a:bodyPr>
          <a:lstStyle>
            <a:defPPr>
              <a:defRPr lang="en-US"/>
            </a:defPPr>
            <a:lvl1pPr>
              <a:defRPr sz="1600" b="1">
                <a:solidFill>
                  <a:schemeClr val="accent6"/>
                </a:solidFill>
              </a:defRPr>
            </a:lvl1pPr>
          </a:lstStyle>
          <a:p>
            <a:r>
              <a:rPr lang="zh-CN" altLang="en-US" sz="1800" b="0" dirty="0">
                <a:solidFill>
                  <a:schemeClr val="tx1"/>
                </a:solidFill>
                <a:latin typeface="微软雅黑"/>
                <a:ea typeface="微软雅黑"/>
                <a:sym typeface="微软雅黑"/>
              </a:rPr>
              <a:t>目标人群与样本设计</a:t>
            </a:r>
          </a:p>
        </p:txBody>
      </p:sp>
      <p:sp>
        <p:nvSpPr>
          <p:cNvPr id="16" name="TextBox 25">
            <a:extLst>
              <a:ext uri="{FF2B5EF4-FFF2-40B4-BE49-F238E27FC236}">
                <a16:creationId xmlns:a16="http://schemas.microsoft.com/office/drawing/2014/main" id="{FCE046F9-0781-4399-ADFD-AE9048CE91F6}"/>
              </a:ext>
            </a:extLst>
          </p:cNvPr>
          <p:cNvSpPr txBox="1"/>
          <p:nvPr/>
        </p:nvSpPr>
        <p:spPr>
          <a:xfrm>
            <a:off x="8362964" y="971523"/>
            <a:ext cx="3154654" cy="369332"/>
          </a:xfrm>
          <a:prstGeom prst="rect">
            <a:avLst/>
          </a:prstGeom>
          <a:noFill/>
        </p:spPr>
        <p:txBody>
          <a:bodyPr wrap="square" rtlCol="0">
            <a:spAutoFit/>
          </a:bodyPr>
          <a:lstStyle>
            <a:defPPr>
              <a:defRPr lang="en-US"/>
            </a:defPPr>
            <a:lvl1pPr>
              <a:defRPr sz="1600" b="1">
                <a:solidFill>
                  <a:schemeClr val="accent6"/>
                </a:solidFill>
              </a:defRPr>
            </a:lvl1pPr>
          </a:lstStyle>
          <a:p>
            <a:pPr algn="r"/>
            <a:r>
              <a:rPr lang="zh-CN" altLang="en-US" sz="1800" b="0" dirty="0">
                <a:solidFill>
                  <a:schemeClr val="tx1"/>
                </a:solidFill>
                <a:latin typeface="微软雅黑"/>
                <a:ea typeface="微软雅黑"/>
                <a:sym typeface="微软雅黑"/>
              </a:rPr>
              <a:t>数据需求内容和来源</a:t>
            </a:r>
          </a:p>
        </p:txBody>
      </p:sp>
      <p:sp>
        <p:nvSpPr>
          <p:cNvPr id="17" name="TextBox 25">
            <a:extLst>
              <a:ext uri="{FF2B5EF4-FFF2-40B4-BE49-F238E27FC236}">
                <a16:creationId xmlns:a16="http://schemas.microsoft.com/office/drawing/2014/main" id="{3D9A6D90-97B1-4D76-A7CB-30132FD75DF6}"/>
              </a:ext>
            </a:extLst>
          </p:cNvPr>
          <p:cNvSpPr txBox="1"/>
          <p:nvPr/>
        </p:nvSpPr>
        <p:spPr>
          <a:xfrm>
            <a:off x="8362964" y="6123368"/>
            <a:ext cx="3154654" cy="369332"/>
          </a:xfrm>
          <a:prstGeom prst="rect">
            <a:avLst/>
          </a:prstGeom>
          <a:noFill/>
        </p:spPr>
        <p:txBody>
          <a:bodyPr wrap="square" rtlCol="0">
            <a:spAutoFit/>
          </a:bodyPr>
          <a:lstStyle>
            <a:defPPr>
              <a:defRPr lang="en-US"/>
            </a:defPPr>
            <a:lvl1pPr>
              <a:defRPr sz="1600" b="1">
                <a:solidFill>
                  <a:schemeClr val="accent6"/>
                </a:solidFill>
              </a:defRPr>
            </a:lvl1pPr>
          </a:lstStyle>
          <a:p>
            <a:pPr algn="r"/>
            <a:r>
              <a:rPr lang="zh-CN" altLang="en-US" sz="1800" b="0" dirty="0">
                <a:solidFill>
                  <a:schemeClr val="tx1"/>
                </a:solidFill>
                <a:latin typeface="微软雅黑"/>
                <a:ea typeface="微软雅黑"/>
                <a:sym typeface="微软雅黑"/>
              </a:rPr>
              <a:t>调研工具和方法</a:t>
            </a:r>
          </a:p>
        </p:txBody>
      </p:sp>
    </p:spTree>
    <p:extLst>
      <p:ext uri="{BB962C8B-B14F-4D97-AF65-F5344CB8AC3E}">
        <p14:creationId xmlns:p14="http://schemas.microsoft.com/office/powerpoint/2010/main" val="1965206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调研目的</a:t>
            </a:r>
          </a:p>
        </p:txBody>
      </p:sp>
      <p:sp>
        <p:nvSpPr>
          <p:cNvPr id="9" name="文本框 8">
            <a:extLst>
              <a:ext uri="{FF2B5EF4-FFF2-40B4-BE49-F238E27FC236}">
                <a16:creationId xmlns:a16="http://schemas.microsoft.com/office/drawing/2014/main" id="{04F69230-F3A6-4586-9371-A858F4763E9F}"/>
              </a:ext>
            </a:extLst>
          </p:cNvPr>
          <p:cNvSpPr txBox="1"/>
          <p:nvPr/>
        </p:nvSpPr>
        <p:spPr>
          <a:xfrm>
            <a:off x="2173289" y="2436782"/>
            <a:ext cx="1176503" cy="1022925"/>
          </a:xfrm>
          <a:prstGeom prst="rect">
            <a:avLst/>
          </a:prstGeom>
          <a:noFill/>
          <a:ln w="117475">
            <a:noFill/>
          </a:ln>
        </p:spPr>
        <p:txBody>
          <a:bodyPr wrap="none" rtlCol="0">
            <a:prstTxWarp prst="textPlain">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100" normalizeH="0" baseline="0" noProof="0" dirty="0">
                <a:ln>
                  <a:noFill/>
                </a:ln>
                <a:solidFill>
                  <a:srgbClr val="4A66AC"/>
                </a:solidFill>
                <a:effectLst/>
                <a:uLnTx/>
                <a:uFillTx/>
                <a:latin typeface="Impact" panose="020B0806030902050204" pitchFamily="34" charset="0"/>
                <a:ea typeface="微软雅黑"/>
                <a:cs typeface="Arial" panose="020B0604020202020204" pitchFamily="34" charset="0"/>
              </a:rPr>
              <a:t>/02</a:t>
            </a:r>
            <a:endParaRPr kumimoji="0" lang="zh-CN" altLang="en-US" sz="1800" b="0" i="0" u="none" strike="noStrike" kern="1200" cap="none" spc="100" normalizeH="0" baseline="0" noProof="0" dirty="0">
              <a:ln>
                <a:noFill/>
              </a:ln>
              <a:solidFill>
                <a:srgbClr val="4A66AC"/>
              </a:solidFill>
              <a:effectLst/>
              <a:uLnTx/>
              <a:uFillTx/>
              <a:latin typeface="Impact" panose="020B0806030902050204" pitchFamily="34" charset="0"/>
              <a:ea typeface="微软雅黑"/>
              <a:cs typeface="Arial" panose="020B0604020202020204" pitchFamily="34" charset="0"/>
            </a:endParaRPr>
          </a:p>
        </p:txBody>
      </p:sp>
    </p:spTree>
    <p:extLst>
      <p:ext uri="{BB962C8B-B14F-4D97-AF65-F5344CB8AC3E}">
        <p14:creationId xmlns:p14="http://schemas.microsoft.com/office/powerpoint/2010/main" val="42229627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目标</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D3DB80-B894-403A-B48E-6FDC1A72010E}" type="slidenum">
              <a:rPr kumimoji="0" lang="zh-CN" altLang="en-US" sz="1000" b="0" i="0" u="none" strike="noStrike" kern="1200" cap="none" spc="0" normalizeH="0" baseline="0" noProof="0" smtClean="0">
                <a:ln>
                  <a:noFill/>
                </a:ln>
                <a:solidFill>
                  <a:prstClr val="black">
                    <a:lumMod val="50000"/>
                    <a:lumOff val="50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000" b="0" i="0" u="none" strike="noStrike" kern="1200" cap="none" spc="0" normalizeH="0" baseline="0" noProof="0">
              <a:ln>
                <a:noFill/>
              </a:ln>
              <a:solidFill>
                <a:prstClr val="black">
                  <a:lumMod val="50000"/>
                  <a:lumOff val="50000"/>
                </a:prstClr>
              </a:solidFill>
              <a:effectLst/>
              <a:uLnTx/>
              <a:uFillTx/>
              <a:latin typeface="Arial"/>
              <a:ea typeface="微软雅黑"/>
              <a:cs typeface="+mn-cs"/>
            </a:endParaRPr>
          </a:p>
        </p:txBody>
      </p:sp>
      <p:grpSp>
        <p:nvGrpSpPr>
          <p:cNvPr id="4" name="22087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70620" y="1568608"/>
            <a:ext cx="10615001" cy="3896526"/>
            <a:chOff x="673099" y="2610599"/>
            <a:chExt cx="8134119" cy="3896526"/>
          </a:xfrm>
        </p:grpSpPr>
        <p:sp>
          <p:nvSpPr>
            <p:cNvPr id="6" name="ïśļiḋê">
              <a:extLst>
                <a:ext uri="{FF2B5EF4-FFF2-40B4-BE49-F238E27FC236}">
                  <a16:creationId xmlns:a16="http://schemas.microsoft.com/office/drawing/2014/main" id="{22FED377-61FD-498F-9884-867B8C4A1C89}"/>
                </a:ext>
              </a:extLst>
            </p:cNvPr>
            <p:cNvSpPr/>
            <p:nvPr/>
          </p:nvSpPr>
          <p:spPr bwMode="auto">
            <a:xfrm flipH="1">
              <a:off x="4736010" y="2616128"/>
              <a:ext cx="1359527" cy="2095056"/>
            </a:xfrm>
            <a:custGeom>
              <a:avLst/>
              <a:gdLst>
                <a:gd name="T0" fmla="*/ 1170782 w 21600"/>
                <a:gd name="T1" fmla="*/ 1804194 h 21600"/>
                <a:gd name="T2" fmla="*/ 1170782 w 21600"/>
                <a:gd name="T3" fmla="*/ 1804194 h 21600"/>
                <a:gd name="T4" fmla="*/ 1170782 w 21600"/>
                <a:gd name="T5" fmla="*/ 1804194 h 21600"/>
                <a:gd name="T6" fmla="*/ 1170782 w 21600"/>
                <a:gd name="T7" fmla="*/ 18041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20269"/>
                  </a:moveTo>
                  <a:lnTo>
                    <a:pt x="0" y="21600"/>
                  </a:lnTo>
                  <a:lnTo>
                    <a:pt x="0" y="0"/>
                  </a:lnTo>
                  <a:lnTo>
                    <a:pt x="21599" y="1433"/>
                  </a:lnTo>
                  <a:cubicBezTo>
                    <a:pt x="21599" y="1433"/>
                    <a:pt x="21599" y="20269"/>
                    <a:pt x="21599" y="20269"/>
                  </a:cubicBezTo>
                  <a:close/>
                </a:path>
              </a:pathLst>
            </a:custGeom>
            <a:solidFill>
              <a:schemeClr val="bg1">
                <a:lumMod val="75000"/>
              </a:schemeClr>
            </a:solidFill>
            <a:ln>
              <a:noFill/>
            </a:ln>
            <a:effectLs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7" name="îŝļíḍe">
              <a:extLst>
                <a:ext uri="{FF2B5EF4-FFF2-40B4-BE49-F238E27FC236}">
                  <a16:creationId xmlns:a16="http://schemas.microsoft.com/office/drawing/2014/main" id="{E1F7215E-2B00-421B-B787-79BC73D70CD1}"/>
                </a:ext>
              </a:extLst>
            </p:cNvPr>
            <p:cNvSpPr/>
            <p:nvPr/>
          </p:nvSpPr>
          <p:spPr bwMode="auto">
            <a:xfrm flipH="1">
              <a:off x="3384779" y="2610599"/>
              <a:ext cx="1351231" cy="2105194"/>
            </a:xfrm>
            <a:custGeom>
              <a:avLst/>
              <a:gdLst>
                <a:gd name="T0" fmla="*/ 1163638 w 21600"/>
                <a:gd name="T1" fmla="*/ 1812925 h 21600"/>
                <a:gd name="T2" fmla="*/ 1163638 w 21600"/>
                <a:gd name="T3" fmla="*/ 1812925 h 21600"/>
                <a:gd name="T4" fmla="*/ 1163638 w 21600"/>
                <a:gd name="T5" fmla="*/ 1812925 h 21600"/>
                <a:gd name="T6" fmla="*/ 1163638 w 21600"/>
                <a:gd name="T7" fmla="*/ 18129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0173"/>
                  </a:moveTo>
                  <a:lnTo>
                    <a:pt x="21600" y="21600"/>
                  </a:lnTo>
                  <a:lnTo>
                    <a:pt x="21600" y="0"/>
                  </a:lnTo>
                  <a:lnTo>
                    <a:pt x="0" y="1426"/>
                  </a:lnTo>
                  <a:cubicBezTo>
                    <a:pt x="0" y="1426"/>
                    <a:pt x="0" y="20173"/>
                    <a:pt x="0" y="20173"/>
                  </a:cubicBezTo>
                  <a:close/>
                </a:path>
              </a:pathLst>
            </a:custGeom>
            <a:solidFill>
              <a:schemeClr val="bg1">
                <a:lumMod val="95000"/>
              </a:schemeClr>
            </a:solidFill>
            <a:ln>
              <a:noFill/>
            </a:ln>
            <a:effectLs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solidFill>
                  <a:effectLst/>
                  <a:uLnTx/>
                  <a:uFillTx/>
                  <a:latin typeface="Arial"/>
                  <a:ea typeface="微软雅黑"/>
                  <a:cs typeface="+mn-cs"/>
                </a:rPr>
                <a:t>02</a:t>
              </a:r>
            </a:p>
          </p:txBody>
        </p:sp>
        <p:sp>
          <p:nvSpPr>
            <p:cNvPr id="8" name="îsľiďê">
              <a:extLst>
                <a:ext uri="{FF2B5EF4-FFF2-40B4-BE49-F238E27FC236}">
                  <a16:creationId xmlns:a16="http://schemas.microsoft.com/office/drawing/2014/main" id="{9A611D1A-E535-49F3-9A5B-CB908830DC3B}"/>
                </a:ext>
              </a:extLst>
            </p:cNvPr>
            <p:cNvSpPr/>
            <p:nvPr/>
          </p:nvSpPr>
          <p:spPr bwMode="auto">
            <a:xfrm flipH="1">
              <a:off x="2024330" y="2616128"/>
              <a:ext cx="1360448" cy="2095056"/>
            </a:xfrm>
            <a:custGeom>
              <a:avLst/>
              <a:gdLst>
                <a:gd name="T0" fmla="*/ 1171575 w 21600"/>
                <a:gd name="T1" fmla="*/ 1804194 h 21600"/>
                <a:gd name="T2" fmla="*/ 1171575 w 21600"/>
                <a:gd name="T3" fmla="*/ 1804194 h 21600"/>
                <a:gd name="T4" fmla="*/ 1171575 w 21600"/>
                <a:gd name="T5" fmla="*/ 1804194 h 21600"/>
                <a:gd name="T6" fmla="*/ 1171575 w 21600"/>
                <a:gd name="T7" fmla="*/ 18041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20269"/>
                  </a:moveTo>
                  <a:lnTo>
                    <a:pt x="0" y="21600"/>
                  </a:lnTo>
                  <a:lnTo>
                    <a:pt x="0" y="0"/>
                  </a:lnTo>
                  <a:lnTo>
                    <a:pt x="21599" y="1433"/>
                  </a:lnTo>
                  <a:cubicBezTo>
                    <a:pt x="21599" y="1433"/>
                    <a:pt x="21599" y="20269"/>
                    <a:pt x="21599" y="20269"/>
                  </a:cubicBezTo>
                  <a:close/>
                </a:path>
              </a:pathLst>
            </a:custGeom>
            <a:solidFill>
              <a:schemeClr val="bg1">
                <a:lumMod val="75000"/>
              </a:schemeClr>
            </a:solidFill>
            <a:ln>
              <a:noFill/>
            </a:ln>
            <a:effectLs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9" name="is1îḋê">
              <a:extLst>
                <a:ext uri="{FF2B5EF4-FFF2-40B4-BE49-F238E27FC236}">
                  <a16:creationId xmlns:a16="http://schemas.microsoft.com/office/drawing/2014/main" id="{BDDBF55B-AECB-4DD3-89FE-CF59D8F21263}"/>
                </a:ext>
              </a:extLst>
            </p:cNvPr>
            <p:cNvSpPr/>
            <p:nvPr/>
          </p:nvSpPr>
          <p:spPr bwMode="auto">
            <a:xfrm flipH="1">
              <a:off x="673099" y="2610599"/>
              <a:ext cx="1351231" cy="2105194"/>
            </a:xfrm>
            <a:custGeom>
              <a:avLst/>
              <a:gdLst>
                <a:gd name="T0" fmla="*/ 1163638 w 21600"/>
                <a:gd name="T1" fmla="*/ 1812925 h 21600"/>
                <a:gd name="T2" fmla="*/ 1163638 w 21600"/>
                <a:gd name="T3" fmla="*/ 1812925 h 21600"/>
                <a:gd name="T4" fmla="*/ 1163638 w 21600"/>
                <a:gd name="T5" fmla="*/ 1812925 h 21600"/>
                <a:gd name="T6" fmla="*/ 1163638 w 21600"/>
                <a:gd name="T7" fmla="*/ 18129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0173"/>
                  </a:moveTo>
                  <a:lnTo>
                    <a:pt x="21600" y="21600"/>
                  </a:lnTo>
                  <a:lnTo>
                    <a:pt x="21600" y="0"/>
                  </a:lnTo>
                  <a:lnTo>
                    <a:pt x="0" y="1426"/>
                  </a:lnTo>
                  <a:cubicBezTo>
                    <a:pt x="0" y="1426"/>
                    <a:pt x="0" y="20173"/>
                    <a:pt x="0" y="20173"/>
                  </a:cubicBezTo>
                  <a:close/>
                </a:path>
              </a:pathLst>
            </a:custGeom>
            <a:solidFill>
              <a:schemeClr val="bg1">
                <a:lumMod val="95000"/>
              </a:schemeClr>
            </a:solidFill>
            <a:ln>
              <a:noFill/>
            </a:ln>
            <a:effectLs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prstClr val="black"/>
                  </a:solidFill>
                  <a:effectLst/>
                  <a:uLnTx/>
                  <a:uFillTx/>
                  <a:latin typeface="Arial"/>
                  <a:ea typeface="微软雅黑"/>
                  <a:cs typeface="+mn-cs"/>
                </a:rPr>
                <a:t>01</a:t>
              </a:r>
              <a:endParaRPr kumimoji="0" sz="2000" b="1"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0" name="íṡļïde">
              <a:extLst>
                <a:ext uri="{FF2B5EF4-FFF2-40B4-BE49-F238E27FC236}">
                  <a16:creationId xmlns:a16="http://schemas.microsoft.com/office/drawing/2014/main" id="{6D73F039-1C15-4BFF-BA49-54499AFCB666}"/>
                </a:ext>
              </a:extLst>
            </p:cNvPr>
            <p:cNvSpPr/>
            <p:nvPr/>
          </p:nvSpPr>
          <p:spPr bwMode="auto">
            <a:xfrm flipH="1">
              <a:off x="6095538" y="2610599"/>
              <a:ext cx="1352153" cy="2105194"/>
            </a:xfrm>
            <a:custGeom>
              <a:avLst/>
              <a:gdLst>
                <a:gd name="T0" fmla="*/ 1164431 w 21600"/>
                <a:gd name="T1" fmla="*/ 1812925 h 21600"/>
                <a:gd name="T2" fmla="*/ 1164431 w 21600"/>
                <a:gd name="T3" fmla="*/ 1812925 h 21600"/>
                <a:gd name="T4" fmla="*/ 1164431 w 21600"/>
                <a:gd name="T5" fmla="*/ 1812925 h 21600"/>
                <a:gd name="T6" fmla="*/ 1164431 w 21600"/>
                <a:gd name="T7" fmla="*/ 18129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0173"/>
                  </a:moveTo>
                  <a:lnTo>
                    <a:pt x="21600" y="21600"/>
                  </a:lnTo>
                  <a:lnTo>
                    <a:pt x="21600" y="0"/>
                  </a:lnTo>
                  <a:lnTo>
                    <a:pt x="0" y="1426"/>
                  </a:lnTo>
                  <a:cubicBezTo>
                    <a:pt x="0" y="1426"/>
                    <a:pt x="0" y="20173"/>
                    <a:pt x="0" y="20173"/>
                  </a:cubicBezTo>
                  <a:close/>
                </a:path>
              </a:pathLst>
            </a:custGeom>
            <a:solidFill>
              <a:schemeClr val="bg1">
                <a:lumMod val="95000"/>
              </a:schemeClr>
            </a:solidFill>
            <a:ln>
              <a:noFill/>
            </a:ln>
            <a:effectLs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solidFill>
                  <a:effectLst/>
                  <a:uLnTx/>
                  <a:uFillTx/>
                  <a:latin typeface="Arial"/>
                  <a:ea typeface="微软雅黑"/>
                  <a:cs typeface="+mn-cs"/>
                </a:rPr>
                <a:t>03</a:t>
              </a:r>
            </a:p>
          </p:txBody>
        </p:sp>
        <p:sp>
          <p:nvSpPr>
            <p:cNvPr id="11" name="îśliḓê">
              <a:extLst>
                <a:ext uri="{FF2B5EF4-FFF2-40B4-BE49-F238E27FC236}">
                  <a16:creationId xmlns:a16="http://schemas.microsoft.com/office/drawing/2014/main" id="{BD36F45A-3391-410D-A181-BAC5F4A225A8}"/>
                </a:ext>
              </a:extLst>
            </p:cNvPr>
            <p:cNvSpPr/>
            <p:nvPr/>
          </p:nvSpPr>
          <p:spPr bwMode="auto">
            <a:xfrm flipH="1">
              <a:off x="7447690" y="2616128"/>
              <a:ext cx="1359527" cy="2095056"/>
            </a:xfrm>
            <a:custGeom>
              <a:avLst/>
              <a:gdLst>
                <a:gd name="T0" fmla="*/ 1170782 w 21600"/>
                <a:gd name="T1" fmla="*/ 1804194 h 21600"/>
                <a:gd name="T2" fmla="*/ 1170782 w 21600"/>
                <a:gd name="T3" fmla="*/ 1804194 h 21600"/>
                <a:gd name="T4" fmla="*/ 1170782 w 21600"/>
                <a:gd name="T5" fmla="*/ 1804194 h 21600"/>
                <a:gd name="T6" fmla="*/ 1170782 w 21600"/>
                <a:gd name="T7" fmla="*/ 18041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20269"/>
                  </a:moveTo>
                  <a:lnTo>
                    <a:pt x="0" y="21600"/>
                  </a:lnTo>
                  <a:lnTo>
                    <a:pt x="0" y="0"/>
                  </a:lnTo>
                  <a:lnTo>
                    <a:pt x="21599" y="1433"/>
                  </a:lnTo>
                  <a:cubicBezTo>
                    <a:pt x="21599" y="1433"/>
                    <a:pt x="21599" y="20269"/>
                    <a:pt x="21599" y="20269"/>
                  </a:cubicBezTo>
                  <a:close/>
                </a:path>
              </a:pathLst>
            </a:custGeom>
            <a:solidFill>
              <a:schemeClr val="bg1">
                <a:lumMod val="75000"/>
              </a:schemeClr>
            </a:solidFill>
            <a:ln>
              <a:noFill/>
            </a:ln>
            <a:effectLs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4" name="ïṣ1iḓe">
              <a:extLst>
                <a:ext uri="{FF2B5EF4-FFF2-40B4-BE49-F238E27FC236}">
                  <a16:creationId xmlns:a16="http://schemas.microsoft.com/office/drawing/2014/main" id="{8220BF8A-FD2C-4C26-B539-63955CF1C258}"/>
                </a:ext>
              </a:extLst>
            </p:cNvPr>
            <p:cNvSpPr/>
            <p:nvPr/>
          </p:nvSpPr>
          <p:spPr bwMode="auto">
            <a:xfrm>
              <a:off x="2024330" y="2610599"/>
              <a:ext cx="1360448" cy="2100585"/>
            </a:xfrm>
            <a:custGeom>
              <a:avLst/>
              <a:gdLst>
                <a:gd name="T0" fmla="*/ 890 w 890"/>
                <a:gd name="T1" fmla="*/ 441 h 441"/>
                <a:gd name="T2" fmla="*/ 0 w 890"/>
                <a:gd name="T3" fmla="*/ 399 h 441"/>
                <a:gd name="T4" fmla="*/ 0 w 890"/>
                <a:gd name="T5" fmla="*/ 42 h 441"/>
                <a:gd name="T6" fmla="*/ 890 w 890"/>
                <a:gd name="T7" fmla="*/ 0 h 441"/>
                <a:gd name="T8" fmla="*/ 890 w 890"/>
                <a:gd name="T9" fmla="*/ 441 h 441"/>
              </a:gdLst>
              <a:ahLst/>
              <a:cxnLst>
                <a:cxn ang="0">
                  <a:pos x="T0" y="T1"/>
                </a:cxn>
                <a:cxn ang="0">
                  <a:pos x="T2" y="T3"/>
                </a:cxn>
                <a:cxn ang="0">
                  <a:pos x="T4" y="T5"/>
                </a:cxn>
                <a:cxn ang="0">
                  <a:pos x="T6" y="T7"/>
                </a:cxn>
                <a:cxn ang="0">
                  <a:pos x="T8" y="T9"/>
                </a:cxn>
              </a:cxnLst>
              <a:rect l="0" t="0" r="r" b="b"/>
              <a:pathLst>
                <a:path w="890" h="441">
                  <a:moveTo>
                    <a:pt x="890" y="441"/>
                  </a:moveTo>
                  <a:lnTo>
                    <a:pt x="0" y="399"/>
                  </a:lnTo>
                  <a:lnTo>
                    <a:pt x="0" y="42"/>
                  </a:lnTo>
                  <a:lnTo>
                    <a:pt x="890" y="0"/>
                  </a:lnTo>
                  <a:lnTo>
                    <a:pt x="890" y="441"/>
                  </a:lnTo>
                  <a:close/>
                </a:path>
              </a:pathLst>
            </a:custGeom>
            <a:solidFill>
              <a:schemeClr val="bg1"/>
            </a:solidFill>
            <a:ln>
              <a:no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4A66AC"/>
                  </a:solidFill>
                  <a:effectLst/>
                  <a:uLnTx/>
                  <a:uFillTx/>
                  <a:latin typeface="Arial"/>
                  <a:ea typeface="微软雅黑"/>
                  <a:cs typeface="+mn-cs"/>
                </a:rPr>
                <a:t>了解婴童洗护</a:t>
              </a:r>
              <a:endParaRPr kumimoji="0" lang="en-US" altLang="zh-CN" sz="1600" b="1" i="0" u="none" strike="noStrike" kern="1200" cap="none" spc="0" normalizeH="0" baseline="0" noProof="0" dirty="0">
                <a:ln>
                  <a:noFill/>
                </a:ln>
                <a:solidFill>
                  <a:srgbClr val="4A66AC"/>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4A66AC"/>
                  </a:solidFill>
                  <a:effectLst/>
                  <a:uLnTx/>
                  <a:uFillTx/>
                  <a:latin typeface="Arial"/>
                  <a:ea typeface="微软雅黑"/>
                  <a:cs typeface="+mn-cs"/>
                </a:rPr>
                <a:t>品类与其消费者</a:t>
              </a:r>
            </a:p>
          </p:txBody>
        </p:sp>
        <p:sp>
          <p:nvSpPr>
            <p:cNvPr id="15" name="îś1ïḓê">
              <a:extLst>
                <a:ext uri="{FF2B5EF4-FFF2-40B4-BE49-F238E27FC236}">
                  <a16:creationId xmlns:a16="http://schemas.microsoft.com/office/drawing/2014/main" id="{D9F4F1D4-4C3F-42CC-B5FA-9D62A84E3CE9}"/>
                </a:ext>
              </a:extLst>
            </p:cNvPr>
            <p:cNvSpPr/>
            <p:nvPr/>
          </p:nvSpPr>
          <p:spPr bwMode="auto">
            <a:xfrm>
              <a:off x="4724400" y="2616128"/>
              <a:ext cx="1369166" cy="2095056"/>
            </a:xfrm>
            <a:custGeom>
              <a:avLst/>
              <a:gdLst>
                <a:gd name="T0" fmla="*/ 890 w 890"/>
                <a:gd name="T1" fmla="*/ 441 h 441"/>
                <a:gd name="T2" fmla="*/ 0 w 890"/>
                <a:gd name="T3" fmla="*/ 399 h 441"/>
                <a:gd name="T4" fmla="*/ 0 w 890"/>
                <a:gd name="T5" fmla="*/ 42 h 441"/>
                <a:gd name="T6" fmla="*/ 890 w 890"/>
                <a:gd name="T7" fmla="*/ 0 h 441"/>
                <a:gd name="T8" fmla="*/ 890 w 890"/>
                <a:gd name="T9" fmla="*/ 441 h 441"/>
              </a:gdLst>
              <a:ahLst/>
              <a:cxnLst>
                <a:cxn ang="0">
                  <a:pos x="T0" y="T1"/>
                </a:cxn>
                <a:cxn ang="0">
                  <a:pos x="T2" y="T3"/>
                </a:cxn>
                <a:cxn ang="0">
                  <a:pos x="T4" y="T5"/>
                </a:cxn>
                <a:cxn ang="0">
                  <a:pos x="T6" y="T7"/>
                </a:cxn>
                <a:cxn ang="0">
                  <a:pos x="T8" y="T9"/>
                </a:cxn>
              </a:cxnLst>
              <a:rect l="0" t="0" r="r" b="b"/>
              <a:pathLst>
                <a:path w="890" h="441">
                  <a:moveTo>
                    <a:pt x="890" y="441"/>
                  </a:moveTo>
                  <a:lnTo>
                    <a:pt x="0" y="399"/>
                  </a:lnTo>
                  <a:lnTo>
                    <a:pt x="0" y="42"/>
                  </a:lnTo>
                  <a:lnTo>
                    <a:pt x="890" y="0"/>
                  </a:lnTo>
                  <a:lnTo>
                    <a:pt x="890" y="441"/>
                  </a:lnTo>
                  <a:close/>
                </a:path>
              </a:pathLst>
            </a:custGeom>
            <a:solidFill>
              <a:schemeClr val="bg1"/>
            </a:solidFill>
            <a:ln>
              <a:no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4A66AC"/>
                  </a:solidFill>
                  <a:effectLst/>
                  <a:uLnTx/>
                  <a:uFillTx/>
                  <a:latin typeface="Arial"/>
                  <a:ea typeface="微软雅黑"/>
                  <a:cs typeface="+mn-cs"/>
                </a:rPr>
                <a:t>优化</a:t>
              </a:r>
              <a:r>
                <a:rPr kumimoji="0" lang="en-US" altLang="zh-CN" sz="1600" b="1" i="0" u="none" strike="noStrike" kern="1200" cap="none" spc="0" normalizeH="0" baseline="0" noProof="0" dirty="0">
                  <a:ln>
                    <a:noFill/>
                  </a:ln>
                  <a:solidFill>
                    <a:srgbClr val="4A66AC"/>
                  </a:solidFill>
                  <a:effectLst/>
                  <a:uLnTx/>
                  <a:uFillTx/>
                  <a:latin typeface="Arial"/>
                  <a:ea typeface="微软雅黑"/>
                  <a:cs typeface="+mn-cs"/>
                </a:rPr>
                <a:t>TVC</a:t>
              </a:r>
              <a:r>
                <a:rPr kumimoji="0" lang="zh-CN" altLang="en-US" sz="1600" b="1" i="0" u="none" strike="noStrike" kern="1200" cap="none" spc="0" normalizeH="0" baseline="0" noProof="0" dirty="0">
                  <a:ln>
                    <a:noFill/>
                  </a:ln>
                  <a:solidFill>
                    <a:srgbClr val="4A66AC"/>
                  </a:solidFill>
                  <a:effectLst/>
                  <a:uLnTx/>
                  <a:uFillTx/>
                  <a:latin typeface="Arial"/>
                  <a:ea typeface="微软雅黑"/>
                  <a:cs typeface="+mn-cs"/>
                </a:rPr>
                <a:t>脚本</a:t>
              </a:r>
            </a:p>
          </p:txBody>
        </p:sp>
        <p:sp>
          <p:nvSpPr>
            <p:cNvPr id="16" name="íŝļîḑe">
              <a:extLst>
                <a:ext uri="{FF2B5EF4-FFF2-40B4-BE49-F238E27FC236}">
                  <a16:creationId xmlns:a16="http://schemas.microsoft.com/office/drawing/2014/main" id="{3C19EB14-9368-406C-AC57-6607D41DD295}"/>
                </a:ext>
              </a:extLst>
            </p:cNvPr>
            <p:cNvSpPr/>
            <p:nvPr/>
          </p:nvSpPr>
          <p:spPr bwMode="auto">
            <a:xfrm>
              <a:off x="7438052" y="2611519"/>
              <a:ext cx="1369166" cy="2094136"/>
            </a:xfrm>
            <a:custGeom>
              <a:avLst/>
              <a:gdLst>
                <a:gd name="T0" fmla="*/ 890 w 890"/>
                <a:gd name="T1" fmla="*/ 441 h 441"/>
                <a:gd name="T2" fmla="*/ 0 w 890"/>
                <a:gd name="T3" fmla="*/ 399 h 441"/>
                <a:gd name="T4" fmla="*/ 0 w 890"/>
                <a:gd name="T5" fmla="*/ 42 h 441"/>
                <a:gd name="T6" fmla="*/ 890 w 890"/>
                <a:gd name="T7" fmla="*/ 0 h 441"/>
                <a:gd name="T8" fmla="*/ 890 w 890"/>
                <a:gd name="T9" fmla="*/ 441 h 441"/>
              </a:gdLst>
              <a:ahLst/>
              <a:cxnLst>
                <a:cxn ang="0">
                  <a:pos x="T0" y="T1"/>
                </a:cxn>
                <a:cxn ang="0">
                  <a:pos x="T2" y="T3"/>
                </a:cxn>
                <a:cxn ang="0">
                  <a:pos x="T4" y="T5"/>
                </a:cxn>
                <a:cxn ang="0">
                  <a:pos x="T6" y="T7"/>
                </a:cxn>
                <a:cxn ang="0">
                  <a:pos x="T8" y="T9"/>
                </a:cxn>
              </a:cxnLst>
              <a:rect l="0" t="0" r="r" b="b"/>
              <a:pathLst>
                <a:path w="890" h="441">
                  <a:moveTo>
                    <a:pt x="890" y="441"/>
                  </a:moveTo>
                  <a:lnTo>
                    <a:pt x="0" y="399"/>
                  </a:lnTo>
                  <a:lnTo>
                    <a:pt x="0" y="42"/>
                  </a:lnTo>
                  <a:lnTo>
                    <a:pt x="890" y="0"/>
                  </a:lnTo>
                  <a:lnTo>
                    <a:pt x="890" y="441"/>
                  </a:lnTo>
                  <a:close/>
                </a:path>
              </a:pathLst>
            </a:custGeom>
            <a:solidFill>
              <a:schemeClr val="bg1"/>
            </a:solidFill>
            <a:ln>
              <a:no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4A66AC"/>
                  </a:solidFill>
                  <a:effectLst/>
                  <a:uLnTx/>
                  <a:uFillTx/>
                  <a:latin typeface="Arial"/>
                  <a:ea typeface="微软雅黑"/>
                  <a:cs typeface="+mn-cs"/>
                </a:rPr>
                <a:t>了解消费者的</a:t>
              </a:r>
              <a:endParaRPr kumimoji="0" lang="en-US" altLang="zh-CN" sz="1600" b="1" i="0" u="none" strike="noStrike" kern="1200" cap="none" spc="0" normalizeH="0" baseline="0" noProof="0" dirty="0">
                <a:ln>
                  <a:noFill/>
                </a:ln>
                <a:solidFill>
                  <a:srgbClr val="4A66AC"/>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4A66AC"/>
                  </a:solidFill>
                  <a:effectLst/>
                  <a:uLnTx/>
                  <a:uFillTx/>
                  <a:latin typeface="Arial"/>
                  <a:ea typeface="微软雅黑"/>
                  <a:cs typeface="+mn-cs"/>
                </a:rPr>
                <a:t>产品态度和反馈</a:t>
              </a:r>
            </a:p>
          </p:txBody>
        </p:sp>
        <p:sp>
          <p:nvSpPr>
            <p:cNvPr id="21" name="ïṧľïďè">
              <a:extLst>
                <a:ext uri="{FF2B5EF4-FFF2-40B4-BE49-F238E27FC236}">
                  <a16:creationId xmlns:a16="http://schemas.microsoft.com/office/drawing/2014/main" id="{6055B747-DF9C-498B-A22F-FAC1512A6859}"/>
                </a:ext>
              </a:extLst>
            </p:cNvPr>
            <p:cNvSpPr txBox="1"/>
            <p:nvPr/>
          </p:nvSpPr>
          <p:spPr>
            <a:xfrm>
              <a:off x="4709247" y="4721322"/>
              <a:ext cx="1468845" cy="1785803"/>
            </a:xfrm>
            <a:prstGeom prst="rect">
              <a:avLst/>
            </a:prstGeom>
            <a:noFill/>
            <a:ln>
              <a:noFill/>
            </a:ln>
          </p:spPr>
          <p:txBody>
            <a:bodyPr wrap="square" lIns="91440" tIns="45720" rIns="91440" bIns="45720" anchor="t" anchorCtr="0">
              <a:noAutofit/>
            </a:bodyPr>
            <a:lstStyle/>
            <a:p>
              <a:pPr marL="285750" marR="0" lvl="0" indent="-285750" algn="ctr"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de-DE" sz="1400" b="0" i="0" u="none" strike="noStrike" kern="1200" cap="none" spc="0" normalizeH="0" baseline="0" noProof="0" dirty="0">
                <a:ln>
                  <a:noFill/>
                </a:ln>
                <a:solidFill>
                  <a:prstClr val="black"/>
                </a:solidFill>
                <a:effectLst/>
                <a:uLnTx/>
                <a:uFillTx/>
                <a:latin typeface="Arial"/>
                <a:ea typeface="微软雅黑"/>
                <a:cs typeface="+mn-cs"/>
              </a:endParaRPr>
            </a:p>
          </p:txBody>
        </p:sp>
        <p:cxnSp>
          <p:nvCxnSpPr>
            <p:cNvPr id="22" name="直接连接符 22">
              <a:extLst>
                <a:ext uri="{FF2B5EF4-FFF2-40B4-BE49-F238E27FC236}">
                  <a16:creationId xmlns:a16="http://schemas.microsoft.com/office/drawing/2014/main" id="{B1C6315D-83AA-40FC-977E-FB91122B6C66}"/>
                </a:ext>
              </a:extLst>
            </p:cNvPr>
            <p:cNvCxnSpPr>
              <a:cxnSpLocks/>
            </p:cNvCxnSpPr>
            <p:nvPr/>
          </p:nvCxnSpPr>
          <p:spPr>
            <a:xfrm>
              <a:off x="4730495" y="4530431"/>
              <a:ext cx="5515" cy="1616369"/>
            </a:xfrm>
            <a:prstGeom prst="line">
              <a:avLst/>
            </a:prstGeom>
            <a:ln w="3175" cap="rnd">
              <a:solidFill>
                <a:schemeClr val="bg1">
                  <a:lumMod val="75000"/>
                </a:schemeClr>
              </a:solidFill>
              <a:round/>
              <a:headEnd type="none"/>
              <a:tailEnd type="oval" w="med" len="med"/>
            </a:ln>
          </p:spPr>
          <p:style>
            <a:lnRef idx="1">
              <a:schemeClr val="accent1"/>
            </a:lnRef>
            <a:fillRef idx="0">
              <a:schemeClr val="accent1"/>
            </a:fillRef>
            <a:effectRef idx="0">
              <a:schemeClr val="accent1"/>
            </a:effectRef>
            <a:fontRef idx="minor">
              <a:schemeClr val="tx1"/>
            </a:fontRef>
          </p:style>
        </p:cxnSp>
        <p:cxnSp>
          <p:nvCxnSpPr>
            <p:cNvPr id="25" name="直接连接符 25">
              <a:extLst>
                <a:ext uri="{FF2B5EF4-FFF2-40B4-BE49-F238E27FC236}">
                  <a16:creationId xmlns:a16="http://schemas.microsoft.com/office/drawing/2014/main" id="{F33BFA74-B5A5-4073-9342-EFDF717974C2}"/>
                </a:ext>
              </a:extLst>
            </p:cNvPr>
            <p:cNvCxnSpPr>
              <a:cxnSpLocks/>
            </p:cNvCxnSpPr>
            <p:nvPr/>
          </p:nvCxnSpPr>
          <p:spPr>
            <a:xfrm>
              <a:off x="7433693" y="4551689"/>
              <a:ext cx="0" cy="1394341"/>
            </a:xfrm>
            <a:prstGeom prst="line">
              <a:avLst/>
            </a:prstGeom>
            <a:ln w="3175" cap="rnd">
              <a:solidFill>
                <a:schemeClr val="bg1">
                  <a:lumMod val="75000"/>
                </a:schemeClr>
              </a:solidFill>
              <a:round/>
              <a:headEnd type="none"/>
              <a:tailEnd type="oval" w="med" len="med"/>
            </a:ln>
          </p:spPr>
          <p:style>
            <a:lnRef idx="1">
              <a:schemeClr val="accent1"/>
            </a:lnRef>
            <a:fillRef idx="0">
              <a:schemeClr val="accent1"/>
            </a:fillRef>
            <a:effectRef idx="0">
              <a:schemeClr val="accent1"/>
            </a:effectRef>
            <a:fontRef idx="minor">
              <a:schemeClr val="tx1"/>
            </a:fontRef>
          </p:style>
        </p:cxnSp>
      </p:grpSp>
      <p:sp>
        <p:nvSpPr>
          <p:cNvPr id="33" name="ïṧľïďè">
            <a:extLst/>
          </p:cNvPr>
          <p:cNvSpPr txBox="1"/>
          <p:nvPr/>
        </p:nvSpPr>
        <p:spPr>
          <a:xfrm>
            <a:off x="9588694" y="3663664"/>
            <a:ext cx="1786394" cy="1785803"/>
          </a:xfrm>
          <a:prstGeom prst="rect">
            <a:avLst/>
          </a:prstGeom>
          <a:noFill/>
          <a:ln>
            <a:noFill/>
          </a:ln>
        </p:spPr>
        <p:txBody>
          <a:bodyPr wrap="square" lIns="91440" tIns="45720" rIns="91440" bIns="45720" anchor="t" anchorCtr="0">
            <a:noAutofit/>
          </a:bodyPr>
          <a:lstStyle/>
          <a:p>
            <a:pPr marL="285750" marR="0" lvl="0" indent="-285750" algn="ctr"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喜好度</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ctr"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可信度</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ctr"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产品价格接受度</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ctr"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购买意向</a:t>
            </a:r>
            <a:endParaRPr kumimoji="0" lang="de-DE" sz="1400" b="0" i="0" u="none" strike="noStrike" kern="1200" cap="none" spc="0" normalizeH="0" baseline="0" noProof="0" dirty="0">
              <a:ln>
                <a:noFill/>
              </a:ln>
              <a:solidFill>
                <a:prstClr val="black"/>
              </a:solidFill>
              <a:effectLst/>
              <a:uLnTx/>
              <a:uFillTx/>
              <a:latin typeface="Arial"/>
              <a:ea typeface="微软雅黑"/>
              <a:cs typeface="+mn-cs"/>
            </a:endParaRPr>
          </a:p>
        </p:txBody>
      </p:sp>
      <p:cxnSp>
        <p:nvCxnSpPr>
          <p:cNvPr id="36" name="直接连接符 22">
            <a:extLst/>
          </p:cNvPr>
          <p:cNvCxnSpPr>
            <a:cxnSpLocks/>
          </p:cNvCxnSpPr>
          <p:nvPr/>
        </p:nvCxnSpPr>
        <p:spPr>
          <a:xfrm>
            <a:off x="2419324" y="3509698"/>
            <a:ext cx="5515" cy="1616369"/>
          </a:xfrm>
          <a:prstGeom prst="line">
            <a:avLst/>
          </a:prstGeom>
          <a:ln w="3175" cap="rnd">
            <a:solidFill>
              <a:schemeClr val="bg1">
                <a:lumMod val="75000"/>
              </a:schemeClr>
            </a:solidFill>
            <a:round/>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37" name="ïṧľïďè">
            <a:extLst/>
          </p:cNvPr>
          <p:cNvSpPr txBox="1"/>
          <p:nvPr/>
        </p:nvSpPr>
        <p:spPr>
          <a:xfrm>
            <a:off x="2326439" y="3673801"/>
            <a:ext cx="1998838" cy="1785803"/>
          </a:xfrm>
          <a:prstGeom prst="rect">
            <a:avLst/>
          </a:prstGeom>
          <a:noFill/>
          <a:ln>
            <a:noFill/>
          </a:ln>
        </p:spPr>
        <p:txBody>
          <a:bodyPr wrap="square" lIns="91440" tIns="45720" rIns="91440" bIns="45720" anchor="t" anchorCtr="0">
            <a:noAutofit/>
          </a:bodyPr>
          <a:lstStyle/>
          <a:p>
            <a:pPr marL="285750" marR="0" lvl="0" indent="-285750" algn="ctr"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探索婴童洗护市场的成功规律</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ctr"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了解消费者对现有婴童洗护产品的需求，不满之处，重视因素以及期望</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ctr"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了解消费者的品牌认知</a:t>
            </a:r>
            <a:endParaRPr kumimoji="0" lang="de-DE" sz="14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4" name="TextBox 23"/>
          <p:cNvSpPr txBox="1"/>
          <p:nvPr/>
        </p:nvSpPr>
        <p:spPr>
          <a:xfrm>
            <a:off x="2889544" y="1085197"/>
            <a:ext cx="689213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4A66AC"/>
                </a:solidFill>
                <a:effectLst/>
                <a:uLnTx/>
                <a:uFillTx/>
                <a:latin typeface="Arial"/>
                <a:ea typeface="微软雅黑"/>
                <a:cs typeface="+mn-cs"/>
              </a:rPr>
              <a:t>为了明确和优化新品系列的</a:t>
            </a:r>
            <a:r>
              <a:rPr kumimoji="0" lang="en-US" sz="1800" b="0" i="0" u="none" strike="noStrike" kern="1200" cap="none" spc="0" normalizeH="0" baseline="0" noProof="0" dirty="0">
                <a:ln>
                  <a:noFill/>
                </a:ln>
                <a:solidFill>
                  <a:srgbClr val="4A66AC"/>
                </a:solidFill>
                <a:effectLst/>
                <a:uLnTx/>
                <a:uFillTx/>
                <a:latin typeface="Arial"/>
                <a:ea typeface="微软雅黑"/>
                <a:cs typeface="+mn-cs"/>
              </a:rPr>
              <a:t>TVC</a:t>
            </a:r>
            <a:r>
              <a:rPr kumimoji="0" lang="zh-CN" altLang="en-US" sz="1800" b="0" i="0" u="none" strike="noStrike" kern="1200" cap="none" spc="0" normalizeH="0" baseline="0" noProof="0" dirty="0">
                <a:ln>
                  <a:noFill/>
                </a:ln>
                <a:solidFill>
                  <a:srgbClr val="4A66AC"/>
                </a:solidFill>
                <a:effectLst/>
                <a:uLnTx/>
                <a:uFillTx/>
                <a:latin typeface="Arial"/>
                <a:ea typeface="微软雅黑"/>
                <a:cs typeface="+mn-cs"/>
              </a:rPr>
              <a:t>脚本，首先需先了解以下几点</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7" name="ïṧľïďè">
            <a:extLst>
              <a:ext uri="{FF2B5EF4-FFF2-40B4-BE49-F238E27FC236}">
                <a16:creationId xmlns:a16="http://schemas.microsoft.com/office/drawing/2014/main" id="{6055B747-DF9C-498B-A22F-FAC1512A6859}"/>
              </a:ext>
            </a:extLst>
          </p:cNvPr>
          <p:cNvSpPr txBox="1"/>
          <p:nvPr/>
        </p:nvSpPr>
        <p:spPr>
          <a:xfrm>
            <a:off x="5972705" y="3663664"/>
            <a:ext cx="1771608" cy="1785803"/>
          </a:xfrm>
          <a:prstGeom prst="rect">
            <a:avLst/>
          </a:prstGeom>
          <a:noFill/>
          <a:ln>
            <a:noFill/>
          </a:ln>
        </p:spPr>
        <p:txBody>
          <a:bodyPr wrap="square" lIns="91440" tIns="45720" rIns="91440" bIns="45720" anchor="t" anchorCtr="0">
            <a:noAutofit/>
          </a:bodyPr>
          <a:lstStyle/>
          <a:p>
            <a:pPr marL="285750" marR="0" lvl="0" indent="-285750" algn="ctr"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甄选最佳的广告沟通方向</a:t>
            </a:r>
            <a:r>
              <a:rPr kumimoji="0" lang="en-US" sz="1400" b="0" i="0" u="none" strike="noStrike" kern="1200" cap="none" spc="0" normalizeH="0" baseline="0" noProof="0" dirty="0">
                <a:ln>
                  <a:noFill/>
                </a:ln>
                <a:solidFill>
                  <a:prstClr val="black"/>
                </a:solidFill>
                <a:effectLst/>
                <a:uLnTx/>
                <a:uFillTx/>
                <a:latin typeface="Arial"/>
                <a:ea typeface="微软雅黑"/>
                <a:cs typeface="+mn-cs"/>
              </a:rPr>
              <a:t> </a:t>
            </a:r>
          </a:p>
          <a:p>
            <a:pPr marL="285750" marR="0" lvl="0" indent="-285750" algn="ctr"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明确候选沟通方向可优化的内容</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ctr"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分析新概念的核心目标人群</a:t>
            </a:r>
            <a:endParaRPr kumimoji="0" lang="de-DE" sz="14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18963563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研究设计</a:t>
            </a:r>
          </a:p>
        </p:txBody>
      </p:sp>
      <p:sp>
        <p:nvSpPr>
          <p:cNvPr id="9" name="文本框 8">
            <a:extLst>
              <a:ext uri="{FF2B5EF4-FFF2-40B4-BE49-F238E27FC236}">
                <a16:creationId xmlns:a16="http://schemas.microsoft.com/office/drawing/2014/main" id="{04F69230-F3A6-4586-9371-A858F4763E9F}"/>
              </a:ext>
            </a:extLst>
          </p:cNvPr>
          <p:cNvSpPr txBox="1"/>
          <p:nvPr/>
        </p:nvSpPr>
        <p:spPr>
          <a:xfrm>
            <a:off x="2173289" y="2436782"/>
            <a:ext cx="1176503" cy="1022925"/>
          </a:xfrm>
          <a:prstGeom prst="rect">
            <a:avLst/>
          </a:prstGeom>
          <a:noFill/>
          <a:ln w="117475">
            <a:noFill/>
          </a:ln>
        </p:spPr>
        <p:txBody>
          <a:bodyPr wrap="none" rtlCol="0">
            <a:prstTxWarp prst="textPlain">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100" normalizeH="0" baseline="0" noProof="0" dirty="0">
                <a:ln>
                  <a:noFill/>
                </a:ln>
                <a:solidFill>
                  <a:srgbClr val="4A66AC"/>
                </a:solidFill>
                <a:effectLst/>
                <a:uLnTx/>
                <a:uFillTx/>
                <a:latin typeface="Impact" panose="020B0806030902050204" pitchFamily="34" charset="0"/>
                <a:ea typeface="微软雅黑"/>
                <a:cs typeface="Arial" panose="020B0604020202020204" pitchFamily="34" charset="0"/>
              </a:rPr>
              <a:t>/03</a:t>
            </a:r>
            <a:endParaRPr kumimoji="0" lang="zh-CN" altLang="en-US" sz="1800" b="0" i="0" u="none" strike="noStrike" kern="1200" cap="none" spc="100" normalizeH="0" baseline="0" noProof="0" dirty="0">
              <a:ln>
                <a:noFill/>
              </a:ln>
              <a:solidFill>
                <a:srgbClr val="4A66AC"/>
              </a:solidFill>
              <a:effectLst/>
              <a:uLnTx/>
              <a:uFillTx/>
              <a:latin typeface="Impact" panose="020B0806030902050204" pitchFamily="34" charset="0"/>
              <a:ea typeface="微软雅黑"/>
              <a:cs typeface="Arial" panose="020B0604020202020204" pitchFamily="34" charset="0"/>
            </a:endParaRPr>
          </a:p>
        </p:txBody>
      </p:sp>
    </p:spTree>
    <p:extLst>
      <p:ext uri="{BB962C8B-B14F-4D97-AF65-F5344CB8AC3E}">
        <p14:creationId xmlns:p14="http://schemas.microsoft.com/office/powerpoint/2010/main" val="7944077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研究方法</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D3DB80-B894-403A-B48E-6FDC1A72010E}" type="slidenum">
              <a:rPr kumimoji="0" lang="zh-CN" altLang="en-US" sz="1000" b="0" i="0" u="none" strike="noStrike" kern="1200" cap="none" spc="0" normalizeH="0" baseline="0" noProof="0" smtClean="0">
                <a:ln>
                  <a:noFill/>
                </a:ln>
                <a:solidFill>
                  <a:prstClr val="black">
                    <a:lumMod val="50000"/>
                    <a:lumOff val="50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000" b="0" i="0" u="none" strike="noStrike" kern="1200" cap="none" spc="0" normalizeH="0" baseline="0" noProof="0">
              <a:ln>
                <a:noFill/>
              </a:ln>
              <a:solidFill>
                <a:prstClr val="black">
                  <a:lumMod val="50000"/>
                  <a:lumOff val="50000"/>
                </a:prstClr>
              </a:solidFill>
              <a:effectLst/>
              <a:uLnTx/>
              <a:uFillTx/>
              <a:latin typeface="Arial"/>
              <a:ea typeface="微软雅黑"/>
              <a:cs typeface="+mn-cs"/>
            </a:endParaRPr>
          </a:p>
        </p:txBody>
      </p:sp>
      <p:sp>
        <p:nvSpPr>
          <p:cNvPr id="4" name="Text Placeholder 17">
            <a:extLst/>
          </p:cNvPr>
          <p:cNvSpPr txBox="1">
            <a:spLocks/>
          </p:cNvSpPr>
          <p:nvPr/>
        </p:nvSpPr>
        <p:spPr>
          <a:xfrm>
            <a:off x="669924" y="1199567"/>
            <a:ext cx="11477331" cy="396875"/>
          </a:xfrm>
          <a:prstGeom prst="rect">
            <a:avLst/>
          </a:prstGeom>
        </p:spPr>
        <p:txBody>
          <a:bodyPr/>
          <a:lstStyle>
            <a:lvl1pPr marL="228589" indent="-228589" algn="l" defTabSz="914354"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根据此次调研目的，我们建议使用分段调研方法。</a:t>
            </a:r>
          </a:p>
        </p:txBody>
      </p:sp>
      <p:sp>
        <p:nvSpPr>
          <p:cNvPr id="5" name="Freeform 3">
            <a:extLst/>
          </p:cNvPr>
          <p:cNvSpPr>
            <a:spLocks/>
          </p:cNvSpPr>
          <p:nvPr/>
        </p:nvSpPr>
        <p:spPr bwMode="auto">
          <a:xfrm>
            <a:off x="5948995" y="1767309"/>
            <a:ext cx="2690020" cy="2700000"/>
          </a:xfrm>
          <a:custGeom>
            <a:avLst/>
            <a:gdLst>
              <a:gd name="T0" fmla="*/ 164 w 939"/>
              <a:gd name="T1" fmla="*/ 571 h 995"/>
              <a:gd name="T2" fmla="*/ 164 w 939"/>
              <a:gd name="T3" fmla="*/ 814 h 995"/>
              <a:gd name="T4" fmla="*/ 451 w 939"/>
              <a:gd name="T5" fmla="*/ 814 h 995"/>
              <a:gd name="T6" fmla="*/ 500 w 939"/>
              <a:gd name="T7" fmla="*/ 845 h 995"/>
              <a:gd name="T8" fmla="*/ 461 w 939"/>
              <a:gd name="T9" fmla="*/ 937 h 995"/>
              <a:gd name="T10" fmla="*/ 635 w 939"/>
              <a:gd name="T11" fmla="*/ 960 h 995"/>
              <a:gd name="T12" fmla="*/ 620 w 939"/>
              <a:gd name="T13" fmla="*/ 851 h 995"/>
              <a:gd name="T14" fmla="*/ 715 w 939"/>
              <a:gd name="T15" fmla="*/ 814 h 995"/>
              <a:gd name="T16" fmla="*/ 939 w 939"/>
              <a:gd name="T17" fmla="*/ 814 h 995"/>
              <a:gd name="T18" fmla="*/ 939 w 939"/>
              <a:gd name="T19" fmla="*/ 562 h 995"/>
              <a:gd name="T20" fmla="*/ 861 w 939"/>
              <a:gd name="T21" fmla="*/ 557 h 995"/>
              <a:gd name="T22" fmla="*/ 771 w 939"/>
              <a:gd name="T23" fmla="*/ 484 h 995"/>
              <a:gd name="T24" fmla="*/ 879 w 939"/>
              <a:gd name="T25" fmla="*/ 411 h 995"/>
              <a:gd name="T26" fmla="*/ 939 w 939"/>
              <a:gd name="T27" fmla="*/ 353 h 995"/>
              <a:gd name="T28" fmla="*/ 939 w 939"/>
              <a:gd name="T29" fmla="*/ 139 h 995"/>
              <a:gd name="T30" fmla="*/ 670 w 939"/>
              <a:gd name="T31" fmla="*/ 139 h 995"/>
              <a:gd name="T32" fmla="*/ 651 w 939"/>
              <a:gd name="T33" fmla="*/ 89 h 995"/>
              <a:gd name="T34" fmla="*/ 574 w 939"/>
              <a:gd name="T35" fmla="*/ 0 h 995"/>
              <a:gd name="T36" fmla="*/ 504 w 939"/>
              <a:gd name="T37" fmla="*/ 96 h 995"/>
              <a:gd name="T38" fmla="*/ 481 w 939"/>
              <a:gd name="T39" fmla="*/ 139 h 995"/>
              <a:gd name="T40" fmla="*/ 164 w 939"/>
              <a:gd name="T41" fmla="*/ 139 h 995"/>
              <a:gd name="T42" fmla="*/ 164 w 939"/>
              <a:gd name="T43" fmla="*/ 335 h 995"/>
              <a:gd name="T44" fmla="*/ 106 w 939"/>
              <a:gd name="T45" fmla="*/ 411 h 995"/>
              <a:gd name="T46" fmla="*/ 0 w 939"/>
              <a:gd name="T47" fmla="*/ 471 h 995"/>
              <a:gd name="T48" fmla="*/ 86 w 939"/>
              <a:gd name="T49" fmla="*/ 559 h 995"/>
              <a:gd name="T50" fmla="*/ 164 w 939"/>
              <a:gd name="T51" fmla="*/ 571 h 99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939"/>
              <a:gd name="T79" fmla="*/ 0 h 995"/>
              <a:gd name="T80" fmla="*/ 939 w 939"/>
              <a:gd name="T81" fmla="*/ 995 h 99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939" h="995">
                <a:moveTo>
                  <a:pt x="164" y="571"/>
                </a:moveTo>
                <a:cubicBezTo>
                  <a:pt x="164" y="814"/>
                  <a:pt x="164" y="814"/>
                  <a:pt x="164" y="814"/>
                </a:cubicBezTo>
                <a:cubicBezTo>
                  <a:pt x="451" y="814"/>
                  <a:pt x="451" y="814"/>
                  <a:pt x="451" y="814"/>
                </a:cubicBezTo>
                <a:cubicBezTo>
                  <a:pt x="476" y="814"/>
                  <a:pt x="491" y="814"/>
                  <a:pt x="500" y="845"/>
                </a:cubicBezTo>
                <a:cubicBezTo>
                  <a:pt x="509" y="877"/>
                  <a:pt x="461" y="884"/>
                  <a:pt x="461" y="937"/>
                </a:cubicBezTo>
                <a:cubicBezTo>
                  <a:pt x="461" y="990"/>
                  <a:pt x="572" y="995"/>
                  <a:pt x="635" y="960"/>
                </a:cubicBezTo>
                <a:cubicBezTo>
                  <a:pt x="698" y="924"/>
                  <a:pt x="620" y="872"/>
                  <a:pt x="620" y="851"/>
                </a:cubicBezTo>
                <a:cubicBezTo>
                  <a:pt x="620" y="831"/>
                  <a:pt x="657" y="814"/>
                  <a:pt x="715" y="814"/>
                </a:cubicBezTo>
                <a:cubicBezTo>
                  <a:pt x="939" y="814"/>
                  <a:pt x="939" y="814"/>
                  <a:pt x="939" y="814"/>
                </a:cubicBezTo>
                <a:cubicBezTo>
                  <a:pt x="939" y="562"/>
                  <a:pt x="939" y="562"/>
                  <a:pt x="939" y="562"/>
                </a:cubicBezTo>
                <a:cubicBezTo>
                  <a:pt x="939" y="484"/>
                  <a:pt x="893" y="546"/>
                  <a:pt x="861" y="557"/>
                </a:cubicBezTo>
                <a:cubicBezTo>
                  <a:pt x="842" y="564"/>
                  <a:pt x="771" y="577"/>
                  <a:pt x="771" y="484"/>
                </a:cubicBezTo>
                <a:cubicBezTo>
                  <a:pt x="771" y="391"/>
                  <a:pt x="829" y="388"/>
                  <a:pt x="879" y="411"/>
                </a:cubicBezTo>
                <a:cubicBezTo>
                  <a:pt x="929" y="433"/>
                  <a:pt x="939" y="388"/>
                  <a:pt x="939" y="353"/>
                </a:cubicBezTo>
                <a:cubicBezTo>
                  <a:pt x="939" y="139"/>
                  <a:pt x="939" y="139"/>
                  <a:pt x="939" y="139"/>
                </a:cubicBezTo>
                <a:cubicBezTo>
                  <a:pt x="670" y="139"/>
                  <a:pt x="670" y="139"/>
                  <a:pt x="670" y="139"/>
                </a:cubicBezTo>
                <a:cubicBezTo>
                  <a:pt x="615" y="139"/>
                  <a:pt x="638" y="116"/>
                  <a:pt x="651" y="89"/>
                </a:cubicBezTo>
                <a:cubicBezTo>
                  <a:pt x="670" y="48"/>
                  <a:pt x="657" y="0"/>
                  <a:pt x="574" y="0"/>
                </a:cubicBezTo>
                <a:cubicBezTo>
                  <a:pt x="491" y="0"/>
                  <a:pt x="484" y="76"/>
                  <a:pt x="504" y="96"/>
                </a:cubicBezTo>
                <a:cubicBezTo>
                  <a:pt x="524" y="116"/>
                  <a:pt x="504" y="139"/>
                  <a:pt x="481" y="139"/>
                </a:cubicBezTo>
                <a:cubicBezTo>
                  <a:pt x="164" y="139"/>
                  <a:pt x="164" y="139"/>
                  <a:pt x="164" y="139"/>
                </a:cubicBezTo>
                <a:cubicBezTo>
                  <a:pt x="164" y="335"/>
                  <a:pt x="164" y="335"/>
                  <a:pt x="164" y="335"/>
                </a:cubicBezTo>
                <a:cubicBezTo>
                  <a:pt x="164" y="386"/>
                  <a:pt x="159" y="431"/>
                  <a:pt x="106" y="411"/>
                </a:cubicBezTo>
                <a:cubicBezTo>
                  <a:pt x="53" y="391"/>
                  <a:pt x="0" y="398"/>
                  <a:pt x="0" y="471"/>
                </a:cubicBezTo>
                <a:cubicBezTo>
                  <a:pt x="0" y="544"/>
                  <a:pt x="48" y="574"/>
                  <a:pt x="86" y="559"/>
                </a:cubicBezTo>
                <a:cubicBezTo>
                  <a:pt x="124" y="544"/>
                  <a:pt x="164" y="533"/>
                  <a:pt x="164" y="571"/>
                </a:cubicBezTo>
                <a:close/>
              </a:path>
            </a:pathLst>
          </a:custGeom>
          <a:solidFill>
            <a:srgbClr val="EFD661"/>
          </a:solidFill>
          <a:ln w="28575" cmpd="sng">
            <a:solidFill>
              <a:schemeClr val="bg1"/>
            </a:solidFill>
            <a:round/>
            <a:headEnd/>
            <a:tailEnd/>
          </a:ln>
        </p:spPr>
        <p:txBody>
          <a:bodyPr/>
          <a:lstStyle>
            <a:defPPr>
              <a:defRPr lang="en-AU"/>
            </a:defPPr>
            <a:lvl1pPr algn="l" rtl="0" fontAlgn="base">
              <a:spcBef>
                <a:spcPct val="0"/>
              </a:spcBef>
              <a:spcAft>
                <a:spcPct val="0"/>
              </a:spcAft>
              <a:defRPr b="1" kern="1200">
                <a:solidFill>
                  <a:schemeClr val="tx1"/>
                </a:solidFill>
                <a:latin typeface="Arial" charset="0"/>
                <a:ea typeface="+mn-ea"/>
                <a:cs typeface="Arial" charset="0"/>
              </a:defRPr>
            </a:lvl1pPr>
            <a:lvl2pPr marL="457200" algn="l" rtl="0" fontAlgn="base">
              <a:spcBef>
                <a:spcPct val="0"/>
              </a:spcBef>
              <a:spcAft>
                <a:spcPct val="0"/>
              </a:spcAft>
              <a:defRPr b="1" kern="1200">
                <a:solidFill>
                  <a:schemeClr val="tx1"/>
                </a:solidFill>
                <a:latin typeface="Arial" charset="0"/>
                <a:ea typeface="+mn-ea"/>
                <a:cs typeface="Arial" charset="0"/>
              </a:defRPr>
            </a:lvl2pPr>
            <a:lvl3pPr marL="914400" algn="l" rtl="0" fontAlgn="base">
              <a:spcBef>
                <a:spcPct val="0"/>
              </a:spcBef>
              <a:spcAft>
                <a:spcPct val="0"/>
              </a:spcAft>
              <a:defRPr b="1" kern="1200">
                <a:solidFill>
                  <a:schemeClr val="tx1"/>
                </a:solidFill>
                <a:latin typeface="Arial" charset="0"/>
                <a:ea typeface="+mn-ea"/>
                <a:cs typeface="Arial" charset="0"/>
              </a:defRPr>
            </a:lvl3pPr>
            <a:lvl4pPr marL="1371600" algn="l" rtl="0" fontAlgn="base">
              <a:spcBef>
                <a:spcPct val="0"/>
              </a:spcBef>
              <a:spcAft>
                <a:spcPct val="0"/>
              </a:spcAft>
              <a:defRPr b="1" kern="1200">
                <a:solidFill>
                  <a:schemeClr val="tx1"/>
                </a:solidFill>
                <a:latin typeface="Arial" charset="0"/>
                <a:ea typeface="+mn-ea"/>
                <a:cs typeface="Arial" charset="0"/>
              </a:defRPr>
            </a:lvl4pPr>
            <a:lvl5pPr marL="1828800" algn="l" rtl="0" fontAlgn="base">
              <a:spcBef>
                <a:spcPct val="0"/>
              </a:spcBef>
              <a:spcAft>
                <a:spcPct val="0"/>
              </a:spcAft>
              <a:defRPr b="1" kern="1200">
                <a:solidFill>
                  <a:schemeClr val="tx1"/>
                </a:solidFill>
                <a:latin typeface="Arial" charset="0"/>
                <a:ea typeface="+mn-ea"/>
                <a:cs typeface="Arial" charset="0"/>
              </a:defRPr>
            </a:lvl5pPr>
            <a:lvl6pPr marL="2286000" algn="l" defTabSz="914400" rtl="0" eaLnBrk="1" latinLnBrk="0" hangingPunct="1">
              <a:defRPr b="1" kern="1200">
                <a:solidFill>
                  <a:schemeClr val="tx1"/>
                </a:solidFill>
                <a:latin typeface="Arial" charset="0"/>
                <a:ea typeface="+mn-ea"/>
                <a:cs typeface="Arial" charset="0"/>
              </a:defRPr>
            </a:lvl6pPr>
            <a:lvl7pPr marL="2743200" algn="l" defTabSz="914400" rtl="0" eaLnBrk="1" latinLnBrk="0" hangingPunct="1">
              <a:defRPr b="1" kern="1200">
                <a:solidFill>
                  <a:schemeClr val="tx1"/>
                </a:solidFill>
                <a:latin typeface="Arial" charset="0"/>
                <a:ea typeface="+mn-ea"/>
                <a:cs typeface="Arial" charset="0"/>
              </a:defRPr>
            </a:lvl7pPr>
            <a:lvl8pPr marL="3200400" algn="l" defTabSz="914400" rtl="0" eaLnBrk="1" latinLnBrk="0" hangingPunct="1">
              <a:defRPr b="1" kern="1200">
                <a:solidFill>
                  <a:schemeClr val="tx1"/>
                </a:solidFill>
                <a:latin typeface="Arial" charset="0"/>
                <a:ea typeface="+mn-ea"/>
                <a:cs typeface="Arial" charset="0"/>
              </a:defRPr>
            </a:lvl8pPr>
            <a:lvl9pPr marL="3657600" algn="l" defTabSz="914400" rtl="0" eaLnBrk="1" latinLnBrk="0" hangingPunct="1">
              <a:defRPr b="1" kern="1200">
                <a:solidFill>
                  <a:schemeClr val="tx1"/>
                </a:solidFill>
                <a:latin typeface="Arial" charset="0"/>
                <a:ea typeface="+mn-ea"/>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微软雅黑"/>
              <a:cs typeface="Arial" charset="0"/>
            </a:endParaRPr>
          </a:p>
        </p:txBody>
      </p:sp>
      <p:sp>
        <p:nvSpPr>
          <p:cNvPr id="6" name="Freeform 4">
            <a:extLst/>
          </p:cNvPr>
          <p:cNvSpPr>
            <a:spLocks/>
          </p:cNvSpPr>
          <p:nvPr/>
        </p:nvSpPr>
        <p:spPr bwMode="auto">
          <a:xfrm>
            <a:off x="3993598" y="2117332"/>
            <a:ext cx="2354019" cy="1856104"/>
          </a:xfrm>
          <a:custGeom>
            <a:avLst/>
            <a:gdLst>
              <a:gd name="T0" fmla="*/ 538 w 775"/>
              <a:gd name="T1" fmla="*/ 0 h 675"/>
              <a:gd name="T2" fmla="*/ 775 w 775"/>
              <a:gd name="T3" fmla="*/ 0 h 675"/>
              <a:gd name="T4" fmla="*/ 775 w 775"/>
              <a:gd name="T5" fmla="*/ 196 h 675"/>
              <a:gd name="T6" fmla="*/ 717 w 775"/>
              <a:gd name="T7" fmla="*/ 272 h 675"/>
              <a:gd name="T8" fmla="*/ 611 w 775"/>
              <a:gd name="T9" fmla="*/ 332 h 675"/>
              <a:gd name="T10" fmla="*/ 697 w 775"/>
              <a:gd name="T11" fmla="*/ 420 h 675"/>
              <a:gd name="T12" fmla="*/ 775 w 775"/>
              <a:gd name="T13" fmla="*/ 430 h 675"/>
              <a:gd name="T14" fmla="*/ 775 w 775"/>
              <a:gd name="T15" fmla="*/ 675 h 675"/>
              <a:gd name="T16" fmla="*/ 468 w 775"/>
              <a:gd name="T17" fmla="*/ 675 h 675"/>
              <a:gd name="T18" fmla="*/ 460 w 775"/>
              <a:gd name="T19" fmla="*/ 579 h 675"/>
              <a:gd name="T20" fmla="*/ 365 w 775"/>
              <a:gd name="T21" fmla="*/ 508 h 675"/>
              <a:gd name="T22" fmla="*/ 297 w 775"/>
              <a:gd name="T23" fmla="*/ 584 h 675"/>
              <a:gd name="T24" fmla="*/ 264 w 775"/>
              <a:gd name="T25" fmla="*/ 675 h 675"/>
              <a:gd name="T26" fmla="*/ 0 w 775"/>
              <a:gd name="T27" fmla="*/ 675 h 675"/>
              <a:gd name="T28" fmla="*/ 0 w 775"/>
              <a:gd name="T29" fmla="*/ 446 h 675"/>
              <a:gd name="T30" fmla="*/ 78 w 775"/>
              <a:gd name="T31" fmla="*/ 408 h 675"/>
              <a:gd name="T32" fmla="*/ 167 w 775"/>
              <a:gd name="T33" fmla="*/ 321 h 675"/>
              <a:gd name="T34" fmla="*/ 60 w 775"/>
              <a:gd name="T35" fmla="*/ 274 h 675"/>
              <a:gd name="T36" fmla="*/ 0 w 775"/>
              <a:gd name="T37" fmla="*/ 216 h 675"/>
              <a:gd name="T38" fmla="*/ 0 w 775"/>
              <a:gd name="T39" fmla="*/ 0 h 675"/>
              <a:gd name="T40" fmla="*/ 261 w 775"/>
              <a:gd name="T41" fmla="*/ 0 h 675"/>
              <a:gd name="T42" fmla="*/ 334 w 775"/>
              <a:gd name="T43" fmla="*/ 38 h 675"/>
              <a:gd name="T44" fmla="*/ 303 w 775"/>
              <a:gd name="T45" fmla="*/ 130 h 675"/>
              <a:gd name="T46" fmla="*/ 420 w 775"/>
              <a:gd name="T47" fmla="*/ 169 h 675"/>
              <a:gd name="T48" fmla="*/ 465 w 775"/>
              <a:gd name="T49" fmla="*/ 68 h 675"/>
              <a:gd name="T50" fmla="*/ 538 w 775"/>
              <a:gd name="T51" fmla="*/ 0 h 67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75"/>
              <a:gd name="T79" fmla="*/ 0 h 675"/>
              <a:gd name="T80" fmla="*/ 775 w 775"/>
              <a:gd name="T81" fmla="*/ 675 h 67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75" h="675">
                <a:moveTo>
                  <a:pt x="538" y="0"/>
                </a:moveTo>
                <a:cubicBezTo>
                  <a:pt x="775" y="0"/>
                  <a:pt x="775" y="0"/>
                  <a:pt x="775" y="0"/>
                </a:cubicBezTo>
                <a:cubicBezTo>
                  <a:pt x="775" y="196"/>
                  <a:pt x="775" y="196"/>
                  <a:pt x="775" y="196"/>
                </a:cubicBezTo>
                <a:cubicBezTo>
                  <a:pt x="775" y="247"/>
                  <a:pt x="770" y="292"/>
                  <a:pt x="717" y="272"/>
                </a:cubicBezTo>
                <a:cubicBezTo>
                  <a:pt x="664" y="252"/>
                  <a:pt x="611" y="259"/>
                  <a:pt x="611" y="332"/>
                </a:cubicBezTo>
                <a:cubicBezTo>
                  <a:pt x="611" y="405"/>
                  <a:pt x="659" y="435"/>
                  <a:pt x="697" y="420"/>
                </a:cubicBezTo>
                <a:cubicBezTo>
                  <a:pt x="735" y="405"/>
                  <a:pt x="775" y="393"/>
                  <a:pt x="775" y="430"/>
                </a:cubicBezTo>
                <a:cubicBezTo>
                  <a:pt x="775" y="675"/>
                  <a:pt x="775" y="675"/>
                  <a:pt x="775" y="675"/>
                </a:cubicBezTo>
                <a:cubicBezTo>
                  <a:pt x="468" y="675"/>
                  <a:pt x="468" y="675"/>
                  <a:pt x="468" y="675"/>
                </a:cubicBezTo>
                <a:cubicBezTo>
                  <a:pt x="423" y="675"/>
                  <a:pt x="428" y="634"/>
                  <a:pt x="460" y="579"/>
                </a:cubicBezTo>
                <a:cubicBezTo>
                  <a:pt x="493" y="524"/>
                  <a:pt x="412" y="508"/>
                  <a:pt x="365" y="508"/>
                </a:cubicBezTo>
                <a:cubicBezTo>
                  <a:pt x="317" y="508"/>
                  <a:pt x="258" y="545"/>
                  <a:pt x="297" y="584"/>
                </a:cubicBezTo>
                <a:cubicBezTo>
                  <a:pt x="336" y="623"/>
                  <a:pt x="297" y="675"/>
                  <a:pt x="264" y="675"/>
                </a:cubicBezTo>
                <a:cubicBezTo>
                  <a:pt x="0" y="675"/>
                  <a:pt x="0" y="675"/>
                  <a:pt x="0" y="675"/>
                </a:cubicBezTo>
                <a:cubicBezTo>
                  <a:pt x="0" y="446"/>
                  <a:pt x="0" y="446"/>
                  <a:pt x="0" y="446"/>
                </a:cubicBezTo>
                <a:cubicBezTo>
                  <a:pt x="0" y="398"/>
                  <a:pt x="44" y="374"/>
                  <a:pt x="78" y="408"/>
                </a:cubicBezTo>
                <a:cubicBezTo>
                  <a:pt x="112" y="442"/>
                  <a:pt x="167" y="408"/>
                  <a:pt x="167" y="321"/>
                </a:cubicBezTo>
                <a:cubicBezTo>
                  <a:pt x="167" y="234"/>
                  <a:pt x="90" y="244"/>
                  <a:pt x="60" y="274"/>
                </a:cubicBezTo>
                <a:cubicBezTo>
                  <a:pt x="30" y="305"/>
                  <a:pt x="0" y="274"/>
                  <a:pt x="0" y="216"/>
                </a:cubicBezTo>
                <a:cubicBezTo>
                  <a:pt x="0" y="0"/>
                  <a:pt x="0" y="0"/>
                  <a:pt x="0" y="0"/>
                </a:cubicBezTo>
                <a:cubicBezTo>
                  <a:pt x="261" y="0"/>
                  <a:pt x="261" y="0"/>
                  <a:pt x="261" y="0"/>
                </a:cubicBezTo>
                <a:cubicBezTo>
                  <a:pt x="287" y="0"/>
                  <a:pt x="334" y="0"/>
                  <a:pt x="334" y="38"/>
                </a:cubicBezTo>
                <a:cubicBezTo>
                  <a:pt x="334" y="75"/>
                  <a:pt x="273" y="99"/>
                  <a:pt x="303" y="130"/>
                </a:cubicBezTo>
                <a:cubicBezTo>
                  <a:pt x="333" y="160"/>
                  <a:pt x="342" y="169"/>
                  <a:pt x="420" y="169"/>
                </a:cubicBezTo>
                <a:cubicBezTo>
                  <a:pt x="498" y="169"/>
                  <a:pt x="478" y="111"/>
                  <a:pt x="465" y="68"/>
                </a:cubicBezTo>
                <a:cubicBezTo>
                  <a:pt x="453" y="25"/>
                  <a:pt x="493" y="0"/>
                  <a:pt x="538" y="0"/>
                </a:cubicBezTo>
                <a:close/>
              </a:path>
            </a:pathLst>
          </a:custGeom>
          <a:solidFill>
            <a:schemeClr val="accent2"/>
          </a:solidFill>
          <a:ln w="28575" cmpd="sng">
            <a:solidFill>
              <a:schemeClr val="bg1"/>
            </a:solidFill>
            <a:round/>
            <a:headEnd/>
            <a:tailEnd/>
          </a:ln>
        </p:spPr>
        <p:txBody>
          <a:bodyPr/>
          <a:lstStyle>
            <a:defPPr>
              <a:defRPr lang="en-AU"/>
            </a:defPPr>
            <a:lvl1pPr algn="l" rtl="0" fontAlgn="base">
              <a:spcBef>
                <a:spcPct val="0"/>
              </a:spcBef>
              <a:spcAft>
                <a:spcPct val="0"/>
              </a:spcAft>
              <a:defRPr b="1" kern="1200">
                <a:solidFill>
                  <a:schemeClr val="tx1"/>
                </a:solidFill>
                <a:latin typeface="Arial" charset="0"/>
                <a:ea typeface="+mn-ea"/>
                <a:cs typeface="Arial" charset="0"/>
              </a:defRPr>
            </a:lvl1pPr>
            <a:lvl2pPr marL="457200" algn="l" rtl="0" fontAlgn="base">
              <a:spcBef>
                <a:spcPct val="0"/>
              </a:spcBef>
              <a:spcAft>
                <a:spcPct val="0"/>
              </a:spcAft>
              <a:defRPr b="1" kern="1200">
                <a:solidFill>
                  <a:schemeClr val="tx1"/>
                </a:solidFill>
                <a:latin typeface="Arial" charset="0"/>
                <a:ea typeface="+mn-ea"/>
                <a:cs typeface="Arial" charset="0"/>
              </a:defRPr>
            </a:lvl2pPr>
            <a:lvl3pPr marL="914400" algn="l" rtl="0" fontAlgn="base">
              <a:spcBef>
                <a:spcPct val="0"/>
              </a:spcBef>
              <a:spcAft>
                <a:spcPct val="0"/>
              </a:spcAft>
              <a:defRPr b="1" kern="1200">
                <a:solidFill>
                  <a:schemeClr val="tx1"/>
                </a:solidFill>
                <a:latin typeface="Arial" charset="0"/>
                <a:ea typeface="+mn-ea"/>
                <a:cs typeface="Arial" charset="0"/>
              </a:defRPr>
            </a:lvl3pPr>
            <a:lvl4pPr marL="1371600" algn="l" rtl="0" fontAlgn="base">
              <a:spcBef>
                <a:spcPct val="0"/>
              </a:spcBef>
              <a:spcAft>
                <a:spcPct val="0"/>
              </a:spcAft>
              <a:defRPr b="1" kern="1200">
                <a:solidFill>
                  <a:schemeClr val="tx1"/>
                </a:solidFill>
                <a:latin typeface="Arial" charset="0"/>
                <a:ea typeface="+mn-ea"/>
                <a:cs typeface="Arial" charset="0"/>
              </a:defRPr>
            </a:lvl4pPr>
            <a:lvl5pPr marL="1828800" algn="l" rtl="0" fontAlgn="base">
              <a:spcBef>
                <a:spcPct val="0"/>
              </a:spcBef>
              <a:spcAft>
                <a:spcPct val="0"/>
              </a:spcAft>
              <a:defRPr b="1" kern="1200">
                <a:solidFill>
                  <a:schemeClr val="tx1"/>
                </a:solidFill>
                <a:latin typeface="Arial" charset="0"/>
                <a:ea typeface="+mn-ea"/>
                <a:cs typeface="Arial" charset="0"/>
              </a:defRPr>
            </a:lvl5pPr>
            <a:lvl6pPr marL="2286000" algn="l" defTabSz="914400" rtl="0" eaLnBrk="1" latinLnBrk="0" hangingPunct="1">
              <a:defRPr b="1" kern="1200">
                <a:solidFill>
                  <a:schemeClr val="tx1"/>
                </a:solidFill>
                <a:latin typeface="Arial" charset="0"/>
                <a:ea typeface="+mn-ea"/>
                <a:cs typeface="Arial" charset="0"/>
              </a:defRPr>
            </a:lvl6pPr>
            <a:lvl7pPr marL="2743200" algn="l" defTabSz="914400" rtl="0" eaLnBrk="1" latinLnBrk="0" hangingPunct="1">
              <a:defRPr b="1" kern="1200">
                <a:solidFill>
                  <a:schemeClr val="tx1"/>
                </a:solidFill>
                <a:latin typeface="Arial" charset="0"/>
                <a:ea typeface="+mn-ea"/>
                <a:cs typeface="Arial" charset="0"/>
              </a:defRPr>
            </a:lvl7pPr>
            <a:lvl8pPr marL="3200400" algn="l" defTabSz="914400" rtl="0" eaLnBrk="1" latinLnBrk="0" hangingPunct="1">
              <a:defRPr b="1" kern="1200">
                <a:solidFill>
                  <a:schemeClr val="tx1"/>
                </a:solidFill>
                <a:latin typeface="Arial" charset="0"/>
                <a:ea typeface="+mn-ea"/>
                <a:cs typeface="Arial" charset="0"/>
              </a:defRPr>
            </a:lvl8pPr>
            <a:lvl9pPr marL="3657600" algn="l" defTabSz="914400" rtl="0" eaLnBrk="1" latinLnBrk="0" hangingPunct="1">
              <a:defRPr b="1" kern="1200">
                <a:solidFill>
                  <a:schemeClr val="tx1"/>
                </a:solidFill>
                <a:latin typeface="Arial" charset="0"/>
                <a:ea typeface="+mn-ea"/>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charset="0"/>
              <a:ea typeface="微软雅黑"/>
              <a:cs typeface="Arial" charset="0"/>
            </a:endParaRPr>
          </a:p>
        </p:txBody>
      </p:sp>
      <p:sp>
        <p:nvSpPr>
          <p:cNvPr id="7" name="Text Box 7">
            <a:extLst/>
          </p:cNvPr>
          <p:cNvSpPr txBox="1">
            <a:spLocks noChangeArrowheads="1"/>
          </p:cNvSpPr>
          <p:nvPr/>
        </p:nvSpPr>
        <p:spPr bwMode="auto">
          <a:xfrm>
            <a:off x="289456" y="2042968"/>
            <a:ext cx="3663403" cy="1815882"/>
          </a:xfrm>
          <a:prstGeom prst="rect">
            <a:avLst/>
          </a:prstGeom>
          <a:noFill/>
          <a:ln w="12700">
            <a:noFill/>
            <a:miter lim="800000"/>
            <a:headEnd/>
            <a:tailEnd/>
          </a:ln>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7F8FA9"/>
                </a:solidFill>
                <a:effectLst/>
                <a:uLnTx/>
                <a:uFillTx/>
                <a:latin typeface="Arial"/>
                <a:ea typeface="楷体_GB2312" pitchFamily="49" charset="-122"/>
                <a:cs typeface="+mn-cs"/>
              </a:rPr>
              <a:t>座谈会 </a:t>
            </a:r>
            <a:r>
              <a:rPr kumimoji="0" lang="en-US" altLang="zh-CN" sz="1600" b="1" i="0" u="none" strike="noStrike" kern="1200" cap="none" spc="0" normalizeH="0" baseline="0" noProof="0" dirty="0">
                <a:ln>
                  <a:noFill/>
                </a:ln>
                <a:solidFill>
                  <a:srgbClr val="7F8FA9"/>
                </a:solidFill>
                <a:effectLst/>
                <a:uLnTx/>
                <a:uFillTx/>
                <a:latin typeface="Arial"/>
                <a:ea typeface="楷体_GB2312" pitchFamily="49" charset="-122"/>
                <a:cs typeface="+mn-cs"/>
              </a:rPr>
              <a:t>:</a:t>
            </a:r>
            <a:endParaRPr kumimoji="0" lang="zh-CN" altLang="en-GB" sz="1600" b="1" i="0" u="none" strike="noStrike" kern="1200" cap="none" spc="0" normalizeH="0" baseline="0" noProof="0" dirty="0">
              <a:ln>
                <a:noFill/>
              </a:ln>
              <a:solidFill>
                <a:srgbClr val="7F8FA9"/>
              </a:solidFill>
              <a:effectLst/>
              <a:uLnTx/>
              <a:uFillTx/>
              <a:latin typeface="Arial"/>
              <a:ea typeface="楷体_GB2312" pitchFamily="49" charset="-122"/>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深入地了解被访者对婴童洗护产品的态度，体验，需求和期望。</a:t>
            </a:r>
            <a:r>
              <a:rPr kumimoji="0" lang="en-US" altLang="zh-CN" sz="1600" b="0" i="0" u="none" strike="noStrike" kern="1200" cap="none" spc="0" normalizeH="0" baseline="0" noProof="0" dirty="0">
                <a:ln>
                  <a:noFill/>
                </a:ln>
                <a:solidFill>
                  <a:srgbClr val="333333"/>
                </a:solidFill>
                <a:effectLst/>
                <a:uLnTx/>
                <a:uFillTx/>
                <a:latin typeface="Arial"/>
                <a:ea typeface="楷体_GB2312" pitchFamily="49" charset="-122"/>
                <a:cs typeface="+mn-cs"/>
              </a:rPr>
              <a:t>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得到被访者对于</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TVC</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脚本的反馈以及优化建议。</a:t>
            </a:r>
            <a:endParaRPr kumimoji="0" lang="en-US" altLang="zh-CN" sz="16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分析新系列产品的优劣势。</a:t>
            </a:r>
            <a:endParaRPr kumimoji="0" lang="en-US" altLang="zh-CN" sz="16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altLang="zh-CN" sz="16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8" name="Text Box 8">
            <a:extLst/>
          </p:cNvPr>
          <p:cNvSpPr txBox="1">
            <a:spLocks noChangeArrowheads="1"/>
          </p:cNvSpPr>
          <p:nvPr/>
        </p:nvSpPr>
        <p:spPr bwMode="auto">
          <a:xfrm>
            <a:off x="8699018" y="2073449"/>
            <a:ext cx="3229385" cy="1323439"/>
          </a:xfrm>
          <a:prstGeom prst="rect">
            <a:avLst/>
          </a:prstGeom>
          <a:noFill/>
          <a:ln w="12700">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9D90A0"/>
                </a:solidFill>
                <a:effectLst/>
                <a:uLnTx/>
                <a:uFillTx/>
                <a:latin typeface="Arial"/>
                <a:ea typeface="楷体_GB2312" pitchFamily="49" charset="-122"/>
                <a:cs typeface="+mn-cs"/>
              </a:rPr>
              <a:t>定量小问卷</a:t>
            </a:r>
            <a:r>
              <a:rPr kumimoji="0" lang="en-US" altLang="zh-CN" sz="1600" b="1" i="0" u="none" strike="noStrike" kern="1200" cap="none" spc="0" normalizeH="0" baseline="0" noProof="0" dirty="0">
                <a:ln>
                  <a:noFill/>
                </a:ln>
                <a:solidFill>
                  <a:srgbClr val="9D90A0"/>
                </a:solidFill>
                <a:effectLst/>
                <a:uLnTx/>
                <a:uFillTx/>
                <a:latin typeface="Arial"/>
                <a:ea typeface="楷体_GB2312" pitchFamily="49" charset="-122"/>
                <a:cs typeface="+mn-cs"/>
              </a:rPr>
              <a:t>:</a:t>
            </a:r>
            <a:endParaRPr kumimoji="0" lang="en-GB" altLang="zh-CN" sz="1600" b="1" i="0" u="none" strike="noStrike" kern="1200" cap="none" spc="0" normalizeH="0" baseline="0" noProof="0" dirty="0">
              <a:ln>
                <a:noFill/>
              </a:ln>
              <a:solidFill>
                <a:srgbClr val="9D90A0"/>
              </a:solidFill>
              <a:effectLst/>
              <a:uLnTx/>
              <a:uFillTx/>
              <a:latin typeface="Arial"/>
              <a:ea typeface="楷体_GB2312" pitchFamily="49"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提供可量化的数据来衡量被访者对于广告和新产品系列各个方面的接受程度和喜爱程度，并为其提供可优化的方向。</a:t>
            </a:r>
            <a:endParaRPr kumimoji="0" lang="en-GB" altLang="zh-CN" sz="1600" b="0" i="0" u="none" strike="noStrike" kern="1200" cap="none" spc="0" normalizeH="0" baseline="0" noProof="0" dirty="0">
              <a:ln>
                <a:noFill/>
              </a:ln>
              <a:solidFill>
                <a:srgbClr val="333333"/>
              </a:solidFill>
              <a:effectLst/>
              <a:uLnTx/>
              <a:uFillTx/>
              <a:latin typeface="Arial"/>
              <a:ea typeface="楷体_GB2312" pitchFamily="49" charset="-122"/>
              <a:cs typeface="+mn-cs"/>
            </a:endParaRPr>
          </a:p>
        </p:txBody>
      </p:sp>
      <p:grpSp>
        <p:nvGrpSpPr>
          <p:cNvPr id="9" name="Group 10">
            <a:extLst/>
          </p:cNvPr>
          <p:cNvGrpSpPr>
            <a:grpSpLocks/>
          </p:cNvGrpSpPr>
          <p:nvPr/>
        </p:nvGrpSpPr>
        <p:grpSpPr bwMode="auto">
          <a:xfrm>
            <a:off x="2410320" y="4597513"/>
            <a:ext cx="7985063" cy="1054100"/>
            <a:chOff x="396" y="3174"/>
            <a:chExt cx="4644" cy="664"/>
          </a:xfrm>
        </p:grpSpPr>
        <p:sp>
          <p:nvSpPr>
            <p:cNvPr id="10" name="Rectangle 11">
              <a:extLst/>
            </p:cNvPr>
            <p:cNvSpPr>
              <a:spLocks noChangeArrowheads="1"/>
            </p:cNvSpPr>
            <p:nvPr/>
          </p:nvSpPr>
          <p:spPr bwMode="auto">
            <a:xfrm>
              <a:off x="1306" y="3174"/>
              <a:ext cx="2760" cy="640"/>
            </a:xfrm>
            <a:prstGeom prst="rect">
              <a:avLst/>
            </a:prstGeom>
            <a:noFill/>
            <a:ln w="12700" algn="ctr">
              <a:noFill/>
              <a:miter lim="800000"/>
              <a:headEnd/>
              <a:tailEnd/>
            </a:ln>
          </p:spPr>
          <p:txBody>
            <a:bodyPr wrap="square">
              <a:spAutoFit/>
            </a:bodyPr>
            <a:lstStyle/>
            <a:p>
              <a:pPr marL="457200" marR="0" lvl="0" indent="-457200" algn="l" defTabSz="914400" rtl="0" eaLnBrk="1" fontAlgn="auto" latinLnBrk="0" hangingPunct="1">
                <a:lnSpc>
                  <a:spcPct val="100000"/>
                </a:lnSpc>
                <a:spcBef>
                  <a:spcPts val="0"/>
                </a:spcBef>
                <a:spcAft>
                  <a:spcPts val="0"/>
                </a:spcAft>
                <a:buClr>
                  <a:prstClr val="white"/>
                </a:buClr>
                <a:buSzTx/>
                <a:buFont typeface="Arial" panose="020B0604020202020204" pitchFamily="34" charset="0"/>
                <a:buChar char="•"/>
                <a:tabLst/>
                <a:defRPr/>
              </a:pPr>
              <a:r>
                <a:rPr kumimoji="0" lang="en-US" altLang="zh-CN" sz="2000" b="1" i="0" u="none" strike="noStrike" kern="1200" cap="none" spc="0" normalizeH="0" baseline="0" noProof="0" dirty="0">
                  <a:ln>
                    <a:noFill/>
                  </a:ln>
                  <a:solidFill>
                    <a:srgbClr val="333333"/>
                  </a:solidFill>
                  <a:effectLst/>
                  <a:uLnTx/>
                  <a:uFillTx/>
                  <a:latin typeface="微软雅黑"/>
                  <a:ea typeface="微软雅黑"/>
                  <a:cs typeface="+mn-cs"/>
                </a:rPr>
                <a:t>- </a:t>
              </a:r>
              <a:r>
                <a:rPr kumimoji="0" lang="zh-CN" altLang="en-US" sz="2000" b="1" i="0" u="none" strike="noStrike" kern="1200" cap="none" spc="0" normalizeH="0" baseline="0" noProof="0" dirty="0">
                  <a:ln>
                    <a:noFill/>
                  </a:ln>
                  <a:solidFill>
                    <a:srgbClr val="333333"/>
                  </a:solidFill>
                  <a:effectLst/>
                  <a:uLnTx/>
                  <a:uFillTx/>
                  <a:latin typeface="微软雅黑"/>
                  <a:ea typeface="微软雅黑"/>
                  <a:cs typeface="+mn-cs"/>
                </a:rPr>
                <a:t>了解婴童洗护品类与其消费者</a:t>
              </a:r>
            </a:p>
            <a:p>
              <a:pPr marL="457200" marR="0" lvl="0" indent="-457200" algn="l" defTabSz="914400" rtl="0" eaLnBrk="1" fontAlgn="auto" latinLnBrk="0" hangingPunct="1">
                <a:lnSpc>
                  <a:spcPct val="100000"/>
                </a:lnSpc>
                <a:spcBef>
                  <a:spcPts val="0"/>
                </a:spcBef>
                <a:spcAft>
                  <a:spcPts val="0"/>
                </a:spcAft>
                <a:buClr>
                  <a:prstClr val="white"/>
                </a:buClr>
                <a:buSzTx/>
                <a:buFont typeface="Arial" panose="020B0604020202020204" pitchFamily="34" charset="0"/>
                <a:buChar char="•"/>
                <a:tabLst/>
                <a:defRPr/>
              </a:pPr>
              <a:r>
                <a:rPr kumimoji="0" lang="en-US" altLang="zh-CN" sz="2000" b="1" i="0" u="none" strike="noStrike" kern="1200" cap="none" spc="0" normalizeH="0" baseline="0" noProof="0" dirty="0">
                  <a:ln>
                    <a:noFill/>
                  </a:ln>
                  <a:solidFill>
                    <a:srgbClr val="333333"/>
                  </a:solidFill>
                  <a:effectLst/>
                  <a:uLnTx/>
                  <a:uFillTx/>
                  <a:latin typeface="微软雅黑"/>
                  <a:ea typeface="微软雅黑"/>
                  <a:cs typeface="+mn-cs"/>
                </a:rPr>
                <a:t>- </a:t>
              </a:r>
              <a:r>
                <a:rPr kumimoji="0" lang="zh-CN" altLang="en-US" sz="2000" b="1" i="0" u="none" strike="noStrike" kern="1200" cap="none" spc="0" normalizeH="0" baseline="0" noProof="0" dirty="0">
                  <a:ln>
                    <a:noFill/>
                  </a:ln>
                  <a:solidFill>
                    <a:srgbClr val="333333"/>
                  </a:solidFill>
                  <a:effectLst/>
                  <a:uLnTx/>
                  <a:uFillTx/>
                  <a:latin typeface="微软雅黑"/>
                  <a:ea typeface="微软雅黑"/>
                  <a:cs typeface="+mn-cs"/>
                </a:rPr>
                <a:t>优化</a:t>
              </a:r>
              <a:r>
                <a:rPr kumimoji="0" lang="en-US" altLang="zh-CN" sz="2000" b="1" i="0" u="none" strike="noStrike" kern="1200" cap="none" spc="0" normalizeH="0" baseline="0" noProof="0" dirty="0">
                  <a:ln>
                    <a:noFill/>
                  </a:ln>
                  <a:solidFill>
                    <a:srgbClr val="333333"/>
                  </a:solidFill>
                  <a:effectLst/>
                  <a:uLnTx/>
                  <a:uFillTx/>
                  <a:latin typeface="微软雅黑"/>
                  <a:ea typeface="微软雅黑"/>
                  <a:cs typeface="+mn-cs"/>
                </a:rPr>
                <a:t>TVC</a:t>
              </a:r>
              <a:r>
                <a:rPr kumimoji="0" lang="zh-CN" altLang="en-US" sz="2000" b="1" i="0" u="none" strike="noStrike" kern="1200" cap="none" spc="0" normalizeH="0" baseline="0" noProof="0" dirty="0">
                  <a:ln>
                    <a:noFill/>
                  </a:ln>
                  <a:solidFill>
                    <a:srgbClr val="333333"/>
                  </a:solidFill>
                  <a:effectLst/>
                  <a:uLnTx/>
                  <a:uFillTx/>
                  <a:latin typeface="微软雅黑"/>
                  <a:ea typeface="微软雅黑"/>
                  <a:cs typeface="+mn-cs"/>
                </a:rPr>
                <a:t>脚本</a:t>
              </a:r>
              <a:endParaRPr kumimoji="0" lang="en-US" altLang="zh-CN" sz="2000" b="1" i="0" u="none" strike="noStrike" kern="1200" cap="none" spc="0" normalizeH="0" baseline="0" noProof="0" dirty="0">
                <a:ln>
                  <a:noFill/>
                </a:ln>
                <a:solidFill>
                  <a:srgbClr val="333333"/>
                </a:solidFill>
                <a:effectLst/>
                <a:uLnTx/>
                <a:uFillTx/>
                <a:latin typeface="微软雅黑"/>
                <a:ea typeface="微软雅黑"/>
                <a:cs typeface="+mn-cs"/>
              </a:endParaRPr>
            </a:p>
            <a:p>
              <a:pPr marL="457200" marR="0" lvl="0" indent="-457200" algn="l" defTabSz="914400" rtl="0" eaLnBrk="1" fontAlgn="auto" latinLnBrk="0" hangingPunct="1">
                <a:lnSpc>
                  <a:spcPct val="100000"/>
                </a:lnSpc>
                <a:spcBef>
                  <a:spcPts val="0"/>
                </a:spcBef>
                <a:spcAft>
                  <a:spcPts val="0"/>
                </a:spcAft>
                <a:buClr>
                  <a:prstClr val="white"/>
                </a:buClr>
                <a:buSzTx/>
                <a:buFont typeface="Arial" panose="020B0604020202020204" pitchFamily="34" charset="0"/>
                <a:buChar char="•"/>
                <a:tabLst/>
                <a:defRPr/>
              </a:pPr>
              <a:r>
                <a:rPr kumimoji="0" lang="en-US" altLang="zh-CN" sz="2000" b="1" i="0" u="none" strike="noStrike" kern="1200" cap="none" spc="0" normalizeH="0" baseline="0" noProof="0" dirty="0">
                  <a:ln>
                    <a:noFill/>
                  </a:ln>
                  <a:solidFill>
                    <a:srgbClr val="333333"/>
                  </a:solidFill>
                  <a:effectLst/>
                  <a:uLnTx/>
                  <a:uFillTx/>
                  <a:latin typeface="微软雅黑"/>
                  <a:ea typeface="微软雅黑"/>
                  <a:cs typeface="+mn-cs"/>
                </a:rPr>
                <a:t>-</a:t>
              </a:r>
              <a:r>
                <a:rPr kumimoji="0" lang="zh-CN" altLang="en-US" sz="2000" b="1" i="0" u="none" strike="noStrike" kern="1200" cap="none" spc="0" normalizeH="0" baseline="0" noProof="0" dirty="0">
                  <a:ln>
                    <a:noFill/>
                  </a:ln>
                  <a:solidFill>
                    <a:srgbClr val="333333"/>
                  </a:solidFill>
                  <a:effectLst/>
                  <a:uLnTx/>
                  <a:uFillTx/>
                  <a:latin typeface="微软雅黑"/>
                  <a:ea typeface="微软雅黑"/>
                  <a:cs typeface="+mn-cs"/>
                </a:rPr>
                <a:t>了解消费者对产品态度和反馈</a:t>
              </a:r>
              <a:endParaRPr kumimoji="0" lang="en-US" altLang="zh-CN" sz="2000" b="1" i="0" u="none" strike="noStrike" kern="1200" cap="none" spc="0" normalizeH="0" baseline="0" noProof="0" dirty="0">
                <a:ln>
                  <a:noFill/>
                </a:ln>
                <a:solidFill>
                  <a:srgbClr val="333333"/>
                </a:solidFill>
                <a:effectLst/>
                <a:uLnTx/>
                <a:uFillTx/>
                <a:latin typeface="Arial"/>
                <a:ea typeface="宋体" pitchFamily="2" charset="-122"/>
                <a:cs typeface="+mn-cs"/>
              </a:endParaRPr>
            </a:p>
          </p:txBody>
        </p:sp>
        <p:sp>
          <p:nvSpPr>
            <p:cNvPr id="11" name="AutoShape 12">
              <a:extLst/>
            </p:cNvPr>
            <p:cNvSpPr>
              <a:spLocks noChangeArrowheads="1"/>
            </p:cNvSpPr>
            <p:nvPr/>
          </p:nvSpPr>
          <p:spPr bwMode="auto">
            <a:xfrm>
              <a:off x="396" y="3174"/>
              <a:ext cx="998" cy="664"/>
            </a:xfrm>
            <a:prstGeom prst="rightArrow">
              <a:avLst>
                <a:gd name="adj1" fmla="val 74694"/>
                <a:gd name="adj2" fmla="val 64908"/>
              </a:avLst>
            </a:prstGeom>
            <a:solidFill>
              <a:schemeClr val="accent2"/>
            </a:solidFill>
            <a:ln w="9525" algn="ctr">
              <a:no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2" name="AutoShape 13">
              <a:extLst/>
            </p:cNvPr>
            <p:cNvSpPr>
              <a:spLocks noChangeArrowheads="1"/>
            </p:cNvSpPr>
            <p:nvPr/>
          </p:nvSpPr>
          <p:spPr bwMode="auto">
            <a:xfrm flipH="1">
              <a:off x="4042" y="3174"/>
              <a:ext cx="998" cy="664"/>
            </a:xfrm>
            <a:prstGeom prst="rightArrow">
              <a:avLst>
                <a:gd name="adj1" fmla="val 74694"/>
                <a:gd name="adj2" fmla="val 64908"/>
              </a:avLst>
            </a:prstGeom>
            <a:solidFill>
              <a:srgbClr val="EFD661"/>
            </a:solidFill>
            <a:ln w="9525" algn="ctr">
              <a:no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微软雅黑"/>
                <a:cs typeface="+mn-cs"/>
              </a:endParaRPr>
            </a:p>
          </p:txBody>
        </p:sp>
      </p:grpSp>
    </p:spTree>
    <p:extLst>
      <p:ext uri="{BB962C8B-B14F-4D97-AF65-F5344CB8AC3E}">
        <p14:creationId xmlns:p14="http://schemas.microsoft.com/office/powerpoint/2010/main" val="167355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Bottom)">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rrow: Pentagon 7">
            <a:extLst/>
          </p:cNvPr>
          <p:cNvSpPr/>
          <p:nvPr/>
        </p:nvSpPr>
        <p:spPr bwMode="ltGray">
          <a:xfrm>
            <a:off x="5864042" y="1539335"/>
            <a:ext cx="4562390" cy="421421"/>
          </a:xfrm>
          <a:prstGeom prst="homePlate">
            <a:avLst/>
          </a:prstGeom>
          <a:solidFill>
            <a:srgbClr val="00B2DE"/>
          </a:solidFill>
          <a:ln>
            <a:noFill/>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rgbClr val="FFFFFF"/>
                </a:solidFill>
                <a:effectLst/>
                <a:uLnTx/>
                <a:uFillTx/>
                <a:latin typeface="Arial"/>
                <a:ea typeface="微软雅黑"/>
                <a:cs typeface="+mn-cs"/>
              </a:rPr>
              <a:t>现场定量小问卷</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D3DB80-B894-403A-B48E-6FDC1A72010E}" type="slidenum">
              <a:rPr kumimoji="0" lang="zh-CN" altLang="en-US" sz="1000" b="0" i="0" u="none" strike="noStrike" kern="1200" cap="none" spc="0" normalizeH="0" baseline="0" noProof="0" smtClean="0">
                <a:ln>
                  <a:noFill/>
                </a:ln>
                <a:solidFill>
                  <a:prstClr val="black">
                    <a:lumMod val="50000"/>
                    <a:lumOff val="50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000" b="0" i="0" u="none" strike="noStrike" kern="1200" cap="none" spc="0" normalizeH="0" baseline="0" noProof="0">
              <a:ln>
                <a:noFill/>
              </a:ln>
              <a:solidFill>
                <a:prstClr val="black">
                  <a:lumMod val="50000"/>
                  <a:lumOff val="50000"/>
                </a:prstClr>
              </a:solidFill>
              <a:effectLst/>
              <a:uLnTx/>
              <a:uFillTx/>
              <a:latin typeface="Arial"/>
              <a:ea typeface="微软雅黑"/>
              <a:cs typeface="+mn-cs"/>
            </a:endParaRPr>
          </a:p>
        </p:txBody>
      </p:sp>
      <p:sp>
        <p:nvSpPr>
          <p:cNvPr id="3" name="Title 2"/>
          <p:cNvSpPr>
            <a:spLocks noGrp="1"/>
          </p:cNvSpPr>
          <p:nvPr>
            <p:ph type="title"/>
          </p:nvPr>
        </p:nvSpPr>
        <p:spPr/>
        <p:txBody>
          <a:bodyPr/>
          <a:lstStyle/>
          <a:p>
            <a:r>
              <a:rPr lang="zh-CN" altLang="en-US" dirty="0"/>
              <a:t>调研框架和覆盖内容</a:t>
            </a:r>
            <a:endParaRPr lang="en-US" dirty="0"/>
          </a:p>
        </p:txBody>
      </p:sp>
      <p:sp>
        <p:nvSpPr>
          <p:cNvPr id="6" name="Arrow: Chevron 9">
            <a:extLst>
              <a:ext uri="{FF2B5EF4-FFF2-40B4-BE49-F238E27FC236}">
                <a16:creationId xmlns:a16="http://schemas.microsoft.com/office/drawing/2014/main" id="{06BB6C5C-07CE-4C26-BABC-01F812E94899}"/>
              </a:ext>
            </a:extLst>
          </p:cNvPr>
          <p:cNvSpPr/>
          <p:nvPr/>
        </p:nvSpPr>
        <p:spPr bwMode="ltGray">
          <a:xfrm>
            <a:off x="1019622" y="1539335"/>
            <a:ext cx="5075583" cy="421421"/>
          </a:xfrm>
          <a:prstGeom prst="chevron">
            <a:avLst/>
          </a:prstGeom>
          <a:solidFill>
            <a:srgbClr val="2C81AA"/>
          </a:solidFill>
          <a:ln>
            <a:noFill/>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rgbClr val="FFFFFF"/>
                </a:solidFill>
                <a:effectLst/>
                <a:uLnTx/>
                <a:uFillTx/>
                <a:latin typeface="Arial"/>
                <a:ea typeface="微软雅黑"/>
                <a:cs typeface="+mn-cs"/>
              </a:rPr>
              <a:t>座谈会</a:t>
            </a:r>
            <a:r>
              <a:rPr kumimoji="0" lang="en-US" altLang="zh-CN" sz="2000" b="1" i="0" u="none" strike="noStrike" kern="1200" cap="none" spc="0" normalizeH="0" baseline="0" noProof="0" dirty="0">
                <a:ln>
                  <a:noFill/>
                </a:ln>
                <a:solidFill>
                  <a:srgbClr val="FFFFFF"/>
                </a:solidFill>
                <a:effectLst/>
                <a:uLnTx/>
                <a:uFillTx/>
                <a:latin typeface="Arial"/>
                <a:ea typeface="微软雅黑"/>
                <a:cs typeface="+mn-cs"/>
              </a:rPr>
              <a:t> (2</a:t>
            </a:r>
            <a:r>
              <a:rPr kumimoji="0" lang="zh-CN" altLang="en-US" sz="2000" b="1" i="0" u="none" strike="noStrike" kern="1200" cap="none" spc="0" normalizeH="0" baseline="0" noProof="0" dirty="0">
                <a:ln>
                  <a:noFill/>
                </a:ln>
                <a:solidFill>
                  <a:srgbClr val="FFFFFF"/>
                </a:solidFill>
                <a:effectLst/>
                <a:uLnTx/>
                <a:uFillTx/>
                <a:latin typeface="Arial"/>
                <a:ea typeface="微软雅黑"/>
                <a:cs typeface="+mn-cs"/>
              </a:rPr>
              <a:t>小时／组</a:t>
            </a:r>
            <a:r>
              <a:rPr kumimoji="0" lang="en-US" altLang="zh-CN" sz="2000" b="1" i="0" u="none" strike="noStrike" kern="1200" cap="none" spc="0" normalizeH="0" baseline="0" noProof="0" dirty="0">
                <a:ln>
                  <a:noFill/>
                </a:ln>
                <a:solidFill>
                  <a:srgbClr val="FFFFFF"/>
                </a:solidFill>
                <a:effectLst/>
                <a:uLnTx/>
                <a:uFillTx/>
                <a:latin typeface="Arial"/>
                <a:ea typeface="微软雅黑"/>
                <a:cs typeface="+mn-cs"/>
              </a:rPr>
              <a:t>)</a:t>
            </a:r>
            <a:endParaRPr kumimoji="0" lang="zh-CN" altLang="en-US" sz="2000" b="1" i="0" u="none" strike="noStrike" kern="1200" cap="none" spc="0" normalizeH="0" baseline="0" noProof="0" dirty="0" err="1">
              <a:ln>
                <a:noFill/>
              </a:ln>
              <a:solidFill>
                <a:srgbClr val="FFFFFF"/>
              </a:solidFill>
              <a:effectLst/>
              <a:uLnTx/>
              <a:uFillTx/>
              <a:latin typeface="Arial"/>
              <a:ea typeface="微软雅黑"/>
              <a:cs typeface="+mn-cs"/>
            </a:endParaRPr>
          </a:p>
        </p:txBody>
      </p:sp>
      <p:sp>
        <p:nvSpPr>
          <p:cNvPr id="8" name="TextBox 7">
            <a:extLst>
              <a:ext uri="{FF2B5EF4-FFF2-40B4-BE49-F238E27FC236}">
                <a16:creationId xmlns:a16="http://schemas.microsoft.com/office/drawing/2014/main" id="{C7F3FE61-1506-4F21-A0B1-A6B4877EBD06}"/>
              </a:ext>
            </a:extLst>
          </p:cNvPr>
          <p:cNvSpPr txBox="1"/>
          <p:nvPr/>
        </p:nvSpPr>
        <p:spPr>
          <a:xfrm>
            <a:off x="1179064" y="2135783"/>
            <a:ext cx="4684978" cy="375487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solidFill>
                <a:effectLst/>
                <a:uLnTx/>
                <a:uFillTx/>
                <a:latin typeface="Arial"/>
                <a:ea typeface="微软雅黑"/>
                <a:cs typeface="+mn-cs"/>
              </a:rPr>
              <a:t>洗护产品需求和机遇</a:t>
            </a:r>
            <a:endParaRPr kumimoji="0" lang="en-US" altLang="zh-CN" sz="1600" b="1"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宝宝洗护产品是如何选择的？妈妈们有哪些需求？现有产品如何满足妈妈们的需求？</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妈妈和宝宝们有哪些需求未被满足？</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目前产品有什么不满意的地方？希望有什么改进或者想要什么样的新产品？</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solidFill>
                <a:effectLst/>
                <a:uLnTx/>
                <a:uFillTx/>
                <a:latin typeface="Arial"/>
                <a:ea typeface="微软雅黑"/>
                <a:cs typeface="+mn-cs"/>
              </a:rPr>
              <a:t>广告评估</a:t>
            </a:r>
            <a:endParaRPr kumimoji="0" lang="en-US" altLang="zh-CN" sz="1600" b="1"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每个广告整体上给人什么样的感觉？</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广告的清新度， 相关新和可信度</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广告元素（</a:t>
            </a:r>
            <a:r>
              <a:rPr kumimoji="0" lang="zh-CN" altLang="zh-CN" sz="1400" b="0" i="0" u="none" strike="noStrike" kern="1200" cap="none" spc="0" normalizeH="0" baseline="0" noProof="0" dirty="0">
                <a:ln>
                  <a:noFill/>
                </a:ln>
                <a:solidFill>
                  <a:prstClr val="black"/>
                </a:solidFill>
                <a:effectLst/>
                <a:uLnTx/>
                <a:uFillTx/>
                <a:latin typeface="Arial"/>
                <a:ea typeface="微软雅黑"/>
                <a:cs typeface="+mn-cs"/>
              </a:rPr>
              <a:t>场景、画面、语句、产品功能点</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）是否吸引？</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综合以上评估点， 选出最佳广告并进行优化？</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solidFill>
                <a:effectLst/>
                <a:uLnTx/>
                <a:uFillTx/>
                <a:latin typeface="Arial"/>
                <a:ea typeface="微软雅黑"/>
                <a:cs typeface="+mn-cs"/>
              </a:rPr>
              <a:t>产品反馈</a:t>
            </a:r>
            <a:endParaRPr kumimoji="0" lang="en-US" altLang="zh-CN" sz="1600" b="1"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对于新系列有什么看法？产品喜好和接受度？</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如何帮助产品获得更好的关注？在什么样的情况下会选择购买这两个明星产品？</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相比于其他同类产品是否有优势？ 产品价格的接受度如何？</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4" name="Rectangle 3"/>
          <p:cNvSpPr/>
          <p:nvPr/>
        </p:nvSpPr>
        <p:spPr>
          <a:xfrm>
            <a:off x="5935080" y="2135783"/>
            <a:ext cx="4130463" cy="181588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1-10</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分内 （</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1</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分最低，</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10</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分最高）对于测试广告和测试产品进行量性评估</a:t>
            </a:r>
            <a:endParaRPr kumimoji="0" lang="en-US" altLang="zh-CN" sz="16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在问卷上分别给每个广告的总体印象，信息清新度，相关性，可信度和特别程度打分。</a:t>
            </a:r>
            <a:endParaRPr kumimoji="0" lang="en-US" altLang="zh-CN" sz="16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在问卷上分别给每个明星产品的喜好度、可信度、产品价格接受度打分。</a:t>
            </a:r>
          </a:p>
        </p:txBody>
      </p:sp>
    </p:spTree>
    <p:extLst>
      <p:ext uri="{BB962C8B-B14F-4D97-AF65-F5344CB8AC3E}">
        <p14:creationId xmlns:p14="http://schemas.microsoft.com/office/powerpoint/2010/main" val="16803884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D3DB80-B894-403A-B48E-6FDC1A72010E}" type="slidenum">
              <a:rPr kumimoji="0" lang="zh-CN" altLang="en-US" sz="1000" b="0" i="0" u="none" strike="noStrike" kern="1200" cap="none" spc="0" normalizeH="0" baseline="0" noProof="0" smtClean="0">
                <a:ln>
                  <a:noFill/>
                </a:ln>
                <a:solidFill>
                  <a:prstClr val="black">
                    <a:lumMod val="50000"/>
                    <a:lumOff val="50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000" b="0" i="0" u="none" strike="noStrike" kern="1200" cap="none" spc="0" normalizeH="0" baseline="0" noProof="0">
              <a:ln>
                <a:noFill/>
              </a:ln>
              <a:solidFill>
                <a:prstClr val="black">
                  <a:lumMod val="50000"/>
                  <a:lumOff val="50000"/>
                </a:prstClr>
              </a:solidFill>
              <a:effectLst/>
              <a:uLnTx/>
              <a:uFillTx/>
              <a:latin typeface="Arial"/>
              <a:ea typeface="微软雅黑"/>
              <a:cs typeface="+mn-cs"/>
            </a:endParaRPr>
          </a:p>
        </p:txBody>
      </p:sp>
      <p:sp>
        <p:nvSpPr>
          <p:cNvPr id="3" name="Title 2"/>
          <p:cNvSpPr>
            <a:spLocks noGrp="1"/>
          </p:cNvSpPr>
          <p:nvPr>
            <p:ph type="title"/>
          </p:nvPr>
        </p:nvSpPr>
        <p:spPr/>
        <p:txBody>
          <a:bodyPr/>
          <a:lstStyle/>
          <a:p>
            <a:r>
              <a:rPr lang="en-US" altLang="zh-CN" dirty="0"/>
              <a:t>TVC</a:t>
            </a:r>
            <a:r>
              <a:rPr lang="zh-CN" altLang="en-US" dirty="0"/>
              <a:t>脚本测试框架</a:t>
            </a:r>
            <a:endParaRPr lang="en-US" dirty="0"/>
          </a:p>
        </p:txBody>
      </p:sp>
      <p:sp>
        <p:nvSpPr>
          <p:cNvPr id="5" name="Rectangle 145"/>
          <p:cNvSpPr/>
          <p:nvPr>
            <p:custDataLst>
              <p:tags r:id="rId1"/>
            </p:custDataLst>
          </p:nvPr>
        </p:nvSpPr>
        <p:spPr>
          <a:xfrm>
            <a:off x="1814149" y="3746649"/>
            <a:ext cx="1699683" cy="206375"/>
          </a:xfrm>
          <a:prstGeom prst="rect">
            <a:avLst/>
          </a:prstGeom>
          <a:noFill/>
          <a:ln w="9525" cap="flat" cmpd="sng" algn="ctr">
            <a:noFill/>
            <a:prstDash val="solid"/>
          </a:ln>
          <a:effectLst/>
        </p:spPr>
        <p:txBody>
          <a:bodyPr lIns="40636" tIns="40636" rIns="40636" bIns="40636"/>
          <a:lstStyle/>
          <a:p>
            <a:pPr marL="0" marR="0" lvl="0" indent="0" algn="ctr" defTabSz="812719"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50000"/>
                    <a:lumOff val="50000"/>
                  </a:prstClr>
                </a:solidFill>
                <a:effectLst/>
                <a:uLnTx/>
                <a:uFillTx/>
                <a:latin typeface="Arial"/>
                <a:ea typeface="微软雅黑"/>
                <a:cs typeface="+mn-cs"/>
              </a:rPr>
              <a:t>独特性</a:t>
            </a:r>
            <a:endParaRPr kumimoji="0" lang="en-US" sz="1400" b="0" i="0" u="none" strike="noStrike" kern="0" cap="none" spc="0" normalizeH="0" baseline="0" noProof="0" dirty="0">
              <a:ln>
                <a:noFill/>
              </a:ln>
              <a:solidFill>
                <a:prstClr val="black">
                  <a:lumMod val="50000"/>
                  <a:lumOff val="50000"/>
                </a:prstClr>
              </a:solidFill>
              <a:effectLst/>
              <a:uLnTx/>
              <a:uFillTx/>
              <a:latin typeface="Arial"/>
              <a:ea typeface="微软雅黑"/>
              <a:cs typeface="+mn-cs"/>
            </a:endParaRPr>
          </a:p>
        </p:txBody>
      </p:sp>
      <p:sp>
        <p:nvSpPr>
          <p:cNvPr id="6" name="Rectangle 146"/>
          <p:cNvSpPr/>
          <p:nvPr>
            <p:custDataLst>
              <p:tags r:id="rId2"/>
            </p:custDataLst>
          </p:nvPr>
        </p:nvSpPr>
        <p:spPr>
          <a:xfrm>
            <a:off x="359999" y="3746649"/>
            <a:ext cx="1699684" cy="206375"/>
          </a:xfrm>
          <a:prstGeom prst="rect">
            <a:avLst/>
          </a:prstGeom>
          <a:noFill/>
          <a:ln w="9525" cap="flat" cmpd="sng" algn="ctr">
            <a:noFill/>
            <a:prstDash val="solid"/>
          </a:ln>
          <a:effectLst/>
        </p:spPr>
        <p:txBody>
          <a:bodyPr lIns="40636" tIns="40636" rIns="40636" bIns="40636"/>
          <a:lstStyle/>
          <a:p>
            <a:pPr marL="0" marR="0" lvl="0" indent="0" algn="ctr" defTabSz="812719"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50000"/>
                    <a:lumOff val="50000"/>
                  </a:prstClr>
                </a:solidFill>
                <a:effectLst/>
                <a:uLnTx/>
                <a:uFillTx/>
                <a:latin typeface="Arial"/>
                <a:ea typeface="微软雅黑"/>
                <a:cs typeface="+mn-cs"/>
              </a:rPr>
              <a:t>理解</a:t>
            </a:r>
            <a:endParaRPr kumimoji="0" lang="en-US" sz="1400" b="0" i="0" u="none" strike="noStrike" kern="0" cap="none" spc="0" normalizeH="0" baseline="0" noProof="0" dirty="0">
              <a:ln>
                <a:noFill/>
              </a:ln>
              <a:solidFill>
                <a:prstClr val="black">
                  <a:lumMod val="50000"/>
                  <a:lumOff val="50000"/>
                </a:prstClr>
              </a:solidFill>
              <a:effectLst/>
              <a:uLnTx/>
              <a:uFillTx/>
              <a:latin typeface="Arial"/>
              <a:ea typeface="微软雅黑"/>
              <a:cs typeface="+mn-cs"/>
            </a:endParaRPr>
          </a:p>
        </p:txBody>
      </p:sp>
      <p:sp>
        <p:nvSpPr>
          <p:cNvPr id="7" name="Rectangle 147"/>
          <p:cNvSpPr/>
          <p:nvPr>
            <p:custDataLst>
              <p:tags r:id="rId3"/>
            </p:custDataLst>
          </p:nvPr>
        </p:nvSpPr>
        <p:spPr>
          <a:xfrm>
            <a:off x="1052149" y="3976835"/>
            <a:ext cx="1699683" cy="204788"/>
          </a:xfrm>
          <a:prstGeom prst="rect">
            <a:avLst/>
          </a:prstGeom>
          <a:noFill/>
          <a:ln w="9525" cap="flat" cmpd="sng" algn="ctr">
            <a:noFill/>
            <a:prstDash val="solid"/>
          </a:ln>
          <a:effectLst/>
        </p:spPr>
        <p:txBody>
          <a:bodyPr lIns="40636" tIns="40636" rIns="40636" bIns="40636"/>
          <a:lstStyle/>
          <a:p>
            <a:pPr marL="0" marR="0" lvl="0" indent="0" algn="ctr" defTabSz="812719"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50000"/>
                    <a:lumOff val="50000"/>
                  </a:prstClr>
                </a:solidFill>
                <a:effectLst/>
                <a:uLnTx/>
                <a:uFillTx/>
                <a:latin typeface="Arial"/>
                <a:ea typeface="微软雅黑"/>
                <a:cs typeface="+mn-cs"/>
              </a:rPr>
              <a:t>可信度</a:t>
            </a:r>
            <a:endParaRPr kumimoji="0" lang="en-US" sz="1400" b="0" i="0" u="none" strike="noStrike" kern="0" cap="none" spc="0" normalizeH="0" baseline="0" noProof="0" dirty="0">
              <a:ln>
                <a:noFill/>
              </a:ln>
              <a:solidFill>
                <a:prstClr val="black">
                  <a:lumMod val="50000"/>
                  <a:lumOff val="50000"/>
                </a:prstClr>
              </a:solidFill>
              <a:effectLst/>
              <a:uLnTx/>
              <a:uFillTx/>
              <a:latin typeface="Arial"/>
              <a:ea typeface="微软雅黑"/>
              <a:cs typeface="+mn-cs"/>
            </a:endParaRPr>
          </a:p>
        </p:txBody>
      </p:sp>
      <p:sp>
        <p:nvSpPr>
          <p:cNvPr id="8" name="Rectangle 148"/>
          <p:cNvSpPr/>
          <p:nvPr>
            <p:custDataLst>
              <p:tags r:id="rId4"/>
            </p:custDataLst>
          </p:nvPr>
        </p:nvSpPr>
        <p:spPr>
          <a:xfrm>
            <a:off x="7215877" y="3732360"/>
            <a:ext cx="1026583" cy="204788"/>
          </a:xfrm>
          <a:prstGeom prst="rect">
            <a:avLst/>
          </a:prstGeom>
          <a:noFill/>
          <a:ln w="9525" cap="flat" cmpd="sng" algn="ctr">
            <a:noFill/>
            <a:prstDash val="solid"/>
          </a:ln>
          <a:effectLst/>
        </p:spPr>
        <p:txBody>
          <a:bodyPr lIns="40636" tIns="40636" rIns="40636" bIns="40636"/>
          <a:lstStyle/>
          <a:p>
            <a:pPr marL="0" marR="0" lvl="0" indent="0" algn="ctr" defTabSz="812719"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50000"/>
                    <a:lumOff val="50000"/>
                  </a:prstClr>
                </a:solidFill>
                <a:effectLst/>
                <a:uLnTx/>
                <a:uFillTx/>
                <a:latin typeface="Arial"/>
                <a:ea typeface="微软雅黑"/>
                <a:cs typeface="+mn-cs"/>
              </a:rPr>
              <a:t>购买意向</a:t>
            </a:r>
            <a:endParaRPr kumimoji="0" lang="en-US" sz="1400" b="0" i="0" u="none" strike="noStrike" kern="0" cap="none" spc="0" normalizeH="0" baseline="0" noProof="0" dirty="0">
              <a:ln>
                <a:noFill/>
              </a:ln>
              <a:solidFill>
                <a:prstClr val="black">
                  <a:lumMod val="50000"/>
                  <a:lumOff val="50000"/>
                </a:prstClr>
              </a:solidFill>
              <a:effectLst/>
              <a:uLnTx/>
              <a:uFillTx/>
              <a:latin typeface="Arial"/>
              <a:ea typeface="微软雅黑"/>
              <a:cs typeface="+mn-cs"/>
            </a:endParaRPr>
          </a:p>
        </p:txBody>
      </p:sp>
      <p:sp>
        <p:nvSpPr>
          <p:cNvPr id="9" name="Rectangle 149"/>
          <p:cNvSpPr/>
          <p:nvPr>
            <p:custDataLst>
              <p:tags r:id="rId5"/>
            </p:custDataLst>
          </p:nvPr>
        </p:nvSpPr>
        <p:spPr>
          <a:xfrm>
            <a:off x="6127910" y="3732359"/>
            <a:ext cx="1706033" cy="588201"/>
          </a:xfrm>
          <a:prstGeom prst="rect">
            <a:avLst/>
          </a:prstGeom>
          <a:noFill/>
          <a:ln w="9525" cap="flat" cmpd="sng" algn="ctr">
            <a:noFill/>
            <a:prstDash val="solid"/>
          </a:ln>
          <a:effectLst/>
        </p:spPr>
        <p:txBody>
          <a:bodyPr lIns="40636" tIns="40636" rIns="40636" bIns="40636"/>
          <a:lstStyle/>
          <a:p>
            <a:pPr marL="0" marR="0" lvl="0" indent="0" algn="ctr" defTabSz="812719"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50000"/>
                    <a:lumOff val="50000"/>
                  </a:prstClr>
                </a:solidFill>
                <a:effectLst/>
                <a:uLnTx/>
                <a:uFillTx/>
                <a:latin typeface="Arial"/>
                <a:ea typeface="微软雅黑"/>
                <a:cs typeface="+mn-cs"/>
              </a:rPr>
              <a:t>性价比</a:t>
            </a:r>
            <a:endParaRPr kumimoji="0" lang="en-US" sz="1400" b="0" i="0" u="none" strike="noStrike" kern="0" cap="none" spc="0" normalizeH="0" baseline="0" noProof="0" dirty="0">
              <a:ln>
                <a:noFill/>
              </a:ln>
              <a:solidFill>
                <a:prstClr val="black">
                  <a:lumMod val="50000"/>
                  <a:lumOff val="50000"/>
                </a:prstClr>
              </a:solidFill>
              <a:effectLst/>
              <a:uLnTx/>
              <a:uFillTx/>
              <a:latin typeface="Arial"/>
              <a:ea typeface="微软雅黑"/>
              <a:cs typeface="+mn-cs"/>
            </a:endParaRPr>
          </a:p>
        </p:txBody>
      </p:sp>
      <p:sp>
        <p:nvSpPr>
          <p:cNvPr id="10" name="Rectangle 150"/>
          <p:cNvSpPr/>
          <p:nvPr>
            <p:custDataLst>
              <p:tags r:id="rId6"/>
            </p:custDataLst>
          </p:nvPr>
        </p:nvSpPr>
        <p:spPr>
          <a:xfrm>
            <a:off x="4614496" y="3754586"/>
            <a:ext cx="1026584" cy="206375"/>
          </a:xfrm>
          <a:prstGeom prst="rect">
            <a:avLst/>
          </a:prstGeom>
          <a:noFill/>
          <a:ln w="9525" cap="flat" cmpd="sng" algn="ctr">
            <a:noFill/>
            <a:prstDash val="solid"/>
          </a:ln>
          <a:effectLst/>
        </p:spPr>
        <p:txBody>
          <a:bodyPr lIns="40636" tIns="40636" rIns="40636" bIns="40636"/>
          <a:lstStyle/>
          <a:p>
            <a:pPr marL="0" marR="0" lvl="0" indent="0" algn="ctr" defTabSz="812719"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50000"/>
                    <a:lumOff val="50000"/>
                  </a:prstClr>
                </a:solidFill>
                <a:effectLst/>
                <a:uLnTx/>
                <a:uFillTx/>
                <a:latin typeface="Arial"/>
                <a:ea typeface="微软雅黑"/>
                <a:cs typeface="+mn-cs"/>
              </a:rPr>
              <a:t>兴奋度</a:t>
            </a:r>
            <a:endParaRPr kumimoji="0" lang="en-US" sz="1400" b="0" i="0" u="none" strike="noStrike" kern="0" cap="none" spc="0" normalizeH="0" baseline="0" noProof="0" dirty="0">
              <a:ln>
                <a:noFill/>
              </a:ln>
              <a:solidFill>
                <a:prstClr val="black">
                  <a:lumMod val="50000"/>
                  <a:lumOff val="50000"/>
                </a:prstClr>
              </a:solidFill>
              <a:effectLst/>
              <a:uLnTx/>
              <a:uFillTx/>
              <a:latin typeface="Arial"/>
              <a:ea typeface="微软雅黑"/>
              <a:cs typeface="+mn-cs"/>
            </a:endParaRPr>
          </a:p>
        </p:txBody>
      </p:sp>
      <p:sp>
        <p:nvSpPr>
          <p:cNvPr id="11" name="Rectangle 151"/>
          <p:cNvSpPr/>
          <p:nvPr>
            <p:custDataLst>
              <p:tags r:id="rId7"/>
            </p:custDataLst>
          </p:nvPr>
        </p:nvSpPr>
        <p:spPr>
          <a:xfrm>
            <a:off x="3329681" y="3754586"/>
            <a:ext cx="1706033" cy="206375"/>
          </a:xfrm>
          <a:prstGeom prst="rect">
            <a:avLst/>
          </a:prstGeom>
          <a:noFill/>
          <a:ln w="9525" cap="flat" cmpd="sng" algn="ctr">
            <a:noFill/>
            <a:prstDash val="solid"/>
          </a:ln>
          <a:effectLst/>
        </p:spPr>
        <p:txBody>
          <a:bodyPr lIns="40636" tIns="40636" rIns="40636" bIns="40636"/>
          <a:lstStyle/>
          <a:p>
            <a:pPr marL="0" marR="0" lvl="0" indent="0" algn="ctr" defTabSz="812719"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50000"/>
                    <a:lumOff val="50000"/>
                  </a:prstClr>
                </a:solidFill>
                <a:effectLst/>
                <a:uLnTx/>
                <a:uFillTx/>
                <a:latin typeface="Arial"/>
                <a:ea typeface="微软雅黑"/>
                <a:cs typeface="+mn-cs"/>
              </a:rPr>
              <a:t>相关性</a:t>
            </a:r>
            <a:endParaRPr kumimoji="0" lang="en-US" sz="1400" b="0" i="0" u="none" strike="noStrike" kern="0" cap="none" spc="0" normalizeH="0" baseline="0" noProof="0" dirty="0">
              <a:ln>
                <a:noFill/>
              </a:ln>
              <a:solidFill>
                <a:prstClr val="black">
                  <a:lumMod val="50000"/>
                  <a:lumOff val="50000"/>
                </a:prstClr>
              </a:solidFill>
              <a:effectLst/>
              <a:uLnTx/>
              <a:uFillTx/>
              <a:latin typeface="Arial"/>
              <a:ea typeface="微软雅黑"/>
              <a:cs typeface="+mn-cs"/>
            </a:endParaRPr>
          </a:p>
        </p:txBody>
      </p:sp>
      <p:grpSp>
        <p:nvGrpSpPr>
          <p:cNvPr id="12" name="Group 154"/>
          <p:cNvGrpSpPr>
            <a:grpSpLocks/>
          </p:cNvGrpSpPr>
          <p:nvPr/>
        </p:nvGrpSpPr>
        <p:grpSpPr bwMode="auto">
          <a:xfrm>
            <a:off x="6549127" y="2786210"/>
            <a:ext cx="1589617" cy="712788"/>
            <a:chOff x="4999018" y="3243524"/>
            <a:chExt cx="1360964" cy="785230"/>
          </a:xfrm>
        </p:grpSpPr>
        <p:sp>
          <p:nvSpPr>
            <p:cNvPr id="13" name="Oval 133"/>
            <p:cNvSpPr/>
            <p:nvPr/>
          </p:nvSpPr>
          <p:spPr bwMode="auto">
            <a:xfrm>
              <a:off x="4999018" y="3243524"/>
              <a:ext cx="1360964" cy="785230"/>
            </a:xfrm>
            <a:custGeom>
              <a:avLst/>
              <a:gdLst/>
              <a:ahLst/>
              <a:cxnLst/>
              <a:rect l="l" t="t" r="r" b="b"/>
              <a:pathLst>
                <a:path w="1316132" h="759132">
                  <a:moveTo>
                    <a:pt x="936566" y="0"/>
                  </a:moveTo>
                  <a:cubicBezTo>
                    <a:pt x="1146195" y="0"/>
                    <a:pt x="1316132" y="169937"/>
                    <a:pt x="1316132" y="379566"/>
                  </a:cubicBezTo>
                  <a:cubicBezTo>
                    <a:pt x="1316132" y="589195"/>
                    <a:pt x="1146195" y="759132"/>
                    <a:pt x="936566" y="759132"/>
                  </a:cubicBezTo>
                  <a:cubicBezTo>
                    <a:pt x="826047" y="759132"/>
                    <a:pt x="726561" y="711898"/>
                    <a:pt x="658066" y="635711"/>
                  </a:cubicBezTo>
                  <a:cubicBezTo>
                    <a:pt x="721147" y="568914"/>
                    <a:pt x="759132" y="478676"/>
                    <a:pt x="759132" y="379566"/>
                  </a:cubicBezTo>
                  <a:cubicBezTo>
                    <a:pt x="759132" y="280456"/>
                    <a:pt x="721147" y="190218"/>
                    <a:pt x="658066" y="123421"/>
                  </a:cubicBezTo>
                  <a:cubicBezTo>
                    <a:pt x="726561" y="47235"/>
                    <a:pt x="826047" y="0"/>
                    <a:pt x="936566" y="0"/>
                  </a:cubicBezTo>
                  <a:close/>
                  <a:moveTo>
                    <a:pt x="379566" y="0"/>
                  </a:moveTo>
                  <a:cubicBezTo>
                    <a:pt x="490085" y="0"/>
                    <a:pt x="589572" y="47235"/>
                    <a:pt x="658066" y="123421"/>
                  </a:cubicBezTo>
                  <a:cubicBezTo>
                    <a:pt x="594986" y="190218"/>
                    <a:pt x="557000" y="280456"/>
                    <a:pt x="557000" y="379566"/>
                  </a:cubicBezTo>
                  <a:cubicBezTo>
                    <a:pt x="557000" y="478676"/>
                    <a:pt x="594986" y="568914"/>
                    <a:pt x="658066" y="635711"/>
                  </a:cubicBezTo>
                  <a:cubicBezTo>
                    <a:pt x="589572" y="711898"/>
                    <a:pt x="490085" y="759132"/>
                    <a:pt x="379566" y="759132"/>
                  </a:cubicBezTo>
                  <a:cubicBezTo>
                    <a:pt x="169937" y="759132"/>
                    <a:pt x="0" y="589195"/>
                    <a:pt x="0" y="379566"/>
                  </a:cubicBezTo>
                  <a:cubicBezTo>
                    <a:pt x="0" y="169937"/>
                    <a:pt x="169937" y="0"/>
                    <a:pt x="379566" y="0"/>
                  </a:cubicBezTo>
                  <a:close/>
                </a:path>
              </a:pathLst>
            </a:custGeom>
            <a:solidFill>
              <a:srgbClr val="4FB0DB"/>
            </a:solidFill>
            <a:ln w="25400" cap="flat" cmpd="sng" algn="ctr">
              <a:noFill/>
              <a:prstDash val="solid"/>
            </a:ln>
            <a:effectLst/>
          </p:spPr>
          <p:txBody>
            <a:bodyPr anchor="ctr"/>
            <a:lstStyle/>
            <a:p>
              <a:pPr marL="0" marR="0" lvl="0" indent="0" algn="ctr"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Arial"/>
                <a:ea typeface="微软雅黑"/>
                <a:cs typeface="+mn-cs"/>
              </a:endParaRPr>
            </a:p>
          </p:txBody>
        </p:sp>
        <p:grpSp>
          <p:nvGrpSpPr>
            <p:cNvPr id="14" name="noun_project_0715.eps"/>
            <p:cNvGrpSpPr>
              <a:grpSpLocks/>
            </p:cNvGrpSpPr>
            <p:nvPr/>
          </p:nvGrpSpPr>
          <p:grpSpPr bwMode="auto">
            <a:xfrm>
              <a:off x="5842126" y="3458383"/>
              <a:ext cx="364919" cy="321205"/>
              <a:chOff x="4572" y="2499"/>
              <a:chExt cx="384" cy="338"/>
            </a:xfrm>
            <a:solidFill>
              <a:sysClr val="window" lastClr="FFFFFF"/>
            </a:solidFill>
          </p:grpSpPr>
          <p:sp>
            <p:nvSpPr>
              <p:cNvPr id="19" name="Freeform 289"/>
              <p:cNvSpPr>
                <a:spLocks/>
              </p:cNvSpPr>
              <p:nvPr/>
            </p:nvSpPr>
            <p:spPr bwMode="auto">
              <a:xfrm>
                <a:off x="4691" y="2764"/>
                <a:ext cx="73" cy="73"/>
              </a:xfrm>
              <a:custGeom>
                <a:avLst/>
                <a:gdLst>
                  <a:gd name="T0" fmla="*/ 37 w 658"/>
                  <a:gd name="T1" fmla="*/ 0 h 659"/>
                  <a:gd name="T2" fmla="*/ 41 w 658"/>
                  <a:gd name="T3" fmla="*/ 0 h 659"/>
                  <a:gd name="T4" fmla="*/ 46 w 658"/>
                  <a:gd name="T5" fmla="*/ 1 h 659"/>
                  <a:gd name="T6" fmla="*/ 51 w 658"/>
                  <a:gd name="T7" fmla="*/ 3 h 659"/>
                  <a:gd name="T8" fmla="*/ 55 w 658"/>
                  <a:gd name="T9" fmla="*/ 5 h 659"/>
                  <a:gd name="T10" fmla="*/ 59 w 658"/>
                  <a:gd name="T11" fmla="*/ 8 h 659"/>
                  <a:gd name="T12" fmla="*/ 62 w 658"/>
                  <a:gd name="T13" fmla="*/ 11 h 659"/>
                  <a:gd name="T14" fmla="*/ 65 w 658"/>
                  <a:gd name="T15" fmla="*/ 14 h 659"/>
                  <a:gd name="T16" fmla="*/ 68 w 658"/>
                  <a:gd name="T17" fmla="*/ 18 h 659"/>
                  <a:gd name="T18" fmla="*/ 70 w 658"/>
                  <a:gd name="T19" fmla="*/ 22 h 659"/>
                  <a:gd name="T20" fmla="*/ 72 w 658"/>
                  <a:gd name="T21" fmla="*/ 27 h 659"/>
                  <a:gd name="T22" fmla="*/ 73 w 658"/>
                  <a:gd name="T23" fmla="*/ 32 h 659"/>
                  <a:gd name="T24" fmla="*/ 73 w 658"/>
                  <a:gd name="T25" fmla="*/ 37 h 659"/>
                  <a:gd name="T26" fmla="*/ 73 w 658"/>
                  <a:gd name="T27" fmla="*/ 41 h 659"/>
                  <a:gd name="T28" fmla="*/ 72 w 658"/>
                  <a:gd name="T29" fmla="*/ 46 h 659"/>
                  <a:gd name="T30" fmla="*/ 70 w 658"/>
                  <a:gd name="T31" fmla="*/ 51 h 659"/>
                  <a:gd name="T32" fmla="*/ 68 w 658"/>
                  <a:gd name="T33" fmla="*/ 55 h 659"/>
                  <a:gd name="T34" fmla="*/ 65 w 658"/>
                  <a:gd name="T35" fmla="*/ 59 h 659"/>
                  <a:gd name="T36" fmla="*/ 62 w 658"/>
                  <a:gd name="T37" fmla="*/ 62 h 659"/>
                  <a:gd name="T38" fmla="*/ 59 w 658"/>
                  <a:gd name="T39" fmla="*/ 65 h 659"/>
                  <a:gd name="T40" fmla="*/ 55 w 658"/>
                  <a:gd name="T41" fmla="*/ 68 h 659"/>
                  <a:gd name="T42" fmla="*/ 51 w 658"/>
                  <a:gd name="T43" fmla="*/ 70 h 659"/>
                  <a:gd name="T44" fmla="*/ 46 w 658"/>
                  <a:gd name="T45" fmla="*/ 72 h 659"/>
                  <a:gd name="T46" fmla="*/ 41 w 658"/>
                  <a:gd name="T47" fmla="*/ 73 h 659"/>
                  <a:gd name="T48" fmla="*/ 37 w 658"/>
                  <a:gd name="T49" fmla="*/ 73 h 659"/>
                  <a:gd name="T50" fmla="*/ 32 w 658"/>
                  <a:gd name="T51" fmla="*/ 73 h 659"/>
                  <a:gd name="T52" fmla="*/ 27 w 658"/>
                  <a:gd name="T53" fmla="*/ 72 h 659"/>
                  <a:gd name="T54" fmla="*/ 22 w 658"/>
                  <a:gd name="T55" fmla="*/ 70 h 659"/>
                  <a:gd name="T56" fmla="*/ 18 w 658"/>
                  <a:gd name="T57" fmla="*/ 68 h 659"/>
                  <a:gd name="T58" fmla="*/ 14 w 658"/>
                  <a:gd name="T59" fmla="*/ 65 h 659"/>
                  <a:gd name="T60" fmla="*/ 11 w 658"/>
                  <a:gd name="T61" fmla="*/ 62 h 659"/>
                  <a:gd name="T62" fmla="*/ 8 w 658"/>
                  <a:gd name="T63" fmla="*/ 59 h 659"/>
                  <a:gd name="T64" fmla="*/ 5 w 658"/>
                  <a:gd name="T65" fmla="*/ 55 h 659"/>
                  <a:gd name="T66" fmla="*/ 3 w 658"/>
                  <a:gd name="T67" fmla="*/ 51 h 659"/>
                  <a:gd name="T68" fmla="*/ 1 w 658"/>
                  <a:gd name="T69" fmla="*/ 46 h 659"/>
                  <a:gd name="T70" fmla="*/ 0 w 658"/>
                  <a:gd name="T71" fmla="*/ 41 h 659"/>
                  <a:gd name="T72" fmla="*/ 0 w 658"/>
                  <a:gd name="T73" fmla="*/ 37 h 659"/>
                  <a:gd name="T74" fmla="*/ 0 w 658"/>
                  <a:gd name="T75" fmla="*/ 32 h 659"/>
                  <a:gd name="T76" fmla="*/ 1 w 658"/>
                  <a:gd name="T77" fmla="*/ 27 h 659"/>
                  <a:gd name="T78" fmla="*/ 3 w 658"/>
                  <a:gd name="T79" fmla="*/ 22 h 659"/>
                  <a:gd name="T80" fmla="*/ 5 w 658"/>
                  <a:gd name="T81" fmla="*/ 18 h 659"/>
                  <a:gd name="T82" fmla="*/ 8 w 658"/>
                  <a:gd name="T83" fmla="*/ 14 h 659"/>
                  <a:gd name="T84" fmla="*/ 11 w 658"/>
                  <a:gd name="T85" fmla="*/ 11 h 659"/>
                  <a:gd name="T86" fmla="*/ 14 w 658"/>
                  <a:gd name="T87" fmla="*/ 8 h 659"/>
                  <a:gd name="T88" fmla="*/ 18 w 658"/>
                  <a:gd name="T89" fmla="*/ 5 h 659"/>
                  <a:gd name="T90" fmla="*/ 22 w 658"/>
                  <a:gd name="T91" fmla="*/ 3 h 659"/>
                  <a:gd name="T92" fmla="*/ 27 w 658"/>
                  <a:gd name="T93" fmla="*/ 1 h 659"/>
                  <a:gd name="T94" fmla="*/ 32 w 658"/>
                  <a:gd name="T95" fmla="*/ 0 h 659"/>
                  <a:gd name="T96" fmla="*/ 37 w 658"/>
                  <a:gd name="T97" fmla="*/ 0 h 6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8"/>
                  <a:gd name="T148" fmla="*/ 0 h 659"/>
                  <a:gd name="T149" fmla="*/ 658 w 658"/>
                  <a:gd name="T150" fmla="*/ 659 h 6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8" h="659">
                    <a:moveTo>
                      <a:pt x="329" y="0"/>
                    </a:moveTo>
                    <a:lnTo>
                      <a:pt x="374" y="3"/>
                    </a:lnTo>
                    <a:lnTo>
                      <a:pt x="417" y="12"/>
                    </a:lnTo>
                    <a:lnTo>
                      <a:pt x="457" y="26"/>
                    </a:lnTo>
                    <a:lnTo>
                      <a:pt x="496" y="45"/>
                    </a:lnTo>
                    <a:lnTo>
                      <a:pt x="530" y="69"/>
                    </a:lnTo>
                    <a:lnTo>
                      <a:pt x="562" y="96"/>
                    </a:lnTo>
                    <a:lnTo>
                      <a:pt x="590" y="128"/>
                    </a:lnTo>
                    <a:lnTo>
                      <a:pt x="613" y="163"/>
                    </a:lnTo>
                    <a:lnTo>
                      <a:pt x="633" y="201"/>
                    </a:lnTo>
                    <a:lnTo>
                      <a:pt x="647" y="242"/>
                    </a:lnTo>
                    <a:lnTo>
                      <a:pt x="655" y="285"/>
                    </a:lnTo>
                    <a:lnTo>
                      <a:pt x="658" y="330"/>
                    </a:lnTo>
                    <a:lnTo>
                      <a:pt x="655" y="374"/>
                    </a:lnTo>
                    <a:lnTo>
                      <a:pt x="647" y="417"/>
                    </a:lnTo>
                    <a:lnTo>
                      <a:pt x="633" y="458"/>
                    </a:lnTo>
                    <a:lnTo>
                      <a:pt x="613" y="495"/>
                    </a:lnTo>
                    <a:lnTo>
                      <a:pt x="590" y="531"/>
                    </a:lnTo>
                    <a:lnTo>
                      <a:pt x="562" y="563"/>
                    </a:lnTo>
                    <a:lnTo>
                      <a:pt x="530" y="590"/>
                    </a:lnTo>
                    <a:lnTo>
                      <a:pt x="496" y="614"/>
                    </a:lnTo>
                    <a:lnTo>
                      <a:pt x="457" y="633"/>
                    </a:lnTo>
                    <a:lnTo>
                      <a:pt x="417" y="646"/>
                    </a:lnTo>
                    <a:lnTo>
                      <a:pt x="374" y="656"/>
                    </a:lnTo>
                    <a:lnTo>
                      <a:pt x="329" y="659"/>
                    </a:lnTo>
                    <a:lnTo>
                      <a:pt x="284" y="656"/>
                    </a:lnTo>
                    <a:lnTo>
                      <a:pt x="242" y="646"/>
                    </a:lnTo>
                    <a:lnTo>
                      <a:pt x="201" y="633"/>
                    </a:lnTo>
                    <a:lnTo>
                      <a:pt x="163" y="614"/>
                    </a:lnTo>
                    <a:lnTo>
                      <a:pt x="128" y="590"/>
                    </a:lnTo>
                    <a:lnTo>
                      <a:pt x="97" y="563"/>
                    </a:lnTo>
                    <a:lnTo>
                      <a:pt x="68" y="531"/>
                    </a:lnTo>
                    <a:lnTo>
                      <a:pt x="45" y="495"/>
                    </a:lnTo>
                    <a:lnTo>
                      <a:pt x="27" y="458"/>
                    </a:lnTo>
                    <a:lnTo>
                      <a:pt x="12" y="417"/>
                    </a:lnTo>
                    <a:lnTo>
                      <a:pt x="4" y="374"/>
                    </a:lnTo>
                    <a:lnTo>
                      <a:pt x="0" y="330"/>
                    </a:lnTo>
                    <a:lnTo>
                      <a:pt x="4" y="285"/>
                    </a:lnTo>
                    <a:lnTo>
                      <a:pt x="12" y="242"/>
                    </a:lnTo>
                    <a:lnTo>
                      <a:pt x="27" y="201"/>
                    </a:lnTo>
                    <a:lnTo>
                      <a:pt x="45" y="163"/>
                    </a:lnTo>
                    <a:lnTo>
                      <a:pt x="68" y="128"/>
                    </a:lnTo>
                    <a:lnTo>
                      <a:pt x="97" y="96"/>
                    </a:lnTo>
                    <a:lnTo>
                      <a:pt x="128" y="69"/>
                    </a:lnTo>
                    <a:lnTo>
                      <a:pt x="163" y="45"/>
                    </a:lnTo>
                    <a:lnTo>
                      <a:pt x="201" y="26"/>
                    </a:lnTo>
                    <a:lnTo>
                      <a:pt x="242" y="12"/>
                    </a:lnTo>
                    <a:lnTo>
                      <a:pt x="284" y="3"/>
                    </a:lnTo>
                    <a:lnTo>
                      <a:pt x="329" y="0"/>
                    </a:lnTo>
                    <a:close/>
                  </a:path>
                </a:pathLst>
              </a:custGeom>
              <a:grpFill/>
              <a:ln w="0">
                <a:noFill/>
                <a:prstDash val="solid"/>
                <a:round/>
                <a:headEnd/>
                <a:tailEnd/>
              </a:ln>
            </p:spPr>
            <p:txBody>
              <a:bodyPr/>
              <a:lstStyle/>
              <a:p>
                <a:pPr marL="0" marR="0" lvl="0" indent="0" algn="l"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a:ea typeface="微软雅黑"/>
                  <a:cs typeface="+mn-cs"/>
                </a:endParaRPr>
              </a:p>
            </p:txBody>
          </p:sp>
          <p:sp>
            <p:nvSpPr>
              <p:cNvPr id="20" name="Freeform 290"/>
              <p:cNvSpPr>
                <a:spLocks/>
              </p:cNvSpPr>
              <p:nvPr/>
            </p:nvSpPr>
            <p:spPr bwMode="auto">
              <a:xfrm>
                <a:off x="4883" y="2764"/>
                <a:ext cx="73" cy="73"/>
              </a:xfrm>
              <a:custGeom>
                <a:avLst/>
                <a:gdLst>
                  <a:gd name="T0" fmla="*/ 37 w 658"/>
                  <a:gd name="T1" fmla="*/ 0 h 659"/>
                  <a:gd name="T2" fmla="*/ 41 w 658"/>
                  <a:gd name="T3" fmla="*/ 0 h 659"/>
                  <a:gd name="T4" fmla="*/ 46 w 658"/>
                  <a:gd name="T5" fmla="*/ 1 h 659"/>
                  <a:gd name="T6" fmla="*/ 51 w 658"/>
                  <a:gd name="T7" fmla="*/ 3 h 659"/>
                  <a:gd name="T8" fmla="*/ 55 w 658"/>
                  <a:gd name="T9" fmla="*/ 5 h 659"/>
                  <a:gd name="T10" fmla="*/ 59 w 658"/>
                  <a:gd name="T11" fmla="*/ 8 h 659"/>
                  <a:gd name="T12" fmla="*/ 62 w 658"/>
                  <a:gd name="T13" fmla="*/ 11 h 659"/>
                  <a:gd name="T14" fmla="*/ 65 w 658"/>
                  <a:gd name="T15" fmla="*/ 14 h 659"/>
                  <a:gd name="T16" fmla="*/ 68 w 658"/>
                  <a:gd name="T17" fmla="*/ 18 h 659"/>
                  <a:gd name="T18" fmla="*/ 70 w 658"/>
                  <a:gd name="T19" fmla="*/ 22 h 659"/>
                  <a:gd name="T20" fmla="*/ 72 w 658"/>
                  <a:gd name="T21" fmla="*/ 27 h 659"/>
                  <a:gd name="T22" fmla="*/ 73 w 658"/>
                  <a:gd name="T23" fmla="*/ 32 h 659"/>
                  <a:gd name="T24" fmla="*/ 73 w 658"/>
                  <a:gd name="T25" fmla="*/ 37 h 659"/>
                  <a:gd name="T26" fmla="*/ 73 w 658"/>
                  <a:gd name="T27" fmla="*/ 41 h 659"/>
                  <a:gd name="T28" fmla="*/ 72 w 658"/>
                  <a:gd name="T29" fmla="*/ 46 h 659"/>
                  <a:gd name="T30" fmla="*/ 70 w 658"/>
                  <a:gd name="T31" fmla="*/ 51 h 659"/>
                  <a:gd name="T32" fmla="*/ 68 w 658"/>
                  <a:gd name="T33" fmla="*/ 55 h 659"/>
                  <a:gd name="T34" fmla="*/ 65 w 658"/>
                  <a:gd name="T35" fmla="*/ 59 h 659"/>
                  <a:gd name="T36" fmla="*/ 62 w 658"/>
                  <a:gd name="T37" fmla="*/ 62 h 659"/>
                  <a:gd name="T38" fmla="*/ 59 w 658"/>
                  <a:gd name="T39" fmla="*/ 65 h 659"/>
                  <a:gd name="T40" fmla="*/ 55 w 658"/>
                  <a:gd name="T41" fmla="*/ 68 h 659"/>
                  <a:gd name="T42" fmla="*/ 51 w 658"/>
                  <a:gd name="T43" fmla="*/ 70 h 659"/>
                  <a:gd name="T44" fmla="*/ 46 w 658"/>
                  <a:gd name="T45" fmla="*/ 72 h 659"/>
                  <a:gd name="T46" fmla="*/ 41 w 658"/>
                  <a:gd name="T47" fmla="*/ 73 h 659"/>
                  <a:gd name="T48" fmla="*/ 37 w 658"/>
                  <a:gd name="T49" fmla="*/ 73 h 659"/>
                  <a:gd name="T50" fmla="*/ 32 w 658"/>
                  <a:gd name="T51" fmla="*/ 73 h 659"/>
                  <a:gd name="T52" fmla="*/ 27 w 658"/>
                  <a:gd name="T53" fmla="*/ 72 h 659"/>
                  <a:gd name="T54" fmla="*/ 22 w 658"/>
                  <a:gd name="T55" fmla="*/ 70 h 659"/>
                  <a:gd name="T56" fmla="*/ 18 w 658"/>
                  <a:gd name="T57" fmla="*/ 68 h 659"/>
                  <a:gd name="T58" fmla="*/ 14 w 658"/>
                  <a:gd name="T59" fmla="*/ 65 h 659"/>
                  <a:gd name="T60" fmla="*/ 11 w 658"/>
                  <a:gd name="T61" fmla="*/ 62 h 659"/>
                  <a:gd name="T62" fmla="*/ 8 w 658"/>
                  <a:gd name="T63" fmla="*/ 59 h 659"/>
                  <a:gd name="T64" fmla="*/ 5 w 658"/>
                  <a:gd name="T65" fmla="*/ 55 h 659"/>
                  <a:gd name="T66" fmla="*/ 3 w 658"/>
                  <a:gd name="T67" fmla="*/ 51 h 659"/>
                  <a:gd name="T68" fmla="*/ 1 w 658"/>
                  <a:gd name="T69" fmla="*/ 46 h 659"/>
                  <a:gd name="T70" fmla="*/ 0 w 658"/>
                  <a:gd name="T71" fmla="*/ 41 h 659"/>
                  <a:gd name="T72" fmla="*/ 0 w 658"/>
                  <a:gd name="T73" fmla="*/ 37 h 659"/>
                  <a:gd name="T74" fmla="*/ 0 w 658"/>
                  <a:gd name="T75" fmla="*/ 32 h 659"/>
                  <a:gd name="T76" fmla="*/ 1 w 658"/>
                  <a:gd name="T77" fmla="*/ 27 h 659"/>
                  <a:gd name="T78" fmla="*/ 3 w 658"/>
                  <a:gd name="T79" fmla="*/ 22 h 659"/>
                  <a:gd name="T80" fmla="*/ 5 w 658"/>
                  <a:gd name="T81" fmla="*/ 18 h 659"/>
                  <a:gd name="T82" fmla="*/ 8 w 658"/>
                  <a:gd name="T83" fmla="*/ 14 h 659"/>
                  <a:gd name="T84" fmla="*/ 11 w 658"/>
                  <a:gd name="T85" fmla="*/ 11 h 659"/>
                  <a:gd name="T86" fmla="*/ 14 w 658"/>
                  <a:gd name="T87" fmla="*/ 8 h 659"/>
                  <a:gd name="T88" fmla="*/ 18 w 658"/>
                  <a:gd name="T89" fmla="*/ 5 h 659"/>
                  <a:gd name="T90" fmla="*/ 22 w 658"/>
                  <a:gd name="T91" fmla="*/ 3 h 659"/>
                  <a:gd name="T92" fmla="*/ 27 w 658"/>
                  <a:gd name="T93" fmla="*/ 1 h 659"/>
                  <a:gd name="T94" fmla="*/ 32 w 658"/>
                  <a:gd name="T95" fmla="*/ 0 h 659"/>
                  <a:gd name="T96" fmla="*/ 37 w 658"/>
                  <a:gd name="T97" fmla="*/ 0 h 6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8"/>
                  <a:gd name="T148" fmla="*/ 0 h 659"/>
                  <a:gd name="T149" fmla="*/ 658 w 658"/>
                  <a:gd name="T150" fmla="*/ 659 h 6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8" h="659">
                    <a:moveTo>
                      <a:pt x="329" y="0"/>
                    </a:moveTo>
                    <a:lnTo>
                      <a:pt x="373" y="3"/>
                    </a:lnTo>
                    <a:lnTo>
                      <a:pt x="416" y="12"/>
                    </a:lnTo>
                    <a:lnTo>
                      <a:pt x="457" y="26"/>
                    </a:lnTo>
                    <a:lnTo>
                      <a:pt x="495" y="45"/>
                    </a:lnTo>
                    <a:lnTo>
                      <a:pt x="530" y="69"/>
                    </a:lnTo>
                    <a:lnTo>
                      <a:pt x="562" y="96"/>
                    </a:lnTo>
                    <a:lnTo>
                      <a:pt x="590" y="128"/>
                    </a:lnTo>
                    <a:lnTo>
                      <a:pt x="613" y="163"/>
                    </a:lnTo>
                    <a:lnTo>
                      <a:pt x="632" y="201"/>
                    </a:lnTo>
                    <a:lnTo>
                      <a:pt x="646" y="242"/>
                    </a:lnTo>
                    <a:lnTo>
                      <a:pt x="655" y="285"/>
                    </a:lnTo>
                    <a:lnTo>
                      <a:pt x="658" y="330"/>
                    </a:lnTo>
                    <a:lnTo>
                      <a:pt x="655" y="374"/>
                    </a:lnTo>
                    <a:lnTo>
                      <a:pt x="646" y="417"/>
                    </a:lnTo>
                    <a:lnTo>
                      <a:pt x="632" y="458"/>
                    </a:lnTo>
                    <a:lnTo>
                      <a:pt x="613" y="495"/>
                    </a:lnTo>
                    <a:lnTo>
                      <a:pt x="590" y="531"/>
                    </a:lnTo>
                    <a:lnTo>
                      <a:pt x="562" y="563"/>
                    </a:lnTo>
                    <a:lnTo>
                      <a:pt x="530" y="590"/>
                    </a:lnTo>
                    <a:lnTo>
                      <a:pt x="495" y="614"/>
                    </a:lnTo>
                    <a:lnTo>
                      <a:pt x="457" y="633"/>
                    </a:lnTo>
                    <a:lnTo>
                      <a:pt x="416" y="646"/>
                    </a:lnTo>
                    <a:lnTo>
                      <a:pt x="373" y="656"/>
                    </a:lnTo>
                    <a:lnTo>
                      <a:pt x="329" y="659"/>
                    </a:lnTo>
                    <a:lnTo>
                      <a:pt x="284" y="656"/>
                    </a:lnTo>
                    <a:lnTo>
                      <a:pt x="241" y="646"/>
                    </a:lnTo>
                    <a:lnTo>
                      <a:pt x="200" y="633"/>
                    </a:lnTo>
                    <a:lnTo>
                      <a:pt x="163" y="614"/>
                    </a:lnTo>
                    <a:lnTo>
                      <a:pt x="128" y="590"/>
                    </a:lnTo>
                    <a:lnTo>
                      <a:pt x="97" y="563"/>
                    </a:lnTo>
                    <a:lnTo>
                      <a:pt x="68" y="531"/>
                    </a:lnTo>
                    <a:lnTo>
                      <a:pt x="44" y="495"/>
                    </a:lnTo>
                    <a:lnTo>
                      <a:pt x="25" y="458"/>
                    </a:lnTo>
                    <a:lnTo>
                      <a:pt x="12" y="417"/>
                    </a:lnTo>
                    <a:lnTo>
                      <a:pt x="2" y="374"/>
                    </a:lnTo>
                    <a:lnTo>
                      <a:pt x="0" y="330"/>
                    </a:lnTo>
                    <a:lnTo>
                      <a:pt x="2" y="285"/>
                    </a:lnTo>
                    <a:lnTo>
                      <a:pt x="12" y="242"/>
                    </a:lnTo>
                    <a:lnTo>
                      <a:pt x="25" y="201"/>
                    </a:lnTo>
                    <a:lnTo>
                      <a:pt x="44" y="163"/>
                    </a:lnTo>
                    <a:lnTo>
                      <a:pt x="68" y="128"/>
                    </a:lnTo>
                    <a:lnTo>
                      <a:pt x="97" y="96"/>
                    </a:lnTo>
                    <a:lnTo>
                      <a:pt x="128" y="69"/>
                    </a:lnTo>
                    <a:lnTo>
                      <a:pt x="163" y="45"/>
                    </a:lnTo>
                    <a:lnTo>
                      <a:pt x="200" y="26"/>
                    </a:lnTo>
                    <a:lnTo>
                      <a:pt x="241" y="12"/>
                    </a:lnTo>
                    <a:lnTo>
                      <a:pt x="284" y="3"/>
                    </a:lnTo>
                    <a:lnTo>
                      <a:pt x="329" y="0"/>
                    </a:lnTo>
                    <a:close/>
                  </a:path>
                </a:pathLst>
              </a:custGeom>
              <a:grpFill/>
              <a:ln w="0">
                <a:noFill/>
                <a:prstDash val="solid"/>
                <a:round/>
                <a:headEnd/>
                <a:tailEnd/>
              </a:ln>
            </p:spPr>
            <p:txBody>
              <a:bodyPr/>
              <a:lstStyle/>
              <a:p>
                <a:pPr marL="0" marR="0" lvl="0" indent="0" algn="l"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a:ea typeface="微软雅黑"/>
                  <a:cs typeface="+mn-cs"/>
                </a:endParaRPr>
              </a:p>
            </p:txBody>
          </p:sp>
          <p:sp>
            <p:nvSpPr>
              <p:cNvPr id="21" name="Freeform 291"/>
              <p:cNvSpPr>
                <a:spLocks/>
              </p:cNvSpPr>
              <p:nvPr/>
            </p:nvSpPr>
            <p:spPr bwMode="auto">
              <a:xfrm>
                <a:off x="4572" y="2499"/>
                <a:ext cx="384" cy="256"/>
              </a:xfrm>
              <a:custGeom>
                <a:avLst/>
                <a:gdLst>
                  <a:gd name="T0" fmla="*/ 0 w 3456"/>
                  <a:gd name="T1" fmla="*/ 0 h 2305"/>
                  <a:gd name="T2" fmla="*/ 67 w 3456"/>
                  <a:gd name="T3" fmla="*/ 0 h 2305"/>
                  <a:gd name="T4" fmla="*/ 79 w 3456"/>
                  <a:gd name="T5" fmla="*/ 43 h 2305"/>
                  <a:gd name="T6" fmla="*/ 384 w 3456"/>
                  <a:gd name="T7" fmla="*/ 43 h 2305"/>
                  <a:gd name="T8" fmla="*/ 384 w 3456"/>
                  <a:gd name="T9" fmla="*/ 140 h 2305"/>
                  <a:gd name="T10" fmla="*/ 123 w 3456"/>
                  <a:gd name="T11" fmla="*/ 191 h 2305"/>
                  <a:gd name="T12" fmla="*/ 125 w 3456"/>
                  <a:gd name="T13" fmla="*/ 197 h 2305"/>
                  <a:gd name="T14" fmla="*/ 125 w 3456"/>
                  <a:gd name="T15" fmla="*/ 198 h 2305"/>
                  <a:gd name="T16" fmla="*/ 127 w 3456"/>
                  <a:gd name="T17" fmla="*/ 202 h 2305"/>
                  <a:gd name="T18" fmla="*/ 129 w 3456"/>
                  <a:gd name="T19" fmla="*/ 205 h 2305"/>
                  <a:gd name="T20" fmla="*/ 131 w 3456"/>
                  <a:gd name="T21" fmla="*/ 208 h 2305"/>
                  <a:gd name="T22" fmla="*/ 134 w 3456"/>
                  <a:gd name="T23" fmla="*/ 211 h 2305"/>
                  <a:gd name="T24" fmla="*/ 137 w 3456"/>
                  <a:gd name="T25" fmla="*/ 213 h 2305"/>
                  <a:gd name="T26" fmla="*/ 141 w 3456"/>
                  <a:gd name="T27" fmla="*/ 215 h 2305"/>
                  <a:gd name="T28" fmla="*/ 144 w 3456"/>
                  <a:gd name="T29" fmla="*/ 217 h 2305"/>
                  <a:gd name="T30" fmla="*/ 148 w 3456"/>
                  <a:gd name="T31" fmla="*/ 218 h 2305"/>
                  <a:gd name="T32" fmla="*/ 153 w 3456"/>
                  <a:gd name="T33" fmla="*/ 218 h 2305"/>
                  <a:gd name="T34" fmla="*/ 384 w 3456"/>
                  <a:gd name="T35" fmla="*/ 218 h 2305"/>
                  <a:gd name="T36" fmla="*/ 384 w 3456"/>
                  <a:gd name="T37" fmla="*/ 256 h 2305"/>
                  <a:gd name="T38" fmla="*/ 153 w 3456"/>
                  <a:gd name="T39" fmla="*/ 256 h 2305"/>
                  <a:gd name="T40" fmla="*/ 146 w 3456"/>
                  <a:gd name="T41" fmla="*/ 256 h 2305"/>
                  <a:gd name="T42" fmla="*/ 139 w 3456"/>
                  <a:gd name="T43" fmla="*/ 255 h 2305"/>
                  <a:gd name="T44" fmla="*/ 133 w 3456"/>
                  <a:gd name="T45" fmla="*/ 253 h 2305"/>
                  <a:gd name="T46" fmla="*/ 127 w 3456"/>
                  <a:gd name="T47" fmla="*/ 251 h 2305"/>
                  <a:gd name="T48" fmla="*/ 121 w 3456"/>
                  <a:gd name="T49" fmla="*/ 248 h 2305"/>
                  <a:gd name="T50" fmla="*/ 115 w 3456"/>
                  <a:gd name="T51" fmla="*/ 245 h 2305"/>
                  <a:gd name="T52" fmla="*/ 110 w 3456"/>
                  <a:gd name="T53" fmla="*/ 241 h 2305"/>
                  <a:gd name="T54" fmla="*/ 105 w 3456"/>
                  <a:gd name="T55" fmla="*/ 237 h 2305"/>
                  <a:gd name="T56" fmla="*/ 101 w 3456"/>
                  <a:gd name="T57" fmla="*/ 232 h 2305"/>
                  <a:gd name="T58" fmla="*/ 97 w 3456"/>
                  <a:gd name="T59" fmla="*/ 227 h 2305"/>
                  <a:gd name="T60" fmla="*/ 94 w 3456"/>
                  <a:gd name="T61" fmla="*/ 221 h 2305"/>
                  <a:gd name="T62" fmla="*/ 91 w 3456"/>
                  <a:gd name="T63" fmla="*/ 215 h 2305"/>
                  <a:gd name="T64" fmla="*/ 89 w 3456"/>
                  <a:gd name="T65" fmla="*/ 209 h 2305"/>
                  <a:gd name="T66" fmla="*/ 88 w 3456"/>
                  <a:gd name="T67" fmla="*/ 208 h 2305"/>
                  <a:gd name="T68" fmla="*/ 34 w 3456"/>
                  <a:gd name="T69" fmla="*/ 24 h 2305"/>
                  <a:gd name="T70" fmla="*/ 7 w 3456"/>
                  <a:gd name="T71" fmla="*/ 24 h 2305"/>
                  <a:gd name="T72" fmla="*/ 0 w 3456"/>
                  <a:gd name="T73" fmla="*/ 0 h 230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456"/>
                  <a:gd name="T112" fmla="*/ 0 h 2305"/>
                  <a:gd name="T113" fmla="*/ 3456 w 3456"/>
                  <a:gd name="T114" fmla="*/ 2305 h 230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456" h="2305">
                    <a:moveTo>
                      <a:pt x="0" y="0"/>
                    </a:moveTo>
                    <a:lnTo>
                      <a:pt x="601" y="0"/>
                    </a:lnTo>
                    <a:lnTo>
                      <a:pt x="715" y="387"/>
                    </a:lnTo>
                    <a:lnTo>
                      <a:pt x="3456" y="387"/>
                    </a:lnTo>
                    <a:lnTo>
                      <a:pt x="3456" y="1263"/>
                    </a:lnTo>
                    <a:lnTo>
                      <a:pt x="1108" y="1723"/>
                    </a:lnTo>
                    <a:lnTo>
                      <a:pt x="1123" y="1771"/>
                    </a:lnTo>
                    <a:lnTo>
                      <a:pt x="1126" y="1782"/>
                    </a:lnTo>
                    <a:lnTo>
                      <a:pt x="1139" y="1815"/>
                    </a:lnTo>
                    <a:lnTo>
                      <a:pt x="1157" y="1846"/>
                    </a:lnTo>
                    <a:lnTo>
                      <a:pt x="1179" y="1874"/>
                    </a:lnTo>
                    <a:lnTo>
                      <a:pt x="1205" y="1899"/>
                    </a:lnTo>
                    <a:lnTo>
                      <a:pt x="1234" y="1921"/>
                    </a:lnTo>
                    <a:lnTo>
                      <a:pt x="1265" y="1938"/>
                    </a:lnTo>
                    <a:lnTo>
                      <a:pt x="1300" y="1950"/>
                    </a:lnTo>
                    <a:lnTo>
                      <a:pt x="1335" y="1959"/>
                    </a:lnTo>
                    <a:lnTo>
                      <a:pt x="1374" y="1962"/>
                    </a:lnTo>
                    <a:lnTo>
                      <a:pt x="3456" y="1962"/>
                    </a:lnTo>
                    <a:lnTo>
                      <a:pt x="3456" y="2305"/>
                    </a:lnTo>
                    <a:lnTo>
                      <a:pt x="1374" y="2305"/>
                    </a:lnTo>
                    <a:lnTo>
                      <a:pt x="1312" y="2302"/>
                    </a:lnTo>
                    <a:lnTo>
                      <a:pt x="1253" y="2293"/>
                    </a:lnTo>
                    <a:lnTo>
                      <a:pt x="1195" y="2279"/>
                    </a:lnTo>
                    <a:lnTo>
                      <a:pt x="1139" y="2258"/>
                    </a:lnTo>
                    <a:lnTo>
                      <a:pt x="1087" y="2232"/>
                    </a:lnTo>
                    <a:lnTo>
                      <a:pt x="1037" y="2203"/>
                    </a:lnTo>
                    <a:lnTo>
                      <a:pt x="991" y="2168"/>
                    </a:lnTo>
                    <a:lnTo>
                      <a:pt x="948" y="2130"/>
                    </a:lnTo>
                    <a:lnTo>
                      <a:pt x="909" y="2087"/>
                    </a:lnTo>
                    <a:lnTo>
                      <a:pt x="874" y="2041"/>
                    </a:lnTo>
                    <a:lnTo>
                      <a:pt x="843" y="1991"/>
                    </a:lnTo>
                    <a:lnTo>
                      <a:pt x="818" y="1938"/>
                    </a:lnTo>
                    <a:lnTo>
                      <a:pt x="797" y="1883"/>
                    </a:lnTo>
                    <a:lnTo>
                      <a:pt x="794" y="1873"/>
                    </a:lnTo>
                    <a:lnTo>
                      <a:pt x="307" y="218"/>
                    </a:lnTo>
                    <a:lnTo>
                      <a:pt x="65" y="218"/>
                    </a:lnTo>
                    <a:lnTo>
                      <a:pt x="0" y="0"/>
                    </a:lnTo>
                    <a:close/>
                  </a:path>
                </a:pathLst>
              </a:custGeom>
              <a:grpFill/>
              <a:ln w="0">
                <a:noFill/>
                <a:prstDash val="solid"/>
                <a:round/>
                <a:headEnd/>
                <a:tailEnd/>
              </a:ln>
            </p:spPr>
            <p:txBody>
              <a:bodyPr/>
              <a:lstStyle/>
              <a:p>
                <a:pPr marL="0" marR="0" lvl="0" indent="0" algn="l"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a:ea typeface="微软雅黑"/>
                  <a:cs typeface="+mn-cs"/>
                </a:endParaRPr>
              </a:p>
            </p:txBody>
          </p:sp>
        </p:grpSp>
        <p:grpSp>
          <p:nvGrpSpPr>
            <p:cNvPr id="15" name="Group 224"/>
            <p:cNvGrpSpPr>
              <a:grpSpLocks noChangeAspect="1"/>
            </p:cNvGrpSpPr>
            <p:nvPr/>
          </p:nvGrpSpPr>
          <p:grpSpPr>
            <a:xfrm>
              <a:off x="5169056" y="3425310"/>
              <a:ext cx="323819" cy="309170"/>
              <a:chOff x="1270000" y="1266825"/>
              <a:chExt cx="666750" cy="636588"/>
            </a:xfrm>
            <a:solidFill>
              <a:sysClr val="window" lastClr="FFFFFF"/>
            </a:solidFill>
          </p:grpSpPr>
          <p:sp>
            <p:nvSpPr>
              <p:cNvPr id="16" name="Freeform 161"/>
              <p:cNvSpPr>
                <a:spLocks/>
              </p:cNvSpPr>
              <p:nvPr/>
            </p:nvSpPr>
            <p:spPr bwMode="auto">
              <a:xfrm>
                <a:off x="1628775" y="1411288"/>
                <a:ext cx="1588" cy="1588"/>
              </a:xfrm>
              <a:custGeom>
                <a:avLst/>
                <a:gdLst/>
                <a:ahLst/>
                <a:cxnLst>
                  <a:cxn ang="0">
                    <a:pos x="0" y="0"/>
                  </a:cxn>
                  <a:cxn ang="0">
                    <a:pos x="0" y="0"/>
                  </a:cxn>
                </a:cxnLst>
                <a:rect l="0" t="0" r="r" b="b"/>
                <a:pathLst>
                  <a:path>
                    <a:moveTo>
                      <a:pt x="0" y="0"/>
                    </a:moveTo>
                    <a:cubicBezTo>
                      <a:pt x="0" y="0"/>
                      <a:pt x="0" y="0"/>
                      <a:pt x="0" y="0"/>
                    </a:cubicBezTo>
                  </a:path>
                </a:pathLst>
              </a:custGeom>
              <a:grpFill/>
              <a:ln w="0" cap="rnd">
                <a:noFill/>
                <a:prstDash val="solid"/>
                <a:round/>
                <a:headEnd/>
                <a:tailEnd/>
              </a:ln>
            </p:spPr>
            <p:txBody>
              <a:bodyPr/>
              <a:lstStyle/>
              <a:p>
                <a:pPr marL="0" marR="0" lvl="0" indent="0" algn="l"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a:ea typeface="微软雅黑"/>
                  <a:cs typeface="+mn-cs"/>
                </a:endParaRPr>
              </a:p>
            </p:txBody>
          </p:sp>
          <p:sp>
            <p:nvSpPr>
              <p:cNvPr id="17" name="Freeform 162"/>
              <p:cNvSpPr>
                <a:spLocks/>
              </p:cNvSpPr>
              <p:nvPr/>
            </p:nvSpPr>
            <p:spPr bwMode="auto">
              <a:xfrm>
                <a:off x="1463675" y="1266825"/>
                <a:ext cx="473075" cy="636588"/>
              </a:xfrm>
              <a:custGeom>
                <a:avLst/>
                <a:gdLst/>
                <a:ahLst/>
                <a:cxnLst>
                  <a:cxn ang="0">
                    <a:pos x="1" y="158"/>
                  </a:cxn>
                  <a:cxn ang="0">
                    <a:pos x="5" y="158"/>
                  </a:cxn>
                  <a:cxn ang="0">
                    <a:pos x="11" y="158"/>
                  </a:cxn>
                  <a:cxn ang="0">
                    <a:pos x="23" y="159"/>
                  </a:cxn>
                  <a:cxn ang="0">
                    <a:pos x="59" y="166"/>
                  </a:cxn>
                  <a:cxn ang="0">
                    <a:pos x="92" y="166"/>
                  </a:cxn>
                  <a:cxn ang="0">
                    <a:pos x="108" y="161"/>
                  </a:cxn>
                  <a:cxn ang="0">
                    <a:pos x="112" y="147"/>
                  </a:cxn>
                  <a:cxn ang="0">
                    <a:pos x="113" y="141"/>
                  </a:cxn>
                  <a:cxn ang="0">
                    <a:pos x="118" y="134"/>
                  </a:cxn>
                  <a:cxn ang="0">
                    <a:pos x="117" y="123"/>
                  </a:cxn>
                  <a:cxn ang="0">
                    <a:pos x="118" y="119"/>
                  </a:cxn>
                  <a:cxn ang="0">
                    <a:pos x="123" y="111"/>
                  </a:cxn>
                  <a:cxn ang="0">
                    <a:pos x="121" y="100"/>
                  </a:cxn>
                  <a:cxn ang="0">
                    <a:pos x="120" y="98"/>
                  </a:cxn>
                  <a:cxn ang="0">
                    <a:pos x="122" y="92"/>
                  </a:cxn>
                  <a:cxn ang="0">
                    <a:pos x="124" y="86"/>
                  </a:cxn>
                  <a:cxn ang="0">
                    <a:pos x="123" y="81"/>
                  </a:cxn>
                  <a:cxn ang="0">
                    <a:pos x="117" y="74"/>
                  </a:cxn>
                  <a:cxn ang="0">
                    <a:pos x="101" y="73"/>
                  </a:cxn>
                  <a:cxn ang="0">
                    <a:pos x="79" y="74"/>
                  </a:cxn>
                  <a:cxn ang="0">
                    <a:pos x="67" y="68"/>
                  </a:cxn>
                  <a:cxn ang="0">
                    <a:pos x="71" y="54"/>
                  </a:cxn>
                  <a:cxn ang="0">
                    <a:pos x="81" y="29"/>
                  </a:cxn>
                  <a:cxn ang="0">
                    <a:pos x="75" y="5"/>
                  </a:cxn>
                  <a:cxn ang="0">
                    <a:pos x="66" y="2"/>
                  </a:cxn>
                  <a:cxn ang="0">
                    <a:pos x="59" y="2"/>
                  </a:cxn>
                  <a:cxn ang="0">
                    <a:pos x="58" y="10"/>
                  </a:cxn>
                  <a:cxn ang="0">
                    <a:pos x="58" y="21"/>
                  </a:cxn>
                  <a:cxn ang="0">
                    <a:pos x="41" y="47"/>
                  </a:cxn>
                  <a:cxn ang="0">
                    <a:pos x="22" y="77"/>
                  </a:cxn>
                  <a:cxn ang="0">
                    <a:pos x="8" y="92"/>
                  </a:cxn>
                  <a:cxn ang="0">
                    <a:pos x="5" y="92"/>
                  </a:cxn>
                  <a:cxn ang="0">
                    <a:pos x="0" y="92"/>
                  </a:cxn>
                  <a:cxn ang="0">
                    <a:pos x="0" y="158"/>
                  </a:cxn>
                  <a:cxn ang="0">
                    <a:pos x="1" y="158"/>
                  </a:cxn>
                </a:cxnLst>
                <a:rect l="0" t="0" r="r" b="b"/>
                <a:pathLst>
                  <a:path w="124" h="167">
                    <a:moveTo>
                      <a:pt x="1" y="158"/>
                    </a:moveTo>
                    <a:cubicBezTo>
                      <a:pt x="1" y="158"/>
                      <a:pt x="2" y="158"/>
                      <a:pt x="5" y="158"/>
                    </a:cubicBezTo>
                    <a:cubicBezTo>
                      <a:pt x="7" y="158"/>
                      <a:pt x="9" y="158"/>
                      <a:pt x="11" y="158"/>
                    </a:cubicBezTo>
                    <a:cubicBezTo>
                      <a:pt x="15" y="158"/>
                      <a:pt x="19" y="158"/>
                      <a:pt x="23" y="159"/>
                    </a:cubicBezTo>
                    <a:cubicBezTo>
                      <a:pt x="35" y="160"/>
                      <a:pt x="47" y="164"/>
                      <a:pt x="59" y="166"/>
                    </a:cubicBezTo>
                    <a:cubicBezTo>
                      <a:pt x="73" y="167"/>
                      <a:pt x="82" y="167"/>
                      <a:pt x="92" y="166"/>
                    </a:cubicBezTo>
                    <a:cubicBezTo>
                      <a:pt x="98" y="166"/>
                      <a:pt x="103" y="166"/>
                      <a:pt x="108" y="161"/>
                    </a:cubicBezTo>
                    <a:cubicBezTo>
                      <a:pt x="111" y="158"/>
                      <a:pt x="113" y="152"/>
                      <a:pt x="112" y="147"/>
                    </a:cubicBezTo>
                    <a:cubicBezTo>
                      <a:pt x="111" y="144"/>
                      <a:pt x="110" y="144"/>
                      <a:pt x="113" y="141"/>
                    </a:cubicBezTo>
                    <a:cubicBezTo>
                      <a:pt x="115" y="140"/>
                      <a:pt x="117" y="137"/>
                      <a:pt x="118" y="134"/>
                    </a:cubicBezTo>
                    <a:cubicBezTo>
                      <a:pt x="119" y="131"/>
                      <a:pt x="119" y="126"/>
                      <a:pt x="117" y="123"/>
                    </a:cubicBezTo>
                    <a:cubicBezTo>
                      <a:pt x="117" y="120"/>
                      <a:pt x="118" y="119"/>
                      <a:pt x="118" y="119"/>
                    </a:cubicBezTo>
                    <a:cubicBezTo>
                      <a:pt x="120" y="116"/>
                      <a:pt x="122" y="114"/>
                      <a:pt x="123" y="111"/>
                    </a:cubicBezTo>
                    <a:cubicBezTo>
                      <a:pt x="124" y="107"/>
                      <a:pt x="123" y="104"/>
                      <a:pt x="121" y="100"/>
                    </a:cubicBezTo>
                    <a:cubicBezTo>
                      <a:pt x="121" y="99"/>
                      <a:pt x="120" y="99"/>
                      <a:pt x="120" y="98"/>
                    </a:cubicBezTo>
                    <a:cubicBezTo>
                      <a:pt x="119" y="95"/>
                      <a:pt x="121" y="94"/>
                      <a:pt x="122" y="92"/>
                    </a:cubicBezTo>
                    <a:cubicBezTo>
                      <a:pt x="123" y="90"/>
                      <a:pt x="123" y="88"/>
                      <a:pt x="124" y="86"/>
                    </a:cubicBezTo>
                    <a:cubicBezTo>
                      <a:pt x="124" y="85"/>
                      <a:pt x="124" y="83"/>
                      <a:pt x="123" y="81"/>
                    </a:cubicBezTo>
                    <a:cubicBezTo>
                      <a:pt x="123" y="78"/>
                      <a:pt x="120" y="75"/>
                      <a:pt x="117" y="74"/>
                    </a:cubicBezTo>
                    <a:cubicBezTo>
                      <a:pt x="112" y="72"/>
                      <a:pt x="106" y="72"/>
                      <a:pt x="101" y="73"/>
                    </a:cubicBezTo>
                    <a:cubicBezTo>
                      <a:pt x="94" y="73"/>
                      <a:pt x="86" y="74"/>
                      <a:pt x="79" y="74"/>
                    </a:cubicBezTo>
                    <a:cubicBezTo>
                      <a:pt x="72" y="74"/>
                      <a:pt x="68" y="71"/>
                      <a:pt x="67" y="68"/>
                    </a:cubicBezTo>
                    <a:cubicBezTo>
                      <a:pt x="67" y="65"/>
                      <a:pt x="68" y="62"/>
                      <a:pt x="71" y="54"/>
                    </a:cubicBezTo>
                    <a:cubicBezTo>
                      <a:pt x="73" y="46"/>
                      <a:pt x="78" y="40"/>
                      <a:pt x="81" y="29"/>
                    </a:cubicBezTo>
                    <a:cubicBezTo>
                      <a:pt x="83" y="21"/>
                      <a:pt x="81" y="11"/>
                      <a:pt x="75" y="5"/>
                    </a:cubicBezTo>
                    <a:cubicBezTo>
                      <a:pt x="72" y="3"/>
                      <a:pt x="69" y="2"/>
                      <a:pt x="66" y="2"/>
                    </a:cubicBezTo>
                    <a:cubicBezTo>
                      <a:pt x="65" y="1"/>
                      <a:pt x="60" y="0"/>
                      <a:pt x="59" y="2"/>
                    </a:cubicBezTo>
                    <a:cubicBezTo>
                      <a:pt x="58" y="4"/>
                      <a:pt x="58" y="8"/>
                      <a:pt x="58" y="10"/>
                    </a:cubicBezTo>
                    <a:cubicBezTo>
                      <a:pt x="58" y="14"/>
                      <a:pt x="58" y="18"/>
                      <a:pt x="58" y="21"/>
                    </a:cubicBezTo>
                    <a:cubicBezTo>
                      <a:pt x="57" y="32"/>
                      <a:pt x="48" y="40"/>
                      <a:pt x="41" y="47"/>
                    </a:cubicBezTo>
                    <a:cubicBezTo>
                      <a:pt x="32" y="56"/>
                      <a:pt x="29" y="64"/>
                      <a:pt x="22" y="77"/>
                    </a:cubicBezTo>
                    <a:cubicBezTo>
                      <a:pt x="15" y="91"/>
                      <a:pt x="8" y="92"/>
                      <a:pt x="8" y="92"/>
                    </a:cubicBezTo>
                    <a:cubicBezTo>
                      <a:pt x="7" y="92"/>
                      <a:pt x="6" y="92"/>
                      <a:pt x="5" y="92"/>
                    </a:cubicBezTo>
                    <a:cubicBezTo>
                      <a:pt x="0" y="92"/>
                      <a:pt x="0" y="92"/>
                      <a:pt x="0" y="92"/>
                    </a:cubicBezTo>
                    <a:cubicBezTo>
                      <a:pt x="0" y="158"/>
                      <a:pt x="0" y="158"/>
                      <a:pt x="0" y="158"/>
                    </a:cubicBezTo>
                    <a:cubicBezTo>
                      <a:pt x="1" y="158"/>
                      <a:pt x="1" y="158"/>
                      <a:pt x="1" y="158"/>
                    </a:cubicBezTo>
                    <a:close/>
                  </a:path>
                </a:pathLst>
              </a:custGeom>
              <a:grpFill/>
              <a:ln w="9525">
                <a:noFill/>
                <a:round/>
                <a:headEnd/>
                <a:tailEnd/>
              </a:ln>
            </p:spPr>
            <p:txBody>
              <a:bodyPr/>
              <a:lstStyle/>
              <a:p>
                <a:pPr marL="0" marR="0" lvl="0" indent="0" algn="l"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a:ea typeface="微软雅黑"/>
                  <a:cs typeface="+mn-cs"/>
                </a:endParaRPr>
              </a:p>
            </p:txBody>
          </p:sp>
          <p:sp>
            <p:nvSpPr>
              <p:cNvPr id="18" name="Freeform 163"/>
              <p:cNvSpPr>
                <a:spLocks noEditPoints="1"/>
              </p:cNvSpPr>
              <p:nvPr/>
            </p:nvSpPr>
            <p:spPr bwMode="auto">
              <a:xfrm>
                <a:off x="1270000" y="1598613"/>
                <a:ext cx="174625" cy="290513"/>
              </a:xfrm>
              <a:custGeom>
                <a:avLst/>
                <a:gdLst/>
                <a:ahLst/>
                <a:cxnLst>
                  <a:cxn ang="0">
                    <a:pos x="1" y="0"/>
                  </a:cxn>
                  <a:cxn ang="0">
                    <a:pos x="1" y="34"/>
                  </a:cxn>
                  <a:cxn ang="0">
                    <a:pos x="12" y="76"/>
                  </a:cxn>
                  <a:cxn ang="0">
                    <a:pos x="46" y="76"/>
                  </a:cxn>
                  <a:cxn ang="0">
                    <a:pos x="46" y="0"/>
                  </a:cxn>
                  <a:cxn ang="0">
                    <a:pos x="1" y="0"/>
                  </a:cxn>
                  <a:cxn ang="0">
                    <a:pos x="27" y="68"/>
                  </a:cxn>
                  <a:cxn ang="0">
                    <a:pos x="21" y="62"/>
                  </a:cxn>
                  <a:cxn ang="0">
                    <a:pos x="27" y="55"/>
                  </a:cxn>
                  <a:cxn ang="0">
                    <a:pos x="34" y="62"/>
                  </a:cxn>
                  <a:cxn ang="0">
                    <a:pos x="27" y="68"/>
                  </a:cxn>
                </a:cxnLst>
                <a:rect l="0" t="0" r="r" b="b"/>
                <a:pathLst>
                  <a:path w="46" h="76">
                    <a:moveTo>
                      <a:pt x="1" y="0"/>
                    </a:moveTo>
                    <a:cubicBezTo>
                      <a:pt x="1" y="0"/>
                      <a:pt x="0" y="31"/>
                      <a:pt x="1" y="34"/>
                    </a:cubicBezTo>
                    <a:cubicBezTo>
                      <a:pt x="2" y="37"/>
                      <a:pt x="7" y="76"/>
                      <a:pt x="12" y="76"/>
                    </a:cubicBezTo>
                    <a:cubicBezTo>
                      <a:pt x="16" y="76"/>
                      <a:pt x="46" y="76"/>
                      <a:pt x="46" y="76"/>
                    </a:cubicBezTo>
                    <a:cubicBezTo>
                      <a:pt x="46" y="0"/>
                      <a:pt x="46" y="0"/>
                      <a:pt x="46" y="0"/>
                    </a:cubicBezTo>
                    <a:lnTo>
                      <a:pt x="1" y="0"/>
                    </a:lnTo>
                    <a:close/>
                    <a:moveTo>
                      <a:pt x="27" y="68"/>
                    </a:moveTo>
                    <a:cubicBezTo>
                      <a:pt x="24" y="68"/>
                      <a:pt x="21" y="65"/>
                      <a:pt x="21" y="62"/>
                    </a:cubicBezTo>
                    <a:cubicBezTo>
                      <a:pt x="21" y="58"/>
                      <a:pt x="24" y="55"/>
                      <a:pt x="27" y="55"/>
                    </a:cubicBezTo>
                    <a:cubicBezTo>
                      <a:pt x="31" y="55"/>
                      <a:pt x="34" y="58"/>
                      <a:pt x="34" y="62"/>
                    </a:cubicBezTo>
                    <a:cubicBezTo>
                      <a:pt x="34" y="65"/>
                      <a:pt x="31" y="68"/>
                      <a:pt x="27" y="68"/>
                    </a:cubicBezTo>
                    <a:close/>
                  </a:path>
                </a:pathLst>
              </a:custGeom>
              <a:grpFill/>
              <a:ln w="9525">
                <a:noFill/>
                <a:round/>
                <a:headEnd/>
                <a:tailEnd/>
              </a:ln>
            </p:spPr>
            <p:txBody>
              <a:bodyPr/>
              <a:lstStyle/>
              <a:p>
                <a:pPr marL="0" marR="0" lvl="0" indent="0" algn="l"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a:ea typeface="微软雅黑"/>
                  <a:cs typeface="+mn-cs"/>
                </a:endParaRPr>
              </a:p>
            </p:txBody>
          </p:sp>
        </p:grpSp>
      </p:grpSp>
      <p:grpSp>
        <p:nvGrpSpPr>
          <p:cNvPr id="22" name="Group 164"/>
          <p:cNvGrpSpPr>
            <a:grpSpLocks/>
          </p:cNvGrpSpPr>
          <p:nvPr/>
        </p:nvGrpSpPr>
        <p:grpSpPr bwMode="auto">
          <a:xfrm>
            <a:off x="3848263" y="2786210"/>
            <a:ext cx="1589617" cy="712788"/>
            <a:chOff x="2831553" y="3251990"/>
            <a:chExt cx="1360964" cy="785230"/>
          </a:xfrm>
        </p:grpSpPr>
        <p:sp>
          <p:nvSpPr>
            <p:cNvPr id="23" name="Oval 133"/>
            <p:cNvSpPr/>
            <p:nvPr/>
          </p:nvSpPr>
          <p:spPr bwMode="auto">
            <a:xfrm>
              <a:off x="2831553" y="3251990"/>
              <a:ext cx="1360964" cy="785230"/>
            </a:xfrm>
            <a:custGeom>
              <a:avLst/>
              <a:gdLst/>
              <a:ahLst/>
              <a:cxnLst/>
              <a:rect l="l" t="t" r="r" b="b"/>
              <a:pathLst>
                <a:path w="1316132" h="759132">
                  <a:moveTo>
                    <a:pt x="936566" y="0"/>
                  </a:moveTo>
                  <a:cubicBezTo>
                    <a:pt x="1146195" y="0"/>
                    <a:pt x="1316132" y="169937"/>
                    <a:pt x="1316132" y="379566"/>
                  </a:cubicBezTo>
                  <a:cubicBezTo>
                    <a:pt x="1316132" y="589195"/>
                    <a:pt x="1146195" y="759132"/>
                    <a:pt x="936566" y="759132"/>
                  </a:cubicBezTo>
                  <a:cubicBezTo>
                    <a:pt x="826047" y="759132"/>
                    <a:pt x="726561" y="711898"/>
                    <a:pt x="658066" y="635711"/>
                  </a:cubicBezTo>
                  <a:cubicBezTo>
                    <a:pt x="721147" y="568914"/>
                    <a:pt x="759132" y="478676"/>
                    <a:pt x="759132" y="379566"/>
                  </a:cubicBezTo>
                  <a:cubicBezTo>
                    <a:pt x="759132" y="280456"/>
                    <a:pt x="721147" y="190218"/>
                    <a:pt x="658066" y="123421"/>
                  </a:cubicBezTo>
                  <a:cubicBezTo>
                    <a:pt x="726561" y="47235"/>
                    <a:pt x="826047" y="0"/>
                    <a:pt x="936566" y="0"/>
                  </a:cubicBezTo>
                  <a:close/>
                  <a:moveTo>
                    <a:pt x="379566" y="0"/>
                  </a:moveTo>
                  <a:cubicBezTo>
                    <a:pt x="490085" y="0"/>
                    <a:pt x="589572" y="47235"/>
                    <a:pt x="658066" y="123421"/>
                  </a:cubicBezTo>
                  <a:cubicBezTo>
                    <a:pt x="594986" y="190218"/>
                    <a:pt x="557000" y="280456"/>
                    <a:pt x="557000" y="379566"/>
                  </a:cubicBezTo>
                  <a:cubicBezTo>
                    <a:pt x="557000" y="478676"/>
                    <a:pt x="594986" y="568914"/>
                    <a:pt x="658066" y="635711"/>
                  </a:cubicBezTo>
                  <a:cubicBezTo>
                    <a:pt x="589572" y="711898"/>
                    <a:pt x="490085" y="759132"/>
                    <a:pt x="379566" y="759132"/>
                  </a:cubicBezTo>
                  <a:cubicBezTo>
                    <a:pt x="169937" y="759132"/>
                    <a:pt x="0" y="589195"/>
                    <a:pt x="0" y="379566"/>
                  </a:cubicBezTo>
                  <a:cubicBezTo>
                    <a:pt x="0" y="169937"/>
                    <a:pt x="169937" y="0"/>
                    <a:pt x="379566" y="0"/>
                  </a:cubicBezTo>
                  <a:close/>
                </a:path>
              </a:pathLst>
            </a:custGeom>
            <a:solidFill>
              <a:schemeClr val="tx2">
                <a:lumMod val="60000"/>
                <a:lumOff val="40000"/>
              </a:schemeClr>
            </a:solidFill>
            <a:ln w="25400" cap="flat" cmpd="sng" algn="ctr">
              <a:noFill/>
              <a:prstDash val="solid"/>
            </a:ln>
            <a:effectLst/>
          </p:spPr>
          <p:txBody>
            <a:bodyPr anchor="ctr"/>
            <a:lstStyle/>
            <a:p>
              <a:pPr marL="0" marR="0" lvl="0" indent="0" algn="ctr"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Arial"/>
                <a:ea typeface="微软雅黑"/>
                <a:cs typeface="+mn-cs"/>
              </a:endParaRPr>
            </a:p>
          </p:txBody>
        </p:sp>
        <p:sp>
          <p:nvSpPr>
            <p:cNvPr id="24" name="Freeform 11"/>
            <p:cNvSpPr>
              <a:spLocks noChangeAspect="1" noEditPoints="1"/>
            </p:cNvSpPr>
            <p:nvPr/>
          </p:nvSpPr>
          <p:spPr bwMode="auto">
            <a:xfrm>
              <a:off x="3797457" y="3440865"/>
              <a:ext cx="85173" cy="374252"/>
            </a:xfrm>
            <a:custGeom>
              <a:avLst/>
              <a:gdLst/>
              <a:ahLst/>
              <a:cxnLst>
                <a:cxn ang="0">
                  <a:pos x="0" y="0"/>
                </a:cxn>
                <a:cxn ang="0">
                  <a:pos x="123" y="0"/>
                </a:cxn>
                <a:cxn ang="0">
                  <a:pos x="105" y="376"/>
                </a:cxn>
                <a:cxn ang="0">
                  <a:pos x="15" y="376"/>
                </a:cxn>
                <a:cxn ang="0">
                  <a:pos x="0" y="0"/>
                </a:cxn>
                <a:cxn ang="0">
                  <a:pos x="5" y="426"/>
                </a:cxn>
                <a:cxn ang="0">
                  <a:pos x="118" y="426"/>
                </a:cxn>
                <a:cxn ang="0">
                  <a:pos x="118" y="533"/>
                </a:cxn>
                <a:cxn ang="0">
                  <a:pos x="5" y="533"/>
                </a:cxn>
                <a:cxn ang="0">
                  <a:pos x="5" y="426"/>
                </a:cxn>
              </a:cxnLst>
              <a:rect l="0" t="0" r="r" b="b"/>
              <a:pathLst>
                <a:path w="123" h="533">
                  <a:moveTo>
                    <a:pt x="0" y="0"/>
                  </a:moveTo>
                  <a:lnTo>
                    <a:pt x="123" y="0"/>
                  </a:lnTo>
                  <a:lnTo>
                    <a:pt x="105" y="376"/>
                  </a:lnTo>
                  <a:lnTo>
                    <a:pt x="15" y="376"/>
                  </a:lnTo>
                  <a:lnTo>
                    <a:pt x="0" y="0"/>
                  </a:lnTo>
                  <a:close/>
                  <a:moveTo>
                    <a:pt x="5" y="426"/>
                  </a:moveTo>
                  <a:lnTo>
                    <a:pt x="118" y="426"/>
                  </a:lnTo>
                  <a:lnTo>
                    <a:pt x="118" y="533"/>
                  </a:lnTo>
                  <a:lnTo>
                    <a:pt x="5" y="533"/>
                  </a:lnTo>
                  <a:lnTo>
                    <a:pt x="5" y="426"/>
                  </a:lnTo>
                  <a:close/>
                </a:path>
              </a:pathLst>
            </a:custGeom>
            <a:solidFill>
              <a:sysClr val="window" lastClr="FFFFFF"/>
            </a:solidFill>
            <a:ln w="9525">
              <a:noFill/>
              <a:round/>
              <a:headEnd/>
              <a:tailEnd/>
            </a:ln>
          </p:spPr>
          <p:txBody>
            <a:bodyPr/>
            <a:lstStyle/>
            <a:p>
              <a:pPr marL="0" marR="0" lvl="0" indent="0" algn="l"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a:ea typeface="微软雅黑"/>
                <a:cs typeface="+mn-cs"/>
              </a:endParaRPr>
            </a:p>
          </p:txBody>
        </p:sp>
        <p:sp>
          <p:nvSpPr>
            <p:cNvPr id="25" name="Freeform 52"/>
            <p:cNvSpPr>
              <a:spLocks noEditPoints="1"/>
            </p:cNvSpPr>
            <p:nvPr/>
          </p:nvSpPr>
          <p:spPr bwMode="auto">
            <a:xfrm>
              <a:off x="3068952" y="3449610"/>
              <a:ext cx="233773" cy="388243"/>
            </a:xfrm>
            <a:custGeom>
              <a:avLst/>
              <a:gdLst>
                <a:gd name="T0" fmla="*/ 64 w 128"/>
                <a:gd name="T1" fmla="*/ 213 h 213"/>
                <a:gd name="T2" fmla="*/ 128 w 128"/>
                <a:gd name="T3" fmla="*/ 188 h 213"/>
                <a:gd name="T4" fmla="*/ 82 w 128"/>
                <a:gd name="T5" fmla="*/ 164 h 213"/>
                <a:gd name="T6" fmla="*/ 81 w 128"/>
                <a:gd name="T7" fmla="*/ 172 h 213"/>
                <a:gd name="T8" fmla="*/ 119 w 128"/>
                <a:gd name="T9" fmla="*/ 188 h 213"/>
                <a:gd name="T10" fmla="*/ 64 w 128"/>
                <a:gd name="T11" fmla="*/ 204 h 213"/>
                <a:gd name="T12" fmla="*/ 8 w 128"/>
                <a:gd name="T13" fmla="*/ 188 h 213"/>
                <a:gd name="T14" fmla="*/ 59 w 128"/>
                <a:gd name="T15" fmla="*/ 172 h 213"/>
                <a:gd name="T16" fmla="*/ 60 w 128"/>
                <a:gd name="T17" fmla="*/ 189 h 213"/>
                <a:gd name="T18" fmla="*/ 67 w 128"/>
                <a:gd name="T19" fmla="*/ 189 h 213"/>
                <a:gd name="T20" fmla="*/ 73 w 128"/>
                <a:gd name="T21" fmla="*/ 94 h 213"/>
                <a:gd name="T22" fmla="*/ 111 w 128"/>
                <a:gd name="T23" fmla="*/ 47 h 213"/>
                <a:gd name="T24" fmla="*/ 64 w 128"/>
                <a:gd name="T25" fmla="*/ 0 h 213"/>
                <a:gd name="T26" fmla="*/ 17 w 128"/>
                <a:gd name="T27" fmla="*/ 47 h 213"/>
                <a:gd name="T28" fmla="*/ 54 w 128"/>
                <a:gd name="T29" fmla="*/ 94 h 213"/>
                <a:gd name="T30" fmla="*/ 58 w 128"/>
                <a:gd name="T31" fmla="*/ 163 h 213"/>
                <a:gd name="T32" fmla="*/ 0 w 128"/>
                <a:gd name="T33" fmla="*/ 188 h 213"/>
                <a:gd name="T34" fmla="*/ 64 w 128"/>
                <a:gd name="T35" fmla="*/ 213 h 213"/>
                <a:gd name="T36" fmla="*/ 50 w 128"/>
                <a:gd name="T37" fmla="*/ 47 h 213"/>
                <a:gd name="T38" fmla="*/ 35 w 128"/>
                <a:gd name="T39" fmla="*/ 33 h 213"/>
                <a:gd name="T40" fmla="*/ 50 w 128"/>
                <a:gd name="T41" fmla="*/ 19 h 213"/>
                <a:gd name="T42" fmla="*/ 64 w 128"/>
                <a:gd name="T43" fmla="*/ 33 h 213"/>
                <a:gd name="T44" fmla="*/ 50 w 128"/>
                <a:gd name="T45" fmla="*/ 4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213">
                  <a:moveTo>
                    <a:pt x="64" y="213"/>
                  </a:moveTo>
                  <a:cubicBezTo>
                    <a:pt x="96" y="213"/>
                    <a:pt x="128" y="204"/>
                    <a:pt x="128" y="188"/>
                  </a:cubicBezTo>
                  <a:cubicBezTo>
                    <a:pt x="128" y="174"/>
                    <a:pt x="107" y="166"/>
                    <a:pt x="82" y="164"/>
                  </a:cubicBezTo>
                  <a:cubicBezTo>
                    <a:pt x="81" y="172"/>
                    <a:pt x="81" y="172"/>
                    <a:pt x="81" y="172"/>
                  </a:cubicBezTo>
                  <a:cubicBezTo>
                    <a:pt x="104" y="175"/>
                    <a:pt x="119" y="182"/>
                    <a:pt x="119" y="188"/>
                  </a:cubicBezTo>
                  <a:cubicBezTo>
                    <a:pt x="119" y="194"/>
                    <a:pt x="97" y="204"/>
                    <a:pt x="64" y="204"/>
                  </a:cubicBezTo>
                  <a:cubicBezTo>
                    <a:pt x="30" y="204"/>
                    <a:pt x="8" y="194"/>
                    <a:pt x="8" y="188"/>
                  </a:cubicBezTo>
                  <a:cubicBezTo>
                    <a:pt x="8" y="181"/>
                    <a:pt x="28" y="172"/>
                    <a:pt x="59" y="172"/>
                  </a:cubicBezTo>
                  <a:cubicBezTo>
                    <a:pt x="60" y="189"/>
                    <a:pt x="60" y="189"/>
                    <a:pt x="60" y="189"/>
                  </a:cubicBezTo>
                  <a:cubicBezTo>
                    <a:pt x="67" y="189"/>
                    <a:pt x="67" y="189"/>
                    <a:pt x="67" y="189"/>
                  </a:cubicBezTo>
                  <a:cubicBezTo>
                    <a:pt x="73" y="94"/>
                    <a:pt x="73" y="94"/>
                    <a:pt x="73" y="94"/>
                  </a:cubicBezTo>
                  <a:cubicBezTo>
                    <a:pt x="95" y="89"/>
                    <a:pt x="111" y="70"/>
                    <a:pt x="111" y="47"/>
                  </a:cubicBezTo>
                  <a:cubicBezTo>
                    <a:pt x="111" y="21"/>
                    <a:pt x="90" y="0"/>
                    <a:pt x="64" y="0"/>
                  </a:cubicBezTo>
                  <a:cubicBezTo>
                    <a:pt x="38" y="0"/>
                    <a:pt x="17" y="21"/>
                    <a:pt x="17" y="47"/>
                  </a:cubicBezTo>
                  <a:cubicBezTo>
                    <a:pt x="17" y="70"/>
                    <a:pt x="33" y="89"/>
                    <a:pt x="54" y="94"/>
                  </a:cubicBezTo>
                  <a:cubicBezTo>
                    <a:pt x="58" y="163"/>
                    <a:pt x="58" y="163"/>
                    <a:pt x="58" y="163"/>
                  </a:cubicBezTo>
                  <a:cubicBezTo>
                    <a:pt x="28" y="164"/>
                    <a:pt x="0" y="172"/>
                    <a:pt x="0" y="188"/>
                  </a:cubicBezTo>
                  <a:cubicBezTo>
                    <a:pt x="0" y="204"/>
                    <a:pt x="32" y="213"/>
                    <a:pt x="64" y="213"/>
                  </a:cubicBezTo>
                  <a:close/>
                  <a:moveTo>
                    <a:pt x="50" y="47"/>
                  </a:moveTo>
                  <a:cubicBezTo>
                    <a:pt x="42" y="47"/>
                    <a:pt x="35" y="41"/>
                    <a:pt x="35" y="33"/>
                  </a:cubicBezTo>
                  <a:cubicBezTo>
                    <a:pt x="35" y="25"/>
                    <a:pt x="42" y="19"/>
                    <a:pt x="50" y="19"/>
                  </a:cubicBezTo>
                  <a:cubicBezTo>
                    <a:pt x="57" y="19"/>
                    <a:pt x="64" y="25"/>
                    <a:pt x="64" y="33"/>
                  </a:cubicBezTo>
                  <a:cubicBezTo>
                    <a:pt x="64" y="41"/>
                    <a:pt x="57" y="47"/>
                    <a:pt x="50" y="47"/>
                  </a:cubicBezTo>
                  <a:close/>
                </a:path>
              </a:pathLst>
            </a:custGeom>
            <a:solidFill>
              <a:sysClr val="window" lastClr="FFFFFF"/>
            </a:solidFill>
            <a:ln>
              <a:noFill/>
            </a:ln>
            <a:extLst/>
          </p:spPr>
          <p:txBody>
            <a:bodyPr/>
            <a:lstStyle/>
            <a:p>
              <a:pPr marL="0" marR="0" lvl="0" indent="0" algn="l" defTabSz="812719" rtl="0" eaLnBrk="1" fontAlgn="auto" latinLnBrk="0" hangingPunct="1">
                <a:lnSpc>
                  <a:spcPct val="100000"/>
                </a:lnSpc>
                <a:spcBef>
                  <a:spcPts val="0"/>
                </a:spcBef>
                <a:spcAft>
                  <a:spcPts val="0"/>
                </a:spcAft>
                <a:buClrTx/>
                <a:buSzTx/>
                <a:buFontTx/>
                <a:buNone/>
                <a:tabLst/>
                <a:defRPr/>
              </a:pPr>
              <a:endParaRPr kumimoji="0" lang="en-AU" sz="1600" b="0" i="0" u="none" strike="noStrike" kern="0" cap="none" spc="0" normalizeH="0" baseline="0" noProof="0" dirty="0">
                <a:ln>
                  <a:noFill/>
                </a:ln>
                <a:solidFill>
                  <a:prstClr val="black"/>
                </a:solidFill>
                <a:effectLst/>
                <a:uLnTx/>
                <a:uFillTx/>
                <a:latin typeface="Arial"/>
                <a:ea typeface="微软雅黑"/>
                <a:cs typeface="+mn-cs"/>
              </a:endParaRPr>
            </a:p>
          </p:txBody>
        </p:sp>
      </p:grpSp>
      <p:cxnSp>
        <p:nvCxnSpPr>
          <p:cNvPr id="26" name="Straight Connector 181"/>
          <p:cNvCxnSpPr>
            <a:cxnSpLocks noChangeShapeType="1"/>
          </p:cNvCxnSpPr>
          <p:nvPr/>
        </p:nvCxnSpPr>
        <p:spPr bwMode="auto">
          <a:xfrm flipH="1">
            <a:off x="7715411" y="3424385"/>
            <a:ext cx="4233" cy="300038"/>
          </a:xfrm>
          <a:prstGeom prst="line">
            <a:avLst/>
          </a:prstGeom>
          <a:noFill/>
          <a:ln w="9525" algn="ctr">
            <a:solidFill>
              <a:srgbClr val="4FB0DB"/>
            </a:solidFill>
            <a:prstDash val="sysDash"/>
            <a:round/>
            <a:headEnd/>
            <a:tailEnd type="oval" w="sm" len="sm"/>
          </a:ln>
          <a:extLst>
            <a:ext uri="{909E8E84-426E-40DD-AFC4-6F175D3DCCD1}">
              <a14:hiddenFill xmlns:a14="http://schemas.microsoft.com/office/drawing/2010/main">
                <a:noFill/>
              </a14:hiddenFill>
            </a:ext>
          </a:extLst>
        </p:spPr>
      </p:cxnSp>
      <p:cxnSp>
        <p:nvCxnSpPr>
          <p:cNvPr id="27" name="Straight Connector 182"/>
          <p:cNvCxnSpPr>
            <a:cxnSpLocks noChangeShapeType="1"/>
          </p:cNvCxnSpPr>
          <p:nvPr/>
        </p:nvCxnSpPr>
        <p:spPr bwMode="auto">
          <a:xfrm flipH="1">
            <a:off x="6972460" y="3424385"/>
            <a:ext cx="4233" cy="300038"/>
          </a:xfrm>
          <a:prstGeom prst="line">
            <a:avLst/>
          </a:prstGeom>
          <a:noFill/>
          <a:ln w="9525" algn="ctr">
            <a:solidFill>
              <a:srgbClr val="4FB0DB"/>
            </a:solidFill>
            <a:prstDash val="sysDash"/>
            <a:round/>
            <a:headEnd/>
            <a:tailEnd type="oval" w="sm" len="sm"/>
          </a:ln>
          <a:extLst>
            <a:ext uri="{909E8E84-426E-40DD-AFC4-6F175D3DCCD1}">
              <a14:hiddenFill xmlns:a14="http://schemas.microsoft.com/office/drawing/2010/main">
                <a:noFill/>
              </a14:hiddenFill>
            </a:ext>
          </a:extLst>
        </p:spPr>
      </p:cxnSp>
      <p:cxnSp>
        <p:nvCxnSpPr>
          <p:cNvPr id="28" name="Straight Connector 183"/>
          <p:cNvCxnSpPr>
            <a:cxnSpLocks noChangeShapeType="1"/>
          </p:cNvCxnSpPr>
          <p:nvPr/>
        </p:nvCxnSpPr>
        <p:spPr bwMode="auto">
          <a:xfrm flipH="1">
            <a:off x="4993380" y="3424385"/>
            <a:ext cx="6349" cy="300038"/>
          </a:xfrm>
          <a:prstGeom prst="line">
            <a:avLst/>
          </a:prstGeom>
          <a:noFill/>
          <a:ln w="9525" algn="ctr">
            <a:solidFill>
              <a:srgbClr val="95B3D7"/>
            </a:solidFill>
            <a:prstDash val="sysDash"/>
            <a:round/>
            <a:headEnd/>
            <a:tailEnd type="oval" w="sm" len="sm"/>
          </a:ln>
          <a:extLst>
            <a:ext uri="{909E8E84-426E-40DD-AFC4-6F175D3DCCD1}">
              <a14:hiddenFill xmlns:a14="http://schemas.microsoft.com/office/drawing/2010/main">
                <a:noFill/>
              </a14:hiddenFill>
            </a:ext>
          </a:extLst>
        </p:spPr>
      </p:cxnSp>
      <p:cxnSp>
        <p:nvCxnSpPr>
          <p:cNvPr id="29" name="Straight Connector 184"/>
          <p:cNvCxnSpPr>
            <a:cxnSpLocks noChangeShapeType="1"/>
          </p:cNvCxnSpPr>
          <p:nvPr/>
        </p:nvCxnSpPr>
        <p:spPr bwMode="auto">
          <a:xfrm flipH="1">
            <a:off x="4252547" y="3424385"/>
            <a:ext cx="4233" cy="300038"/>
          </a:xfrm>
          <a:prstGeom prst="line">
            <a:avLst/>
          </a:prstGeom>
          <a:noFill/>
          <a:ln w="9525" algn="ctr">
            <a:solidFill>
              <a:srgbClr val="95B3D7"/>
            </a:solidFill>
            <a:prstDash val="sysDash"/>
            <a:round/>
            <a:headEnd/>
            <a:tailEnd type="oval" w="sm" len="sm"/>
          </a:ln>
          <a:extLst>
            <a:ext uri="{909E8E84-426E-40DD-AFC4-6F175D3DCCD1}">
              <a14:hiddenFill xmlns:a14="http://schemas.microsoft.com/office/drawing/2010/main">
                <a:noFill/>
              </a14:hiddenFill>
            </a:ext>
          </a:extLst>
        </p:spPr>
      </p:cxnSp>
      <p:cxnSp>
        <p:nvCxnSpPr>
          <p:cNvPr id="30" name="Straight Connector 185"/>
          <p:cNvCxnSpPr>
            <a:cxnSpLocks noChangeShapeType="1"/>
          </p:cNvCxnSpPr>
          <p:nvPr/>
        </p:nvCxnSpPr>
        <p:spPr bwMode="auto">
          <a:xfrm flipH="1">
            <a:off x="2631183" y="3424385"/>
            <a:ext cx="4233" cy="300038"/>
          </a:xfrm>
          <a:prstGeom prst="line">
            <a:avLst/>
          </a:prstGeom>
          <a:noFill/>
          <a:ln w="9525" algn="ctr">
            <a:solidFill>
              <a:srgbClr val="2E409C"/>
            </a:solidFill>
            <a:prstDash val="sysDash"/>
            <a:round/>
            <a:headEnd/>
            <a:tailEnd type="oval" w="sm" len="sm"/>
          </a:ln>
          <a:extLst>
            <a:ext uri="{909E8E84-426E-40DD-AFC4-6F175D3DCCD1}">
              <a14:hiddenFill xmlns:a14="http://schemas.microsoft.com/office/drawing/2010/main">
                <a:noFill/>
              </a14:hiddenFill>
            </a:ext>
          </a:extLst>
        </p:spPr>
      </p:cxnSp>
      <p:cxnSp>
        <p:nvCxnSpPr>
          <p:cNvPr id="31" name="Straight Connector 186"/>
          <p:cNvCxnSpPr>
            <a:cxnSpLocks noChangeShapeType="1"/>
          </p:cNvCxnSpPr>
          <p:nvPr/>
        </p:nvCxnSpPr>
        <p:spPr bwMode="auto">
          <a:xfrm flipH="1">
            <a:off x="1179150" y="3424385"/>
            <a:ext cx="4233" cy="300038"/>
          </a:xfrm>
          <a:prstGeom prst="line">
            <a:avLst/>
          </a:prstGeom>
          <a:noFill/>
          <a:ln w="9525" algn="ctr">
            <a:solidFill>
              <a:srgbClr val="2E409C"/>
            </a:solidFill>
            <a:prstDash val="sysDash"/>
            <a:round/>
            <a:headEnd/>
            <a:tailEnd type="oval" w="sm" len="sm"/>
          </a:ln>
          <a:extLst>
            <a:ext uri="{909E8E84-426E-40DD-AFC4-6F175D3DCCD1}">
              <a14:hiddenFill xmlns:a14="http://schemas.microsoft.com/office/drawing/2010/main">
                <a:noFill/>
              </a14:hiddenFill>
            </a:ext>
          </a:extLst>
        </p:spPr>
      </p:cxnSp>
      <p:cxnSp>
        <p:nvCxnSpPr>
          <p:cNvPr id="32" name="Straight Connector 187"/>
          <p:cNvCxnSpPr>
            <a:cxnSpLocks noChangeShapeType="1"/>
          </p:cNvCxnSpPr>
          <p:nvPr/>
        </p:nvCxnSpPr>
        <p:spPr bwMode="auto">
          <a:xfrm flipH="1">
            <a:off x="1903049" y="3486299"/>
            <a:ext cx="2116" cy="490537"/>
          </a:xfrm>
          <a:prstGeom prst="line">
            <a:avLst/>
          </a:prstGeom>
          <a:noFill/>
          <a:ln w="9525" algn="ctr">
            <a:solidFill>
              <a:srgbClr val="2E409C"/>
            </a:solidFill>
            <a:prstDash val="sysDash"/>
            <a:round/>
            <a:headEnd/>
            <a:tailEnd type="oval" w="sm" len="sm"/>
          </a:ln>
          <a:extLst>
            <a:ext uri="{909E8E84-426E-40DD-AFC4-6F175D3DCCD1}">
              <a14:hiddenFill xmlns:a14="http://schemas.microsoft.com/office/drawing/2010/main">
                <a:noFill/>
              </a14:hiddenFill>
            </a:ext>
          </a:extLst>
        </p:spPr>
      </p:cxnSp>
      <p:sp>
        <p:nvSpPr>
          <p:cNvPr id="33" name="Rectangle 188"/>
          <p:cNvSpPr/>
          <p:nvPr/>
        </p:nvSpPr>
        <p:spPr>
          <a:xfrm>
            <a:off x="8614990" y="2279002"/>
            <a:ext cx="3049142" cy="328607"/>
          </a:xfrm>
          <a:prstGeom prst="rect">
            <a:avLst/>
          </a:prstGeom>
          <a:noFill/>
          <a:ln w="25400" cap="flat" cmpd="sng" algn="ctr">
            <a:noFill/>
            <a:prstDash val="solid"/>
          </a:ln>
          <a:effectLst/>
        </p:spPr>
        <p:txBody>
          <a:bodyPr lIns="81272" tIns="40636" rIns="81272" bIns="40636" anchor="ctr"/>
          <a:lstStyle/>
          <a:p>
            <a:pPr marL="0" marR="0" lvl="0" indent="0" algn="l" defTabSz="812719"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7030A0"/>
                </a:solidFill>
                <a:effectLst/>
                <a:uLnTx/>
                <a:uFillTx/>
                <a:latin typeface="Arial"/>
                <a:ea typeface="微软雅黑"/>
                <a:cs typeface="+mn-cs"/>
              </a:rPr>
              <a:t>消费者最终会购买产品吗？</a:t>
            </a:r>
            <a:endParaRPr kumimoji="0" lang="en-US" sz="1200" b="1" i="0" u="none" strike="noStrike" kern="0" cap="none" spc="0" normalizeH="0" baseline="0" noProof="0" dirty="0">
              <a:ln>
                <a:noFill/>
              </a:ln>
              <a:solidFill>
                <a:srgbClr val="7030A0"/>
              </a:solidFill>
              <a:effectLst/>
              <a:uLnTx/>
              <a:uFillTx/>
              <a:latin typeface="Arial"/>
              <a:ea typeface="微软雅黑"/>
              <a:cs typeface="+mn-cs"/>
            </a:endParaRPr>
          </a:p>
        </p:txBody>
      </p:sp>
      <p:sp>
        <p:nvSpPr>
          <p:cNvPr id="34" name="Rectangle 189"/>
          <p:cNvSpPr/>
          <p:nvPr/>
        </p:nvSpPr>
        <p:spPr>
          <a:xfrm>
            <a:off x="671149" y="2228997"/>
            <a:ext cx="2790788" cy="328607"/>
          </a:xfrm>
          <a:prstGeom prst="rect">
            <a:avLst/>
          </a:prstGeom>
          <a:noFill/>
          <a:ln w="25400" cap="flat" cmpd="sng" algn="ctr">
            <a:noFill/>
            <a:prstDash val="solid"/>
          </a:ln>
          <a:effectLst/>
        </p:spPr>
        <p:txBody>
          <a:bodyPr lIns="81272" tIns="40636" rIns="81272" bIns="40636" anchor="ctr"/>
          <a:lstStyle/>
          <a:p>
            <a:pPr marL="0" marR="0" lvl="0" indent="0" algn="l" defTabSz="812719"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E409C"/>
                </a:solidFill>
                <a:effectLst/>
                <a:uLnTx/>
                <a:uFillTx/>
                <a:latin typeface="Arial"/>
                <a:ea typeface="微软雅黑"/>
                <a:cs typeface="+mn-cs"/>
              </a:rPr>
              <a:t>这个想法是否清晰，可信，有区分度？</a:t>
            </a:r>
            <a:endParaRPr kumimoji="0" lang="en-US" sz="1200" b="0" i="0" u="none" strike="noStrike" kern="0" cap="none" spc="0" normalizeH="0" baseline="0" noProof="0" dirty="0">
              <a:ln>
                <a:noFill/>
              </a:ln>
              <a:solidFill>
                <a:srgbClr val="2E409C"/>
              </a:solidFill>
              <a:effectLst/>
              <a:uLnTx/>
              <a:uFillTx/>
              <a:latin typeface="Arial"/>
              <a:ea typeface="微软雅黑"/>
              <a:cs typeface="+mn-cs"/>
            </a:endParaRPr>
          </a:p>
        </p:txBody>
      </p:sp>
      <p:sp>
        <p:nvSpPr>
          <p:cNvPr id="35" name="Rectangle 190"/>
          <p:cNvSpPr/>
          <p:nvPr/>
        </p:nvSpPr>
        <p:spPr>
          <a:xfrm>
            <a:off x="3302162" y="2228997"/>
            <a:ext cx="2681815" cy="376238"/>
          </a:xfrm>
          <a:prstGeom prst="rect">
            <a:avLst/>
          </a:prstGeom>
          <a:noFill/>
          <a:ln w="25400" cap="flat" cmpd="sng" algn="ctr">
            <a:noFill/>
            <a:prstDash val="solid"/>
          </a:ln>
          <a:effectLst/>
        </p:spPr>
        <p:txBody>
          <a:bodyPr lIns="81272" tIns="40636" rIns="81272" bIns="40636" anchor="ctr"/>
          <a:lstStyle/>
          <a:p>
            <a:pPr marL="0" marR="0" lvl="0" indent="0" algn="l" defTabSz="812719"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42852">
                    <a:lumMod val="60000"/>
                    <a:lumOff val="40000"/>
                  </a:srgbClr>
                </a:solidFill>
                <a:effectLst/>
                <a:uLnTx/>
                <a:uFillTx/>
                <a:latin typeface="Arial"/>
                <a:ea typeface="微软雅黑"/>
                <a:cs typeface="+mn-cs"/>
              </a:rPr>
              <a:t>它是否符合消费者的需求，是否激励了他们？</a:t>
            </a:r>
            <a:endParaRPr kumimoji="0" lang="en-US" sz="1200" b="0" i="0" u="none" strike="noStrike" kern="0" cap="none" spc="0" normalizeH="0" baseline="0" noProof="0" dirty="0">
              <a:ln>
                <a:noFill/>
              </a:ln>
              <a:solidFill>
                <a:srgbClr val="242852">
                  <a:lumMod val="60000"/>
                  <a:lumOff val="40000"/>
                </a:srgbClr>
              </a:solidFill>
              <a:effectLst/>
              <a:uLnTx/>
              <a:uFillTx/>
              <a:latin typeface="Arial"/>
              <a:ea typeface="微软雅黑"/>
              <a:cs typeface="+mn-cs"/>
            </a:endParaRPr>
          </a:p>
        </p:txBody>
      </p:sp>
      <p:sp>
        <p:nvSpPr>
          <p:cNvPr id="36" name="Rectangle 191"/>
          <p:cNvSpPr/>
          <p:nvPr/>
        </p:nvSpPr>
        <p:spPr>
          <a:xfrm>
            <a:off x="5983977" y="2228997"/>
            <a:ext cx="2732613" cy="328607"/>
          </a:xfrm>
          <a:prstGeom prst="rect">
            <a:avLst/>
          </a:prstGeom>
          <a:noFill/>
          <a:ln w="25400" cap="flat" cmpd="sng" algn="ctr">
            <a:noFill/>
            <a:prstDash val="solid"/>
          </a:ln>
          <a:effectLst/>
        </p:spPr>
        <p:txBody>
          <a:bodyPr lIns="81272" tIns="40636" rIns="81272" bIns="40636" anchor="ctr"/>
          <a:lstStyle/>
          <a:p>
            <a:pPr marL="0" marR="0" lvl="0" indent="0" algn="l" defTabSz="812719"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B0F0"/>
                </a:solidFill>
                <a:effectLst/>
                <a:uLnTx/>
                <a:uFillTx/>
                <a:latin typeface="Arial"/>
                <a:ea typeface="微软雅黑"/>
                <a:cs typeface="+mn-cs"/>
              </a:rPr>
              <a:t>消费者是否认为它物有所值并愿意尝试？</a:t>
            </a:r>
            <a:endParaRPr kumimoji="0" lang="en-US" sz="1200" b="0" i="0" u="none" strike="noStrike" kern="0" cap="none" spc="0" normalizeH="0" baseline="0" noProof="0" dirty="0">
              <a:ln>
                <a:noFill/>
              </a:ln>
              <a:solidFill>
                <a:srgbClr val="00B0F0"/>
              </a:solidFill>
              <a:effectLst/>
              <a:uLnTx/>
              <a:uFillTx/>
              <a:latin typeface="Arial"/>
              <a:ea typeface="微软雅黑"/>
              <a:cs typeface="+mn-cs"/>
            </a:endParaRPr>
          </a:p>
        </p:txBody>
      </p:sp>
      <p:cxnSp>
        <p:nvCxnSpPr>
          <p:cNvPr id="37" name="Straight Arrow Connector 192"/>
          <p:cNvCxnSpPr>
            <a:cxnSpLocks noChangeShapeType="1"/>
          </p:cNvCxnSpPr>
          <p:nvPr/>
        </p:nvCxnSpPr>
        <p:spPr bwMode="auto">
          <a:xfrm>
            <a:off x="8689075" y="2686198"/>
            <a:ext cx="2501900" cy="0"/>
          </a:xfrm>
          <a:prstGeom prst="straightConnector1">
            <a:avLst/>
          </a:prstGeom>
          <a:noFill/>
          <a:ln w="57150" algn="ctr">
            <a:solidFill>
              <a:srgbClr val="7030A0"/>
            </a:solidFill>
            <a:round/>
            <a:headEnd/>
            <a:tailEnd type="triangle" w="sm" len="med"/>
          </a:ln>
          <a:extLst>
            <a:ext uri="{909E8E84-426E-40DD-AFC4-6F175D3DCCD1}">
              <a14:hiddenFill xmlns:a14="http://schemas.microsoft.com/office/drawing/2010/main">
                <a:noFill/>
              </a14:hiddenFill>
            </a:ext>
          </a:extLst>
        </p:spPr>
      </p:cxnSp>
      <p:cxnSp>
        <p:nvCxnSpPr>
          <p:cNvPr id="38" name="Straight Arrow Connector 193"/>
          <p:cNvCxnSpPr>
            <a:cxnSpLocks noChangeShapeType="1"/>
          </p:cNvCxnSpPr>
          <p:nvPr/>
        </p:nvCxnSpPr>
        <p:spPr bwMode="auto">
          <a:xfrm>
            <a:off x="6060177" y="2686198"/>
            <a:ext cx="2501900" cy="0"/>
          </a:xfrm>
          <a:prstGeom prst="straightConnector1">
            <a:avLst/>
          </a:prstGeom>
          <a:noFill/>
          <a:ln w="57150" algn="ctr">
            <a:solidFill>
              <a:srgbClr val="4FB0DB"/>
            </a:solidFill>
            <a:round/>
            <a:headEnd/>
            <a:tailEnd type="triangle" w="sm" len="med"/>
          </a:ln>
          <a:extLst>
            <a:ext uri="{909E8E84-426E-40DD-AFC4-6F175D3DCCD1}">
              <a14:hiddenFill xmlns:a14="http://schemas.microsoft.com/office/drawing/2010/main">
                <a:noFill/>
              </a14:hiddenFill>
            </a:ext>
          </a:extLst>
        </p:spPr>
      </p:cxnSp>
      <p:cxnSp>
        <p:nvCxnSpPr>
          <p:cNvPr id="39" name="Straight Arrow Connector 194"/>
          <p:cNvCxnSpPr/>
          <p:nvPr/>
        </p:nvCxnSpPr>
        <p:spPr>
          <a:xfrm>
            <a:off x="3378363" y="2686198"/>
            <a:ext cx="2501900" cy="0"/>
          </a:xfrm>
          <a:prstGeom prst="straightConnector1">
            <a:avLst/>
          </a:prstGeom>
          <a:noFill/>
          <a:ln w="57150" cap="flat" cmpd="sng" algn="ctr">
            <a:solidFill>
              <a:schemeClr val="tx2">
                <a:lumMod val="60000"/>
                <a:lumOff val="40000"/>
              </a:schemeClr>
            </a:solidFill>
            <a:prstDash val="solid"/>
            <a:headEnd type="none" w="med" len="med"/>
            <a:tailEnd type="triangle" w="sm" len="med"/>
          </a:ln>
          <a:effectLst/>
        </p:spPr>
      </p:cxnSp>
      <p:cxnSp>
        <p:nvCxnSpPr>
          <p:cNvPr id="40" name="Straight Arrow Connector 195"/>
          <p:cNvCxnSpPr>
            <a:cxnSpLocks noChangeShapeType="1"/>
          </p:cNvCxnSpPr>
          <p:nvPr/>
        </p:nvCxnSpPr>
        <p:spPr bwMode="auto">
          <a:xfrm>
            <a:off x="749465" y="2686198"/>
            <a:ext cx="2501900" cy="0"/>
          </a:xfrm>
          <a:prstGeom prst="straightConnector1">
            <a:avLst/>
          </a:prstGeom>
          <a:noFill/>
          <a:ln w="57150" algn="ctr">
            <a:solidFill>
              <a:srgbClr val="2E409C"/>
            </a:solidFill>
            <a:round/>
            <a:headEnd/>
            <a:tailEnd type="triangle" w="sm" len="med"/>
          </a:ln>
          <a:extLst>
            <a:ext uri="{909E8E84-426E-40DD-AFC4-6F175D3DCCD1}">
              <a14:hiddenFill xmlns:a14="http://schemas.microsoft.com/office/drawing/2010/main">
                <a:noFill/>
              </a14:hiddenFill>
            </a:ext>
          </a:extLst>
        </p:spPr>
      </p:cxnSp>
      <p:sp>
        <p:nvSpPr>
          <p:cNvPr id="41" name="Rectangle 196"/>
          <p:cNvSpPr/>
          <p:nvPr/>
        </p:nvSpPr>
        <p:spPr>
          <a:xfrm>
            <a:off x="772749" y="1824186"/>
            <a:ext cx="355600" cy="263525"/>
          </a:xfrm>
          <a:prstGeom prst="rect">
            <a:avLst/>
          </a:prstGeom>
          <a:solidFill>
            <a:srgbClr val="2E409C"/>
          </a:solidFill>
          <a:ln w="12700" cap="flat" cmpd="sng" algn="ctr">
            <a:noFill/>
            <a:prstDash val="solid"/>
          </a:ln>
          <a:effectLst/>
        </p:spPr>
        <p:txBody>
          <a:bodyPr lIns="81272" tIns="40636" rIns="81272" bIns="40636" anchor="ctr"/>
          <a:lstStyle/>
          <a:p>
            <a:pPr marL="0" marR="0" lvl="0" indent="0" algn="ctr" defTabSz="81271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Arial"/>
                <a:ea typeface="微软雅黑"/>
                <a:cs typeface="+mn-cs"/>
              </a:rPr>
              <a:t>1</a:t>
            </a:r>
          </a:p>
        </p:txBody>
      </p:sp>
      <p:sp>
        <p:nvSpPr>
          <p:cNvPr id="42" name="Rectangle 197"/>
          <p:cNvSpPr/>
          <p:nvPr/>
        </p:nvSpPr>
        <p:spPr>
          <a:xfrm>
            <a:off x="3391062" y="1824186"/>
            <a:ext cx="355600" cy="263525"/>
          </a:xfrm>
          <a:prstGeom prst="rect">
            <a:avLst/>
          </a:prstGeom>
          <a:solidFill>
            <a:schemeClr val="tx2">
              <a:lumMod val="60000"/>
              <a:lumOff val="40000"/>
            </a:schemeClr>
          </a:solidFill>
          <a:ln w="12700" cap="flat" cmpd="sng" algn="ctr">
            <a:noFill/>
            <a:prstDash val="solid"/>
          </a:ln>
          <a:effectLst/>
        </p:spPr>
        <p:txBody>
          <a:bodyPr lIns="81272" tIns="40636" rIns="81272" bIns="40636" anchor="ctr"/>
          <a:lstStyle/>
          <a:p>
            <a:pPr marL="0" marR="0" lvl="0" indent="0" algn="ctr" defTabSz="81271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Arial"/>
                <a:ea typeface="微软雅黑"/>
                <a:cs typeface="+mn-cs"/>
              </a:rPr>
              <a:t>2</a:t>
            </a:r>
          </a:p>
        </p:txBody>
      </p:sp>
      <p:sp>
        <p:nvSpPr>
          <p:cNvPr id="43" name="Rectangle 198"/>
          <p:cNvSpPr/>
          <p:nvPr/>
        </p:nvSpPr>
        <p:spPr>
          <a:xfrm>
            <a:off x="6089810" y="1824186"/>
            <a:ext cx="353483" cy="263525"/>
          </a:xfrm>
          <a:prstGeom prst="rect">
            <a:avLst/>
          </a:prstGeom>
          <a:solidFill>
            <a:srgbClr val="4FB0DB"/>
          </a:solidFill>
          <a:ln w="12700" cap="flat" cmpd="sng" algn="ctr">
            <a:noFill/>
            <a:prstDash val="solid"/>
          </a:ln>
          <a:effectLst/>
        </p:spPr>
        <p:txBody>
          <a:bodyPr lIns="81272" tIns="40636" rIns="81272" bIns="40636" anchor="ctr"/>
          <a:lstStyle/>
          <a:p>
            <a:pPr marL="0" marR="0" lvl="0" indent="0" algn="ctr" defTabSz="81271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Arial"/>
                <a:ea typeface="微软雅黑"/>
                <a:cs typeface="+mn-cs"/>
              </a:rPr>
              <a:t>3</a:t>
            </a:r>
          </a:p>
        </p:txBody>
      </p:sp>
      <p:sp>
        <p:nvSpPr>
          <p:cNvPr id="44" name="Rectangle 199"/>
          <p:cNvSpPr/>
          <p:nvPr/>
        </p:nvSpPr>
        <p:spPr>
          <a:xfrm>
            <a:off x="8716590" y="1824186"/>
            <a:ext cx="355600" cy="263525"/>
          </a:xfrm>
          <a:prstGeom prst="rect">
            <a:avLst/>
          </a:prstGeom>
          <a:solidFill>
            <a:srgbClr val="7030A0"/>
          </a:solidFill>
          <a:ln w="12700" cap="flat" cmpd="sng" algn="ctr">
            <a:noFill/>
            <a:prstDash val="solid"/>
          </a:ln>
          <a:effectLst/>
        </p:spPr>
        <p:txBody>
          <a:bodyPr lIns="81272" tIns="40636" rIns="81272" bIns="40636" anchor="ctr"/>
          <a:lstStyle/>
          <a:p>
            <a:pPr marL="0" marR="0" lvl="0" indent="0" algn="ctr" defTabSz="81271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Arial"/>
                <a:ea typeface="微软雅黑"/>
                <a:cs typeface="+mn-cs"/>
              </a:rPr>
              <a:t>4</a:t>
            </a:r>
          </a:p>
        </p:txBody>
      </p:sp>
      <p:grpSp>
        <p:nvGrpSpPr>
          <p:cNvPr id="45" name="Group 200"/>
          <p:cNvGrpSpPr>
            <a:grpSpLocks/>
          </p:cNvGrpSpPr>
          <p:nvPr/>
        </p:nvGrpSpPr>
        <p:grpSpPr bwMode="auto">
          <a:xfrm>
            <a:off x="796031" y="2768748"/>
            <a:ext cx="2296584" cy="747712"/>
            <a:chOff x="318670" y="3251991"/>
            <a:chExt cx="1967457" cy="824050"/>
          </a:xfrm>
        </p:grpSpPr>
        <p:grpSp>
          <p:nvGrpSpPr>
            <p:cNvPr id="46" name="Group 11"/>
            <p:cNvGrpSpPr>
              <a:grpSpLocks/>
            </p:cNvGrpSpPr>
            <p:nvPr/>
          </p:nvGrpSpPr>
          <p:grpSpPr bwMode="auto">
            <a:xfrm rot="-5400000">
              <a:off x="890374" y="2680287"/>
              <a:ext cx="824050" cy="1967457"/>
              <a:chOff x="1555081" y="2867009"/>
              <a:chExt cx="824050" cy="1967457"/>
            </a:xfrm>
          </p:grpSpPr>
          <p:sp>
            <p:nvSpPr>
              <p:cNvPr id="58" name="Oval 133"/>
              <p:cNvSpPr/>
              <p:nvPr/>
            </p:nvSpPr>
            <p:spPr bwMode="auto">
              <a:xfrm rot="5400000">
                <a:off x="1266957" y="3155133"/>
                <a:ext cx="1361807" cy="785559"/>
              </a:xfrm>
              <a:custGeom>
                <a:avLst/>
                <a:gdLst/>
                <a:ahLst/>
                <a:cxnLst/>
                <a:rect l="l" t="t" r="r" b="b"/>
                <a:pathLst>
                  <a:path w="1316132" h="759132">
                    <a:moveTo>
                      <a:pt x="936566" y="0"/>
                    </a:moveTo>
                    <a:cubicBezTo>
                      <a:pt x="1146195" y="0"/>
                      <a:pt x="1316132" y="169937"/>
                      <a:pt x="1316132" y="379566"/>
                    </a:cubicBezTo>
                    <a:cubicBezTo>
                      <a:pt x="1316132" y="589195"/>
                      <a:pt x="1146195" y="759132"/>
                      <a:pt x="936566" y="759132"/>
                    </a:cubicBezTo>
                    <a:cubicBezTo>
                      <a:pt x="826047" y="759132"/>
                      <a:pt x="726561" y="711898"/>
                      <a:pt x="658066" y="635711"/>
                    </a:cubicBezTo>
                    <a:cubicBezTo>
                      <a:pt x="721147" y="568914"/>
                      <a:pt x="759132" y="478676"/>
                      <a:pt x="759132" y="379566"/>
                    </a:cubicBezTo>
                    <a:cubicBezTo>
                      <a:pt x="759132" y="280456"/>
                      <a:pt x="721147" y="190218"/>
                      <a:pt x="658066" y="123421"/>
                    </a:cubicBezTo>
                    <a:cubicBezTo>
                      <a:pt x="726561" y="47235"/>
                      <a:pt x="826047" y="0"/>
                      <a:pt x="936566" y="0"/>
                    </a:cubicBezTo>
                    <a:close/>
                    <a:moveTo>
                      <a:pt x="379566" y="0"/>
                    </a:moveTo>
                    <a:cubicBezTo>
                      <a:pt x="490085" y="0"/>
                      <a:pt x="589572" y="47235"/>
                      <a:pt x="658066" y="123421"/>
                    </a:cubicBezTo>
                    <a:cubicBezTo>
                      <a:pt x="594986" y="190218"/>
                      <a:pt x="557000" y="280456"/>
                      <a:pt x="557000" y="379566"/>
                    </a:cubicBezTo>
                    <a:cubicBezTo>
                      <a:pt x="557000" y="478676"/>
                      <a:pt x="594986" y="568914"/>
                      <a:pt x="658066" y="635711"/>
                    </a:cubicBezTo>
                    <a:cubicBezTo>
                      <a:pt x="589572" y="711898"/>
                      <a:pt x="490085" y="759132"/>
                      <a:pt x="379566" y="759132"/>
                    </a:cubicBezTo>
                    <a:cubicBezTo>
                      <a:pt x="169937" y="759132"/>
                      <a:pt x="0" y="589195"/>
                      <a:pt x="0" y="379566"/>
                    </a:cubicBezTo>
                    <a:cubicBezTo>
                      <a:pt x="0" y="169937"/>
                      <a:pt x="169937" y="0"/>
                      <a:pt x="379566" y="0"/>
                    </a:cubicBezTo>
                    <a:close/>
                  </a:path>
                </a:pathLst>
              </a:custGeom>
              <a:solidFill>
                <a:srgbClr val="374CB7"/>
              </a:solidFill>
              <a:ln w="25400" cap="flat" cmpd="sng" algn="ctr">
                <a:noFill/>
                <a:prstDash val="solid"/>
              </a:ln>
              <a:effectLst/>
            </p:spPr>
            <p:txBody>
              <a:bodyPr anchor="ctr"/>
              <a:lstStyle/>
              <a:p>
                <a:pPr marL="0" marR="0" lvl="0" indent="0" algn="ctr"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Arial"/>
                  <a:ea typeface="微软雅黑"/>
                  <a:cs typeface="+mn-cs"/>
                </a:endParaRPr>
              </a:p>
            </p:txBody>
          </p:sp>
          <p:sp>
            <p:nvSpPr>
              <p:cNvPr id="59" name="Oval 214"/>
              <p:cNvSpPr/>
              <p:nvPr/>
            </p:nvSpPr>
            <p:spPr>
              <a:xfrm>
                <a:off x="1558580" y="4013029"/>
                <a:ext cx="820551" cy="821436"/>
              </a:xfrm>
              <a:prstGeom prst="ellipse">
                <a:avLst/>
              </a:prstGeom>
              <a:solidFill>
                <a:sysClr val="window" lastClr="FFFFFF"/>
              </a:solidFill>
              <a:ln w="25400" cap="flat" cmpd="sng" algn="ctr">
                <a:noFill/>
                <a:prstDash val="solid"/>
              </a:ln>
              <a:effectLst/>
            </p:spPr>
            <p:txBody>
              <a:bodyPr anchor="ctr"/>
              <a:lstStyle/>
              <a:p>
                <a:pPr marL="0" marR="0" lvl="0" indent="0" algn="ctr"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Arial"/>
                  <a:ea typeface="微软雅黑"/>
                  <a:cs typeface="+mn-cs"/>
                </a:endParaRPr>
              </a:p>
            </p:txBody>
          </p:sp>
        </p:grpSp>
        <p:grpSp>
          <p:nvGrpSpPr>
            <p:cNvPr id="47" name="Group 104"/>
            <p:cNvGrpSpPr>
              <a:grpSpLocks noChangeAspect="1"/>
            </p:cNvGrpSpPr>
            <p:nvPr/>
          </p:nvGrpSpPr>
          <p:grpSpPr>
            <a:xfrm>
              <a:off x="1175241" y="3517644"/>
              <a:ext cx="246994" cy="238858"/>
              <a:chOff x="1266825" y="1273175"/>
              <a:chExt cx="674688" cy="652463"/>
            </a:xfrm>
            <a:solidFill>
              <a:sysClr val="window" lastClr="FFFFFF"/>
            </a:solidFill>
          </p:grpSpPr>
          <p:sp>
            <p:nvSpPr>
              <p:cNvPr id="56" name="Freeform 88"/>
              <p:cNvSpPr>
                <a:spLocks/>
              </p:cNvSpPr>
              <p:nvPr/>
            </p:nvSpPr>
            <p:spPr bwMode="auto">
              <a:xfrm>
                <a:off x="1604963" y="1457325"/>
                <a:ext cx="1588" cy="1588"/>
              </a:xfrm>
              <a:custGeom>
                <a:avLst/>
                <a:gdLst/>
                <a:ahLst/>
                <a:cxnLst>
                  <a:cxn ang="0">
                    <a:pos x="0" y="0"/>
                  </a:cxn>
                  <a:cxn ang="0">
                    <a:pos x="0" y="0"/>
                  </a:cxn>
                </a:cxnLst>
                <a:rect l="0" t="0" r="r" b="b"/>
                <a:pathLst>
                  <a:path>
                    <a:moveTo>
                      <a:pt x="0" y="0"/>
                    </a:moveTo>
                    <a:cubicBezTo>
                      <a:pt x="0" y="0"/>
                      <a:pt x="0" y="0"/>
                      <a:pt x="0" y="0"/>
                    </a:cubicBezTo>
                  </a:path>
                </a:pathLst>
              </a:custGeom>
              <a:grpFill/>
              <a:ln w="0" cap="rnd">
                <a:noFill/>
                <a:prstDash val="solid"/>
                <a:round/>
                <a:headEnd/>
                <a:tailEnd/>
              </a:ln>
            </p:spPr>
            <p:txBody>
              <a:bodyPr/>
              <a:lstStyle/>
              <a:p>
                <a:pPr marL="0" marR="0" lvl="0" indent="0" algn="l"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a:ea typeface="微软雅黑"/>
                  <a:cs typeface="+mn-cs"/>
                </a:endParaRPr>
              </a:p>
            </p:txBody>
          </p:sp>
          <p:sp>
            <p:nvSpPr>
              <p:cNvPr id="57" name="Freeform 89"/>
              <p:cNvSpPr>
                <a:spLocks/>
              </p:cNvSpPr>
              <p:nvPr/>
            </p:nvSpPr>
            <p:spPr bwMode="auto">
              <a:xfrm>
                <a:off x="1266825" y="1273175"/>
                <a:ext cx="674688" cy="652463"/>
              </a:xfrm>
              <a:custGeom>
                <a:avLst/>
                <a:gdLst/>
                <a:ahLst/>
                <a:cxnLst>
                  <a:cxn ang="0">
                    <a:pos x="0" y="258"/>
                  </a:cxn>
                  <a:cxn ang="0">
                    <a:pos x="124" y="411"/>
                  </a:cxn>
                  <a:cxn ang="0">
                    <a:pos x="425" y="0"/>
                  </a:cxn>
                  <a:cxn ang="0">
                    <a:pos x="120" y="298"/>
                  </a:cxn>
                  <a:cxn ang="0">
                    <a:pos x="0" y="258"/>
                  </a:cxn>
                </a:cxnLst>
                <a:rect l="0" t="0" r="r" b="b"/>
                <a:pathLst>
                  <a:path w="425" h="411">
                    <a:moveTo>
                      <a:pt x="0" y="258"/>
                    </a:moveTo>
                    <a:lnTo>
                      <a:pt x="124" y="411"/>
                    </a:lnTo>
                    <a:lnTo>
                      <a:pt x="425" y="0"/>
                    </a:lnTo>
                    <a:lnTo>
                      <a:pt x="120" y="298"/>
                    </a:lnTo>
                    <a:lnTo>
                      <a:pt x="0" y="258"/>
                    </a:lnTo>
                    <a:close/>
                  </a:path>
                </a:pathLst>
              </a:custGeom>
              <a:grpFill/>
              <a:ln w="9525">
                <a:noFill/>
                <a:round/>
                <a:headEnd/>
                <a:tailEnd/>
              </a:ln>
            </p:spPr>
            <p:txBody>
              <a:bodyPr/>
              <a:lstStyle/>
              <a:p>
                <a:pPr marL="0" marR="0" lvl="0" indent="0" algn="l"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a:ea typeface="微软雅黑"/>
                  <a:cs typeface="+mn-cs"/>
                </a:endParaRPr>
              </a:p>
            </p:txBody>
          </p:sp>
        </p:grpSp>
        <p:grpSp>
          <p:nvGrpSpPr>
            <p:cNvPr id="48" name="Group 115"/>
            <p:cNvGrpSpPr>
              <a:grpSpLocks noChangeAspect="1"/>
            </p:cNvGrpSpPr>
            <p:nvPr/>
          </p:nvGrpSpPr>
          <p:grpSpPr>
            <a:xfrm>
              <a:off x="575362" y="3483781"/>
              <a:ext cx="222821" cy="367539"/>
              <a:chOff x="1270000" y="1270000"/>
              <a:chExt cx="461963" cy="762001"/>
            </a:xfrm>
            <a:solidFill>
              <a:sysClr val="window" lastClr="FFFFFF"/>
            </a:solidFill>
          </p:grpSpPr>
          <p:sp>
            <p:nvSpPr>
              <p:cNvPr id="51" name="Freeform 59"/>
              <p:cNvSpPr>
                <a:spLocks/>
              </p:cNvSpPr>
              <p:nvPr/>
            </p:nvSpPr>
            <p:spPr bwMode="auto">
              <a:xfrm>
                <a:off x="1270000" y="1270000"/>
                <a:ext cx="461963" cy="566738"/>
              </a:xfrm>
              <a:custGeom>
                <a:avLst/>
                <a:gdLst/>
                <a:ahLst/>
                <a:cxnLst>
                  <a:cxn ang="0">
                    <a:pos x="120" y="60"/>
                  </a:cxn>
                  <a:cxn ang="0">
                    <a:pos x="60" y="0"/>
                  </a:cxn>
                  <a:cxn ang="0">
                    <a:pos x="0" y="60"/>
                  </a:cxn>
                  <a:cxn ang="0">
                    <a:pos x="36" y="115"/>
                  </a:cxn>
                  <a:cxn ang="0">
                    <a:pos x="36" y="139"/>
                  </a:cxn>
                  <a:cxn ang="0">
                    <a:pos x="46" y="149"/>
                  </a:cxn>
                  <a:cxn ang="0">
                    <a:pos x="74" y="149"/>
                  </a:cxn>
                  <a:cxn ang="0">
                    <a:pos x="84" y="139"/>
                  </a:cxn>
                  <a:cxn ang="0">
                    <a:pos x="84" y="115"/>
                  </a:cxn>
                  <a:cxn ang="0">
                    <a:pos x="120" y="60"/>
                  </a:cxn>
                </a:cxnLst>
                <a:rect l="0" t="0" r="r" b="b"/>
                <a:pathLst>
                  <a:path w="120" h="149">
                    <a:moveTo>
                      <a:pt x="120" y="60"/>
                    </a:moveTo>
                    <a:cubicBezTo>
                      <a:pt x="120" y="27"/>
                      <a:pt x="93" y="0"/>
                      <a:pt x="60" y="0"/>
                    </a:cubicBezTo>
                    <a:cubicBezTo>
                      <a:pt x="27" y="0"/>
                      <a:pt x="0" y="27"/>
                      <a:pt x="0" y="60"/>
                    </a:cubicBezTo>
                    <a:cubicBezTo>
                      <a:pt x="0" y="84"/>
                      <a:pt x="15" y="105"/>
                      <a:pt x="36" y="115"/>
                    </a:cubicBezTo>
                    <a:cubicBezTo>
                      <a:pt x="36" y="139"/>
                      <a:pt x="36" y="139"/>
                      <a:pt x="36" y="139"/>
                    </a:cubicBezTo>
                    <a:cubicBezTo>
                      <a:pt x="36" y="144"/>
                      <a:pt x="41" y="149"/>
                      <a:pt x="46" y="149"/>
                    </a:cubicBezTo>
                    <a:cubicBezTo>
                      <a:pt x="74" y="149"/>
                      <a:pt x="74" y="149"/>
                      <a:pt x="74" y="149"/>
                    </a:cubicBezTo>
                    <a:cubicBezTo>
                      <a:pt x="79" y="149"/>
                      <a:pt x="84" y="144"/>
                      <a:pt x="84" y="139"/>
                    </a:cubicBezTo>
                    <a:cubicBezTo>
                      <a:pt x="84" y="115"/>
                      <a:pt x="84" y="115"/>
                      <a:pt x="84" y="115"/>
                    </a:cubicBezTo>
                    <a:cubicBezTo>
                      <a:pt x="105" y="105"/>
                      <a:pt x="120" y="84"/>
                      <a:pt x="120" y="60"/>
                    </a:cubicBezTo>
                    <a:close/>
                  </a:path>
                </a:pathLst>
              </a:custGeom>
              <a:grpFill/>
              <a:ln w="9525">
                <a:noFill/>
                <a:round/>
                <a:headEnd/>
                <a:tailEnd/>
              </a:ln>
            </p:spPr>
            <p:txBody>
              <a:bodyPr/>
              <a:lstStyle/>
              <a:p>
                <a:pPr marL="0" marR="0" lvl="0" indent="0" algn="l"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a:ea typeface="微软雅黑"/>
                  <a:cs typeface="+mn-cs"/>
                </a:endParaRPr>
              </a:p>
            </p:txBody>
          </p:sp>
          <p:sp>
            <p:nvSpPr>
              <p:cNvPr id="52" name="Freeform 60"/>
              <p:cNvSpPr>
                <a:spLocks/>
              </p:cNvSpPr>
              <p:nvPr/>
            </p:nvSpPr>
            <p:spPr bwMode="auto">
              <a:xfrm>
                <a:off x="1412875" y="1855788"/>
                <a:ext cx="176213" cy="34925"/>
              </a:xfrm>
              <a:custGeom>
                <a:avLst/>
                <a:gdLst/>
                <a:ahLst/>
                <a:cxnLst>
                  <a:cxn ang="0">
                    <a:pos x="42" y="0"/>
                  </a:cxn>
                  <a:cxn ang="0">
                    <a:pos x="4" y="0"/>
                  </a:cxn>
                  <a:cxn ang="0">
                    <a:pos x="0" y="4"/>
                  </a:cxn>
                  <a:cxn ang="0">
                    <a:pos x="4" y="9"/>
                  </a:cxn>
                  <a:cxn ang="0">
                    <a:pos x="42" y="9"/>
                  </a:cxn>
                  <a:cxn ang="0">
                    <a:pos x="46" y="4"/>
                  </a:cxn>
                  <a:cxn ang="0">
                    <a:pos x="42" y="0"/>
                  </a:cxn>
                </a:cxnLst>
                <a:rect l="0" t="0" r="r" b="b"/>
                <a:pathLst>
                  <a:path w="46" h="9">
                    <a:moveTo>
                      <a:pt x="42" y="0"/>
                    </a:moveTo>
                    <a:cubicBezTo>
                      <a:pt x="4" y="0"/>
                      <a:pt x="4" y="0"/>
                      <a:pt x="4" y="0"/>
                    </a:cubicBezTo>
                    <a:cubicBezTo>
                      <a:pt x="2" y="0"/>
                      <a:pt x="0" y="2"/>
                      <a:pt x="0" y="4"/>
                    </a:cubicBezTo>
                    <a:cubicBezTo>
                      <a:pt x="0" y="7"/>
                      <a:pt x="2" y="9"/>
                      <a:pt x="4" y="9"/>
                    </a:cubicBezTo>
                    <a:cubicBezTo>
                      <a:pt x="42" y="9"/>
                      <a:pt x="42" y="9"/>
                      <a:pt x="42" y="9"/>
                    </a:cubicBezTo>
                    <a:cubicBezTo>
                      <a:pt x="44" y="9"/>
                      <a:pt x="46" y="7"/>
                      <a:pt x="46" y="4"/>
                    </a:cubicBezTo>
                    <a:cubicBezTo>
                      <a:pt x="46" y="2"/>
                      <a:pt x="44" y="0"/>
                      <a:pt x="42" y="0"/>
                    </a:cubicBezTo>
                    <a:close/>
                  </a:path>
                </a:pathLst>
              </a:custGeom>
              <a:grpFill/>
              <a:ln w="9525">
                <a:noFill/>
                <a:round/>
                <a:headEnd/>
                <a:tailEnd/>
              </a:ln>
            </p:spPr>
            <p:txBody>
              <a:bodyPr/>
              <a:lstStyle/>
              <a:p>
                <a:pPr marL="0" marR="0" lvl="0" indent="0" algn="l"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a:ea typeface="微软雅黑"/>
                  <a:cs typeface="+mn-cs"/>
                </a:endParaRPr>
              </a:p>
            </p:txBody>
          </p:sp>
          <p:sp>
            <p:nvSpPr>
              <p:cNvPr id="53" name="Freeform 61"/>
              <p:cNvSpPr>
                <a:spLocks/>
              </p:cNvSpPr>
              <p:nvPr/>
            </p:nvSpPr>
            <p:spPr bwMode="auto">
              <a:xfrm>
                <a:off x="1412875" y="1909763"/>
                <a:ext cx="176213" cy="33338"/>
              </a:xfrm>
              <a:custGeom>
                <a:avLst/>
                <a:gdLst/>
                <a:ahLst/>
                <a:cxnLst>
                  <a:cxn ang="0">
                    <a:pos x="42" y="0"/>
                  </a:cxn>
                  <a:cxn ang="0">
                    <a:pos x="4" y="0"/>
                  </a:cxn>
                  <a:cxn ang="0">
                    <a:pos x="0" y="5"/>
                  </a:cxn>
                  <a:cxn ang="0">
                    <a:pos x="4" y="9"/>
                  </a:cxn>
                  <a:cxn ang="0">
                    <a:pos x="42" y="9"/>
                  </a:cxn>
                  <a:cxn ang="0">
                    <a:pos x="46" y="5"/>
                  </a:cxn>
                  <a:cxn ang="0">
                    <a:pos x="42" y="0"/>
                  </a:cxn>
                </a:cxnLst>
                <a:rect l="0" t="0" r="r" b="b"/>
                <a:pathLst>
                  <a:path w="46" h="9">
                    <a:moveTo>
                      <a:pt x="42" y="0"/>
                    </a:moveTo>
                    <a:cubicBezTo>
                      <a:pt x="4" y="0"/>
                      <a:pt x="4" y="0"/>
                      <a:pt x="4" y="0"/>
                    </a:cubicBezTo>
                    <a:cubicBezTo>
                      <a:pt x="2" y="0"/>
                      <a:pt x="0" y="2"/>
                      <a:pt x="0" y="5"/>
                    </a:cubicBezTo>
                    <a:cubicBezTo>
                      <a:pt x="0" y="7"/>
                      <a:pt x="2" y="9"/>
                      <a:pt x="4" y="9"/>
                    </a:cubicBezTo>
                    <a:cubicBezTo>
                      <a:pt x="42" y="9"/>
                      <a:pt x="42" y="9"/>
                      <a:pt x="42" y="9"/>
                    </a:cubicBezTo>
                    <a:cubicBezTo>
                      <a:pt x="44" y="9"/>
                      <a:pt x="46" y="7"/>
                      <a:pt x="46" y="5"/>
                    </a:cubicBezTo>
                    <a:cubicBezTo>
                      <a:pt x="46" y="2"/>
                      <a:pt x="44" y="0"/>
                      <a:pt x="42" y="0"/>
                    </a:cubicBezTo>
                    <a:close/>
                  </a:path>
                </a:pathLst>
              </a:custGeom>
              <a:grpFill/>
              <a:ln w="9525">
                <a:noFill/>
                <a:round/>
                <a:headEnd/>
                <a:tailEnd/>
              </a:ln>
            </p:spPr>
            <p:txBody>
              <a:bodyPr/>
              <a:lstStyle/>
              <a:p>
                <a:pPr marL="0" marR="0" lvl="0" indent="0" algn="l"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a:ea typeface="微软雅黑"/>
                  <a:cs typeface="+mn-cs"/>
                </a:endParaRPr>
              </a:p>
            </p:txBody>
          </p:sp>
          <p:sp>
            <p:nvSpPr>
              <p:cNvPr id="54" name="Freeform 62"/>
              <p:cNvSpPr>
                <a:spLocks/>
              </p:cNvSpPr>
              <p:nvPr/>
            </p:nvSpPr>
            <p:spPr bwMode="auto">
              <a:xfrm>
                <a:off x="1412875" y="1962150"/>
                <a:ext cx="176213" cy="34925"/>
              </a:xfrm>
              <a:custGeom>
                <a:avLst/>
                <a:gdLst/>
                <a:ahLst/>
                <a:cxnLst>
                  <a:cxn ang="0">
                    <a:pos x="42" y="0"/>
                  </a:cxn>
                  <a:cxn ang="0">
                    <a:pos x="4" y="0"/>
                  </a:cxn>
                  <a:cxn ang="0">
                    <a:pos x="0" y="4"/>
                  </a:cxn>
                  <a:cxn ang="0">
                    <a:pos x="4" y="9"/>
                  </a:cxn>
                  <a:cxn ang="0">
                    <a:pos x="42" y="9"/>
                  </a:cxn>
                  <a:cxn ang="0">
                    <a:pos x="46" y="4"/>
                  </a:cxn>
                  <a:cxn ang="0">
                    <a:pos x="42" y="0"/>
                  </a:cxn>
                </a:cxnLst>
                <a:rect l="0" t="0" r="r" b="b"/>
                <a:pathLst>
                  <a:path w="46" h="9">
                    <a:moveTo>
                      <a:pt x="42" y="0"/>
                    </a:moveTo>
                    <a:cubicBezTo>
                      <a:pt x="4" y="0"/>
                      <a:pt x="4" y="0"/>
                      <a:pt x="4" y="0"/>
                    </a:cubicBezTo>
                    <a:cubicBezTo>
                      <a:pt x="2" y="0"/>
                      <a:pt x="0" y="2"/>
                      <a:pt x="0" y="4"/>
                    </a:cubicBezTo>
                    <a:cubicBezTo>
                      <a:pt x="0" y="7"/>
                      <a:pt x="2" y="9"/>
                      <a:pt x="4" y="9"/>
                    </a:cubicBezTo>
                    <a:cubicBezTo>
                      <a:pt x="42" y="9"/>
                      <a:pt x="42" y="9"/>
                      <a:pt x="42" y="9"/>
                    </a:cubicBezTo>
                    <a:cubicBezTo>
                      <a:pt x="44" y="9"/>
                      <a:pt x="46" y="7"/>
                      <a:pt x="46" y="4"/>
                    </a:cubicBezTo>
                    <a:cubicBezTo>
                      <a:pt x="46" y="2"/>
                      <a:pt x="44" y="0"/>
                      <a:pt x="42" y="0"/>
                    </a:cubicBezTo>
                    <a:close/>
                  </a:path>
                </a:pathLst>
              </a:custGeom>
              <a:grpFill/>
              <a:ln w="9525">
                <a:noFill/>
                <a:round/>
                <a:headEnd/>
                <a:tailEnd/>
              </a:ln>
            </p:spPr>
            <p:txBody>
              <a:bodyPr/>
              <a:lstStyle/>
              <a:p>
                <a:pPr marL="0" marR="0" lvl="0" indent="0" algn="l"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a:ea typeface="微软雅黑"/>
                  <a:cs typeface="+mn-cs"/>
                </a:endParaRPr>
              </a:p>
            </p:txBody>
          </p:sp>
          <p:sp>
            <p:nvSpPr>
              <p:cNvPr id="55" name="Freeform 63"/>
              <p:cNvSpPr>
                <a:spLocks/>
              </p:cNvSpPr>
              <p:nvPr/>
            </p:nvSpPr>
            <p:spPr bwMode="auto">
              <a:xfrm>
                <a:off x="1477963" y="2008188"/>
                <a:ext cx="46038" cy="23813"/>
              </a:xfrm>
              <a:custGeom>
                <a:avLst/>
                <a:gdLst/>
                <a:ahLst/>
                <a:cxnLst>
                  <a:cxn ang="0">
                    <a:pos x="6" y="6"/>
                  </a:cxn>
                  <a:cxn ang="0">
                    <a:pos x="12" y="0"/>
                  </a:cxn>
                  <a:cxn ang="0">
                    <a:pos x="0" y="0"/>
                  </a:cxn>
                  <a:cxn ang="0">
                    <a:pos x="6" y="6"/>
                  </a:cxn>
                </a:cxnLst>
                <a:rect l="0" t="0" r="r" b="b"/>
                <a:pathLst>
                  <a:path w="12" h="6">
                    <a:moveTo>
                      <a:pt x="6" y="6"/>
                    </a:moveTo>
                    <a:cubicBezTo>
                      <a:pt x="9" y="6"/>
                      <a:pt x="12" y="4"/>
                      <a:pt x="12" y="0"/>
                    </a:cubicBezTo>
                    <a:cubicBezTo>
                      <a:pt x="0" y="0"/>
                      <a:pt x="0" y="0"/>
                      <a:pt x="0" y="0"/>
                    </a:cubicBezTo>
                    <a:cubicBezTo>
                      <a:pt x="0" y="4"/>
                      <a:pt x="3" y="6"/>
                      <a:pt x="6" y="6"/>
                    </a:cubicBezTo>
                    <a:close/>
                  </a:path>
                </a:pathLst>
              </a:custGeom>
              <a:grpFill/>
              <a:ln w="9525">
                <a:noFill/>
                <a:round/>
                <a:headEnd/>
                <a:tailEnd/>
              </a:ln>
            </p:spPr>
            <p:txBody>
              <a:bodyPr/>
              <a:lstStyle/>
              <a:p>
                <a:pPr marL="0" marR="0" lvl="0" indent="0" algn="l"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a:ea typeface="微软雅黑"/>
                  <a:cs typeface="+mn-cs"/>
                </a:endParaRPr>
              </a:p>
            </p:txBody>
          </p:sp>
        </p:grpSp>
        <p:pic>
          <p:nvPicPr>
            <p:cNvPr id="49" name="Picture 2"/>
            <p:cNvPicPr>
              <a:picLocks noChangeAspect="1" noChangeArrowheads="1"/>
            </p:cNvPicPr>
            <p:nvPr/>
          </p:nvPicPr>
          <p:blipFill>
            <a:blip r:embed="rId9">
              <a:extLst>
                <a:ext uri="{28A0092B-C50C-407E-A947-70E740481C1C}">
                  <a14:useLocalDpi xmlns:a14="http://schemas.microsoft.com/office/drawing/2010/main" val="0"/>
                </a:ext>
              </a:extLst>
            </a:blip>
            <a:srcRect l="48718"/>
            <a:stretch>
              <a:fillRect/>
            </a:stretch>
          </p:blipFill>
          <p:spPr bwMode="auto">
            <a:xfrm>
              <a:off x="1547445" y="3275134"/>
              <a:ext cx="703386"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noun_project_0172.eps"/>
            <p:cNvSpPr>
              <a:spLocks noEditPoints="1"/>
            </p:cNvSpPr>
            <p:nvPr/>
          </p:nvSpPr>
          <p:spPr bwMode="auto">
            <a:xfrm>
              <a:off x="1772956" y="3526674"/>
              <a:ext cx="288319" cy="286931"/>
            </a:xfrm>
            <a:custGeom>
              <a:avLst/>
              <a:gdLst>
                <a:gd name="T0" fmla="*/ 278069 w 3455"/>
                <a:gd name="T1" fmla="*/ 289110 h 3458"/>
                <a:gd name="T2" fmla="*/ 281245 w 3455"/>
                <a:gd name="T3" fmla="*/ 324720 h 3458"/>
                <a:gd name="T4" fmla="*/ 315651 w 3455"/>
                <a:gd name="T5" fmla="*/ 333887 h 3458"/>
                <a:gd name="T6" fmla="*/ 335589 w 3455"/>
                <a:gd name="T7" fmla="*/ 304800 h 3458"/>
                <a:gd name="T8" fmla="*/ 315651 w 3455"/>
                <a:gd name="T9" fmla="*/ 275889 h 3458"/>
                <a:gd name="T10" fmla="*/ 255132 w 3455"/>
                <a:gd name="T11" fmla="*/ 6523 h 3458"/>
                <a:gd name="T12" fmla="*/ 298007 w 3455"/>
                <a:gd name="T13" fmla="*/ 47421 h 3458"/>
                <a:gd name="T14" fmla="*/ 297654 w 3455"/>
                <a:gd name="T15" fmla="*/ 111590 h 3458"/>
                <a:gd name="T16" fmla="*/ 277716 w 3455"/>
                <a:gd name="T17" fmla="*/ 184572 h 3458"/>
                <a:gd name="T18" fmla="*/ 288832 w 3455"/>
                <a:gd name="T19" fmla="*/ 232699 h 3458"/>
                <a:gd name="T20" fmla="*/ 308946 w 3455"/>
                <a:gd name="T21" fmla="*/ 237458 h 3458"/>
                <a:gd name="T22" fmla="*/ 320591 w 3455"/>
                <a:gd name="T23" fmla="*/ 198146 h 3458"/>
                <a:gd name="T24" fmla="*/ 356585 w 3455"/>
                <a:gd name="T25" fmla="*/ 119170 h 3458"/>
                <a:gd name="T26" fmla="*/ 406871 w 3455"/>
                <a:gd name="T27" fmla="*/ 72630 h 3458"/>
                <a:gd name="T28" fmla="*/ 469507 w 3455"/>
                <a:gd name="T29" fmla="*/ 59056 h 3458"/>
                <a:gd name="T30" fmla="*/ 540965 w 3455"/>
                <a:gd name="T31" fmla="*/ 87791 h 3458"/>
                <a:gd name="T32" fmla="*/ 590897 w 3455"/>
                <a:gd name="T33" fmla="*/ 152664 h 3458"/>
                <a:gd name="T34" fmla="*/ 609424 w 3455"/>
                <a:gd name="T35" fmla="*/ 229349 h 3458"/>
                <a:gd name="T36" fmla="*/ 583663 w 3455"/>
                <a:gd name="T37" fmla="*/ 283646 h 3458"/>
                <a:gd name="T38" fmla="*/ 527203 w 3455"/>
                <a:gd name="T39" fmla="*/ 304447 h 3458"/>
                <a:gd name="T40" fmla="*/ 455744 w 3455"/>
                <a:gd name="T41" fmla="*/ 280472 h 3458"/>
                <a:gd name="T42" fmla="*/ 390109 w 3455"/>
                <a:gd name="T43" fmla="*/ 282940 h 3458"/>
                <a:gd name="T44" fmla="*/ 370877 w 3455"/>
                <a:gd name="T45" fmla="*/ 300040 h 3458"/>
                <a:gd name="T46" fmla="*/ 382522 w 3455"/>
                <a:gd name="T47" fmla="*/ 316611 h 3458"/>
                <a:gd name="T48" fmla="*/ 459450 w 3455"/>
                <a:gd name="T49" fmla="*/ 337942 h 3458"/>
                <a:gd name="T50" fmla="*/ 520851 w 3455"/>
                <a:gd name="T51" fmla="*/ 384129 h 3458"/>
                <a:gd name="T52" fmla="*/ 549610 w 3455"/>
                <a:gd name="T53" fmla="*/ 440894 h 3458"/>
                <a:gd name="T54" fmla="*/ 539024 w 3455"/>
                <a:gd name="T55" fmla="*/ 511585 h 3458"/>
                <a:gd name="T56" fmla="*/ 488562 w 3455"/>
                <a:gd name="T57" fmla="*/ 572227 h 3458"/>
                <a:gd name="T58" fmla="*/ 410752 w 3455"/>
                <a:gd name="T59" fmla="*/ 606603 h 3458"/>
                <a:gd name="T60" fmla="*/ 346528 w 3455"/>
                <a:gd name="T61" fmla="*/ 599199 h 3458"/>
                <a:gd name="T62" fmla="*/ 308593 w 3455"/>
                <a:gd name="T63" fmla="*/ 553893 h 3458"/>
                <a:gd name="T64" fmla="*/ 316710 w 3455"/>
                <a:gd name="T65" fmla="*/ 487962 h 3458"/>
                <a:gd name="T66" fmla="*/ 331354 w 3455"/>
                <a:gd name="T67" fmla="*/ 415508 h 3458"/>
                <a:gd name="T68" fmla="*/ 318298 w 3455"/>
                <a:gd name="T69" fmla="*/ 374610 h 3458"/>
                <a:gd name="T70" fmla="*/ 298007 w 3455"/>
                <a:gd name="T71" fmla="*/ 373728 h 3458"/>
                <a:gd name="T72" fmla="*/ 285833 w 3455"/>
                <a:gd name="T73" fmla="*/ 423970 h 3458"/>
                <a:gd name="T74" fmla="*/ 245957 w 3455"/>
                <a:gd name="T75" fmla="*/ 499244 h 3458"/>
                <a:gd name="T76" fmla="*/ 194613 w 3455"/>
                <a:gd name="T77" fmla="*/ 541201 h 3458"/>
                <a:gd name="T78" fmla="*/ 130213 w 3455"/>
                <a:gd name="T79" fmla="*/ 549134 h 3458"/>
                <a:gd name="T80" fmla="*/ 60166 w 3455"/>
                <a:gd name="T81" fmla="*/ 514581 h 3458"/>
                <a:gd name="T82" fmla="*/ 13762 w 3455"/>
                <a:gd name="T83" fmla="*/ 445830 h 3458"/>
                <a:gd name="T84" fmla="*/ 1235 w 3455"/>
                <a:gd name="T85" fmla="*/ 371437 h 3458"/>
                <a:gd name="T86" fmla="*/ 32641 w 3455"/>
                <a:gd name="T87" fmla="*/ 320313 h 3458"/>
                <a:gd name="T88" fmla="*/ 91925 w 3455"/>
                <a:gd name="T89" fmla="*/ 306210 h 3458"/>
                <a:gd name="T90" fmla="*/ 164266 w 3455"/>
                <a:gd name="T91" fmla="*/ 330890 h 3458"/>
                <a:gd name="T92" fmla="*/ 226372 w 3455"/>
                <a:gd name="T93" fmla="*/ 324368 h 3458"/>
                <a:gd name="T94" fmla="*/ 238900 w 3455"/>
                <a:gd name="T95" fmla="*/ 306563 h 3458"/>
                <a:gd name="T96" fmla="*/ 222844 w 3455"/>
                <a:gd name="T97" fmla="*/ 292460 h 3458"/>
                <a:gd name="T98" fmla="*/ 139035 w 3455"/>
                <a:gd name="T99" fmla="*/ 265841 h 3458"/>
                <a:gd name="T100" fmla="*/ 82750 w 3455"/>
                <a:gd name="T101" fmla="*/ 218067 h 3458"/>
                <a:gd name="T102" fmla="*/ 58755 w 3455"/>
                <a:gd name="T103" fmla="*/ 159540 h 3458"/>
                <a:gd name="T104" fmla="*/ 76046 w 3455"/>
                <a:gd name="T105" fmla="*/ 86733 h 3458"/>
                <a:gd name="T106" fmla="*/ 131095 w 3455"/>
                <a:gd name="T107" fmla="*/ 30674 h 3458"/>
                <a:gd name="T108" fmla="*/ 210669 w 3455"/>
                <a:gd name="T109" fmla="*/ 881 h 34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455"/>
                <a:gd name="T166" fmla="*/ 0 h 3458"/>
                <a:gd name="T167" fmla="*/ 3455 w 3455"/>
                <a:gd name="T168" fmla="*/ 3458 h 34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455" h="3458">
                  <a:moveTo>
                    <a:pt x="1727" y="1553"/>
                  </a:moveTo>
                  <a:lnTo>
                    <a:pt x="1696" y="1556"/>
                  </a:lnTo>
                  <a:lnTo>
                    <a:pt x="1666" y="1565"/>
                  </a:lnTo>
                  <a:lnTo>
                    <a:pt x="1639" y="1578"/>
                  </a:lnTo>
                  <a:lnTo>
                    <a:pt x="1614" y="1595"/>
                  </a:lnTo>
                  <a:lnTo>
                    <a:pt x="1594" y="1616"/>
                  </a:lnTo>
                  <a:lnTo>
                    <a:pt x="1576" y="1640"/>
                  </a:lnTo>
                  <a:lnTo>
                    <a:pt x="1563" y="1668"/>
                  </a:lnTo>
                  <a:lnTo>
                    <a:pt x="1555" y="1697"/>
                  </a:lnTo>
                  <a:lnTo>
                    <a:pt x="1552" y="1729"/>
                  </a:lnTo>
                  <a:lnTo>
                    <a:pt x="1555" y="1760"/>
                  </a:lnTo>
                  <a:lnTo>
                    <a:pt x="1563" y="1790"/>
                  </a:lnTo>
                  <a:lnTo>
                    <a:pt x="1576" y="1817"/>
                  </a:lnTo>
                  <a:lnTo>
                    <a:pt x="1594" y="1842"/>
                  </a:lnTo>
                  <a:lnTo>
                    <a:pt x="1614" y="1863"/>
                  </a:lnTo>
                  <a:lnTo>
                    <a:pt x="1639" y="1880"/>
                  </a:lnTo>
                  <a:lnTo>
                    <a:pt x="1666" y="1894"/>
                  </a:lnTo>
                  <a:lnTo>
                    <a:pt x="1696" y="1901"/>
                  </a:lnTo>
                  <a:lnTo>
                    <a:pt x="1727" y="1904"/>
                  </a:lnTo>
                  <a:lnTo>
                    <a:pt x="1759" y="1901"/>
                  </a:lnTo>
                  <a:lnTo>
                    <a:pt x="1789" y="1894"/>
                  </a:lnTo>
                  <a:lnTo>
                    <a:pt x="1815" y="1880"/>
                  </a:lnTo>
                  <a:lnTo>
                    <a:pt x="1841" y="1863"/>
                  </a:lnTo>
                  <a:lnTo>
                    <a:pt x="1861" y="1842"/>
                  </a:lnTo>
                  <a:lnTo>
                    <a:pt x="1879" y="1817"/>
                  </a:lnTo>
                  <a:lnTo>
                    <a:pt x="1892" y="1790"/>
                  </a:lnTo>
                  <a:lnTo>
                    <a:pt x="1900" y="1760"/>
                  </a:lnTo>
                  <a:lnTo>
                    <a:pt x="1902" y="1729"/>
                  </a:lnTo>
                  <a:lnTo>
                    <a:pt x="1900" y="1697"/>
                  </a:lnTo>
                  <a:lnTo>
                    <a:pt x="1892" y="1668"/>
                  </a:lnTo>
                  <a:lnTo>
                    <a:pt x="1879" y="1640"/>
                  </a:lnTo>
                  <a:lnTo>
                    <a:pt x="1861" y="1616"/>
                  </a:lnTo>
                  <a:lnTo>
                    <a:pt x="1841" y="1595"/>
                  </a:lnTo>
                  <a:lnTo>
                    <a:pt x="1815" y="1578"/>
                  </a:lnTo>
                  <a:lnTo>
                    <a:pt x="1789" y="1565"/>
                  </a:lnTo>
                  <a:lnTo>
                    <a:pt x="1759" y="1556"/>
                  </a:lnTo>
                  <a:lnTo>
                    <a:pt x="1727" y="1553"/>
                  </a:lnTo>
                  <a:close/>
                  <a:moveTo>
                    <a:pt x="1247" y="0"/>
                  </a:moveTo>
                  <a:lnTo>
                    <a:pt x="1299" y="1"/>
                  </a:lnTo>
                  <a:lnTo>
                    <a:pt x="1350" y="8"/>
                  </a:lnTo>
                  <a:lnTo>
                    <a:pt x="1400" y="20"/>
                  </a:lnTo>
                  <a:lnTo>
                    <a:pt x="1446" y="37"/>
                  </a:lnTo>
                  <a:lnTo>
                    <a:pt x="1491" y="58"/>
                  </a:lnTo>
                  <a:lnTo>
                    <a:pt x="1533" y="84"/>
                  </a:lnTo>
                  <a:lnTo>
                    <a:pt x="1573" y="115"/>
                  </a:lnTo>
                  <a:lnTo>
                    <a:pt x="1608" y="149"/>
                  </a:lnTo>
                  <a:lnTo>
                    <a:pt x="1639" y="186"/>
                  </a:lnTo>
                  <a:lnTo>
                    <a:pt x="1666" y="226"/>
                  </a:lnTo>
                  <a:lnTo>
                    <a:pt x="1689" y="269"/>
                  </a:lnTo>
                  <a:lnTo>
                    <a:pt x="1706" y="316"/>
                  </a:lnTo>
                  <a:lnTo>
                    <a:pt x="1719" y="365"/>
                  </a:lnTo>
                  <a:lnTo>
                    <a:pt x="1725" y="415"/>
                  </a:lnTo>
                  <a:lnTo>
                    <a:pt x="1726" y="468"/>
                  </a:lnTo>
                  <a:lnTo>
                    <a:pt x="1720" y="522"/>
                  </a:lnTo>
                  <a:lnTo>
                    <a:pt x="1707" y="577"/>
                  </a:lnTo>
                  <a:lnTo>
                    <a:pt x="1687" y="633"/>
                  </a:lnTo>
                  <a:lnTo>
                    <a:pt x="1660" y="690"/>
                  </a:lnTo>
                  <a:lnTo>
                    <a:pt x="1629" y="751"/>
                  </a:lnTo>
                  <a:lnTo>
                    <a:pt x="1607" y="812"/>
                  </a:lnTo>
                  <a:lnTo>
                    <a:pt x="1590" y="872"/>
                  </a:lnTo>
                  <a:lnTo>
                    <a:pt x="1579" y="933"/>
                  </a:lnTo>
                  <a:lnTo>
                    <a:pt x="1574" y="990"/>
                  </a:lnTo>
                  <a:lnTo>
                    <a:pt x="1574" y="1047"/>
                  </a:lnTo>
                  <a:lnTo>
                    <a:pt x="1577" y="1101"/>
                  </a:lnTo>
                  <a:lnTo>
                    <a:pt x="1583" y="1152"/>
                  </a:lnTo>
                  <a:lnTo>
                    <a:pt x="1593" y="1200"/>
                  </a:lnTo>
                  <a:lnTo>
                    <a:pt x="1604" y="1244"/>
                  </a:lnTo>
                  <a:lnTo>
                    <a:pt x="1617" y="1285"/>
                  </a:lnTo>
                  <a:lnTo>
                    <a:pt x="1626" y="1304"/>
                  </a:lnTo>
                  <a:lnTo>
                    <a:pt x="1637" y="1320"/>
                  </a:lnTo>
                  <a:lnTo>
                    <a:pt x="1651" y="1334"/>
                  </a:lnTo>
                  <a:lnTo>
                    <a:pt x="1667" y="1343"/>
                  </a:lnTo>
                  <a:lnTo>
                    <a:pt x="1683" y="1351"/>
                  </a:lnTo>
                  <a:lnTo>
                    <a:pt x="1701" y="1355"/>
                  </a:lnTo>
                  <a:lnTo>
                    <a:pt x="1718" y="1356"/>
                  </a:lnTo>
                  <a:lnTo>
                    <a:pt x="1735" y="1354"/>
                  </a:lnTo>
                  <a:lnTo>
                    <a:pt x="1751" y="1347"/>
                  </a:lnTo>
                  <a:lnTo>
                    <a:pt x="1766" y="1338"/>
                  </a:lnTo>
                  <a:lnTo>
                    <a:pt x="1777" y="1325"/>
                  </a:lnTo>
                  <a:lnTo>
                    <a:pt x="1788" y="1309"/>
                  </a:lnTo>
                  <a:lnTo>
                    <a:pt x="1794" y="1289"/>
                  </a:lnTo>
                  <a:lnTo>
                    <a:pt x="1797" y="1265"/>
                  </a:lnTo>
                  <a:lnTo>
                    <a:pt x="1804" y="1194"/>
                  </a:lnTo>
                  <a:lnTo>
                    <a:pt x="1817" y="1124"/>
                  </a:lnTo>
                  <a:lnTo>
                    <a:pt x="1835" y="1053"/>
                  </a:lnTo>
                  <a:lnTo>
                    <a:pt x="1857" y="983"/>
                  </a:lnTo>
                  <a:lnTo>
                    <a:pt x="1884" y="917"/>
                  </a:lnTo>
                  <a:lnTo>
                    <a:pt x="1915" y="852"/>
                  </a:lnTo>
                  <a:lnTo>
                    <a:pt x="1948" y="789"/>
                  </a:lnTo>
                  <a:lnTo>
                    <a:pt x="1984" y="731"/>
                  </a:lnTo>
                  <a:lnTo>
                    <a:pt x="2021" y="676"/>
                  </a:lnTo>
                  <a:lnTo>
                    <a:pt x="2060" y="626"/>
                  </a:lnTo>
                  <a:lnTo>
                    <a:pt x="2099" y="581"/>
                  </a:lnTo>
                  <a:lnTo>
                    <a:pt x="2138" y="541"/>
                  </a:lnTo>
                  <a:lnTo>
                    <a:pt x="2178" y="504"/>
                  </a:lnTo>
                  <a:lnTo>
                    <a:pt x="2220" y="470"/>
                  </a:lnTo>
                  <a:lnTo>
                    <a:pt x="2262" y="439"/>
                  </a:lnTo>
                  <a:lnTo>
                    <a:pt x="2306" y="412"/>
                  </a:lnTo>
                  <a:lnTo>
                    <a:pt x="2352" y="388"/>
                  </a:lnTo>
                  <a:lnTo>
                    <a:pt x="2400" y="368"/>
                  </a:lnTo>
                  <a:lnTo>
                    <a:pt x="2449" y="352"/>
                  </a:lnTo>
                  <a:lnTo>
                    <a:pt x="2499" y="342"/>
                  </a:lnTo>
                  <a:lnTo>
                    <a:pt x="2551" y="334"/>
                  </a:lnTo>
                  <a:lnTo>
                    <a:pt x="2606" y="332"/>
                  </a:lnTo>
                  <a:lnTo>
                    <a:pt x="2661" y="335"/>
                  </a:lnTo>
                  <a:lnTo>
                    <a:pt x="2718" y="344"/>
                  </a:lnTo>
                  <a:lnTo>
                    <a:pt x="2776" y="356"/>
                  </a:lnTo>
                  <a:lnTo>
                    <a:pt x="2837" y="376"/>
                  </a:lnTo>
                  <a:lnTo>
                    <a:pt x="2899" y="401"/>
                  </a:lnTo>
                  <a:lnTo>
                    <a:pt x="2964" y="432"/>
                  </a:lnTo>
                  <a:lnTo>
                    <a:pt x="3016" y="463"/>
                  </a:lnTo>
                  <a:lnTo>
                    <a:pt x="3066" y="498"/>
                  </a:lnTo>
                  <a:lnTo>
                    <a:pt x="3113" y="539"/>
                  </a:lnTo>
                  <a:lnTo>
                    <a:pt x="3160" y="585"/>
                  </a:lnTo>
                  <a:lnTo>
                    <a:pt x="3204" y="634"/>
                  </a:lnTo>
                  <a:lnTo>
                    <a:pt x="3244" y="687"/>
                  </a:lnTo>
                  <a:lnTo>
                    <a:pt x="3282" y="744"/>
                  </a:lnTo>
                  <a:lnTo>
                    <a:pt x="3317" y="803"/>
                  </a:lnTo>
                  <a:lnTo>
                    <a:pt x="3349" y="866"/>
                  </a:lnTo>
                  <a:lnTo>
                    <a:pt x="3376" y="929"/>
                  </a:lnTo>
                  <a:lnTo>
                    <a:pt x="3402" y="994"/>
                  </a:lnTo>
                  <a:lnTo>
                    <a:pt x="3422" y="1061"/>
                  </a:lnTo>
                  <a:lnTo>
                    <a:pt x="3438" y="1129"/>
                  </a:lnTo>
                  <a:lnTo>
                    <a:pt x="3451" y="1196"/>
                  </a:lnTo>
                  <a:lnTo>
                    <a:pt x="3455" y="1249"/>
                  </a:lnTo>
                  <a:lnTo>
                    <a:pt x="3454" y="1301"/>
                  </a:lnTo>
                  <a:lnTo>
                    <a:pt x="3448" y="1352"/>
                  </a:lnTo>
                  <a:lnTo>
                    <a:pt x="3436" y="1400"/>
                  </a:lnTo>
                  <a:lnTo>
                    <a:pt x="3419" y="1448"/>
                  </a:lnTo>
                  <a:lnTo>
                    <a:pt x="3398" y="1493"/>
                  </a:lnTo>
                  <a:lnTo>
                    <a:pt x="3371" y="1535"/>
                  </a:lnTo>
                  <a:lnTo>
                    <a:pt x="3341" y="1573"/>
                  </a:lnTo>
                  <a:lnTo>
                    <a:pt x="3308" y="1609"/>
                  </a:lnTo>
                  <a:lnTo>
                    <a:pt x="3270" y="1640"/>
                  </a:lnTo>
                  <a:lnTo>
                    <a:pt x="3230" y="1668"/>
                  </a:lnTo>
                  <a:lnTo>
                    <a:pt x="3186" y="1690"/>
                  </a:lnTo>
                  <a:lnTo>
                    <a:pt x="3140" y="1708"/>
                  </a:lnTo>
                  <a:lnTo>
                    <a:pt x="3091" y="1721"/>
                  </a:lnTo>
                  <a:lnTo>
                    <a:pt x="3040" y="1727"/>
                  </a:lnTo>
                  <a:lnTo>
                    <a:pt x="2988" y="1727"/>
                  </a:lnTo>
                  <a:lnTo>
                    <a:pt x="2934" y="1722"/>
                  </a:lnTo>
                  <a:lnTo>
                    <a:pt x="2879" y="1709"/>
                  </a:lnTo>
                  <a:lnTo>
                    <a:pt x="2823" y="1689"/>
                  </a:lnTo>
                  <a:lnTo>
                    <a:pt x="2767" y="1661"/>
                  </a:lnTo>
                  <a:lnTo>
                    <a:pt x="2705" y="1631"/>
                  </a:lnTo>
                  <a:lnTo>
                    <a:pt x="2645" y="1608"/>
                  </a:lnTo>
                  <a:lnTo>
                    <a:pt x="2583" y="1591"/>
                  </a:lnTo>
                  <a:lnTo>
                    <a:pt x="2524" y="1581"/>
                  </a:lnTo>
                  <a:lnTo>
                    <a:pt x="2466" y="1575"/>
                  </a:lnTo>
                  <a:lnTo>
                    <a:pt x="2409" y="1574"/>
                  </a:lnTo>
                  <a:lnTo>
                    <a:pt x="2355" y="1578"/>
                  </a:lnTo>
                  <a:lnTo>
                    <a:pt x="2304" y="1585"/>
                  </a:lnTo>
                  <a:lnTo>
                    <a:pt x="2256" y="1593"/>
                  </a:lnTo>
                  <a:lnTo>
                    <a:pt x="2211" y="1605"/>
                  </a:lnTo>
                  <a:lnTo>
                    <a:pt x="2172" y="1619"/>
                  </a:lnTo>
                  <a:lnTo>
                    <a:pt x="2153" y="1627"/>
                  </a:lnTo>
                  <a:lnTo>
                    <a:pt x="2136" y="1639"/>
                  </a:lnTo>
                  <a:lnTo>
                    <a:pt x="2123" y="1653"/>
                  </a:lnTo>
                  <a:lnTo>
                    <a:pt x="2112" y="1669"/>
                  </a:lnTo>
                  <a:lnTo>
                    <a:pt x="2105" y="1685"/>
                  </a:lnTo>
                  <a:lnTo>
                    <a:pt x="2102" y="1702"/>
                  </a:lnTo>
                  <a:lnTo>
                    <a:pt x="2101" y="1720"/>
                  </a:lnTo>
                  <a:lnTo>
                    <a:pt x="2103" y="1737"/>
                  </a:lnTo>
                  <a:lnTo>
                    <a:pt x="2108" y="1753"/>
                  </a:lnTo>
                  <a:lnTo>
                    <a:pt x="2118" y="1766"/>
                  </a:lnTo>
                  <a:lnTo>
                    <a:pt x="2130" y="1779"/>
                  </a:lnTo>
                  <a:lnTo>
                    <a:pt x="2147" y="1789"/>
                  </a:lnTo>
                  <a:lnTo>
                    <a:pt x="2168" y="1796"/>
                  </a:lnTo>
                  <a:lnTo>
                    <a:pt x="2192" y="1799"/>
                  </a:lnTo>
                  <a:lnTo>
                    <a:pt x="2262" y="1806"/>
                  </a:lnTo>
                  <a:lnTo>
                    <a:pt x="2333" y="1818"/>
                  </a:lnTo>
                  <a:lnTo>
                    <a:pt x="2403" y="1836"/>
                  </a:lnTo>
                  <a:lnTo>
                    <a:pt x="2472" y="1859"/>
                  </a:lnTo>
                  <a:lnTo>
                    <a:pt x="2540" y="1886"/>
                  </a:lnTo>
                  <a:lnTo>
                    <a:pt x="2604" y="1917"/>
                  </a:lnTo>
                  <a:lnTo>
                    <a:pt x="2667" y="1950"/>
                  </a:lnTo>
                  <a:lnTo>
                    <a:pt x="2725" y="1986"/>
                  </a:lnTo>
                  <a:lnTo>
                    <a:pt x="2780" y="2023"/>
                  </a:lnTo>
                  <a:lnTo>
                    <a:pt x="2830" y="2061"/>
                  </a:lnTo>
                  <a:lnTo>
                    <a:pt x="2875" y="2101"/>
                  </a:lnTo>
                  <a:lnTo>
                    <a:pt x="2915" y="2139"/>
                  </a:lnTo>
                  <a:lnTo>
                    <a:pt x="2952" y="2179"/>
                  </a:lnTo>
                  <a:lnTo>
                    <a:pt x="2986" y="2220"/>
                  </a:lnTo>
                  <a:lnTo>
                    <a:pt x="3017" y="2264"/>
                  </a:lnTo>
                  <a:lnTo>
                    <a:pt x="3045" y="2309"/>
                  </a:lnTo>
                  <a:lnTo>
                    <a:pt x="3068" y="2354"/>
                  </a:lnTo>
                  <a:lnTo>
                    <a:pt x="3088" y="2402"/>
                  </a:lnTo>
                  <a:lnTo>
                    <a:pt x="3104" y="2451"/>
                  </a:lnTo>
                  <a:lnTo>
                    <a:pt x="3115" y="2501"/>
                  </a:lnTo>
                  <a:lnTo>
                    <a:pt x="3122" y="2554"/>
                  </a:lnTo>
                  <a:lnTo>
                    <a:pt x="3123" y="2607"/>
                  </a:lnTo>
                  <a:lnTo>
                    <a:pt x="3121" y="2662"/>
                  </a:lnTo>
                  <a:lnTo>
                    <a:pt x="3112" y="2719"/>
                  </a:lnTo>
                  <a:lnTo>
                    <a:pt x="3099" y="2779"/>
                  </a:lnTo>
                  <a:lnTo>
                    <a:pt x="3080" y="2839"/>
                  </a:lnTo>
                  <a:lnTo>
                    <a:pt x="3055" y="2902"/>
                  </a:lnTo>
                  <a:lnTo>
                    <a:pt x="3024" y="2965"/>
                  </a:lnTo>
                  <a:lnTo>
                    <a:pt x="2994" y="3017"/>
                  </a:lnTo>
                  <a:lnTo>
                    <a:pt x="2958" y="3068"/>
                  </a:lnTo>
                  <a:lnTo>
                    <a:pt x="2917" y="3116"/>
                  </a:lnTo>
                  <a:lnTo>
                    <a:pt x="2872" y="3162"/>
                  </a:lnTo>
                  <a:lnTo>
                    <a:pt x="2822" y="3206"/>
                  </a:lnTo>
                  <a:lnTo>
                    <a:pt x="2769" y="3246"/>
                  </a:lnTo>
                  <a:lnTo>
                    <a:pt x="2712" y="3285"/>
                  </a:lnTo>
                  <a:lnTo>
                    <a:pt x="2652" y="3320"/>
                  </a:lnTo>
                  <a:lnTo>
                    <a:pt x="2591" y="3351"/>
                  </a:lnTo>
                  <a:lnTo>
                    <a:pt x="2527" y="3379"/>
                  </a:lnTo>
                  <a:lnTo>
                    <a:pt x="2461" y="3403"/>
                  </a:lnTo>
                  <a:lnTo>
                    <a:pt x="2396" y="3425"/>
                  </a:lnTo>
                  <a:lnTo>
                    <a:pt x="2328" y="3441"/>
                  </a:lnTo>
                  <a:lnTo>
                    <a:pt x="2261" y="3453"/>
                  </a:lnTo>
                  <a:lnTo>
                    <a:pt x="2208" y="3458"/>
                  </a:lnTo>
                  <a:lnTo>
                    <a:pt x="2156" y="3456"/>
                  </a:lnTo>
                  <a:lnTo>
                    <a:pt x="2105" y="3450"/>
                  </a:lnTo>
                  <a:lnTo>
                    <a:pt x="2055" y="3438"/>
                  </a:lnTo>
                  <a:lnTo>
                    <a:pt x="2008" y="3421"/>
                  </a:lnTo>
                  <a:lnTo>
                    <a:pt x="1964" y="3399"/>
                  </a:lnTo>
                  <a:lnTo>
                    <a:pt x="1922" y="3374"/>
                  </a:lnTo>
                  <a:lnTo>
                    <a:pt x="1882" y="3344"/>
                  </a:lnTo>
                  <a:lnTo>
                    <a:pt x="1847" y="3310"/>
                  </a:lnTo>
                  <a:lnTo>
                    <a:pt x="1815" y="3272"/>
                  </a:lnTo>
                  <a:lnTo>
                    <a:pt x="1789" y="3232"/>
                  </a:lnTo>
                  <a:lnTo>
                    <a:pt x="1766" y="3188"/>
                  </a:lnTo>
                  <a:lnTo>
                    <a:pt x="1749" y="3142"/>
                  </a:lnTo>
                  <a:lnTo>
                    <a:pt x="1736" y="3094"/>
                  </a:lnTo>
                  <a:lnTo>
                    <a:pt x="1730" y="3043"/>
                  </a:lnTo>
                  <a:lnTo>
                    <a:pt x="1729" y="2991"/>
                  </a:lnTo>
                  <a:lnTo>
                    <a:pt x="1735" y="2937"/>
                  </a:lnTo>
                  <a:lnTo>
                    <a:pt x="1748" y="2881"/>
                  </a:lnTo>
                  <a:lnTo>
                    <a:pt x="1768" y="2825"/>
                  </a:lnTo>
                  <a:lnTo>
                    <a:pt x="1795" y="2768"/>
                  </a:lnTo>
                  <a:lnTo>
                    <a:pt x="1826" y="2707"/>
                  </a:lnTo>
                  <a:lnTo>
                    <a:pt x="1848" y="2646"/>
                  </a:lnTo>
                  <a:lnTo>
                    <a:pt x="1865" y="2585"/>
                  </a:lnTo>
                  <a:lnTo>
                    <a:pt x="1876" y="2526"/>
                  </a:lnTo>
                  <a:lnTo>
                    <a:pt x="1881" y="2468"/>
                  </a:lnTo>
                  <a:lnTo>
                    <a:pt x="1881" y="2411"/>
                  </a:lnTo>
                  <a:lnTo>
                    <a:pt x="1878" y="2357"/>
                  </a:lnTo>
                  <a:lnTo>
                    <a:pt x="1872" y="2305"/>
                  </a:lnTo>
                  <a:lnTo>
                    <a:pt x="1862" y="2258"/>
                  </a:lnTo>
                  <a:lnTo>
                    <a:pt x="1850" y="2213"/>
                  </a:lnTo>
                  <a:lnTo>
                    <a:pt x="1838" y="2173"/>
                  </a:lnTo>
                  <a:lnTo>
                    <a:pt x="1829" y="2154"/>
                  </a:lnTo>
                  <a:lnTo>
                    <a:pt x="1818" y="2138"/>
                  </a:lnTo>
                  <a:lnTo>
                    <a:pt x="1804" y="2125"/>
                  </a:lnTo>
                  <a:lnTo>
                    <a:pt x="1788" y="2114"/>
                  </a:lnTo>
                  <a:lnTo>
                    <a:pt x="1772" y="2107"/>
                  </a:lnTo>
                  <a:lnTo>
                    <a:pt x="1754" y="2103"/>
                  </a:lnTo>
                  <a:lnTo>
                    <a:pt x="1737" y="2102"/>
                  </a:lnTo>
                  <a:lnTo>
                    <a:pt x="1720" y="2105"/>
                  </a:lnTo>
                  <a:lnTo>
                    <a:pt x="1704" y="2110"/>
                  </a:lnTo>
                  <a:lnTo>
                    <a:pt x="1689" y="2120"/>
                  </a:lnTo>
                  <a:lnTo>
                    <a:pt x="1678" y="2132"/>
                  </a:lnTo>
                  <a:lnTo>
                    <a:pt x="1667" y="2149"/>
                  </a:lnTo>
                  <a:lnTo>
                    <a:pt x="1661" y="2170"/>
                  </a:lnTo>
                  <a:lnTo>
                    <a:pt x="1657" y="2193"/>
                  </a:lnTo>
                  <a:lnTo>
                    <a:pt x="1651" y="2264"/>
                  </a:lnTo>
                  <a:lnTo>
                    <a:pt x="1638" y="2335"/>
                  </a:lnTo>
                  <a:lnTo>
                    <a:pt x="1620" y="2405"/>
                  </a:lnTo>
                  <a:lnTo>
                    <a:pt x="1598" y="2474"/>
                  </a:lnTo>
                  <a:lnTo>
                    <a:pt x="1571" y="2541"/>
                  </a:lnTo>
                  <a:lnTo>
                    <a:pt x="1540" y="2607"/>
                  </a:lnTo>
                  <a:lnTo>
                    <a:pt x="1507" y="2668"/>
                  </a:lnTo>
                  <a:lnTo>
                    <a:pt x="1471" y="2728"/>
                  </a:lnTo>
                  <a:lnTo>
                    <a:pt x="1434" y="2782"/>
                  </a:lnTo>
                  <a:lnTo>
                    <a:pt x="1394" y="2832"/>
                  </a:lnTo>
                  <a:lnTo>
                    <a:pt x="1356" y="2877"/>
                  </a:lnTo>
                  <a:lnTo>
                    <a:pt x="1317" y="2916"/>
                  </a:lnTo>
                  <a:lnTo>
                    <a:pt x="1277" y="2954"/>
                  </a:lnTo>
                  <a:lnTo>
                    <a:pt x="1235" y="2989"/>
                  </a:lnTo>
                  <a:lnTo>
                    <a:pt x="1193" y="3019"/>
                  </a:lnTo>
                  <a:lnTo>
                    <a:pt x="1148" y="3047"/>
                  </a:lnTo>
                  <a:lnTo>
                    <a:pt x="1103" y="3070"/>
                  </a:lnTo>
                  <a:lnTo>
                    <a:pt x="1055" y="3089"/>
                  </a:lnTo>
                  <a:lnTo>
                    <a:pt x="1006" y="3105"/>
                  </a:lnTo>
                  <a:lnTo>
                    <a:pt x="955" y="3117"/>
                  </a:lnTo>
                  <a:lnTo>
                    <a:pt x="904" y="3123"/>
                  </a:lnTo>
                  <a:lnTo>
                    <a:pt x="850" y="3125"/>
                  </a:lnTo>
                  <a:lnTo>
                    <a:pt x="794" y="3122"/>
                  </a:lnTo>
                  <a:lnTo>
                    <a:pt x="738" y="3115"/>
                  </a:lnTo>
                  <a:lnTo>
                    <a:pt x="679" y="3101"/>
                  </a:lnTo>
                  <a:lnTo>
                    <a:pt x="618" y="3082"/>
                  </a:lnTo>
                  <a:lnTo>
                    <a:pt x="556" y="3058"/>
                  </a:lnTo>
                  <a:lnTo>
                    <a:pt x="492" y="3027"/>
                  </a:lnTo>
                  <a:lnTo>
                    <a:pt x="440" y="2996"/>
                  </a:lnTo>
                  <a:lnTo>
                    <a:pt x="389" y="2960"/>
                  </a:lnTo>
                  <a:lnTo>
                    <a:pt x="341" y="2919"/>
                  </a:lnTo>
                  <a:lnTo>
                    <a:pt x="295" y="2874"/>
                  </a:lnTo>
                  <a:lnTo>
                    <a:pt x="251" y="2824"/>
                  </a:lnTo>
                  <a:lnTo>
                    <a:pt x="211" y="2771"/>
                  </a:lnTo>
                  <a:lnTo>
                    <a:pt x="173" y="2714"/>
                  </a:lnTo>
                  <a:lnTo>
                    <a:pt x="138" y="2654"/>
                  </a:lnTo>
                  <a:lnTo>
                    <a:pt x="106" y="2593"/>
                  </a:lnTo>
                  <a:lnTo>
                    <a:pt x="78" y="2529"/>
                  </a:lnTo>
                  <a:lnTo>
                    <a:pt x="53" y="2463"/>
                  </a:lnTo>
                  <a:lnTo>
                    <a:pt x="33" y="2397"/>
                  </a:lnTo>
                  <a:lnTo>
                    <a:pt x="17" y="2330"/>
                  </a:lnTo>
                  <a:lnTo>
                    <a:pt x="4" y="2262"/>
                  </a:lnTo>
                  <a:lnTo>
                    <a:pt x="0" y="2209"/>
                  </a:lnTo>
                  <a:lnTo>
                    <a:pt x="1" y="2157"/>
                  </a:lnTo>
                  <a:lnTo>
                    <a:pt x="7" y="2107"/>
                  </a:lnTo>
                  <a:lnTo>
                    <a:pt x="19" y="2057"/>
                  </a:lnTo>
                  <a:lnTo>
                    <a:pt x="36" y="2010"/>
                  </a:lnTo>
                  <a:lnTo>
                    <a:pt x="57" y="1965"/>
                  </a:lnTo>
                  <a:lnTo>
                    <a:pt x="84" y="1923"/>
                  </a:lnTo>
                  <a:lnTo>
                    <a:pt x="113" y="1884"/>
                  </a:lnTo>
                  <a:lnTo>
                    <a:pt x="147" y="1849"/>
                  </a:lnTo>
                  <a:lnTo>
                    <a:pt x="185" y="1817"/>
                  </a:lnTo>
                  <a:lnTo>
                    <a:pt x="226" y="1790"/>
                  </a:lnTo>
                  <a:lnTo>
                    <a:pt x="269" y="1767"/>
                  </a:lnTo>
                  <a:lnTo>
                    <a:pt x="315" y="1749"/>
                  </a:lnTo>
                  <a:lnTo>
                    <a:pt x="364" y="1738"/>
                  </a:lnTo>
                  <a:lnTo>
                    <a:pt x="415" y="1731"/>
                  </a:lnTo>
                  <a:lnTo>
                    <a:pt x="467" y="1730"/>
                  </a:lnTo>
                  <a:lnTo>
                    <a:pt x="521" y="1737"/>
                  </a:lnTo>
                  <a:lnTo>
                    <a:pt x="576" y="1749"/>
                  </a:lnTo>
                  <a:lnTo>
                    <a:pt x="632" y="1770"/>
                  </a:lnTo>
                  <a:lnTo>
                    <a:pt x="688" y="1797"/>
                  </a:lnTo>
                  <a:lnTo>
                    <a:pt x="750" y="1827"/>
                  </a:lnTo>
                  <a:lnTo>
                    <a:pt x="811" y="1850"/>
                  </a:lnTo>
                  <a:lnTo>
                    <a:pt x="872" y="1866"/>
                  </a:lnTo>
                  <a:lnTo>
                    <a:pt x="931" y="1877"/>
                  </a:lnTo>
                  <a:lnTo>
                    <a:pt x="989" y="1883"/>
                  </a:lnTo>
                  <a:lnTo>
                    <a:pt x="1046" y="1883"/>
                  </a:lnTo>
                  <a:lnTo>
                    <a:pt x="1100" y="1880"/>
                  </a:lnTo>
                  <a:lnTo>
                    <a:pt x="1151" y="1874"/>
                  </a:lnTo>
                  <a:lnTo>
                    <a:pt x="1199" y="1864"/>
                  </a:lnTo>
                  <a:lnTo>
                    <a:pt x="1244" y="1852"/>
                  </a:lnTo>
                  <a:lnTo>
                    <a:pt x="1283" y="1840"/>
                  </a:lnTo>
                  <a:lnTo>
                    <a:pt x="1302" y="1830"/>
                  </a:lnTo>
                  <a:lnTo>
                    <a:pt x="1319" y="1819"/>
                  </a:lnTo>
                  <a:lnTo>
                    <a:pt x="1332" y="1806"/>
                  </a:lnTo>
                  <a:lnTo>
                    <a:pt x="1343" y="1790"/>
                  </a:lnTo>
                  <a:lnTo>
                    <a:pt x="1350" y="1773"/>
                  </a:lnTo>
                  <a:lnTo>
                    <a:pt x="1353" y="1756"/>
                  </a:lnTo>
                  <a:lnTo>
                    <a:pt x="1354" y="1739"/>
                  </a:lnTo>
                  <a:lnTo>
                    <a:pt x="1352" y="1722"/>
                  </a:lnTo>
                  <a:lnTo>
                    <a:pt x="1347" y="1706"/>
                  </a:lnTo>
                  <a:lnTo>
                    <a:pt x="1337" y="1691"/>
                  </a:lnTo>
                  <a:lnTo>
                    <a:pt x="1324" y="1678"/>
                  </a:lnTo>
                  <a:lnTo>
                    <a:pt x="1308" y="1669"/>
                  </a:lnTo>
                  <a:lnTo>
                    <a:pt x="1287" y="1662"/>
                  </a:lnTo>
                  <a:lnTo>
                    <a:pt x="1263" y="1659"/>
                  </a:lnTo>
                  <a:lnTo>
                    <a:pt x="1193" y="1653"/>
                  </a:lnTo>
                  <a:lnTo>
                    <a:pt x="1122" y="1640"/>
                  </a:lnTo>
                  <a:lnTo>
                    <a:pt x="1052" y="1622"/>
                  </a:lnTo>
                  <a:lnTo>
                    <a:pt x="983" y="1599"/>
                  </a:lnTo>
                  <a:lnTo>
                    <a:pt x="915" y="1572"/>
                  </a:lnTo>
                  <a:lnTo>
                    <a:pt x="850" y="1542"/>
                  </a:lnTo>
                  <a:lnTo>
                    <a:pt x="788" y="1508"/>
                  </a:lnTo>
                  <a:lnTo>
                    <a:pt x="730" y="1471"/>
                  </a:lnTo>
                  <a:lnTo>
                    <a:pt x="674" y="1434"/>
                  </a:lnTo>
                  <a:lnTo>
                    <a:pt x="625" y="1396"/>
                  </a:lnTo>
                  <a:lnTo>
                    <a:pt x="580" y="1358"/>
                  </a:lnTo>
                  <a:lnTo>
                    <a:pt x="540" y="1319"/>
                  </a:lnTo>
                  <a:lnTo>
                    <a:pt x="503" y="1278"/>
                  </a:lnTo>
                  <a:lnTo>
                    <a:pt x="469" y="1237"/>
                  </a:lnTo>
                  <a:lnTo>
                    <a:pt x="438" y="1194"/>
                  </a:lnTo>
                  <a:lnTo>
                    <a:pt x="410" y="1150"/>
                  </a:lnTo>
                  <a:lnTo>
                    <a:pt x="387" y="1103"/>
                  </a:lnTo>
                  <a:lnTo>
                    <a:pt x="367" y="1057"/>
                  </a:lnTo>
                  <a:lnTo>
                    <a:pt x="352" y="1008"/>
                  </a:lnTo>
                  <a:lnTo>
                    <a:pt x="340" y="957"/>
                  </a:lnTo>
                  <a:lnTo>
                    <a:pt x="333" y="905"/>
                  </a:lnTo>
                  <a:lnTo>
                    <a:pt x="332" y="851"/>
                  </a:lnTo>
                  <a:lnTo>
                    <a:pt x="334" y="796"/>
                  </a:lnTo>
                  <a:lnTo>
                    <a:pt x="343" y="738"/>
                  </a:lnTo>
                  <a:lnTo>
                    <a:pt x="356" y="680"/>
                  </a:lnTo>
                  <a:lnTo>
                    <a:pt x="375" y="620"/>
                  </a:lnTo>
                  <a:lnTo>
                    <a:pt x="400" y="557"/>
                  </a:lnTo>
                  <a:lnTo>
                    <a:pt x="431" y="492"/>
                  </a:lnTo>
                  <a:lnTo>
                    <a:pt x="461" y="440"/>
                  </a:lnTo>
                  <a:lnTo>
                    <a:pt x="497" y="390"/>
                  </a:lnTo>
                  <a:lnTo>
                    <a:pt x="538" y="342"/>
                  </a:lnTo>
                  <a:lnTo>
                    <a:pt x="583" y="296"/>
                  </a:lnTo>
                  <a:lnTo>
                    <a:pt x="633" y="252"/>
                  </a:lnTo>
                  <a:lnTo>
                    <a:pt x="686" y="211"/>
                  </a:lnTo>
                  <a:lnTo>
                    <a:pt x="743" y="174"/>
                  </a:lnTo>
                  <a:lnTo>
                    <a:pt x="803" y="139"/>
                  </a:lnTo>
                  <a:lnTo>
                    <a:pt x="864" y="107"/>
                  </a:lnTo>
                  <a:lnTo>
                    <a:pt x="928" y="79"/>
                  </a:lnTo>
                  <a:lnTo>
                    <a:pt x="994" y="54"/>
                  </a:lnTo>
                  <a:lnTo>
                    <a:pt x="1059" y="34"/>
                  </a:lnTo>
                  <a:lnTo>
                    <a:pt x="1127" y="17"/>
                  </a:lnTo>
                  <a:lnTo>
                    <a:pt x="1194" y="5"/>
                  </a:lnTo>
                  <a:lnTo>
                    <a:pt x="1247" y="0"/>
                  </a:lnTo>
                  <a:close/>
                </a:path>
              </a:pathLst>
            </a:custGeom>
            <a:solidFill>
              <a:sysClr val="window" lastClr="FFFFFF"/>
            </a:solidFill>
            <a:ln w="0">
              <a:noFill/>
              <a:prstDash val="solid"/>
              <a:round/>
              <a:headEnd/>
              <a:tailEnd/>
            </a:ln>
          </p:spPr>
          <p:txBody>
            <a:bodyPr/>
            <a:lstStyle/>
            <a:p>
              <a:pPr marL="0" marR="0" lvl="0" indent="0" algn="l"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a:ea typeface="微软雅黑"/>
                <a:cs typeface="+mn-cs"/>
              </a:endParaRPr>
            </a:p>
          </p:txBody>
        </p:sp>
      </p:grpSp>
      <p:sp>
        <p:nvSpPr>
          <p:cNvPr id="74" name="Rectangle 152"/>
          <p:cNvSpPr/>
          <p:nvPr/>
        </p:nvSpPr>
        <p:spPr>
          <a:xfrm>
            <a:off x="9673324" y="3750637"/>
            <a:ext cx="1339849" cy="198438"/>
          </a:xfrm>
          <a:prstGeom prst="rect">
            <a:avLst/>
          </a:prstGeom>
          <a:noFill/>
          <a:ln w="9525" cap="flat" cmpd="sng" algn="ctr">
            <a:noFill/>
            <a:prstDash val="solid"/>
          </a:ln>
          <a:effectLst/>
        </p:spPr>
        <p:txBody>
          <a:bodyPr lIns="40636" tIns="40636" rIns="40636" bIns="40636"/>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12719"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50000"/>
                    <a:lumOff val="50000"/>
                  </a:prstClr>
                </a:solidFill>
                <a:effectLst/>
                <a:uLnTx/>
                <a:uFillTx/>
                <a:latin typeface="Arial"/>
                <a:ea typeface="微软雅黑"/>
                <a:cs typeface="+mn-cs"/>
              </a:rPr>
              <a:t>增长</a:t>
            </a:r>
            <a:endParaRPr kumimoji="0" lang="en-US" sz="1400" b="0" i="0" u="none" strike="noStrike" kern="0" cap="none" spc="0" normalizeH="0" baseline="0" noProof="0" dirty="0">
              <a:ln>
                <a:noFill/>
              </a:ln>
              <a:solidFill>
                <a:prstClr val="black">
                  <a:lumMod val="50000"/>
                  <a:lumOff val="50000"/>
                </a:prstClr>
              </a:solidFill>
              <a:effectLst/>
              <a:uLnTx/>
              <a:uFillTx/>
              <a:latin typeface="Arial"/>
              <a:ea typeface="微软雅黑"/>
              <a:cs typeface="+mn-cs"/>
            </a:endParaRPr>
          </a:p>
        </p:txBody>
      </p:sp>
      <p:sp>
        <p:nvSpPr>
          <p:cNvPr id="75" name="Rectangle 153"/>
          <p:cNvSpPr/>
          <p:nvPr/>
        </p:nvSpPr>
        <p:spPr>
          <a:xfrm>
            <a:off x="8574774" y="3742701"/>
            <a:ext cx="1706033" cy="206375"/>
          </a:xfrm>
          <a:prstGeom prst="rect">
            <a:avLst/>
          </a:prstGeom>
          <a:noFill/>
          <a:ln w="9525" cap="flat" cmpd="sng" algn="ctr">
            <a:noFill/>
            <a:prstDash val="solid"/>
          </a:ln>
          <a:effectLst/>
        </p:spPr>
        <p:txBody>
          <a:bodyPr lIns="40636" tIns="40636" rIns="40636" bIns="40636"/>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12719"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50000"/>
                    <a:lumOff val="50000"/>
                  </a:prstClr>
                </a:solidFill>
                <a:effectLst/>
                <a:uLnTx/>
                <a:uFillTx/>
                <a:latin typeface="Arial"/>
                <a:ea typeface="微软雅黑"/>
                <a:cs typeface="+mn-cs"/>
              </a:rPr>
              <a:t>试用</a:t>
            </a:r>
            <a:endParaRPr kumimoji="0" lang="en-US" sz="1400" b="0" i="0" u="none" strike="noStrike" kern="0" cap="none" spc="0" normalizeH="0" baseline="0" noProof="0" dirty="0">
              <a:ln>
                <a:noFill/>
              </a:ln>
              <a:solidFill>
                <a:prstClr val="black">
                  <a:lumMod val="50000"/>
                  <a:lumOff val="50000"/>
                </a:prstClr>
              </a:solidFill>
              <a:effectLst/>
              <a:uLnTx/>
              <a:uFillTx/>
              <a:latin typeface="Arial"/>
              <a:ea typeface="微软雅黑"/>
              <a:cs typeface="+mn-cs"/>
            </a:endParaRPr>
          </a:p>
        </p:txBody>
      </p:sp>
      <p:grpSp>
        <p:nvGrpSpPr>
          <p:cNvPr id="76" name="Group 168"/>
          <p:cNvGrpSpPr>
            <a:grpSpLocks/>
          </p:cNvGrpSpPr>
          <p:nvPr/>
        </p:nvGrpSpPr>
        <p:grpSpPr bwMode="auto">
          <a:xfrm>
            <a:off x="9000223" y="2782262"/>
            <a:ext cx="1589616" cy="712788"/>
            <a:chOff x="7242687" y="3235057"/>
            <a:chExt cx="1360964" cy="785230"/>
          </a:xfrm>
        </p:grpSpPr>
        <p:sp>
          <p:nvSpPr>
            <p:cNvPr id="77" name="Oval 133"/>
            <p:cNvSpPr/>
            <p:nvPr/>
          </p:nvSpPr>
          <p:spPr bwMode="auto">
            <a:xfrm>
              <a:off x="7242687" y="3235057"/>
              <a:ext cx="1360964" cy="785230"/>
            </a:xfrm>
            <a:custGeom>
              <a:avLst/>
              <a:gdLst/>
              <a:ahLst/>
              <a:cxnLst/>
              <a:rect l="l" t="t" r="r" b="b"/>
              <a:pathLst>
                <a:path w="1316132" h="759132">
                  <a:moveTo>
                    <a:pt x="936566" y="0"/>
                  </a:moveTo>
                  <a:cubicBezTo>
                    <a:pt x="1146195" y="0"/>
                    <a:pt x="1316132" y="169937"/>
                    <a:pt x="1316132" y="379566"/>
                  </a:cubicBezTo>
                  <a:cubicBezTo>
                    <a:pt x="1316132" y="589195"/>
                    <a:pt x="1146195" y="759132"/>
                    <a:pt x="936566" y="759132"/>
                  </a:cubicBezTo>
                  <a:cubicBezTo>
                    <a:pt x="826047" y="759132"/>
                    <a:pt x="726561" y="711898"/>
                    <a:pt x="658066" y="635711"/>
                  </a:cubicBezTo>
                  <a:cubicBezTo>
                    <a:pt x="721147" y="568914"/>
                    <a:pt x="759132" y="478676"/>
                    <a:pt x="759132" y="379566"/>
                  </a:cubicBezTo>
                  <a:cubicBezTo>
                    <a:pt x="759132" y="280456"/>
                    <a:pt x="721147" y="190218"/>
                    <a:pt x="658066" y="123421"/>
                  </a:cubicBezTo>
                  <a:cubicBezTo>
                    <a:pt x="726561" y="47235"/>
                    <a:pt x="826047" y="0"/>
                    <a:pt x="936566" y="0"/>
                  </a:cubicBezTo>
                  <a:close/>
                  <a:moveTo>
                    <a:pt x="379566" y="0"/>
                  </a:moveTo>
                  <a:cubicBezTo>
                    <a:pt x="490085" y="0"/>
                    <a:pt x="589572" y="47235"/>
                    <a:pt x="658066" y="123421"/>
                  </a:cubicBezTo>
                  <a:cubicBezTo>
                    <a:pt x="594986" y="190218"/>
                    <a:pt x="557000" y="280456"/>
                    <a:pt x="557000" y="379566"/>
                  </a:cubicBezTo>
                  <a:cubicBezTo>
                    <a:pt x="557000" y="478676"/>
                    <a:pt x="594986" y="568914"/>
                    <a:pt x="658066" y="635711"/>
                  </a:cubicBezTo>
                  <a:cubicBezTo>
                    <a:pt x="589572" y="711898"/>
                    <a:pt x="490085" y="759132"/>
                    <a:pt x="379566" y="759132"/>
                  </a:cubicBezTo>
                  <a:cubicBezTo>
                    <a:pt x="169937" y="759132"/>
                    <a:pt x="0" y="589195"/>
                    <a:pt x="0" y="379566"/>
                  </a:cubicBezTo>
                  <a:cubicBezTo>
                    <a:pt x="0" y="169937"/>
                    <a:pt x="169937" y="0"/>
                    <a:pt x="379566" y="0"/>
                  </a:cubicBezTo>
                  <a:close/>
                </a:path>
              </a:pathLst>
            </a:custGeom>
            <a:solidFill>
              <a:srgbClr val="7030A0"/>
            </a:solidFill>
            <a:ln w="25400" cap="flat" cmpd="sng" algn="ctr">
              <a:noFill/>
              <a:prstDash val="solid"/>
            </a:ln>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Arial"/>
                <a:ea typeface="微软雅黑"/>
                <a:cs typeface="+mn-cs"/>
              </a:endParaRPr>
            </a:p>
          </p:txBody>
        </p:sp>
        <p:grpSp>
          <p:nvGrpSpPr>
            <p:cNvPr id="78" name="Group 104"/>
            <p:cNvGrpSpPr/>
            <p:nvPr/>
          </p:nvGrpSpPr>
          <p:grpSpPr>
            <a:xfrm>
              <a:off x="7350062" y="3475313"/>
              <a:ext cx="389630" cy="273061"/>
              <a:chOff x="290513" y="769971"/>
              <a:chExt cx="541337" cy="379380"/>
            </a:xfrm>
            <a:solidFill>
              <a:sysClr val="window" lastClr="FFFFFF"/>
            </a:solidFill>
          </p:grpSpPr>
          <p:sp>
            <p:nvSpPr>
              <p:cNvPr id="85" name="Freeform 44"/>
              <p:cNvSpPr>
                <a:spLocks/>
              </p:cNvSpPr>
              <p:nvPr/>
            </p:nvSpPr>
            <p:spPr bwMode="auto">
              <a:xfrm>
                <a:off x="290513" y="769971"/>
                <a:ext cx="501650" cy="141288"/>
              </a:xfrm>
              <a:custGeom>
                <a:avLst/>
                <a:gdLst>
                  <a:gd name="T0" fmla="*/ 216 w 220"/>
                  <a:gd name="T1" fmla="*/ 5 h 62"/>
                  <a:gd name="T2" fmla="*/ 210 w 220"/>
                  <a:gd name="T3" fmla="*/ 1 h 62"/>
                  <a:gd name="T4" fmla="*/ 5 w 220"/>
                  <a:gd name="T5" fmla="*/ 35 h 62"/>
                  <a:gd name="T6" fmla="*/ 1 w 220"/>
                  <a:gd name="T7" fmla="*/ 41 h 62"/>
                  <a:gd name="T8" fmla="*/ 4 w 220"/>
                  <a:gd name="T9" fmla="*/ 62 h 62"/>
                  <a:gd name="T10" fmla="*/ 220 w 220"/>
                  <a:gd name="T11" fmla="*/ 26 h 62"/>
                  <a:gd name="T12" fmla="*/ 216 w 220"/>
                  <a:gd name="T13" fmla="*/ 5 h 62"/>
                </a:gdLst>
                <a:ahLst/>
                <a:cxnLst>
                  <a:cxn ang="0">
                    <a:pos x="T0" y="T1"/>
                  </a:cxn>
                  <a:cxn ang="0">
                    <a:pos x="T2" y="T3"/>
                  </a:cxn>
                  <a:cxn ang="0">
                    <a:pos x="T4" y="T5"/>
                  </a:cxn>
                  <a:cxn ang="0">
                    <a:pos x="T6" y="T7"/>
                  </a:cxn>
                  <a:cxn ang="0">
                    <a:pos x="T8" y="T9"/>
                  </a:cxn>
                  <a:cxn ang="0">
                    <a:pos x="T10" y="T11"/>
                  </a:cxn>
                  <a:cxn ang="0">
                    <a:pos x="T12" y="T13"/>
                  </a:cxn>
                </a:cxnLst>
                <a:rect l="0" t="0" r="r" b="b"/>
                <a:pathLst>
                  <a:path w="220" h="62">
                    <a:moveTo>
                      <a:pt x="216" y="5"/>
                    </a:moveTo>
                    <a:cubicBezTo>
                      <a:pt x="216" y="2"/>
                      <a:pt x="213" y="0"/>
                      <a:pt x="210" y="1"/>
                    </a:cubicBezTo>
                    <a:cubicBezTo>
                      <a:pt x="5" y="35"/>
                      <a:pt x="5" y="35"/>
                      <a:pt x="5" y="35"/>
                    </a:cubicBezTo>
                    <a:cubicBezTo>
                      <a:pt x="2" y="36"/>
                      <a:pt x="0" y="38"/>
                      <a:pt x="1" y="41"/>
                    </a:cubicBezTo>
                    <a:cubicBezTo>
                      <a:pt x="4" y="62"/>
                      <a:pt x="4" y="62"/>
                      <a:pt x="4" y="62"/>
                    </a:cubicBezTo>
                    <a:cubicBezTo>
                      <a:pt x="220" y="26"/>
                      <a:pt x="220" y="26"/>
                      <a:pt x="220" y="26"/>
                    </a:cubicBezTo>
                    <a:lnTo>
                      <a:pt x="216"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12719" rtl="0" eaLnBrk="1" fontAlgn="auto" latinLnBrk="0" hangingPunct="1">
                  <a:lnSpc>
                    <a:spcPct val="100000"/>
                  </a:lnSpc>
                  <a:spcBef>
                    <a:spcPts val="0"/>
                  </a:spcBef>
                  <a:spcAft>
                    <a:spcPts val="0"/>
                  </a:spcAft>
                  <a:buClrTx/>
                  <a:buSzTx/>
                  <a:buFontTx/>
                  <a:buNone/>
                  <a:tabLst/>
                  <a:defRPr/>
                </a:pPr>
                <a:endParaRPr kumimoji="0" lang="en-AU" sz="1600" b="0" i="0" u="none" strike="noStrike" kern="0" cap="none" spc="0" normalizeH="0" baseline="0" noProof="0" dirty="0">
                  <a:ln>
                    <a:noFill/>
                  </a:ln>
                  <a:solidFill>
                    <a:prstClr val="black"/>
                  </a:solidFill>
                  <a:effectLst/>
                  <a:uLnTx/>
                  <a:uFillTx/>
                  <a:latin typeface="Arial"/>
                  <a:ea typeface="微软雅黑"/>
                  <a:cs typeface="+mn-cs"/>
                </a:endParaRPr>
              </a:p>
            </p:txBody>
          </p:sp>
          <p:sp>
            <p:nvSpPr>
              <p:cNvPr id="86" name="Freeform 45"/>
              <p:cNvSpPr>
                <a:spLocks noEditPoints="1"/>
              </p:cNvSpPr>
              <p:nvPr/>
            </p:nvSpPr>
            <p:spPr bwMode="auto">
              <a:xfrm>
                <a:off x="314325" y="890588"/>
                <a:ext cx="517525" cy="258763"/>
              </a:xfrm>
              <a:custGeom>
                <a:avLst/>
                <a:gdLst>
                  <a:gd name="T0" fmla="*/ 215 w 228"/>
                  <a:gd name="T1" fmla="*/ 0 h 114"/>
                  <a:gd name="T2" fmla="*/ 0 w 228"/>
                  <a:gd name="T3" fmla="*/ 36 h 114"/>
                  <a:gd name="T4" fmla="*/ 13 w 228"/>
                  <a:gd name="T5" fmla="*/ 109 h 114"/>
                  <a:gd name="T6" fmla="*/ 19 w 228"/>
                  <a:gd name="T7" fmla="*/ 113 h 114"/>
                  <a:gd name="T8" fmla="*/ 224 w 228"/>
                  <a:gd name="T9" fmla="*/ 79 h 114"/>
                  <a:gd name="T10" fmla="*/ 228 w 228"/>
                  <a:gd name="T11" fmla="*/ 73 h 114"/>
                  <a:gd name="T12" fmla="*/ 215 w 228"/>
                  <a:gd name="T13" fmla="*/ 0 h 114"/>
                  <a:gd name="T14" fmla="*/ 130 w 228"/>
                  <a:gd name="T15" fmla="*/ 74 h 114"/>
                  <a:gd name="T16" fmla="*/ 128 w 228"/>
                  <a:gd name="T17" fmla="*/ 66 h 114"/>
                  <a:gd name="T18" fmla="*/ 203 w 228"/>
                  <a:gd name="T19" fmla="*/ 52 h 114"/>
                  <a:gd name="T20" fmla="*/ 205 w 228"/>
                  <a:gd name="T21" fmla="*/ 60 h 114"/>
                  <a:gd name="T22" fmla="*/ 130 w 228"/>
                  <a:gd name="T23" fmla="*/ 7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8" h="114">
                    <a:moveTo>
                      <a:pt x="215" y="0"/>
                    </a:moveTo>
                    <a:cubicBezTo>
                      <a:pt x="0" y="36"/>
                      <a:pt x="0" y="36"/>
                      <a:pt x="0" y="36"/>
                    </a:cubicBezTo>
                    <a:cubicBezTo>
                      <a:pt x="13" y="109"/>
                      <a:pt x="13" y="109"/>
                      <a:pt x="13" y="109"/>
                    </a:cubicBezTo>
                    <a:cubicBezTo>
                      <a:pt x="13" y="112"/>
                      <a:pt x="16" y="114"/>
                      <a:pt x="19" y="113"/>
                    </a:cubicBezTo>
                    <a:cubicBezTo>
                      <a:pt x="224" y="79"/>
                      <a:pt x="224" y="79"/>
                      <a:pt x="224" y="79"/>
                    </a:cubicBezTo>
                    <a:cubicBezTo>
                      <a:pt x="226" y="78"/>
                      <a:pt x="228" y="76"/>
                      <a:pt x="228" y="73"/>
                    </a:cubicBezTo>
                    <a:lnTo>
                      <a:pt x="215" y="0"/>
                    </a:lnTo>
                    <a:close/>
                    <a:moveTo>
                      <a:pt x="130" y="74"/>
                    </a:moveTo>
                    <a:cubicBezTo>
                      <a:pt x="128" y="66"/>
                      <a:pt x="128" y="66"/>
                      <a:pt x="128" y="66"/>
                    </a:cubicBezTo>
                    <a:cubicBezTo>
                      <a:pt x="203" y="52"/>
                      <a:pt x="203" y="52"/>
                      <a:pt x="203" y="52"/>
                    </a:cubicBezTo>
                    <a:cubicBezTo>
                      <a:pt x="205" y="60"/>
                      <a:pt x="205" y="60"/>
                      <a:pt x="205" y="60"/>
                    </a:cubicBezTo>
                    <a:lnTo>
                      <a:pt x="130"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12719" rtl="0" eaLnBrk="1" fontAlgn="auto" latinLnBrk="0" hangingPunct="1">
                  <a:lnSpc>
                    <a:spcPct val="100000"/>
                  </a:lnSpc>
                  <a:spcBef>
                    <a:spcPts val="0"/>
                  </a:spcBef>
                  <a:spcAft>
                    <a:spcPts val="0"/>
                  </a:spcAft>
                  <a:buClrTx/>
                  <a:buSzTx/>
                  <a:buFontTx/>
                  <a:buNone/>
                  <a:tabLst/>
                  <a:defRPr/>
                </a:pPr>
                <a:endParaRPr kumimoji="0" lang="en-AU" sz="1600" b="0" i="0" u="none" strike="noStrike" kern="0" cap="none" spc="0" normalizeH="0" baseline="0" noProof="0" dirty="0">
                  <a:ln>
                    <a:noFill/>
                  </a:ln>
                  <a:solidFill>
                    <a:prstClr val="black"/>
                  </a:solidFill>
                  <a:effectLst/>
                  <a:uLnTx/>
                  <a:uFillTx/>
                  <a:latin typeface="Arial"/>
                  <a:ea typeface="微软雅黑"/>
                  <a:cs typeface="+mn-cs"/>
                </a:endParaRPr>
              </a:p>
            </p:txBody>
          </p:sp>
        </p:grpSp>
        <p:grpSp>
          <p:nvGrpSpPr>
            <p:cNvPr id="79" name="Group 283"/>
            <p:cNvGrpSpPr>
              <a:grpSpLocks noChangeAspect="1"/>
            </p:cNvGrpSpPr>
            <p:nvPr/>
          </p:nvGrpSpPr>
          <p:grpSpPr>
            <a:xfrm>
              <a:off x="8107401" y="3432978"/>
              <a:ext cx="351700" cy="344520"/>
              <a:chOff x="1270000" y="1266825"/>
              <a:chExt cx="855663" cy="838200"/>
            </a:xfrm>
            <a:solidFill>
              <a:sysClr val="window" lastClr="FFFFFF"/>
            </a:solidFill>
          </p:grpSpPr>
          <p:sp>
            <p:nvSpPr>
              <p:cNvPr id="80" name="Freeform 210"/>
              <p:cNvSpPr>
                <a:spLocks/>
              </p:cNvSpPr>
              <p:nvPr/>
            </p:nvSpPr>
            <p:spPr bwMode="auto">
              <a:xfrm>
                <a:off x="1270000" y="2044700"/>
                <a:ext cx="855663" cy="60325"/>
              </a:xfrm>
              <a:custGeom>
                <a:avLst/>
                <a:gdLst/>
                <a:ahLst/>
                <a:cxnLst>
                  <a:cxn ang="0">
                    <a:pos x="217" y="0"/>
                  </a:cxn>
                  <a:cxn ang="0">
                    <a:pos x="8" y="0"/>
                  </a:cxn>
                  <a:cxn ang="0">
                    <a:pos x="0" y="8"/>
                  </a:cxn>
                  <a:cxn ang="0">
                    <a:pos x="8" y="16"/>
                  </a:cxn>
                  <a:cxn ang="0">
                    <a:pos x="217" y="16"/>
                  </a:cxn>
                  <a:cxn ang="0">
                    <a:pos x="225" y="8"/>
                  </a:cxn>
                  <a:cxn ang="0">
                    <a:pos x="217" y="0"/>
                  </a:cxn>
                </a:cxnLst>
                <a:rect l="0" t="0" r="r" b="b"/>
                <a:pathLst>
                  <a:path w="225" h="16">
                    <a:moveTo>
                      <a:pt x="217" y="0"/>
                    </a:moveTo>
                    <a:cubicBezTo>
                      <a:pt x="8" y="0"/>
                      <a:pt x="8" y="0"/>
                      <a:pt x="8" y="0"/>
                    </a:cubicBezTo>
                    <a:cubicBezTo>
                      <a:pt x="3" y="0"/>
                      <a:pt x="0" y="4"/>
                      <a:pt x="0" y="8"/>
                    </a:cubicBezTo>
                    <a:cubicBezTo>
                      <a:pt x="0" y="13"/>
                      <a:pt x="3" y="16"/>
                      <a:pt x="8" y="16"/>
                    </a:cubicBezTo>
                    <a:cubicBezTo>
                      <a:pt x="217" y="16"/>
                      <a:pt x="217" y="16"/>
                      <a:pt x="217" y="16"/>
                    </a:cubicBezTo>
                    <a:cubicBezTo>
                      <a:pt x="222" y="16"/>
                      <a:pt x="225" y="13"/>
                      <a:pt x="225" y="8"/>
                    </a:cubicBezTo>
                    <a:cubicBezTo>
                      <a:pt x="225" y="4"/>
                      <a:pt x="222" y="0"/>
                      <a:pt x="217" y="0"/>
                    </a:cubicBezTo>
                    <a:close/>
                  </a:path>
                </a:pathLst>
              </a:custGeom>
              <a:grpFill/>
              <a:ln w="9525">
                <a:no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a:ea typeface="微软雅黑"/>
                  <a:cs typeface="+mn-cs"/>
                </a:endParaRPr>
              </a:p>
            </p:txBody>
          </p:sp>
          <p:sp>
            <p:nvSpPr>
              <p:cNvPr id="81" name="Freeform 211"/>
              <p:cNvSpPr>
                <a:spLocks/>
              </p:cNvSpPr>
              <p:nvPr/>
            </p:nvSpPr>
            <p:spPr bwMode="auto">
              <a:xfrm>
                <a:off x="1384300" y="1736725"/>
                <a:ext cx="158750" cy="261938"/>
              </a:xfrm>
              <a:custGeom>
                <a:avLst/>
                <a:gdLst/>
                <a:ahLst/>
                <a:cxnLst>
                  <a:cxn ang="0">
                    <a:pos x="5" y="69"/>
                  </a:cxn>
                  <a:cxn ang="0">
                    <a:pos x="37" y="69"/>
                  </a:cxn>
                  <a:cxn ang="0">
                    <a:pos x="42" y="64"/>
                  </a:cxn>
                  <a:cxn ang="0">
                    <a:pos x="42" y="5"/>
                  </a:cxn>
                  <a:cxn ang="0">
                    <a:pos x="37" y="0"/>
                  </a:cxn>
                  <a:cxn ang="0">
                    <a:pos x="5" y="0"/>
                  </a:cxn>
                  <a:cxn ang="0">
                    <a:pos x="0" y="5"/>
                  </a:cxn>
                  <a:cxn ang="0">
                    <a:pos x="0" y="64"/>
                  </a:cxn>
                  <a:cxn ang="0">
                    <a:pos x="5" y="69"/>
                  </a:cxn>
                </a:cxnLst>
                <a:rect l="0" t="0" r="r" b="b"/>
                <a:pathLst>
                  <a:path w="42" h="69">
                    <a:moveTo>
                      <a:pt x="5" y="69"/>
                    </a:moveTo>
                    <a:cubicBezTo>
                      <a:pt x="37" y="69"/>
                      <a:pt x="37" y="69"/>
                      <a:pt x="37" y="69"/>
                    </a:cubicBezTo>
                    <a:cubicBezTo>
                      <a:pt x="40" y="69"/>
                      <a:pt x="42" y="67"/>
                      <a:pt x="42" y="64"/>
                    </a:cubicBezTo>
                    <a:cubicBezTo>
                      <a:pt x="42" y="5"/>
                      <a:pt x="42" y="5"/>
                      <a:pt x="42" y="5"/>
                    </a:cubicBezTo>
                    <a:cubicBezTo>
                      <a:pt x="42" y="2"/>
                      <a:pt x="40" y="0"/>
                      <a:pt x="37" y="0"/>
                    </a:cubicBezTo>
                    <a:cubicBezTo>
                      <a:pt x="5" y="0"/>
                      <a:pt x="5" y="0"/>
                      <a:pt x="5" y="0"/>
                    </a:cubicBezTo>
                    <a:cubicBezTo>
                      <a:pt x="3" y="0"/>
                      <a:pt x="0" y="2"/>
                      <a:pt x="0" y="5"/>
                    </a:cubicBezTo>
                    <a:cubicBezTo>
                      <a:pt x="0" y="64"/>
                      <a:pt x="0" y="64"/>
                      <a:pt x="0" y="64"/>
                    </a:cubicBezTo>
                    <a:cubicBezTo>
                      <a:pt x="0" y="67"/>
                      <a:pt x="3" y="69"/>
                      <a:pt x="5" y="69"/>
                    </a:cubicBezTo>
                    <a:close/>
                  </a:path>
                </a:pathLst>
              </a:custGeom>
              <a:grpFill/>
              <a:ln w="9525">
                <a:no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a:ea typeface="微软雅黑"/>
                  <a:cs typeface="+mn-cs"/>
                </a:endParaRPr>
              </a:p>
            </p:txBody>
          </p:sp>
          <p:sp>
            <p:nvSpPr>
              <p:cNvPr id="82" name="Freeform 212"/>
              <p:cNvSpPr>
                <a:spLocks/>
              </p:cNvSpPr>
              <p:nvPr/>
            </p:nvSpPr>
            <p:spPr bwMode="auto">
              <a:xfrm>
                <a:off x="1616075" y="1839913"/>
                <a:ext cx="155575" cy="158750"/>
              </a:xfrm>
              <a:custGeom>
                <a:avLst/>
                <a:gdLst/>
                <a:ahLst/>
                <a:cxnLst>
                  <a:cxn ang="0">
                    <a:pos x="5" y="0"/>
                  </a:cxn>
                  <a:cxn ang="0">
                    <a:pos x="0" y="5"/>
                  </a:cxn>
                  <a:cxn ang="0">
                    <a:pos x="0" y="37"/>
                  </a:cxn>
                  <a:cxn ang="0">
                    <a:pos x="5" y="42"/>
                  </a:cxn>
                  <a:cxn ang="0">
                    <a:pos x="37" y="42"/>
                  </a:cxn>
                  <a:cxn ang="0">
                    <a:pos x="41" y="37"/>
                  </a:cxn>
                  <a:cxn ang="0">
                    <a:pos x="41" y="5"/>
                  </a:cxn>
                  <a:cxn ang="0">
                    <a:pos x="37" y="0"/>
                  </a:cxn>
                  <a:cxn ang="0">
                    <a:pos x="5" y="0"/>
                  </a:cxn>
                </a:cxnLst>
                <a:rect l="0" t="0" r="r" b="b"/>
                <a:pathLst>
                  <a:path w="41" h="42">
                    <a:moveTo>
                      <a:pt x="5" y="0"/>
                    </a:moveTo>
                    <a:cubicBezTo>
                      <a:pt x="2" y="0"/>
                      <a:pt x="0" y="2"/>
                      <a:pt x="0" y="5"/>
                    </a:cubicBezTo>
                    <a:cubicBezTo>
                      <a:pt x="0" y="37"/>
                      <a:pt x="0" y="37"/>
                      <a:pt x="0" y="37"/>
                    </a:cubicBezTo>
                    <a:cubicBezTo>
                      <a:pt x="0" y="40"/>
                      <a:pt x="2" y="42"/>
                      <a:pt x="5" y="42"/>
                    </a:cubicBezTo>
                    <a:cubicBezTo>
                      <a:pt x="37" y="42"/>
                      <a:pt x="37" y="42"/>
                      <a:pt x="37" y="42"/>
                    </a:cubicBezTo>
                    <a:cubicBezTo>
                      <a:pt x="39" y="42"/>
                      <a:pt x="41" y="40"/>
                      <a:pt x="41" y="37"/>
                    </a:cubicBezTo>
                    <a:cubicBezTo>
                      <a:pt x="41" y="5"/>
                      <a:pt x="41" y="5"/>
                      <a:pt x="41" y="5"/>
                    </a:cubicBezTo>
                    <a:cubicBezTo>
                      <a:pt x="41" y="2"/>
                      <a:pt x="39" y="0"/>
                      <a:pt x="37" y="0"/>
                    </a:cubicBezTo>
                    <a:lnTo>
                      <a:pt x="5" y="0"/>
                    </a:lnTo>
                    <a:close/>
                  </a:path>
                </a:pathLst>
              </a:custGeom>
              <a:grpFill/>
              <a:ln w="9525">
                <a:no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a:ea typeface="微软雅黑"/>
                  <a:cs typeface="+mn-cs"/>
                </a:endParaRPr>
              </a:p>
            </p:txBody>
          </p:sp>
          <p:sp>
            <p:nvSpPr>
              <p:cNvPr id="83" name="Freeform 213"/>
              <p:cNvSpPr>
                <a:spLocks/>
              </p:cNvSpPr>
              <p:nvPr/>
            </p:nvSpPr>
            <p:spPr bwMode="auto">
              <a:xfrm>
                <a:off x="1847850" y="1611313"/>
                <a:ext cx="155575" cy="387350"/>
              </a:xfrm>
              <a:custGeom>
                <a:avLst/>
                <a:gdLst/>
                <a:ahLst/>
                <a:cxnLst>
                  <a:cxn ang="0">
                    <a:pos x="5" y="0"/>
                  </a:cxn>
                  <a:cxn ang="0">
                    <a:pos x="0" y="5"/>
                  </a:cxn>
                  <a:cxn ang="0">
                    <a:pos x="0" y="97"/>
                  </a:cxn>
                  <a:cxn ang="0">
                    <a:pos x="5" y="102"/>
                  </a:cxn>
                  <a:cxn ang="0">
                    <a:pos x="36" y="102"/>
                  </a:cxn>
                  <a:cxn ang="0">
                    <a:pos x="41" y="97"/>
                  </a:cxn>
                  <a:cxn ang="0">
                    <a:pos x="41" y="5"/>
                  </a:cxn>
                  <a:cxn ang="0">
                    <a:pos x="36" y="0"/>
                  </a:cxn>
                  <a:cxn ang="0">
                    <a:pos x="5" y="0"/>
                  </a:cxn>
                </a:cxnLst>
                <a:rect l="0" t="0" r="r" b="b"/>
                <a:pathLst>
                  <a:path w="41" h="102">
                    <a:moveTo>
                      <a:pt x="5" y="0"/>
                    </a:moveTo>
                    <a:cubicBezTo>
                      <a:pt x="2" y="0"/>
                      <a:pt x="0" y="2"/>
                      <a:pt x="0" y="5"/>
                    </a:cubicBezTo>
                    <a:cubicBezTo>
                      <a:pt x="0" y="97"/>
                      <a:pt x="0" y="97"/>
                      <a:pt x="0" y="97"/>
                    </a:cubicBezTo>
                    <a:cubicBezTo>
                      <a:pt x="0" y="100"/>
                      <a:pt x="2" y="102"/>
                      <a:pt x="5" y="102"/>
                    </a:cubicBezTo>
                    <a:cubicBezTo>
                      <a:pt x="36" y="102"/>
                      <a:pt x="36" y="102"/>
                      <a:pt x="36" y="102"/>
                    </a:cubicBezTo>
                    <a:cubicBezTo>
                      <a:pt x="39" y="102"/>
                      <a:pt x="41" y="100"/>
                      <a:pt x="41" y="97"/>
                    </a:cubicBezTo>
                    <a:cubicBezTo>
                      <a:pt x="41" y="5"/>
                      <a:pt x="41" y="5"/>
                      <a:pt x="41" y="5"/>
                    </a:cubicBezTo>
                    <a:cubicBezTo>
                      <a:pt x="41" y="2"/>
                      <a:pt x="39" y="0"/>
                      <a:pt x="36" y="0"/>
                    </a:cubicBezTo>
                    <a:lnTo>
                      <a:pt x="5" y="0"/>
                    </a:lnTo>
                    <a:close/>
                  </a:path>
                </a:pathLst>
              </a:custGeom>
              <a:grpFill/>
              <a:ln w="9525">
                <a:no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a:ea typeface="微软雅黑"/>
                  <a:cs typeface="+mn-cs"/>
                </a:endParaRPr>
              </a:p>
            </p:txBody>
          </p:sp>
          <p:sp>
            <p:nvSpPr>
              <p:cNvPr id="84" name="Freeform 214"/>
              <p:cNvSpPr>
                <a:spLocks/>
              </p:cNvSpPr>
              <p:nvPr/>
            </p:nvSpPr>
            <p:spPr bwMode="auto">
              <a:xfrm>
                <a:off x="1436688" y="1266825"/>
                <a:ext cx="601663" cy="436563"/>
              </a:xfrm>
              <a:custGeom>
                <a:avLst/>
                <a:gdLst/>
                <a:ahLst/>
                <a:cxnLst>
                  <a:cxn ang="0">
                    <a:pos x="4" y="70"/>
                  </a:cxn>
                  <a:cxn ang="0">
                    <a:pos x="58" y="114"/>
                  </a:cxn>
                  <a:cxn ang="0">
                    <a:pos x="62" y="115"/>
                  </a:cxn>
                  <a:cxn ang="0">
                    <a:pos x="67" y="113"/>
                  </a:cxn>
                  <a:cxn ang="0">
                    <a:pos x="137" y="33"/>
                  </a:cxn>
                  <a:cxn ang="0">
                    <a:pos x="148" y="42"/>
                  </a:cxn>
                  <a:cxn ang="0">
                    <a:pos x="151" y="43"/>
                  </a:cxn>
                  <a:cxn ang="0">
                    <a:pos x="153" y="42"/>
                  </a:cxn>
                  <a:cxn ang="0">
                    <a:pos x="155" y="38"/>
                  </a:cxn>
                  <a:cxn ang="0">
                    <a:pos x="158" y="6"/>
                  </a:cxn>
                  <a:cxn ang="0">
                    <a:pos x="156" y="2"/>
                  </a:cxn>
                  <a:cxn ang="0">
                    <a:pos x="152" y="1"/>
                  </a:cxn>
                  <a:cxn ang="0">
                    <a:pos x="120" y="9"/>
                  </a:cxn>
                  <a:cxn ang="0">
                    <a:pos x="116" y="12"/>
                  </a:cxn>
                  <a:cxn ang="0">
                    <a:pos x="118" y="17"/>
                  </a:cxn>
                  <a:cxn ang="0">
                    <a:pos x="127" y="25"/>
                  </a:cxn>
                  <a:cxn ang="0">
                    <a:pos x="61" y="100"/>
                  </a:cxn>
                  <a:cxn ang="0">
                    <a:pos x="12" y="60"/>
                  </a:cxn>
                  <a:cxn ang="0">
                    <a:pos x="3" y="61"/>
                  </a:cxn>
                  <a:cxn ang="0">
                    <a:pos x="4" y="70"/>
                  </a:cxn>
                </a:cxnLst>
                <a:rect l="0" t="0" r="r" b="b"/>
                <a:pathLst>
                  <a:path w="158" h="115">
                    <a:moveTo>
                      <a:pt x="4" y="70"/>
                    </a:moveTo>
                    <a:cubicBezTo>
                      <a:pt x="58" y="114"/>
                      <a:pt x="58" y="114"/>
                      <a:pt x="58" y="114"/>
                    </a:cubicBezTo>
                    <a:cubicBezTo>
                      <a:pt x="59" y="115"/>
                      <a:pt x="61" y="115"/>
                      <a:pt x="62" y="115"/>
                    </a:cubicBezTo>
                    <a:cubicBezTo>
                      <a:pt x="64" y="115"/>
                      <a:pt x="66" y="115"/>
                      <a:pt x="67" y="113"/>
                    </a:cubicBezTo>
                    <a:cubicBezTo>
                      <a:pt x="137" y="33"/>
                      <a:pt x="137" y="33"/>
                      <a:pt x="137" y="33"/>
                    </a:cubicBezTo>
                    <a:cubicBezTo>
                      <a:pt x="148" y="42"/>
                      <a:pt x="148" y="42"/>
                      <a:pt x="148" y="42"/>
                    </a:cubicBezTo>
                    <a:cubicBezTo>
                      <a:pt x="148" y="42"/>
                      <a:pt x="150" y="43"/>
                      <a:pt x="151" y="43"/>
                    </a:cubicBezTo>
                    <a:cubicBezTo>
                      <a:pt x="151" y="43"/>
                      <a:pt x="152" y="43"/>
                      <a:pt x="153" y="42"/>
                    </a:cubicBezTo>
                    <a:cubicBezTo>
                      <a:pt x="154" y="42"/>
                      <a:pt x="155" y="40"/>
                      <a:pt x="155" y="38"/>
                    </a:cubicBezTo>
                    <a:cubicBezTo>
                      <a:pt x="158" y="6"/>
                      <a:pt x="158" y="6"/>
                      <a:pt x="158" y="6"/>
                    </a:cubicBezTo>
                    <a:cubicBezTo>
                      <a:pt x="158" y="4"/>
                      <a:pt x="157" y="3"/>
                      <a:pt x="156" y="2"/>
                    </a:cubicBezTo>
                    <a:cubicBezTo>
                      <a:pt x="155" y="1"/>
                      <a:pt x="153" y="0"/>
                      <a:pt x="152" y="1"/>
                    </a:cubicBezTo>
                    <a:cubicBezTo>
                      <a:pt x="120" y="9"/>
                      <a:pt x="120" y="9"/>
                      <a:pt x="120" y="9"/>
                    </a:cubicBezTo>
                    <a:cubicBezTo>
                      <a:pt x="118" y="9"/>
                      <a:pt x="117" y="10"/>
                      <a:pt x="116" y="12"/>
                    </a:cubicBezTo>
                    <a:cubicBezTo>
                      <a:pt x="116" y="14"/>
                      <a:pt x="117" y="16"/>
                      <a:pt x="118" y="17"/>
                    </a:cubicBezTo>
                    <a:cubicBezTo>
                      <a:pt x="127" y="25"/>
                      <a:pt x="127" y="25"/>
                      <a:pt x="127" y="25"/>
                    </a:cubicBezTo>
                    <a:cubicBezTo>
                      <a:pt x="61" y="100"/>
                      <a:pt x="61" y="100"/>
                      <a:pt x="61" y="100"/>
                    </a:cubicBezTo>
                    <a:cubicBezTo>
                      <a:pt x="12" y="60"/>
                      <a:pt x="12" y="60"/>
                      <a:pt x="12" y="60"/>
                    </a:cubicBezTo>
                    <a:cubicBezTo>
                      <a:pt x="9" y="57"/>
                      <a:pt x="5" y="58"/>
                      <a:pt x="3" y="61"/>
                    </a:cubicBezTo>
                    <a:cubicBezTo>
                      <a:pt x="0" y="63"/>
                      <a:pt x="1" y="67"/>
                      <a:pt x="4" y="70"/>
                    </a:cubicBezTo>
                    <a:close/>
                  </a:path>
                </a:pathLst>
              </a:custGeom>
              <a:grpFill/>
              <a:ln w="9525">
                <a:no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1271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a:ea typeface="微软雅黑"/>
                  <a:cs typeface="+mn-cs"/>
                </a:endParaRPr>
              </a:p>
            </p:txBody>
          </p:sp>
        </p:grpSp>
      </p:grpSp>
      <p:cxnSp>
        <p:nvCxnSpPr>
          <p:cNvPr id="87" name="Straight Connector 179"/>
          <p:cNvCxnSpPr>
            <a:cxnSpLocks noChangeShapeType="1"/>
          </p:cNvCxnSpPr>
          <p:nvPr/>
        </p:nvCxnSpPr>
        <p:spPr bwMode="auto">
          <a:xfrm flipH="1">
            <a:off x="10115707" y="3420437"/>
            <a:ext cx="4233" cy="300038"/>
          </a:xfrm>
          <a:prstGeom prst="line">
            <a:avLst/>
          </a:prstGeom>
          <a:noFill/>
          <a:ln w="9525" algn="ctr">
            <a:solidFill>
              <a:srgbClr val="7030A0"/>
            </a:solidFill>
            <a:prstDash val="sysDash"/>
            <a:round/>
            <a:headEnd/>
            <a:tailEnd type="oval" w="sm" len="sm"/>
          </a:ln>
          <a:extLst>
            <a:ext uri="{909E8E84-426E-40DD-AFC4-6F175D3DCCD1}">
              <a14:hiddenFill xmlns:a14="http://schemas.microsoft.com/office/drawing/2010/main">
                <a:noFill/>
              </a14:hiddenFill>
            </a:ext>
          </a:extLst>
        </p:spPr>
      </p:cxnSp>
      <p:cxnSp>
        <p:nvCxnSpPr>
          <p:cNvPr id="88" name="Straight Connector 180"/>
          <p:cNvCxnSpPr>
            <a:cxnSpLocks noChangeShapeType="1"/>
          </p:cNvCxnSpPr>
          <p:nvPr/>
        </p:nvCxnSpPr>
        <p:spPr bwMode="auto">
          <a:xfrm flipH="1">
            <a:off x="9423558" y="3420437"/>
            <a:ext cx="4233" cy="300038"/>
          </a:xfrm>
          <a:prstGeom prst="line">
            <a:avLst/>
          </a:prstGeom>
          <a:noFill/>
          <a:ln w="9525" algn="ctr">
            <a:solidFill>
              <a:srgbClr val="7030A0"/>
            </a:solidFill>
            <a:prstDash val="sysDash"/>
            <a:round/>
            <a:headEnd/>
            <a:tailEnd type="oval" w="sm" len="sm"/>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6970417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框架设计</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D3DB80-B894-403A-B48E-6FDC1A72010E}" type="slidenum">
              <a:rPr kumimoji="0" lang="zh-CN" altLang="en-US" sz="1000" b="0" i="0" u="none" strike="noStrike" kern="1200" cap="none" spc="0" normalizeH="0" baseline="0" noProof="0" smtClean="0">
                <a:ln>
                  <a:noFill/>
                </a:ln>
                <a:solidFill>
                  <a:prstClr val="black">
                    <a:lumMod val="50000"/>
                    <a:lumOff val="50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000" b="0" i="0" u="none" strike="noStrike" kern="1200" cap="none" spc="0" normalizeH="0" baseline="0" noProof="0">
              <a:ln>
                <a:noFill/>
              </a:ln>
              <a:solidFill>
                <a:prstClr val="black">
                  <a:lumMod val="50000"/>
                  <a:lumOff val="50000"/>
                </a:prstClr>
              </a:solidFill>
              <a:effectLst/>
              <a:uLnTx/>
              <a:uFillTx/>
              <a:latin typeface="Arial"/>
              <a:ea typeface="微软雅黑"/>
              <a:cs typeface="+mn-cs"/>
            </a:endParaRPr>
          </a:p>
        </p:txBody>
      </p:sp>
      <p:grpSp>
        <p:nvGrpSpPr>
          <p:cNvPr id="5" name="iṧḻiḓe"/>
          <p:cNvGrpSpPr/>
          <p:nvPr/>
        </p:nvGrpSpPr>
        <p:grpSpPr>
          <a:xfrm>
            <a:off x="673100" y="1523210"/>
            <a:ext cx="2705102" cy="4230680"/>
            <a:chOff x="673100" y="1523210"/>
            <a:chExt cx="2705102" cy="4230680"/>
          </a:xfrm>
        </p:grpSpPr>
        <p:sp>
          <p:nvSpPr>
            <p:cNvPr id="33" name="iSļíḋe"/>
            <p:cNvSpPr/>
            <p:nvPr/>
          </p:nvSpPr>
          <p:spPr>
            <a:xfrm>
              <a:off x="2676519" y="5052205"/>
              <a:ext cx="701683" cy="70168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713232" rtl="0" eaLnBrk="1" latinLnBrk="0" hangingPunct="1">
                <a:defRPr sz="1404" kern="1200">
                  <a:solidFill>
                    <a:schemeClr val="lt1"/>
                  </a:solidFill>
                </a:defRPr>
              </a:lvl1pPr>
              <a:lvl2pPr marL="356616" algn="l" defTabSz="713232" rtl="0" eaLnBrk="1" latinLnBrk="0" hangingPunct="1">
                <a:defRPr sz="1404" kern="1200">
                  <a:solidFill>
                    <a:schemeClr val="lt1"/>
                  </a:solidFill>
                </a:defRPr>
              </a:lvl2pPr>
              <a:lvl3pPr marL="713232" algn="l" defTabSz="713232" rtl="0" eaLnBrk="1" latinLnBrk="0" hangingPunct="1">
                <a:defRPr sz="1404" kern="1200">
                  <a:solidFill>
                    <a:schemeClr val="lt1"/>
                  </a:solidFill>
                </a:defRPr>
              </a:lvl3pPr>
              <a:lvl4pPr marL="1069848" algn="l" defTabSz="713232" rtl="0" eaLnBrk="1" latinLnBrk="0" hangingPunct="1">
                <a:defRPr sz="1404" kern="1200">
                  <a:solidFill>
                    <a:schemeClr val="lt1"/>
                  </a:solidFill>
                </a:defRPr>
              </a:lvl4pPr>
              <a:lvl5pPr marL="1426464" algn="l" defTabSz="713232" rtl="0" eaLnBrk="1" latinLnBrk="0" hangingPunct="1">
                <a:defRPr sz="1404" kern="1200">
                  <a:solidFill>
                    <a:schemeClr val="lt1"/>
                  </a:solidFill>
                </a:defRPr>
              </a:lvl5pPr>
              <a:lvl6pPr marL="1783080" algn="l" defTabSz="713232" rtl="0" eaLnBrk="1" latinLnBrk="0" hangingPunct="1">
                <a:defRPr sz="1404" kern="1200">
                  <a:solidFill>
                    <a:schemeClr val="lt1"/>
                  </a:solidFill>
                </a:defRPr>
              </a:lvl6pPr>
              <a:lvl7pPr marL="2139696" algn="l" defTabSz="713232" rtl="0" eaLnBrk="1" latinLnBrk="0" hangingPunct="1">
                <a:defRPr sz="1404" kern="1200">
                  <a:solidFill>
                    <a:schemeClr val="lt1"/>
                  </a:solidFill>
                </a:defRPr>
              </a:lvl7pPr>
              <a:lvl8pPr marL="2496312" algn="l" defTabSz="713232" rtl="0" eaLnBrk="1" latinLnBrk="0" hangingPunct="1">
                <a:defRPr sz="1404" kern="1200">
                  <a:solidFill>
                    <a:schemeClr val="lt1"/>
                  </a:solidFill>
                </a:defRPr>
              </a:lvl8pPr>
              <a:lvl9pPr marL="2852928" algn="l" defTabSz="713232" rtl="0" eaLnBrk="1" latinLnBrk="0" hangingPunct="1">
                <a:defRPr sz="1404" kern="1200">
                  <a:solidFill>
                    <a:schemeClr val="lt1"/>
                  </a:solidFill>
                </a:defRPr>
              </a:lvl9pPr>
            </a:lstStyle>
            <a:p>
              <a:pPr marL="0" marR="0" lvl="0" indent="0" algn="ctr" defTabSz="71323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prstClr val="white"/>
                </a:solidFill>
                <a:effectLst/>
                <a:uLnTx/>
                <a:uFillTx/>
                <a:latin typeface="Arial"/>
                <a:ea typeface="微软雅黑"/>
                <a:cs typeface="+mn-cs"/>
              </a:endParaRPr>
            </a:p>
          </p:txBody>
        </p:sp>
        <p:sp>
          <p:nvSpPr>
            <p:cNvPr id="34" name="íṥliḍè"/>
            <p:cNvSpPr/>
            <p:nvPr/>
          </p:nvSpPr>
          <p:spPr>
            <a:xfrm>
              <a:off x="673100" y="1523210"/>
              <a:ext cx="701683" cy="70168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713232" rtl="0" eaLnBrk="1" latinLnBrk="0" hangingPunct="1">
                <a:defRPr sz="1404" kern="1200">
                  <a:solidFill>
                    <a:schemeClr val="lt1"/>
                  </a:solidFill>
                </a:defRPr>
              </a:lvl1pPr>
              <a:lvl2pPr marL="356616" algn="l" defTabSz="713232" rtl="0" eaLnBrk="1" latinLnBrk="0" hangingPunct="1">
                <a:defRPr sz="1404" kern="1200">
                  <a:solidFill>
                    <a:schemeClr val="lt1"/>
                  </a:solidFill>
                </a:defRPr>
              </a:lvl2pPr>
              <a:lvl3pPr marL="713232" algn="l" defTabSz="713232" rtl="0" eaLnBrk="1" latinLnBrk="0" hangingPunct="1">
                <a:defRPr sz="1404" kern="1200">
                  <a:solidFill>
                    <a:schemeClr val="lt1"/>
                  </a:solidFill>
                </a:defRPr>
              </a:lvl3pPr>
              <a:lvl4pPr marL="1069848" algn="l" defTabSz="713232" rtl="0" eaLnBrk="1" latinLnBrk="0" hangingPunct="1">
                <a:defRPr sz="1404" kern="1200">
                  <a:solidFill>
                    <a:schemeClr val="lt1"/>
                  </a:solidFill>
                </a:defRPr>
              </a:lvl4pPr>
              <a:lvl5pPr marL="1426464" algn="l" defTabSz="713232" rtl="0" eaLnBrk="1" latinLnBrk="0" hangingPunct="1">
                <a:defRPr sz="1404" kern="1200">
                  <a:solidFill>
                    <a:schemeClr val="lt1"/>
                  </a:solidFill>
                </a:defRPr>
              </a:lvl5pPr>
              <a:lvl6pPr marL="1783080" algn="l" defTabSz="713232" rtl="0" eaLnBrk="1" latinLnBrk="0" hangingPunct="1">
                <a:defRPr sz="1404" kern="1200">
                  <a:solidFill>
                    <a:schemeClr val="lt1"/>
                  </a:solidFill>
                </a:defRPr>
              </a:lvl6pPr>
              <a:lvl7pPr marL="2139696" algn="l" defTabSz="713232" rtl="0" eaLnBrk="1" latinLnBrk="0" hangingPunct="1">
                <a:defRPr sz="1404" kern="1200">
                  <a:solidFill>
                    <a:schemeClr val="lt1"/>
                  </a:solidFill>
                </a:defRPr>
              </a:lvl7pPr>
              <a:lvl8pPr marL="2496312" algn="l" defTabSz="713232" rtl="0" eaLnBrk="1" latinLnBrk="0" hangingPunct="1">
                <a:defRPr sz="1404" kern="1200">
                  <a:solidFill>
                    <a:schemeClr val="lt1"/>
                  </a:solidFill>
                </a:defRPr>
              </a:lvl8pPr>
              <a:lvl9pPr marL="2852928" algn="l" defTabSz="713232" rtl="0" eaLnBrk="1" latinLnBrk="0" hangingPunct="1">
                <a:defRPr sz="1404" kern="1200">
                  <a:solidFill>
                    <a:schemeClr val="lt1"/>
                  </a:solidFill>
                </a:defRPr>
              </a:lvl9pPr>
            </a:lstStyle>
            <a:p>
              <a:pPr marL="0" marR="0" lvl="0" indent="0" algn="ctr" defTabSz="71323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prstClr val="white"/>
                </a:solidFill>
                <a:effectLst/>
                <a:uLnTx/>
                <a:uFillTx/>
                <a:latin typeface="Arial"/>
                <a:ea typeface="微软雅黑"/>
                <a:cs typeface="+mn-cs"/>
              </a:endParaRPr>
            </a:p>
          </p:txBody>
        </p:sp>
        <p:sp>
          <p:nvSpPr>
            <p:cNvPr id="35" name="ïṡḷidê"/>
            <p:cNvSpPr/>
            <p:nvPr/>
          </p:nvSpPr>
          <p:spPr>
            <a:xfrm flipH="1">
              <a:off x="810809" y="1658184"/>
              <a:ext cx="2429685" cy="3960731"/>
            </a:xfrm>
            <a:prstGeom prst="round2DiagRect">
              <a:avLst>
                <a:gd name="adj1" fmla="val 2306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713232" rtl="0" eaLnBrk="1" latinLnBrk="0" hangingPunct="1">
                <a:defRPr sz="1404" kern="1200">
                  <a:solidFill>
                    <a:schemeClr val="lt1"/>
                  </a:solidFill>
                </a:defRPr>
              </a:lvl1pPr>
              <a:lvl2pPr marL="356616" algn="l" defTabSz="713232" rtl="0" eaLnBrk="1" latinLnBrk="0" hangingPunct="1">
                <a:defRPr sz="1404" kern="1200">
                  <a:solidFill>
                    <a:schemeClr val="lt1"/>
                  </a:solidFill>
                </a:defRPr>
              </a:lvl2pPr>
              <a:lvl3pPr marL="713232" algn="l" defTabSz="713232" rtl="0" eaLnBrk="1" latinLnBrk="0" hangingPunct="1">
                <a:defRPr sz="1404" kern="1200">
                  <a:solidFill>
                    <a:schemeClr val="lt1"/>
                  </a:solidFill>
                </a:defRPr>
              </a:lvl3pPr>
              <a:lvl4pPr marL="1069848" algn="l" defTabSz="713232" rtl="0" eaLnBrk="1" latinLnBrk="0" hangingPunct="1">
                <a:defRPr sz="1404" kern="1200">
                  <a:solidFill>
                    <a:schemeClr val="lt1"/>
                  </a:solidFill>
                </a:defRPr>
              </a:lvl4pPr>
              <a:lvl5pPr marL="1426464" algn="l" defTabSz="713232" rtl="0" eaLnBrk="1" latinLnBrk="0" hangingPunct="1">
                <a:defRPr sz="1404" kern="1200">
                  <a:solidFill>
                    <a:schemeClr val="lt1"/>
                  </a:solidFill>
                </a:defRPr>
              </a:lvl5pPr>
              <a:lvl6pPr marL="1783080" algn="l" defTabSz="713232" rtl="0" eaLnBrk="1" latinLnBrk="0" hangingPunct="1">
                <a:defRPr sz="1404" kern="1200">
                  <a:solidFill>
                    <a:schemeClr val="lt1"/>
                  </a:solidFill>
                </a:defRPr>
              </a:lvl6pPr>
              <a:lvl7pPr marL="2139696" algn="l" defTabSz="713232" rtl="0" eaLnBrk="1" latinLnBrk="0" hangingPunct="1">
                <a:defRPr sz="1404" kern="1200">
                  <a:solidFill>
                    <a:schemeClr val="lt1"/>
                  </a:solidFill>
                </a:defRPr>
              </a:lvl7pPr>
              <a:lvl8pPr marL="2496312" algn="l" defTabSz="713232" rtl="0" eaLnBrk="1" latinLnBrk="0" hangingPunct="1">
                <a:defRPr sz="1404" kern="1200">
                  <a:solidFill>
                    <a:schemeClr val="lt1"/>
                  </a:solidFill>
                </a:defRPr>
              </a:lvl8pPr>
              <a:lvl9pPr marL="2852928" algn="l" defTabSz="713232" rtl="0" eaLnBrk="1" latinLnBrk="0" hangingPunct="1">
                <a:defRPr sz="1404" kern="1200">
                  <a:solidFill>
                    <a:schemeClr val="lt1"/>
                  </a:solidFill>
                </a:defRPr>
              </a:lvl9pPr>
            </a:lstStyle>
            <a:p>
              <a:pPr marL="0" marR="0" lvl="0" indent="0" algn="ctr" defTabSz="71323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prstClr val="white"/>
                </a:solidFill>
                <a:effectLst/>
                <a:uLnTx/>
                <a:uFillTx/>
                <a:latin typeface="Arial"/>
                <a:ea typeface="微软雅黑"/>
                <a:cs typeface="+mn-cs"/>
              </a:endParaRPr>
            </a:p>
          </p:txBody>
        </p:sp>
        <p:sp>
          <p:nvSpPr>
            <p:cNvPr id="36" name="îśļîdé"/>
            <p:cNvSpPr/>
            <p:nvPr/>
          </p:nvSpPr>
          <p:spPr>
            <a:xfrm>
              <a:off x="950352" y="2089884"/>
              <a:ext cx="2150598" cy="630200"/>
            </a:xfrm>
            <a:prstGeom prst="roundRect">
              <a:avLst>
                <a:gd name="adj" fmla="val 28758"/>
              </a:avLst>
            </a:prstGeom>
            <a:solidFill>
              <a:schemeClr val="accent1"/>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defPPr>
                <a:defRPr lang="en-US"/>
              </a:defPPr>
              <a:lvl1pPr marL="0" algn="l" defTabSz="713232" rtl="0" eaLnBrk="1" latinLnBrk="0" hangingPunct="1">
                <a:defRPr sz="1404" kern="1200">
                  <a:solidFill>
                    <a:schemeClr val="lt1"/>
                  </a:solidFill>
                </a:defRPr>
              </a:lvl1pPr>
              <a:lvl2pPr marL="356616" algn="l" defTabSz="713232" rtl="0" eaLnBrk="1" latinLnBrk="0" hangingPunct="1">
                <a:defRPr sz="1404" kern="1200">
                  <a:solidFill>
                    <a:schemeClr val="lt1"/>
                  </a:solidFill>
                </a:defRPr>
              </a:lvl2pPr>
              <a:lvl3pPr marL="713232" algn="l" defTabSz="713232" rtl="0" eaLnBrk="1" latinLnBrk="0" hangingPunct="1">
                <a:defRPr sz="1404" kern="1200">
                  <a:solidFill>
                    <a:schemeClr val="lt1"/>
                  </a:solidFill>
                </a:defRPr>
              </a:lvl3pPr>
              <a:lvl4pPr marL="1069848" algn="l" defTabSz="713232" rtl="0" eaLnBrk="1" latinLnBrk="0" hangingPunct="1">
                <a:defRPr sz="1404" kern="1200">
                  <a:solidFill>
                    <a:schemeClr val="lt1"/>
                  </a:solidFill>
                </a:defRPr>
              </a:lvl4pPr>
              <a:lvl5pPr marL="1426464" algn="l" defTabSz="713232" rtl="0" eaLnBrk="1" latinLnBrk="0" hangingPunct="1">
                <a:defRPr sz="1404" kern="1200">
                  <a:solidFill>
                    <a:schemeClr val="lt1"/>
                  </a:solidFill>
                </a:defRPr>
              </a:lvl5pPr>
              <a:lvl6pPr marL="1783080" algn="l" defTabSz="713232" rtl="0" eaLnBrk="1" latinLnBrk="0" hangingPunct="1">
                <a:defRPr sz="1404" kern="1200">
                  <a:solidFill>
                    <a:schemeClr val="lt1"/>
                  </a:solidFill>
                </a:defRPr>
              </a:lvl6pPr>
              <a:lvl7pPr marL="2139696" algn="l" defTabSz="713232" rtl="0" eaLnBrk="1" latinLnBrk="0" hangingPunct="1">
                <a:defRPr sz="1404" kern="1200">
                  <a:solidFill>
                    <a:schemeClr val="lt1"/>
                  </a:solidFill>
                </a:defRPr>
              </a:lvl7pPr>
              <a:lvl8pPr marL="2496312" algn="l" defTabSz="713232" rtl="0" eaLnBrk="1" latinLnBrk="0" hangingPunct="1">
                <a:defRPr sz="1404" kern="1200">
                  <a:solidFill>
                    <a:schemeClr val="lt1"/>
                  </a:solidFill>
                </a:defRPr>
              </a:lvl8pPr>
              <a:lvl9pPr marL="2852928" algn="l" defTabSz="713232" rtl="0" eaLnBrk="1" latinLnBrk="0" hangingPunct="1">
                <a:defRPr sz="1404" kern="1200">
                  <a:solidFill>
                    <a:schemeClr val="lt1"/>
                  </a:solidFill>
                </a:defRPr>
              </a:lvl9pPr>
            </a:lstStyle>
            <a:p>
              <a:pPr marL="0" marR="0" lvl="0" indent="0" algn="ctr" defTabSz="713232"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white"/>
                  </a:solidFill>
                  <a:effectLst/>
                  <a:uLnTx/>
                  <a:uFillTx/>
                  <a:latin typeface="Arial"/>
                  <a:ea typeface="微软雅黑"/>
                  <a:cs typeface="+mn-cs"/>
                </a:rPr>
                <a:t>研究方法</a:t>
              </a:r>
              <a:endParaRPr kumimoji="0" lang="en-US" sz="2000" b="1" i="0" u="none" strike="noStrike" kern="1200" cap="none" spc="0" normalizeH="0" baseline="0" noProof="0" dirty="0">
                <a:ln>
                  <a:noFill/>
                </a:ln>
                <a:solidFill>
                  <a:prstClr val="white"/>
                </a:solidFill>
                <a:effectLst/>
                <a:uLnTx/>
                <a:uFillTx/>
                <a:latin typeface="Arial"/>
                <a:ea typeface="微软雅黑"/>
                <a:cs typeface="+mn-cs"/>
              </a:endParaRPr>
            </a:p>
          </p:txBody>
        </p:sp>
        <p:sp>
          <p:nvSpPr>
            <p:cNvPr id="37" name="íṡḷíďê"/>
            <p:cNvSpPr/>
            <p:nvPr/>
          </p:nvSpPr>
          <p:spPr>
            <a:xfrm>
              <a:off x="1741285" y="2879856"/>
              <a:ext cx="568732" cy="526610"/>
            </a:xfrm>
            <a:custGeom>
              <a:avLst/>
              <a:gdLst>
                <a:gd name="connsiteX0" fmla="*/ 445753 w 606157"/>
                <a:gd name="connsiteY0" fmla="*/ 326137 h 561261"/>
                <a:gd name="connsiteX1" fmla="*/ 457821 w 606157"/>
                <a:gd name="connsiteY1" fmla="*/ 326137 h 561261"/>
                <a:gd name="connsiteX2" fmla="*/ 461163 w 606157"/>
                <a:gd name="connsiteY2" fmla="*/ 329474 h 561261"/>
                <a:gd name="connsiteX3" fmla="*/ 461163 w 606157"/>
                <a:gd name="connsiteY3" fmla="*/ 344304 h 561261"/>
                <a:gd name="connsiteX4" fmla="*/ 481771 w 606157"/>
                <a:gd name="connsiteY4" fmla="*/ 355890 h 561261"/>
                <a:gd name="connsiteX5" fmla="*/ 490125 w 606157"/>
                <a:gd name="connsiteY5" fmla="*/ 377393 h 561261"/>
                <a:gd name="connsiteX6" fmla="*/ 486226 w 606157"/>
                <a:gd name="connsiteY6" fmla="*/ 381379 h 561261"/>
                <a:gd name="connsiteX7" fmla="*/ 466547 w 606157"/>
                <a:gd name="connsiteY7" fmla="*/ 381564 h 561261"/>
                <a:gd name="connsiteX8" fmla="*/ 462741 w 606157"/>
                <a:gd name="connsiteY8" fmla="*/ 378227 h 561261"/>
                <a:gd name="connsiteX9" fmla="*/ 459399 w 606157"/>
                <a:gd name="connsiteY9" fmla="*/ 368403 h 561261"/>
                <a:gd name="connsiteX10" fmla="*/ 450209 w 606157"/>
                <a:gd name="connsiteY10" fmla="*/ 364046 h 561261"/>
                <a:gd name="connsiteX11" fmla="*/ 441669 w 606157"/>
                <a:gd name="connsiteY11" fmla="*/ 367661 h 561261"/>
                <a:gd name="connsiteX12" fmla="*/ 438884 w 606157"/>
                <a:gd name="connsiteY12" fmla="*/ 376744 h 561261"/>
                <a:gd name="connsiteX13" fmla="*/ 441855 w 606157"/>
                <a:gd name="connsiteY13" fmla="*/ 385921 h 561261"/>
                <a:gd name="connsiteX14" fmla="*/ 452994 w 606157"/>
                <a:gd name="connsiteY14" fmla="*/ 393058 h 561261"/>
                <a:gd name="connsiteX15" fmla="*/ 480935 w 606157"/>
                <a:gd name="connsiteY15" fmla="*/ 409278 h 561261"/>
                <a:gd name="connsiteX16" fmla="*/ 489847 w 606157"/>
                <a:gd name="connsiteY16" fmla="*/ 432264 h 561261"/>
                <a:gd name="connsiteX17" fmla="*/ 480935 w 606157"/>
                <a:gd name="connsiteY17" fmla="*/ 455158 h 561261"/>
                <a:gd name="connsiteX18" fmla="*/ 461163 w 606157"/>
                <a:gd name="connsiteY18" fmla="*/ 464798 h 561261"/>
                <a:gd name="connsiteX19" fmla="*/ 461163 w 606157"/>
                <a:gd name="connsiteY19" fmla="*/ 478608 h 561261"/>
                <a:gd name="connsiteX20" fmla="*/ 457821 w 606157"/>
                <a:gd name="connsiteY20" fmla="*/ 481945 h 561261"/>
                <a:gd name="connsiteX21" fmla="*/ 445753 w 606157"/>
                <a:gd name="connsiteY21" fmla="*/ 481945 h 561261"/>
                <a:gd name="connsiteX22" fmla="*/ 442411 w 606157"/>
                <a:gd name="connsiteY22" fmla="*/ 478608 h 561261"/>
                <a:gd name="connsiteX23" fmla="*/ 442411 w 606157"/>
                <a:gd name="connsiteY23" fmla="*/ 465261 h 561261"/>
                <a:gd name="connsiteX24" fmla="*/ 417162 w 606157"/>
                <a:gd name="connsiteY24" fmla="*/ 454417 h 561261"/>
                <a:gd name="connsiteX25" fmla="*/ 407044 w 606157"/>
                <a:gd name="connsiteY25" fmla="*/ 430318 h 561261"/>
                <a:gd name="connsiteX26" fmla="*/ 410850 w 606157"/>
                <a:gd name="connsiteY26" fmla="*/ 426332 h 561261"/>
                <a:gd name="connsiteX27" fmla="*/ 430437 w 606157"/>
                <a:gd name="connsiteY27" fmla="*/ 425962 h 561261"/>
                <a:gd name="connsiteX28" fmla="*/ 434243 w 606157"/>
                <a:gd name="connsiteY28" fmla="*/ 429298 h 561261"/>
                <a:gd name="connsiteX29" fmla="*/ 438606 w 606157"/>
                <a:gd name="connsiteY29" fmla="*/ 440421 h 561261"/>
                <a:gd name="connsiteX30" fmla="*/ 450116 w 606157"/>
                <a:gd name="connsiteY30" fmla="*/ 444870 h 561261"/>
                <a:gd name="connsiteX31" fmla="*/ 459028 w 606157"/>
                <a:gd name="connsiteY31" fmla="*/ 441440 h 561261"/>
                <a:gd name="connsiteX32" fmla="*/ 461998 w 606157"/>
                <a:gd name="connsiteY32" fmla="*/ 432357 h 561261"/>
                <a:gd name="connsiteX33" fmla="*/ 458935 w 606157"/>
                <a:gd name="connsiteY33" fmla="*/ 422347 h 561261"/>
                <a:gd name="connsiteX34" fmla="*/ 447888 w 606157"/>
                <a:gd name="connsiteY34" fmla="*/ 415303 h 561261"/>
                <a:gd name="connsiteX35" fmla="*/ 419761 w 606157"/>
                <a:gd name="connsiteY35" fmla="*/ 399731 h 561261"/>
                <a:gd name="connsiteX36" fmla="*/ 411036 w 606157"/>
                <a:gd name="connsiteY36" fmla="*/ 376559 h 561261"/>
                <a:gd name="connsiteX37" fmla="*/ 420318 w 606157"/>
                <a:gd name="connsiteY37" fmla="*/ 353758 h 561261"/>
                <a:gd name="connsiteX38" fmla="*/ 442411 w 606157"/>
                <a:gd name="connsiteY38" fmla="*/ 343748 h 561261"/>
                <a:gd name="connsiteX39" fmla="*/ 442411 w 606157"/>
                <a:gd name="connsiteY39" fmla="*/ 329474 h 561261"/>
                <a:gd name="connsiteX40" fmla="*/ 445753 w 606157"/>
                <a:gd name="connsiteY40" fmla="*/ 326137 h 561261"/>
                <a:gd name="connsiteX41" fmla="*/ 448701 w 606157"/>
                <a:gd name="connsiteY41" fmla="*/ 304296 h 561261"/>
                <a:gd name="connsiteX42" fmla="*/ 348713 w 606157"/>
                <a:gd name="connsiteY42" fmla="*/ 404134 h 561261"/>
                <a:gd name="connsiteX43" fmla="*/ 448701 w 606157"/>
                <a:gd name="connsiteY43" fmla="*/ 503972 h 561261"/>
                <a:gd name="connsiteX44" fmla="*/ 548782 w 606157"/>
                <a:gd name="connsiteY44" fmla="*/ 404134 h 561261"/>
                <a:gd name="connsiteX45" fmla="*/ 448701 w 606157"/>
                <a:gd name="connsiteY45" fmla="*/ 304296 h 561261"/>
                <a:gd name="connsiteX46" fmla="*/ 435240 w 606157"/>
                <a:gd name="connsiteY46" fmla="*/ 246822 h 561261"/>
                <a:gd name="connsiteX47" fmla="*/ 462070 w 606157"/>
                <a:gd name="connsiteY47" fmla="*/ 246822 h 561261"/>
                <a:gd name="connsiteX48" fmla="*/ 462070 w 606157"/>
                <a:gd name="connsiteY48" fmla="*/ 278062 h 561261"/>
                <a:gd name="connsiteX49" fmla="*/ 574870 w 606157"/>
                <a:gd name="connsiteY49" fmla="*/ 390693 h 561261"/>
                <a:gd name="connsiteX50" fmla="*/ 606157 w 606157"/>
                <a:gd name="connsiteY50" fmla="*/ 390693 h 561261"/>
                <a:gd name="connsiteX51" fmla="*/ 606157 w 606157"/>
                <a:gd name="connsiteY51" fmla="*/ 417390 h 561261"/>
                <a:gd name="connsiteX52" fmla="*/ 574870 w 606157"/>
                <a:gd name="connsiteY52" fmla="*/ 417390 h 561261"/>
                <a:gd name="connsiteX53" fmla="*/ 462070 w 606157"/>
                <a:gd name="connsiteY53" fmla="*/ 529928 h 561261"/>
                <a:gd name="connsiteX54" fmla="*/ 462070 w 606157"/>
                <a:gd name="connsiteY54" fmla="*/ 561261 h 561261"/>
                <a:gd name="connsiteX55" fmla="*/ 435240 w 606157"/>
                <a:gd name="connsiteY55" fmla="*/ 561261 h 561261"/>
                <a:gd name="connsiteX56" fmla="*/ 435240 w 606157"/>
                <a:gd name="connsiteY56" fmla="*/ 530114 h 561261"/>
                <a:gd name="connsiteX57" fmla="*/ 322440 w 606157"/>
                <a:gd name="connsiteY57" fmla="*/ 417483 h 561261"/>
                <a:gd name="connsiteX58" fmla="*/ 291153 w 606157"/>
                <a:gd name="connsiteY58" fmla="*/ 417483 h 561261"/>
                <a:gd name="connsiteX59" fmla="*/ 291153 w 606157"/>
                <a:gd name="connsiteY59" fmla="*/ 390693 h 561261"/>
                <a:gd name="connsiteX60" fmla="*/ 322440 w 606157"/>
                <a:gd name="connsiteY60" fmla="*/ 390693 h 561261"/>
                <a:gd name="connsiteX61" fmla="*/ 435240 w 606157"/>
                <a:gd name="connsiteY61" fmla="*/ 278062 h 561261"/>
                <a:gd name="connsiteX62" fmla="*/ 229597 w 606157"/>
                <a:gd name="connsiteY62" fmla="*/ 400 h 561261"/>
                <a:gd name="connsiteX63" fmla="*/ 285302 w 606157"/>
                <a:gd name="connsiteY63" fmla="*/ 12174 h 561261"/>
                <a:gd name="connsiteX64" fmla="*/ 312412 w 606157"/>
                <a:gd name="connsiteY64" fmla="*/ 37296 h 561261"/>
                <a:gd name="connsiteX65" fmla="*/ 342307 w 606157"/>
                <a:gd name="connsiteY65" fmla="*/ 131668 h 561261"/>
                <a:gd name="connsiteX66" fmla="*/ 340265 w 606157"/>
                <a:gd name="connsiteY66" fmla="*/ 140104 h 561261"/>
                <a:gd name="connsiteX67" fmla="*/ 348249 w 606157"/>
                <a:gd name="connsiteY67" fmla="*/ 179781 h 561261"/>
                <a:gd name="connsiteX68" fmla="*/ 329031 w 606157"/>
                <a:gd name="connsiteY68" fmla="*/ 213154 h 561261"/>
                <a:gd name="connsiteX69" fmla="*/ 315569 w 606157"/>
                <a:gd name="connsiteY69" fmla="*/ 249957 h 561261"/>
                <a:gd name="connsiteX70" fmla="*/ 315569 w 606157"/>
                <a:gd name="connsiteY70" fmla="*/ 295846 h 561261"/>
                <a:gd name="connsiteX71" fmla="*/ 317983 w 606157"/>
                <a:gd name="connsiteY71" fmla="*/ 299646 h 561261"/>
                <a:gd name="connsiteX72" fmla="*/ 335066 w 606157"/>
                <a:gd name="connsiteY72" fmla="*/ 308453 h 561261"/>
                <a:gd name="connsiteX73" fmla="*/ 304149 w 606157"/>
                <a:gd name="connsiteY73" fmla="*/ 368896 h 561261"/>
                <a:gd name="connsiteX74" fmla="*/ 291151 w 606157"/>
                <a:gd name="connsiteY74" fmla="*/ 368896 h 561261"/>
                <a:gd name="connsiteX75" fmla="*/ 269334 w 606157"/>
                <a:gd name="connsiteY75" fmla="*/ 390681 h 561261"/>
                <a:gd name="connsiteX76" fmla="*/ 269334 w 606157"/>
                <a:gd name="connsiteY76" fmla="*/ 417472 h 561261"/>
                <a:gd name="connsiteX77" fmla="*/ 291151 w 606157"/>
                <a:gd name="connsiteY77" fmla="*/ 439257 h 561261"/>
                <a:gd name="connsiteX78" fmla="*/ 304149 w 606157"/>
                <a:gd name="connsiteY78" fmla="*/ 439257 h 561261"/>
                <a:gd name="connsiteX79" fmla="*/ 328752 w 606157"/>
                <a:gd name="connsiteY79" fmla="*/ 491542 h 561261"/>
                <a:gd name="connsiteX80" fmla="*/ 268127 w 606157"/>
                <a:gd name="connsiteY80" fmla="*/ 491542 h 561261"/>
                <a:gd name="connsiteX81" fmla="*/ 268127 w 606157"/>
                <a:gd name="connsiteY81" fmla="*/ 491357 h 561261"/>
                <a:gd name="connsiteX82" fmla="*/ 205644 w 606157"/>
                <a:gd name="connsiteY82" fmla="*/ 491357 h 561261"/>
                <a:gd name="connsiteX83" fmla="*/ 0 w 606157"/>
                <a:gd name="connsiteY83" fmla="*/ 491357 h 561261"/>
                <a:gd name="connsiteX84" fmla="*/ 0 w 606157"/>
                <a:gd name="connsiteY84" fmla="*/ 424796 h 561261"/>
                <a:gd name="connsiteX85" fmla="*/ 16990 w 606157"/>
                <a:gd name="connsiteY85" fmla="*/ 388549 h 561261"/>
                <a:gd name="connsiteX86" fmla="*/ 155695 w 606157"/>
                <a:gd name="connsiteY86" fmla="*/ 299646 h 561261"/>
                <a:gd name="connsiteX87" fmla="*/ 158202 w 606157"/>
                <a:gd name="connsiteY87" fmla="*/ 295846 h 561261"/>
                <a:gd name="connsiteX88" fmla="*/ 158202 w 606157"/>
                <a:gd name="connsiteY88" fmla="*/ 249957 h 561261"/>
                <a:gd name="connsiteX89" fmla="*/ 144740 w 606157"/>
                <a:gd name="connsiteY89" fmla="*/ 213154 h 561261"/>
                <a:gd name="connsiteX90" fmla="*/ 125522 w 606157"/>
                <a:gd name="connsiteY90" fmla="*/ 179781 h 561261"/>
                <a:gd name="connsiteX91" fmla="*/ 133042 w 606157"/>
                <a:gd name="connsiteY91" fmla="*/ 140104 h 561261"/>
                <a:gd name="connsiteX92" fmla="*/ 131092 w 606157"/>
                <a:gd name="connsiteY92" fmla="*/ 131668 h 561261"/>
                <a:gd name="connsiteX93" fmla="*/ 130814 w 606157"/>
                <a:gd name="connsiteY93" fmla="*/ 85317 h 561261"/>
                <a:gd name="connsiteX94" fmla="*/ 157924 w 606157"/>
                <a:gd name="connsiteY94" fmla="*/ 37853 h 561261"/>
                <a:gd name="connsiteX95" fmla="*/ 183084 w 606157"/>
                <a:gd name="connsiteY95" fmla="*/ 17087 h 561261"/>
                <a:gd name="connsiteX96" fmla="*/ 207501 w 606157"/>
                <a:gd name="connsiteY96" fmla="*/ 4665 h 561261"/>
                <a:gd name="connsiteX97" fmla="*/ 229597 w 606157"/>
                <a:gd name="connsiteY97" fmla="*/ 400 h 56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606157" h="561261">
                  <a:moveTo>
                    <a:pt x="445753" y="326137"/>
                  </a:moveTo>
                  <a:lnTo>
                    <a:pt x="457821" y="326137"/>
                  </a:lnTo>
                  <a:cubicBezTo>
                    <a:pt x="459678" y="326137"/>
                    <a:pt x="461163" y="327620"/>
                    <a:pt x="461163" y="329474"/>
                  </a:cubicBezTo>
                  <a:lnTo>
                    <a:pt x="461163" y="344304"/>
                  </a:lnTo>
                  <a:cubicBezTo>
                    <a:pt x="469703" y="345972"/>
                    <a:pt x="476572" y="349865"/>
                    <a:pt x="481771" y="355890"/>
                  </a:cubicBezTo>
                  <a:cubicBezTo>
                    <a:pt x="486783" y="361729"/>
                    <a:pt x="489568" y="368866"/>
                    <a:pt x="490125" y="377393"/>
                  </a:cubicBezTo>
                  <a:cubicBezTo>
                    <a:pt x="490218" y="379525"/>
                    <a:pt x="488362" y="381379"/>
                    <a:pt x="486226" y="381379"/>
                  </a:cubicBezTo>
                  <a:lnTo>
                    <a:pt x="466547" y="381564"/>
                  </a:lnTo>
                  <a:cubicBezTo>
                    <a:pt x="464690" y="381564"/>
                    <a:pt x="462834" y="380267"/>
                    <a:pt x="462741" y="378227"/>
                  </a:cubicBezTo>
                  <a:cubicBezTo>
                    <a:pt x="462370" y="374057"/>
                    <a:pt x="461256" y="370720"/>
                    <a:pt x="459399" y="368403"/>
                  </a:cubicBezTo>
                  <a:cubicBezTo>
                    <a:pt x="457171" y="365529"/>
                    <a:pt x="454108" y="364046"/>
                    <a:pt x="450209" y="364046"/>
                  </a:cubicBezTo>
                  <a:cubicBezTo>
                    <a:pt x="446403" y="364046"/>
                    <a:pt x="443525" y="365251"/>
                    <a:pt x="441669" y="367661"/>
                  </a:cubicBezTo>
                  <a:cubicBezTo>
                    <a:pt x="439812" y="369978"/>
                    <a:pt x="438884" y="373037"/>
                    <a:pt x="438884" y="376744"/>
                  </a:cubicBezTo>
                  <a:cubicBezTo>
                    <a:pt x="438884" y="380452"/>
                    <a:pt x="439812" y="383603"/>
                    <a:pt x="441855" y="385921"/>
                  </a:cubicBezTo>
                  <a:cubicBezTo>
                    <a:pt x="443804" y="388238"/>
                    <a:pt x="447517" y="390740"/>
                    <a:pt x="452994" y="393058"/>
                  </a:cubicBezTo>
                  <a:cubicBezTo>
                    <a:pt x="465711" y="398526"/>
                    <a:pt x="474994" y="403995"/>
                    <a:pt x="480935" y="409278"/>
                  </a:cubicBezTo>
                  <a:cubicBezTo>
                    <a:pt x="486876" y="414561"/>
                    <a:pt x="489847" y="422254"/>
                    <a:pt x="489847" y="432264"/>
                  </a:cubicBezTo>
                  <a:cubicBezTo>
                    <a:pt x="489847" y="441626"/>
                    <a:pt x="486876" y="449319"/>
                    <a:pt x="480935" y="455158"/>
                  </a:cubicBezTo>
                  <a:cubicBezTo>
                    <a:pt x="475737" y="460071"/>
                    <a:pt x="469146" y="463315"/>
                    <a:pt x="461163" y="464798"/>
                  </a:cubicBezTo>
                  <a:lnTo>
                    <a:pt x="461163" y="478608"/>
                  </a:lnTo>
                  <a:cubicBezTo>
                    <a:pt x="461163" y="480462"/>
                    <a:pt x="459678" y="481945"/>
                    <a:pt x="457821" y="481945"/>
                  </a:cubicBezTo>
                  <a:lnTo>
                    <a:pt x="445753" y="481945"/>
                  </a:lnTo>
                  <a:cubicBezTo>
                    <a:pt x="443897" y="481945"/>
                    <a:pt x="442411" y="480462"/>
                    <a:pt x="442411" y="478608"/>
                  </a:cubicBezTo>
                  <a:lnTo>
                    <a:pt x="442411" y="465261"/>
                  </a:lnTo>
                  <a:cubicBezTo>
                    <a:pt x="432293" y="464149"/>
                    <a:pt x="423846" y="460534"/>
                    <a:pt x="417162" y="454417"/>
                  </a:cubicBezTo>
                  <a:cubicBezTo>
                    <a:pt x="410850" y="448670"/>
                    <a:pt x="407508" y="440699"/>
                    <a:pt x="407044" y="430318"/>
                  </a:cubicBezTo>
                  <a:cubicBezTo>
                    <a:pt x="406951" y="428186"/>
                    <a:pt x="408808" y="426332"/>
                    <a:pt x="410850" y="426332"/>
                  </a:cubicBezTo>
                  <a:lnTo>
                    <a:pt x="430437" y="425962"/>
                  </a:lnTo>
                  <a:cubicBezTo>
                    <a:pt x="432293" y="425869"/>
                    <a:pt x="434150" y="427352"/>
                    <a:pt x="434243" y="429298"/>
                  </a:cubicBezTo>
                  <a:cubicBezTo>
                    <a:pt x="434800" y="434211"/>
                    <a:pt x="436099" y="437918"/>
                    <a:pt x="438606" y="440421"/>
                  </a:cubicBezTo>
                  <a:cubicBezTo>
                    <a:pt x="441576" y="443387"/>
                    <a:pt x="445382" y="444870"/>
                    <a:pt x="450116" y="444870"/>
                  </a:cubicBezTo>
                  <a:cubicBezTo>
                    <a:pt x="454108" y="444870"/>
                    <a:pt x="457078" y="443758"/>
                    <a:pt x="459028" y="441440"/>
                  </a:cubicBezTo>
                  <a:cubicBezTo>
                    <a:pt x="460977" y="439031"/>
                    <a:pt x="461998" y="436065"/>
                    <a:pt x="461998" y="432357"/>
                  </a:cubicBezTo>
                  <a:cubicBezTo>
                    <a:pt x="461998" y="428093"/>
                    <a:pt x="460977" y="424757"/>
                    <a:pt x="458935" y="422347"/>
                  </a:cubicBezTo>
                  <a:cubicBezTo>
                    <a:pt x="456893" y="419937"/>
                    <a:pt x="453180" y="417712"/>
                    <a:pt x="447888" y="415303"/>
                  </a:cubicBezTo>
                  <a:cubicBezTo>
                    <a:pt x="434985" y="410297"/>
                    <a:pt x="425610" y="405107"/>
                    <a:pt x="419761" y="399731"/>
                  </a:cubicBezTo>
                  <a:cubicBezTo>
                    <a:pt x="414006" y="394448"/>
                    <a:pt x="411036" y="386755"/>
                    <a:pt x="411036" y="376559"/>
                  </a:cubicBezTo>
                  <a:cubicBezTo>
                    <a:pt x="411036" y="367383"/>
                    <a:pt x="414099" y="359690"/>
                    <a:pt x="420318" y="353758"/>
                  </a:cubicBezTo>
                  <a:cubicBezTo>
                    <a:pt x="425981" y="348475"/>
                    <a:pt x="433407" y="345138"/>
                    <a:pt x="442411" y="343748"/>
                  </a:cubicBezTo>
                  <a:lnTo>
                    <a:pt x="442411" y="329474"/>
                  </a:lnTo>
                  <a:cubicBezTo>
                    <a:pt x="442411" y="327620"/>
                    <a:pt x="443897" y="326137"/>
                    <a:pt x="445753" y="326137"/>
                  </a:cubicBezTo>
                  <a:close/>
                  <a:moveTo>
                    <a:pt x="448701" y="304296"/>
                  </a:moveTo>
                  <a:cubicBezTo>
                    <a:pt x="393648" y="304296"/>
                    <a:pt x="348713" y="348978"/>
                    <a:pt x="348713" y="404134"/>
                  </a:cubicBezTo>
                  <a:cubicBezTo>
                    <a:pt x="348713" y="459105"/>
                    <a:pt x="393555" y="503972"/>
                    <a:pt x="448701" y="503972"/>
                  </a:cubicBezTo>
                  <a:cubicBezTo>
                    <a:pt x="503848" y="503972"/>
                    <a:pt x="548782" y="459105"/>
                    <a:pt x="548782" y="404134"/>
                  </a:cubicBezTo>
                  <a:cubicBezTo>
                    <a:pt x="548782" y="349163"/>
                    <a:pt x="503941" y="304296"/>
                    <a:pt x="448701" y="304296"/>
                  </a:cubicBezTo>
                  <a:close/>
                  <a:moveTo>
                    <a:pt x="435240" y="246822"/>
                  </a:moveTo>
                  <a:lnTo>
                    <a:pt x="462070" y="246822"/>
                  </a:lnTo>
                  <a:lnTo>
                    <a:pt x="462070" y="278062"/>
                  </a:lnTo>
                  <a:cubicBezTo>
                    <a:pt x="521395" y="284273"/>
                    <a:pt x="568650" y="331457"/>
                    <a:pt x="574870" y="390693"/>
                  </a:cubicBezTo>
                  <a:lnTo>
                    <a:pt x="606157" y="390693"/>
                  </a:lnTo>
                  <a:lnTo>
                    <a:pt x="606157" y="417390"/>
                  </a:lnTo>
                  <a:lnTo>
                    <a:pt x="574870" y="417390"/>
                  </a:lnTo>
                  <a:cubicBezTo>
                    <a:pt x="568557" y="476533"/>
                    <a:pt x="521395" y="523625"/>
                    <a:pt x="462070" y="529928"/>
                  </a:cubicBezTo>
                  <a:lnTo>
                    <a:pt x="462070" y="561261"/>
                  </a:lnTo>
                  <a:lnTo>
                    <a:pt x="435240" y="561261"/>
                  </a:lnTo>
                  <a:lnTo>
                    <a:pt x="435240" y="530114"/>
                  </a:lnTo>
                  <a:cubicBezTo>
                    <a:pt x="375915" y="523810"/>
                    <a:pt x="328753" y="476718"/>
                    <a:pt x="322440" y="417483"/>
                  </a:cubicBezTo>
                  <a:lnTo>
                    <a:pt x="291153" y="417483"/>
                  </a:lnTo>
                  <a:lnTo>
                    <a:pt x="291153" y="390693"/>
                  </a:lnTo>
                  <a:lnTo>
                    <a:pt x="322440" y="390693"/>
                  </a:lnTo>
                  <a:cubicBezTo>
                    <a:pt x="328753" y="331457"/>
                    <a:pt x="375915" y="284366"/>
                    <a:pt x="435240" y="278062"/>
                  </a:cubicBezTo>
                  <a:close/>
                  <a:moveTo>
                    <a:pt x="229597" y="400"/>
                  </a:moveTo>
                  <a:cubicBezTo>
                    <a:pt x="253922" y="-1639"/>
                    <a:pt x="272212" y="4387"/>
                    <a:pt x="285302" y="12174"/>
                  </a:cubicBezTo>
                  <a:cubicBezTo>
                    <a:pt x="304985" y="22927"/>
                    <a:pt x="312412" y="37296"/>
                    <a:pt x="312412" y="37296"/>
                  </a:cubicBezTo>
                  <a:cubicBezTo>
                    <a:pt x="312412" y="37296"/>
                    <a:pt x="357533" y="40448"/>
                    <a:pt x="342307" y="131668"/>
                  </a:cubicBezTo>
                  <a:cubicBezTo>
                    <a:pt x="341750" y="134449"/>
                    <a:pt x="341007" y="137230"/>
                    <a:pt x="340265" y="140104"/>
                  </a:cubicBezTo>
                  <a:cubicBezTo>
                    <a:pt x="348806" y="140104"/>
                    <a:pt x="357626" y="146779"/>
                    <a:pt x="348249" y="179781"/>
                  </a:cubicBezTo>
                  <a:cubicBezTo>
                    <a:pt x="340915" y="205460"/>
                    <a:pt x="334230" y="212783"/>
                    <a:pt x="329031" y="213154"/>
                  </a:cubicBezTo>
                  <a:cubicBezTo>
                    <a:pt x="327174" y="224928"/>
                    <a:pt x="322625" y="237721"/>
                    <a:pt x="315569" y="249957"/>
                  </a:cubicBezTo>
                  <a:lnTo>
                    <a:pt x="315569" y="295846"/>
                  </a:lnTo>
                  <a:cubicBezTo>
                    <a:pt x="315569" y="297421"/>
                    <a:pt x="316497" y="298905"/>
                    <a:pt x="317983" y="299646"/>
                  </a:cubicBezTo>
                  <a:cubicBezTo>
                    <a:pt x="321139" y="301130"/>
                    <a:pt x="327081" y="304282"/>
                    <a:pt x="335066" y="308453"/>
                  </a:cubicBezTo>
                  <a:cubicBezTo>
                    <a:pt x="320489" y="325789"/>
                    <a:pt x="309720" y="346276"/>
                    <a:pt x="304149" y="368896"/>
                  </a:cubicBezTo>
                  <a:lnTo>
                    <a:pt x="291151" y="368896"/>
                  </a:lnTo>
                  <a:cubicBezTo>
                    <a:pt x="279175" y="368896"/>
                    <a:pt x="269334" y="378629"/>
                    <a:pt x="269334" y="390681"/>
                  </a:cubicBezTo>
                  <a:lnTo>
                    <a:pt x="269334" y="417472"/>
                  </a:lnTo>
                  <a:cubicBezTo>
                    <a:pt x="269334" y="429431"/>
                    <a:pt x="279175" y="439257"/>
                    <a:pt x="291151" y="439257"/>
                  </a:cubicBezTo>
                  <a:lnTo>
                    <a:pt x="304149" y="439257"/>
                  </a:lnTo>
                  <a:cubicBezTo>
                    <a:pt x="308884" y="458354"/>
                    <a:pt x="317426" y="476061"/>
                    <a:pt x="328752" y="491542"/>
                  </a:cubicBezTo>
                  <a:lnTo>
                    <a:pt x="268127" y="491542"/>
                  </a:lnTo>
                  <a:lnTo>
                    <a:pt x="268127" y="491357"/>
                  </a:lnTo>
                  <a:lnTo>
                    <a:pt x="205644" y="491357"/>
                  </a:lnTo>
                  <a:lnTo>
                    <a:pt x="0" y="491357"/>
                  </a:lnTo>
                  <a:lnTo>
                    <a:pt x="0" y="424796"/>
                  </a:lnTo>
                  <a:cubicBezTo>
                    <a:pt x="0" y="410798"/>
                    <a:pt x="6220" y="397448"/>
                    <a:pt x="16990" y="388549"/>
                  </a:cubicBezTo>
                  <a:cubicBezTo>
                    <a:pt x="77337" y="338953"/>
                    <a:pt x="142512" y="306136"/>
                    <a:pt x="155695" y="299646"/>
                  </a:cubicBezTo>
                  <a:cubicBezTo>
                    <a:pt x="157181" y="299090"/>
                    <a:pt x="158202" y="297421"/>
                    <a:pt x="158202" y="295846"/>
                  </a:cubicBezTo>
                  <a:lnTo>
                    <a:pt x="158202" y="249957"/>
                  </a:lnTo>
                  <a:cubicBezTo>
                    <a:pt x="151053" y="237721"/>
                    <a:pt x="146597" y="224742"/>
                    <a:pt x="144740" y="213154"/>
                  </a:cubicBezTo>
                  <a:cubicBezTo>
                    <a:pt x="139634" y="212783"/>
                    <a:pt x="132856" y="205460"/>
                    <a:pt x="125522" y="179781"/>
                  </a:cubicBezTo>
                  <a:cubicBezTo>
                    <a:pt x="116331" y="147242"/>
                    <a:pt x="124686" y="140382"/>
                    <a:pt x="133042" y="140104"/>
                  </a:cubicBezTo>
                  <a:cubicBezTo>
                    <a:pt x="132299" y="137230"/>
                    <a:pt x="131557" y="134542"/>
                    <a:pt x="131092" y="131668"/>
                  </a:cubicBezTo>
                  <a:cubicBezTo>
                    <a:pt x="127843" y="115260"/>
                    <a:pt x="127007" y="100056"/>
                    <a:pt x="130814" y="85317"/>
                  </a:cubicBezTo>
                  <a:cubicBezTo>
                    <a:pt x="135456" y="65664"/>
                    <a:pt x="146040" y="49997"/>
                    <a:pt x="157924" y="37853"/>
                  </a:cubicBezTo>
                  <a:cubicBezTo>
                    <a:pt x="165537" y="29880"/>
                    <a:pt x="174078" y="22835"/>
                    <a:pt x="183084" y="17087"/>
                  </a:cubicBezTo>
                  <a:cubicBezTo>
                    <a:pt x="190511" y="12081"/>
                    <a:pt x="198588" y="7631"/>
                    <a:pt x="207501" y="4665"/>
                  </a:cubicBezTo>
                  <a:cubicBezTo>
                    <a:pt x="214371" y="2255"/>
                    <a:pt x="221799" y="771"/>
                    <a:pt x="229597" y="40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38" name="îṣḷïḑé"/>
            <p:cNvGrpSpPr/>
            <p:nvPr/>
          </p:nvGrpSpPr>
          <p:grpSpPr>
            <a:xfrm>
              <a:off x="959004" y="3379350"/>
              <a:ext cx="2153563" cy="2239564"/>
              <a:chOff x="959004" y="3249518"/>
              <a:chExt cx="2153563" cy="2239564"/>
            </a:xfrm>
          </p:grpSpPr>
          <p:sp>
            <p:nvSpPr>
              <p:cNvPr id="39" name="îšlíḓè">
                <a:extLst>
                  <a:ext uri="{FF2B5EF4-FFF2-40B4-BE49-F238E27FC236}">
                    <a16:creationId xmlns:a16="http://schemas.microsoft.com/office/drawing/2014/main" id="{AC321F9B-F99D-44D6-95EE-4CF3F8A760F8}"/>
                  </a:ext>
                </a:extLst>
              </p:cNvPr>
              <p:cNvSpPr/>
              <p:nvPr/>
            </p:nvSpPr>
            <p:spPr bwMode="auto">
              <a:xfrm>
                <a:off x="964444" y="3673327"/>
                <a:ext cx="2148123" cy="1815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6</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人／组，</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2</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小时／组</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座谈会：了解婴童洗护用品店的使用和态度；得到关于</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TVC</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脚本的反馈与优化建议</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40" name="íşḷiḑé">
                <a:extLst>
                  <a:ext uri="{FF2B5EF4-FFF2-40B4-BE49-F238E27FC236}">
                    <a16:creationId xmlns:a16="http://schemas.microsoft.com/office/drawing/2014/main" id="{AC321F9B-F99D-44D6-95EE-4CF3F8A760F8}"/>
                  </a:ext>
                </a:extLst>
              </p:cNvPr>
              <p:cNvSpPr/>
              <p:nvPr/>
            </p:nvSpPr>
            <p:spPr bwMode="auto">
              <a:xfrm>
                <a:off x="959004" y="3249518"/>
                <a:ext cx="2148123" cy="423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2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prstClr val="black"/>
                    </a:solidFill>
                    <a:effectLst/>
                    <a:uLnTx/>
                    <a:uFillTx/>
                    <a:latin typeface="Arial"/>
                    <a:ea typeface="微软雅黑"/>
                    <a:cs typeface="+mn-cs"/>
                  </a:rPr>
                  <a:t>座谈会</a:t>
                </a:r>
                <a:r>
                  <a:rPr kumimoji="0" lang="en-US" altLang="zh-CN" sz="1800" b="1"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800" b="1" i="0" u="none" strike="noStrike" kern="1200" cap="none" spc="0" normalizeH="0" baseline="0" noProof="0" dirty="0">
                    <a:ln>
                      <a:noFill/>
                    </a:ln>
                    <a:solidFill>
                      <a:prstClr val="black"/>
                    </a:solidFill>
                    <a:effectLst/>
                    <a:uLnTx/>
                    <a:uFillTx/>
                    <a:latin typeface="Arial"/>
                    <a:ea typeface="微软雅黑"/>
                    <a:cs typeface="+mn-cs"/>
                  </a:rPr>
                  <a:t>定量小问卷</a:t>
                </a:r>
                <a:endParaRPr kumimoji="0" lang="en-US" altLang="zh-CN" sz="1800" b="1" i="0" u="none" strike="noStrike" kern="1200" cap="none" spc="0" normalizeH="0" baseline="0" noProof="0" dirty="0">
                  <a:ln>
                    <a:noFill/>
                  </a:ln>
                  <a:solidFill>
                    <a:prstClr val="black"/>
                  </a:solidFill>
                  <a:effectLst/>
                  <a:uLnTx/>
                  <a:uFillTx/>
                  <a:latin typeface="Arial"/>
                  <a:ea typeface="微软雅黑"/>
                  <a:cs typeface="+mn-cs"/>
                </a:endParaRPr>
              </a:p>
            </p:txBody>
          </p:sp>
        </p:grpSp>
      </p:grpSp>
      <p:sp>
        <p:nvSpPr>
          <p:cNvPr id="25" name="iṩḻidê"/>
          <p:cNvSpPr/>
          <p:nvPr/>
        </p:nvSpPr>
        <p:spPr>
          <a:xfrm>
            <a:off x="5390085" y="5052205"/>
            <a:ext cx="701683" cy="701685"/>
          </a:xfrm>
          <a:prstGeom prst="rect">
            <a:avLst/>
          </a:prstGeom>
          <a:solidFill>
            <a:srgbClr val="EFD66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713232" rtl="0" eaLnBrk="1" latinLnBrk="0" hangingPunct="1">
              <a:defRPr sz="1404" kern="1200">
                <a:solidFill>
                  <a:schemeClr val="lt1"/>
                </a:solidFill>
              </a:defRPr>
            </a:lvl1pPr>
            <a:lvl2pPr marL="356616" algn="l" defTabSz="713232" rtl="0" eaLnBrk="1" latinLnBrk="0" hangingPunct="1">
              <a:defRPr sz="1404" kern="1200">
                <a:solidFill>
                  <a:schemeClr val="lt1"/>
                </a:solidFill>
              </a:defRPr>
            </a:lvl2pPr>
            <a:lvl3pPr marL="713232" algn="l" defTabSz="713232" rtl="0" eaLnBrk="1" latinLnBrk="0" hangingPunct="1">
              <a:defRPr sz="1404" kern="1200">
                <a:solidFill>
                  <a:schemeClr val="lt1"/>
                </a:solidFill>
              </a:defRPr>
            </a:lvl3pPr>
            <a:lvl4pPr marL="1069848" algn="l" defTabSz="713232" rtl="0" eaLnBrk="1" latinLnBrk="0" hangingPunct="1">
              <a:defRPr sz="1404" kern="1200">
                <a:solidFill>
                  <a:schemeClr val="lt1"/>
                </a:solidFill>
              </a:defRPr>
            </a:lvl4pPr>
            <a:lvl5pPr marL="1426464" algn="l" defTabSz="713232" rtl="0" eaLnBrk="1" latinLnBrk="0" hangingPunct="1">
              <a:defRPr sz="1404" kern="1200">
                <a:solidFill>
                  <a:schemeClr val="lt1"/>
                </a:solidFill>
              </a:defRPr>
            </a:lvl5pPr>
            <a:lvl6pPr marL="1783080" algn="l" defTabSz="713232" rtl="0" eaLnBrk="1" latinLnBrk="0" hangingPunct="1">
              <a:defRPr sz="1404" kern="1200">
                <a:solidFill>
                  <a:schemeClr val="lt1"/>
                </a:solidFill>
              </a:defRPr>
            </a:lvl6pPr>
            <a:lvl7pPr marL="2139696" algn="l" defTabSz="713232" rtl="0" eaLnBrk="1" latinLnBrk="0" hangingPunct="1">
              <a:defRPr sz="1404" kern="1200">
                <a:solidFill>
                  <a:schemeClr val="lt1"/>
                </a:solidFill>
              </a:defRPr>
            </a:lvl7pPr>
            <a:lvl8pPr marL="2496312" algn="l" defTabSz="713232" rtl="0" eaLnBrk="1" latinLnBrk="0" hangingPunct="1">
              <a:defRPr sz="1404" kern="1200">
                <a:solidFill>
                  <a:schemeClr val="lt1"/>
                </a:solidFill>
              </a:defRPr>
            </a:lvl8pPr>
            <a:lvl9pPr marL="2852928" algn="l" defTabSz="713232" rtl="0" eaLnBrk="1" latinLnBrk="0" hangingPunct="1">
              <a:defRPr sz="1404" kern="1200">
                <a:solidFill>
                  <a:schemeClr val="lt1"/>
                </a:solidFill>
              </a:defRPr>
            </a:lvl9pPr>
          </a:lstStyle>
          <a:p>
            <a:pPr marL="0" marR="0" lvl="0" indent="0" algn="ctr" defTabSz="71323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prstClr val="white"/>
              </a:solidFill>
              <a:effectLst/>
              <a:uLnTx/>
              <a:uFillTx/>
              <a:latin typeface="Arial"/>
              <a:ea typeface="微软雅黑"/>
              <a:cs typeface="+mn-cs"/>
            </a:endParaRPr>
          </a:p>
        </p:txBody>
      </p:sp>
      <p:sp>
        <p:nvSpPr>
          <p:cNvPr id="26" name="íṧ1iḍe"/>
          <p:cNvSpPr/>
          <p:nvPr/>
        </p:nvSpPr>
        <p:spPr>
          <a:xfrm>
            <a:off x="3386666" y="1523210"/>
            <a:ext cx="701683" cy="701685"/>
          </a:xfrm>
          <a:prstGeom prst="rect">
            <a:avLst/>
          </a:prstGeom>
          <a:solidFill>
            <a:srgbClr val="EFD66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713232" rtl="0" eaLnBrk="1" latinLnBrk="0" hangingPunct="1">
              <a:defRPr sz="1404" kern="1200">
                <a:solidFill>
                  <a:schemeClr val="lt1"/>
                </a:solidFill>
              </a:defRPr>
            </a:lvl1pPr>
            <a:lvl2pPr marL="356616" algn="l" defTabSz="713232" rtl="0" eaLnBrk="1" latinLnBrk="0" hangingPunct="1">
              <a:defRPr sz="1404" kern="1200">
                <a:solidFill>
                  <a:schemeClr val="lt1"/>
                </a:solidFill>
              </a:defRPr>
            </a:lvl2pPr>
            <a:lvl3pPr marL="713232" algn="l" defTabSz="713232" rtl="0" eaLnBrk="1" latinLnBrk="0" hangingPunct="1">
              <a:defRPr sz="1404" kern="1200">
                <a:solidFill>
                  <a:schemeClr val="lt1"/>
                </a:solidFill>
              </a:defRPr>
            </a:lvl3pPr>
            <a:lvl4pPr marL="1069848" algn="l" defTabSz="713232" rtl="0" eaLnBrk="1" latinLnBrk="0" hangingPunct="1">
              <a:defRPr sz="1404" kern="1200">
                <a:solidFill>
                  <a:schemeClr val="lt1"/>
                </a:solidFill>
              </a:defRPr>
            </a:lvl4pPr>
            <a:lvl5pPr marL="1426464" algn="l" defTabSz="713232" rtl="0" eaLnBrk="1" latinLnBrk="0" hangingPunct="1">
              <a:defRPr sz="1404" kern="1200">
                <a:solidFill>
                  <a:schemeClr val="lt1"/>
                </a:solidFill>
              </a:defRPr>
            </a:lvl5pPr>
            <a:lvl6pPr marL="1783080" algn="l" defTabSz="713232" rtl="0" eaLnBrk="1" latinLnBrk="0" hangingPunct="1">
              <a:defRPr sz="1404" kern="1200">
                <a:solidFill>
                  <a:schemeClr val="lt1"/>
                </a:solidFill>
              </a:defRPr>
            </a:lvl6pPr>
            <a:lvl7pPr marL="2139696" algn="l" defTabSz="713232" rtl="0" eaLnBrk="1" latinLnBrk="0" hangingPunct="1">
              <a:defRPr sz="1404" kern="1200">
                <a:solidFill>
                  <a:schemeClr val="lt1"/>
                </a:solidFill>
              </a:defRPr>
            </a:lvl7pPr>
            <a:lvl8pPr marL="2496312" algn="l" defTabSz="713232" rtl="0" eaLnBrk="1" latinLnBrk="0" hangingPunct="1">
              <a:defRPr sz="1404" kern="1200">
                <a:solidFill>
                  <a:schemeClr val="lt1"/>
                </a:solidFill>
              </a:defRPr>
            </a:lvl8pPr>
            <a:lvl9pPr marL="2852928" algn="l" defTabSz="713232" rtl="0" eaLnBrk="1" latinLnBrk="0" hangingPunct="1">
              <a:defRPr sz="1404" kern="1200">
                <a:solidFill>
                  <a:schemeClr val="lt1"/>
                </a:solidFill>
              </a:defRPr>
            </a:lvl9pPr>
          </a:lstStyle>
          <a:p>
            <a:pPr marL="0" marR="0" lvl="0" indent="0" algn="ctr" defTabSz="71323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prstClr val="white"/>
              </a:solidFill>
              <a:effectLst/>
              <a:uLnTx/>
              <a:uFillTx/>
              <a:latin typeface="Arial"/>
              <a:ea typeface="微软雅黑"/>
              <a:cs typeface="+mn-cs"/>
            </a:endParaRPr>
          </a:p>
        </p:txBody>
      </p:sp>
      <p:sp>
        <p:nvSpPr>
          <p:cNvPr id="27" name="iṥḻïdê"/>
          <p:cNvSpPr/>
          <p:nvPr/>
        </p:nvSpPr>
        <p:spPr>
          <a:xfrm flipH="1">
            <a:off x="3524375" y="1658184"/>
            <a:ext cx="2429685" cy="3960731"/>
          </a:xfrm>
          <a:prstGeom prst="round2DiagRect">
            <a:avLst>
              <a:gd name="adj1" fmla="val 2306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713232" rtl="0" eaLnBrk="1" latinLnBrk="0" hangingPunct="1">
              <a:defRPr sz="1404" kern="1200">
                <a:solidFill>
                  <a:schemeClr val="lt1"/>
                </a:solidFill>
              </a:defRPr>
            </a:lvl1pPr>
            <a:lvl2pPr marL="356616" algn="l" defTabSz="713232" rtl="0" eaLnBrk="1" latinLnBrk="0" hangingPunct="1">
              <a:defRPr sz="1404" kern="1200">
                <a:solidFill>
                  <a:schemeClr val="lt1"/>
                </a:solidFill>
              </a:defRPr>
            </a:lvl2pPr>
            <a:lvl3pPr marL="713232" algn="l" defTabSz="713232" rtl="0" eaLnBrk="1" latinLnBrk="0" hangingPunct="1">
              <a:defRPr sz="1404" kern="1200">
                <a:solidFill>
                  <a:schemeClr val="lt1"/>
                </a:solidFill>
              </a:defRPr>
            </a:lvl3pPr>
            <a:lvl4pPr marL="1069848" algn="l" defTabSz="713232" rtl="0" eaLnBrk="1" latinLnBrk="0" hangingPunct="1">
              <a:defRPr sz="1404" kern="1200">
                <a:solidFill>
                  <a:schemeClr val="lt1"/>
                </a:solidFill>
              </a:defRPr>
            </a:lvl4pPr>
            <a:lvl5pPr marL="1426464" algn="l" defTabSz="713232" rtl="0" eaLnBrk="1" latinLnBrk="0" hangingPunct="1">
              <a:defRPr sz="1404" kern="1200">
                <a:solidFill>
                  <a:schemeClr val="lt1"/>
                </a:solidFill>
              </a:defRPr>
            </a:lvl5pPr>
            <a:lvl6pPr marL="1783080" algn="l" defTabSz="713232" rtl="0" eaLnBrk="1" latinLnBrk="0" hangingPunct="1">
              <a:defRPr sz="1404" kern="1200">
                <a:solidFill>
                  <a:schemeClr val="lt1"/>
                </a:solidFill>
              </a:defRPr>
            </a:lvl6pPr>
            <a:lvl7pPr marL="2139696" algn="l" defTabSz="713232" rtl="0" eaLnBrk="1" latinLnBrk="0" hangingPunct="1">
              <a:defRPr sz="1404" kern="1200">
                <a:solidFill>
                  <a:schemeClr val="lt1"/>
                </a:solidFill>
              </a:defRPr>
            </a:lvl7pPr>
            <a:lvl8pPr marL="2496312" algn="l" defTabSz="713232" rtl="0" eaLnBrk="1" latinLnBrk="0" hangingPunct="1">
              <a:defRPr sz="1404" kern="1200">
                <a:solidFill>
                  <a:schemeClr val="lt1"/>
                </a:solidFill>
              </a:defRPr>
            </a:lvl8pPr>
            <a:lvl9pPr marL="2852928" algn="l" defTabSz="713232" rtl="0" eaLnBrk="1" latinLnBrk="0" hangingPunct="1">
              <a:defRPr sz="1404" kern="1200">
                <a:solidFill>
                  <a:schemeClr val="lt1"/>
                </a:solidFill>
              </a:defRPr>
            </a:lvl9pPr>
          </a:lstStyle>
          <a:p>
            <a:pPr marL="0" marR="0" lvl="0" indent="0" algn="ctr" defTabSz="71323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prstClr val="white"/>
              </a:solidFill>
              <a:effectLst/>
              <a:uLnTx/>
              <a:uFillTx/>
              <a:latin typeface="Arial"/>
              <a:ea typeface="微软雅黑"/>
              <a:cs typeface="+mn-cs"/>
            </a:endParaRPr>
          </a:p>
        </p:txBody>
      </p:sp>
      <p:sp>
        <p:nvSpPr>
          <p:cNvPr id="28" name="íšḷîḑè"/>
          <p:cNvSpPr/>
          <p:nvPr/>
        </p:nvSpPr>
        <p:spPr>
          <a:xfrm>
            <a:off x="3663918" y="2089884"/>
            <a:ext cx="2150598" cy="630200"/>
          </a:xfrm>
          <a:prstGeom prst="roundRect">
            <a:avLst>
              <a:gd name="adj" fmla="val 28758"/>
            </a:avLst>
          </a:prstGeom>
          <a:solidFill>
            <a:srgbClr val="D5B640"/>
          </a:solidFill>
          <a:ln w="22225">
            <a:solidFill>
              <a:srgbClr val="D5B640"/>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713232" rtl="0" eaLnBrk="1" latinLnBrk="0" hangingPunct="1">
              <a:defRPr sz="1404" kern="1200">
                <a:solidFill>
                  <a:schemeClr val="lt1"/>
                </a:solidFill>
              </a:defRPr>
            </a:lvl1pPr>
            <a:lvl2pPr marL="356616" algn="l" defTabSz="713232" rtl="0" eaLnBrk="1" latinLnBrk="0" hangingPunct="1">
              <a:defRPr sz="1404" kern="1200">
                <a:solidFill>
                  <a:schemeClr val="lt1"/>
                </a:solidFill>
              </a:defRPr>
            </a:lvl2pPr>
            <a:lvl3pPr marL="713232" algn="l" defTabSz="713232" rtl="0" eaLnBrk="1" latinLnBrk="0" hangingPunct="1">
              <a:defRPr sz="1404" kern="1200">
                <a:solidFill>
                  <a:schemeClr val="lt1"/>
                </a:solidFill>
              </a:defRPr>
            </a:lvl3pPr>
            <a:lvl4pPr marL="1069848" algn="l" defTabSz="713232" rtl="0" eaLnBrk="1" latinLnBrk="0" hangingPunct="1">
              <a:defRPr sz="1404" kern="1200">
                <a:solidFill>
                  <a:schemeClr val="lt1"/>
                </a:solidFill>
              </a:defRPr>
            </a:lvl4pPr>
            <a:lvl5pPr marL="1426464" algn="l" defTabSz="713232" rtl="0" eaLnBrk="1" latinLnBrk="0" hangingPunct="1">
              <a:defRPr sz="1404" kern="1200">
                <a:solidFill>
                  <a:schemeClr val="lt1"/>
                </a:solidFill>
              </a:defRPr>
            </a:lvl5pPr>
            <a:lvl6pPr marL="1783080" algn="l" defTabSz="713232" rtl="0" eaLnBrk="1" latinLnBrk="0" hangingPunct="1">
              <a:defRPr sz="1404" kern="1200">
                <a:solidFill>
                  <a:schemeClr val="lt1"/>
                </a:solidFill>
              </a:defRPr>
            </a:lvl6pPr>
            <a:lvl7pPr marL="2139696" algn="l" defTabSz="713232" rtl="0" eaLnBrk="1" latinLnBrk="0" hangingPunct="1">
              <a:defRPr sz="1404" kern="1200">
                <a:solidFill>
                  <a:schemeClr val="lt1"/>
                </a:solidFill>
              </a:defRPr>
            </a:lvl7pPr>
            <a:lvl8pPr marL="2496312" algn="l" defTabSz="713232" rtl="0" eaLnBrk="1" latinLnBrk="0" hangingPunct="1">
              <a:defRPr sz="1404" kern="1200">
                <a:solidFill>
                  <a:schemeClr val="lt1"/>
                </a:solidFill>
              </a:defRPr>
            </a:lvl8pPr>
            <a:lvl9pPr marL="2852928" algn="l" defTabSz="713232" rtl="0" eaLnBrk="1" latinLnBrk="0" hangingPunct="1">
              <a:defRPr sz="1404" kern="1200">
                <a:solidFill>
                  <a:schemeClr val="lt1"/>
                </a:solidFill>
              </a:defRPr>
            </a:lvl9pPr>
          </a:lstStyle>
          <a:p>
            <a:pPr marL="0" marR="0" lvl="0" indent="0" algn="ctr" defTabSz="713232"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white"/>
                </a:solidFill>
                <a:effectLst/>
                <a:uLnTx/>
                <a:uFillTx/>
                <a:latin typeface="Arial"/>
                <a:ea typeface="微软雅黑"/>
                <a:cs typeface="+mn-cs"/>
              </a:rPr>
              <a:t>研究城市</a:t>
            </a:r>
            <a:endParaRPr kumimoji="0" lang="en-US" sz="2000" b="1" i="0" u="none" strike="noStrike" kern="1200" cap="none" spc="0" normalizeH="0" baseline="0" noProof="0" dirty="0">
              <a:ln>
                <a:noFill/>
              </a:ln>
              <a:solidFill>
                <a:prstClr val="white"/>
              </a:solidFill>
              <a:effectLst/>
              <a:uLnTx/>
              <a:uFillTx/>
              <a:latin typeface="Arial"/>
              <a:ea typeface="微软雅黑"/>
              <a:cs typeface="+mn-cs"/>
            </a:endParaRPr>
          </a:p>
        </p:txBody>
      </p:sp>
      <p:grpSp>
        <p:nvGrpSpPr>
          <p:cNvPr id="29" name="ïŝ1íḑê"/>
          <p:cNvGrpSpPr/>
          <p:nvPr/>
        </p:nvGrpSpPr>
        <p:grpSpPr>
          <a:xfrm>
            <a:off x="3524375" y="3426643"/>
            <a:ext cx="2429685" cy="2318878"/>
            <a:chOff x="810809" y="3296811"/>
            <a:chExt cx="2429685" cy="2318878"/>
          </a:xfrm>
        </p:grpSpPr>
        <p:sp>
          <p:nvSpPr>
            <p:cNvPr id="31" name="ïṣḷiḓe">
              <a:extLst>
                <a:ext uri="{FF2B5EF4-FFF2-40B4-BE49-F238E27FC236}">
                  <a16:creationId xmlns:a16="http://schemas.microsoft.com/office/drawing/2014/main" id="{AC321F9B-F99D-44D6-95EE-4CF3F8A760F8}"/>
                </a:ext>
              </a:extLst>
            </p:cNvPr>
            <p:cNvSpPr/>
            <p:nvPr/>
          </p:nvSpPr>
          <p:spPr bwMode="auto">
            <a:xfrm>
              <a:off x="810809" y="3720620"/>
              <a:ext cx="2429685" cy="1895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共</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3</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个一线城市</a:t>
              </a:r>
            </a:p>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en-US" altLang="zh-CN" sz="11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32" name="iṥḷïḍé">
              <a:extLst>
                <a:ext uri="{FF2B5EF4-FFF2-40B4-BE49-F238E27FC236}">
                  <a16:creationId xmlns:a16="http://schemas.microsoft.com/office/drawing/2014/main" id="{AC321F9B-F99D-44D6-95EE-4CF3F8A760F8}"/>
                </a:ext>
              </a:extLst>
            </p:cNvPr>
            <p:cNvSpPr/>
            <p:nvPr/>
          </p:nvSpPr>
          <p:spPr bwMode="auto">
            <a:xfrm>
              <a:off x="952827" y="3296811"/>
              <a:ext cx="2148123" cy="423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2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prstClr val="black"/>
                  </a:solidFill>
                  <a:effectLst/>
                  <a:uLnTx/>
                  <a:uFillTx/>
                  <a:latin typeface="Arial"/>
                  <a:ea typeface="微软雅黑"/>
                  <a:cs typeface="+mn-cs"/>
                </a:rPr>
                <a:t>北京</a:t>
              </a:r>
              <a:r>
                <a:rPr kumimoji="0" lang="en-US" altLang="zh-CN" sz="1800" b="1" i="0" u="none" strike="noStrike" kern="1200" cap="none" spc="0" normalizeH="0" baseline="0" noProof="0" dirty="0">
                  <a:ln>
                    <a:noFill/>
                  </a:ln>
                  <a:solidFill>
                    <a:prstClr val="black"/>
                  </a:solidFill>
                  <a:effectLst/>
                  <a:uLnTx/>
                  <a:uFillTx/>
                  <a:latin typeface="Arial"/>
                  <a:ea typeface="微软雅黑"/>
                  <a:cs typeface="+mn-cs"/>
                </a:rPr>
                <a:t> + </a:t>
              </a:r>
              <a:r>
                <a:rPr kumimoji="0" lang="zh-CN" altLang="en-US" sz="1800" b="1" i="0" u="none" strike="noStrike" kern="1200" cap="none" spc="0" normalizeH="0" baseline="0" noProof="0" dirty="0">
                  <a:ln>
                    <a:noFill/>
                  </a:ln>
                  <a:solidFill>
                    <a:prstClr val="black"/>
                  </a:solidFill>
                  <a:effectLst/>
                  <a:uLnTx/>
                  <a:uFillTx/>
                  <a:latin typeface="Arial"/>
                  <a:ea typeface="微软雅黑"/>
                  <a:cs typeface="+mn-cs"/>
                </a:rPr>
                <a:t>上海 </a:t>
              </a:r>
              <a:r>
                <a:rPr kumimoji="0" lang="en-US" altLang="zh-CN" sz="1800" b="1" i="0" u="none" strike="noStrike" kern="1200" cap="none" spc="0" normalizeH="0" baseline="0" noProof="0" dirty="0">
                  <a:ln>
                    <a:noFill/>
                  </a:ln>
                  <a:solidFill>
                    <a:prstClr val="black"/>
                  </a:solidFill>
                  <a:effectLst/>
                  <a:uLnTx/>
                  <a:uFillTx/>
                  <a:latin typeface="Arial"/>
                  <a:ea typeface="微软雅黑"/>
                  <a:cs typeface="+mn-cs"/>
                </a:rPr>
                <a:t>+ </a:t>
              </a:r>
              <a:r>
                <a:rPr kumimoji="0" lang="zh-CN" altLang="en-US" sz="1800" b="1" i="0" u="none" strike="noStrike" kern="1200" cap="none" spc="0" normalizeH="0" baseline="0" noProof="0" dirty="0">
                  <a:ln>
                    <a:noFill/>
                  </a:ln>
                  <a:solidFill>
                    <a:prstClr val="black"/>
                  </a:solidFill>
                  <a:effectLst/>
                  <a:uLnTx/>
                  <a:uFillTx/>
                  <a:latin typeface="Arial"/>
                  <a:ea typeface="微软雅黑"/>
                  <a:cs typeface="+mn-cs"/>
                </a:rPr>
                <a:t>广州</a:t>
              </a:r>
              <a:endParaRPr kumimoji="0" lang="en-US" altLang="zh-CN" sz="1800" b="1" i="0" u="none" strike="noStrike" kern="1200" cap="none" spc="0" normalizeH="0" baseline="0" noProof="0" dirty="0">
                <a:ln>
                  <a:noFill/>
                </a:ln>
                <a:solidFill>
                  <a:prstClr val="black"/>
                </a:solidFill>
                <a:effectLst/>
                <a:uLnTx/>
                <a:uFillTx/>
                <a:latin typeface="Arial"/>
                <a:ea typeface="微软雅黑"/>
                <a:cs typeface="+mn-cs"/>
              </a:endParaRPr>
            </a:p>
          </p:txBody>
        </p:sp>
      </p:grpSp>
      <p:sp>
        <p:nvSpPr>
          <p:cNvPr id="17" name="îṩľíḍe"/>
          <p:cNvSpPr/>
          <p:nvPr/>
        </p:nvSpPr>
        <p:spPr>
          <a:xfrm>
            <a:off x="8103651" y="5052205"/>
            <a:ext cx="701683" cy="701685"/>
          </a:xfrm>
          <a:prstGeom prst="rect">
            <a:avLst/>
          </a:prstGeom>
          <a:solidFill>
            <a:srgbClr val="D5B640"/>
          </a:solidFill>
          <a:ln>
            <a:solidFill>
              <a:srgbClr val="D5B640"/>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713232" rtl="0" eaLnBrk="1" latinLnBrk="0" hangingPunct="1">
              <a:defRPr sz="1404" kern="1200">
                <a:solidFill>
                  <a:schemeClr val="lt1"/>
                </a:solidFill>
              </a:defRPr>
            </a:lvl1pPr>
            <a:lvl2pPr marL="356616" algn="l" defTabSz="713232" rtl="0" eaLnBrk="1" latinLnBrk="0" hangingPunct="1">
              <a:defRPr sz="1404" kern="1200">
                <a:solidFill>
                  <a:schemeClr val="lt1"/>
                </a:solidFill>
              </a:defRPr>
            </a:lvl2pPr>
            <a:lvl3pPr marL="713232" algn="l" defTabSz="713232" rtl="0" eaLnBrk="1" latinLnBrk="0" hangingPunct="1">
              <a:defRPr sz="1404" kern="1200">
                <a:solidFill>
                  <a:schemeClr val="lt1"/>
                </a:solidFill>
              </a:defRPr>
            </a:lvl3pPr>
            <a:lvl4pPr marL="1069848" algn="l" defTabSz="713232" rtl="0" eaLnBrk="1" latinLnBrk="0" hangingPunct="1">
              <a:defRPr sz="1404" kern="1200">
                <a:solidFill>
                  <a:schemeClr val="lt1"/>
                </a:solidFill>
              </a:defRPr>
            </a:lvl4pPr>
            <a:lvl5pPr marL="1426464" algn="l" defTabSz="713232" rtl="0" eaLnBrk="1" latinLnBrk="0" hangingPunct="1">
              <a:defRPr sz="1404" kern="1200">
                <a:solidFill>
                  <a:schemeClr val="lt1"/>
                </a:solidFill>
              </a:defRPr>
            </a:lvl5pPr>
            <a:lvl6pPr marL="1783080" algn="l" defTabSz="713232" rtl="0" eaLnBrk="1" latinLnBrk="0" hangingPunct="1">
              <a:defRPr sz="1404" kern="1200">
                <a:solidFill>
                  <a:schemeClr val="lt1"/>
                </a:solidFill>
              </a:defRPr>
            </a:lvl6pPr>
            <a:lvl7pPr marL="2139696" algn="l" defTabSz="713232" rtl="0" eaLnBrk="1" latinLnBrk="0" hangingPunct="1">
              <a:defRPr sz="1404" kern="1200">
                <a:solidFill>
                  <a:schemeClr val="lt1"/>
                </a:solidFill>
              </a:defRPr>
            </a:lvl7pPr>
            <a:lvl8pPr marL="2496312" algn="l" defTabSz="713232" rtl="0" eaLnBrk="1" latinLnBrk="0" hangingPunct="1">
              <a:defRPr sz="1404" kern="1200">
                <a:solidFill>
                  <a:schemeClr val="lt1"/>
                </a:solidFill>
              </a:defRPr>
            </a:lvl8pPr>
            <a:lvl9pPr marL="2852928" algn="l" defTabSz="713232" rtl="0" eaLnBrk="1" latinLnBrk="0" hangingPunct="1">
              <a:defRPr sz="1404" kern="1200">
                <a:solidFill>
                  <a:schemeClr val="lt1"/>
                </a:solidFill>
              </a:defRPr>
            </a:lvl9pPr>
          </a:lstStyle>
          <a:p>
            <a:pPr marL="0" marR="0" lvl="0" indent="0" algn="ctr" defTabSz="71323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prstClr val="white"/>
              </a:solidFill>
              <a:effectLst/>
              <a:uLnTx/>
              <a:uFillTx/>
              <a:latin typeface="Arial"/>
              <a:ea typeface="微软雅黑"/>
              <a:cs typeface="+mn-cs"/>
            </a:endParaRPr>
          </a:p>
        </p:txBody>
      </p:sp>
      <p:sp>
        <p:nvSpPr>
          <p:cNvPr id="18" name="îṥḻïḓé"/>
          <p:cNvSpPr/>
          <p:nvPr/>
        </p:nvSpPr>
        <p:spPr>
          <a:xfrm>
            <a:off x="6100232" y="1523210"/>
            <a:ext cx="701683" cy="701685"/>
          </a:xfrm>
          <a:prstGeom prst="rect">
            <a:avLst/>
          </a:prstGeom>
          <a:solidFill>
            <a:srgbClr val="D5B6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713232" rtl="0" eaLnBrk="1" latinLnBrk="0" hangingPunct="1">
              <a:defRPr sz="1404" kern="1200">
                <a:solidFill>
                  <a:schemeClr val="lt1"/>
                </a:solidFill>
              </a:defRPr>
            </a:lvl1pPr>
            <a:lvl2pPr marL="356616" algn="l" defTabSz="713232" rtl="0" eaLnBrk="1" latinLnBrk="0" hangingPunct="1">
              <a:defRPr sz="1404" kern="1200">
                <a:solidFill>
                  <a:schemeClr val="lt1"/>
                </a:solidFill>
              </a:defRPr>
            </a:lvl2pPr>
            <a:lvl3pPr marL="713232" algn="l" defTabSz="713232" rtl="0" eaLnBrk="1" latinLnBrk="0" hangingPunct="1">
              <a:defRPr sz="1404" kern="1200">
                <a:solidFill>
                  <a:schemeClr val="lt1"/>
                </a:solidFill>
              </a:defRPr>
            </a:lvl3pPr>
            <a:lvl4pPr marL="1069848" algn="l" defTabSz="713232" rtl="0" eaLnBrk="1" latinLnBrk="0" hangingPunct="1">
              <a:defRPr sz="1404" kern="1200">
                <a:solidFill>
                  <a:schemeClr val="lt1"/>
                </a:solidFill>
              </a:defRPr>
            </a:lvl4pPr>
            <a:lvl5pPr marL="1426464" algn="l" defTabSz="713232" rtl="0" eaLnBrk="1" latinLnBrk="0" hangingPunct="1">
              <a:defRPr sz="1404" kern="1200">
                <a:solidFill>
                  <a:schemeClr val="lt1"/>
                </a:solidFill>
              </a:defRPr>
            </a:lvl5pPr>
            <a:lvl6pPr marL="1783080" algn="l" defTabSz="713232" rtl="0" eaLnBrk="1" latinLnBrk="0" hangingPunct="1">
              <a:defRPr sz="1404" kern="1200">
                <a:solidFill>
                  <a:schemeClr val="lt1"/>
                </a:solidFill>
              </a:defRPr>
            </a:lvl6pPr>
            <a:lvl7pPr marL="2139696" algn="l" defTabSz="713232" rtl="0" eaLnBrk="1" latinLnBrk="0" hangingPunct="1">
              <a:defRPr sz="1404" kern="1200">
                <a:solidFill>
                  <a:schemeClr val="lt1"/>
                </a:solidFill>
              </a:defRPr>
            </a:lvl7pPr>
            <a:lvl8pPr marL="2496312" algn="l" defTabSz="713232" rtl="0" eaLnBrk="1" latinLnBrk="0" hangingPunct="1">
              <a:defRPr sz="1404" kern="1200">
                <a:solidFill>
                  <a:schemeClr val="lt1"/>
                </a:solidFill>
              </a:defRPr>
            </a:lvl8pPr>
            <a:lvl9pPr marL="2852928" algn="l" defTabSz="713232" rtl="0" eaLnBrk="1" latinLnBrk="0" hangingPunct="1">
              <a:defRPr sz="1404" kern="1200">
                <a:solidFill>
                  <a:schemeClr val="lt1"/>
                </a:solidFill>
              </a:defRPr>
            </a:lvl9pPr>
          </a:lstStyle>
          <a:p>
            <a:pPr marL="0" marR="0" lvl="0" indent="0" algn="ctr" defTabSz="71323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prstClr val="white"/>
              </a:solidFill>
              <a:effectLst/>
              <a:uLnTx/>
              <a:uFillTx/>
              <a:latin typeface="Arial"/>
              <a:ea typeface="微软雅黑"/>
              <a:cs typeface="+mn-cs"/>
            </a:endParaRPr>
          </a:p>
        </p:txBody>
      </p:sp>
      <p:sp>
        <p:nvSpPr>
          <p:cNvPr id="19" name="ïṣḻíḋè"/>
          <p:cNvSpPr/>
          <p:nvPr/>
        </p:nvSpPr>
        <p:spPr>
          <a:xfrm flipH="1">
            <a:off x="6237941" y="1658184"/>
            <a:ext cx="2429685" cy="3960731"/>
          </a:xfrm>
          <a:prstGeom prst="round2DiagRect">
            <a:avLst>
              <a:gd name="adj1" fmla="val 2306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713232" rtl="0" eaLnBrk="1" latinLnBrk="0" hangingPunct="1">
              <a:defRPr sz="1404" kern="1200">
                <a:solidFill>
                  <a:schemeClr val="lt1"/>
                </a:solidFill>
              </a:defRPr>
            </a:lvl1pPr>
            <a:lvl2pPr marL="356616" algn="l" defTabSz="713232" rtl="0" eaLnBrk="1" latinLnBrk="0" hangingPunct="1">
              <a:defRPr sz="1404" kern="1200">
                <a:solidFill>
                  <a:schemeClr val="lt1"/>
                </a:solidFill>
              </a:defRPr>
            </a:lvl2pPr>
            <a:lvl3pPr marL="713232" algn="l" defTabSz="713232" rtl="0" eaLnBrk="1" latinLnBrk="0" hangingPunct="1">
              <a:defRPr sz="1404" kern="1200">
                <a:solidFill>
                  <a:schemeClr val="lt1"/>
                </a:solidFill>
              </a:defRPr>
            </a:lvl3pPr>
            <a:lvl4pPr marL="1069848" algn="l" defTabSz="713232" rtl="0" eaLnBrk="1" latinLnBrk="0" hangingPunct="1">
              <a:defRPr sz="1404" kern="1200">
                <a:solidFill>
                  <a:schemeClr val="lt1"/>
                </a:solidFill>
              </a:defRPr>
            </a:lvl4pPr>
            <a:lvl5pPr marL="1426464" algn="l" defTabSz="713232" rtl="0" eaLnBrk="1" latinLnBrk="0" hangingPunct="1">
              <a:defRPr sz="1404" kern="1200">
                <a:solidFill>
                  <a:schemeClr val="lt1"/>
                </a:solidFill>
              </a:defRPr>
            </a:lvl5pPr>
            <a:lvl6pPr marL="1783080" algn="l" defTabSz="713232" rtl="0" eaLnBrk="1" latinLnBrk="0" hangingPunct="1">
              <a:defRPr sz="1404" kern="1200">
                <a:solidFill>
                  <a:schemeClr val="lt1"/>
                </a:solidFill>
              </a:defRPr>
            </a:lvl6pPr>
            <a:lvl7pPr marL="2139696" algn="l" defTabSz="713232" rtl="0" eaLnBrk="1" latinLnBrk="0" hangingPunct="1">
              <a:defRPr sz="1404" kern="1200">
                <a:solidFill>
                  <a:schemeClr val="lt1"/>
                </a:solidFill>
              </a:defRPr>
            </a:lvl7pPr>
            <a:lvl8pPr marL="2496312" algn="l" defTabSz="713232" rtl="0" eaLnBrk="1" latinLnBrk="0" hangingPunct="1">
              <a:defRPr sz="1404" kern="1200">
                <a:solidFill>
                  <a:schemeClr val="lt1"/>
                </a:solidFill>
              </a:defRPr>
            </a:lvl8pPr>
            <a:lvl9pPr marL="2852928" algn="l" defTabSz="713232" rtl="0" eaLnBrk="1" latinLnBrk="0" hangingPunct="1">
              <a:defRPr sz="1404" kern="1200">
                <a:solidFill>
                  <a:schemeClr val="lt1"/>
                </a:solidFill>
              </a:defRPr>
            </a:lvl9pPr>
          </a:lstStyle>
          <a:p>
            <a:pPr marL="0" marR="0" lvl="0" indent="0" algn="ctr" defTabSz="71323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prstClr val="white"/>
              </a:solidFill>
              <a:effectLst/>
              <a:uLnTx/>
              <a:uFillTx/>
              <a:latin typeface="Arial"/>
              <a:ea typeface="微软雅黑"/>
              <a:cs typeface="+mn-cs"/>
            </a:endParaRPr>
          </a:p>
        </p:txBody>
      </p:sp>
      <p:sp>
        <p:nvSpPr>
          <p:cNvPr id="20" name="í$1ïdê"/>
          <p:cNvSpPr/>
          <p:nvPr/>
        </p:nvSpPr>
        <p:spPr>
          <a:xfrm>
            <a:off x="6377484" y="2089884"/>
            <a:ext cx="2150598" cy="630200"/>
          </a:xfrm>
          <a:prstGeom prst="roundRect">
            <a:avLst>
              <a:gd name="adj" fmla="val 28758"/>
            </a:avLst>
          </a:prstGeom>
          <a:solidFill>
            <a:srgbClr val="AC802D"/>
          </a:solidFill>
          <a:ln w="22225">
            <a:solidFill>
              <a:srgbClr val="AC802D"/>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713232" rtl="0" eaLnBrk="1" latinLnBrk="0" hangingPunct="1">
              <a:defRPr sz="1404" kern="1200">
                <a:solidFill>
                  <a:schemeClr val="lt1"/>
                </a:solidFill>
              </a:defRPr>
            </a:lvl1pPr>
            <a:lvl2pPr marL="356616" algn="l" defTabSz="713232" rtl="0" eaLnBrk="1" latinLnBrk="0" hangingPunct="1">
              <a:defRPr sz="1404" kern="1200">
                <a:solidFill>
                  <a:schemeClr val="lt1"/>
                </a:solidFill>
              </a:defRPr>
            </a:lvl2pPr>
            <a:lvl3pPr marL="713232" algn="l" defTabSz="713232" rtl="0" eaLnBrk="1" latinLnBrk="0" hangingPunct="1">
              <a:defRPr sz="1404" kern="1200">
                <a:solidFill>
                  <a:schemeClr val="lt1"/>
                </a:solidFill>
              </a:defRPr>
            </a:lvl3pPr>
            <a:lvl4pPr marL="1069848" algn="l" defTabSz="713232" rtl="0" eaLnBrk="1" latinLnBrk="0" hangingPunct="1">
              <a:defRPr sz="1404" kern="1200">
                <a:solidFill>
                  <a:schemeClr val="lt1"/>
                </a:solidFill>
              </a:defRPr>
            </a:lvl4pPr>
            <a:lvl5pPr marL="1426464" algn="l" defTabSz="713232" rtl="0" eaLnBrk="1" latinLnBrk="0" hangingPunct="1">
              <a:defRPr sz="1404" kern="1200">
                <a:solidFill>
                  <a:schemeClr val="lt1"/>
                </a:solidFill>
              </a:defRPr>
            </a:lvl5pPr>
            <a:lvl6pPr marL="1783080" algn="l" defTabSz="713232" rtl="0" eaLnBrk="1" latinLnBrk="0" hangingPunct="1">
              <a:defRPr sz="1404" kern="1200">
                <a:solidFill>
                  <a:schemeClr val="lt1"/>
                </a:solidFill>
              </a:defRPr>
            </a:lvl6pPr>
            <a:lvl7pPr marL="2139696" algn="l" defTabSz="713232" rtl="0" eaLnBrk="1" latinLnBrk="0" hangingPunct="1">
              <a:defRPr sz="1404" kern="1200">
                <a:solidFill>
                  <a:schemeClr val="lt1"/>
                </a:solidFill>
              </a:defRPr>
            </a:lvl7pPr>
            <a:lvl8pPr marL="2496312" algn="l" defTabSz="713232" rtl="0" eaLnBrk="1" latinLnBrk="0" hangingPunct="1">
              <a:defRPr sz="1404" kern="1200">
                <a:solidFill>
                  <a:schemeClr val="lt1"/>
                </a:solidFill>
              </a:defRPr>
            </a:lvl8pPr>
            <a:lvl9pPr marL="2852928" algn="l" defTabSz="713232" rtl="0" eaLnBrk="1" latinLnBrk="0" hangingPunct="1">
              <a:defRPr sz="1404" kern="1200">
                <a:solidFill>
                  <a:schemeClr val="lt1"/>
                </a:solidFill>
              </a:defRPr>
            </a:lvl9pPr>
          </a:lstStyle>
          <a:p>
            <a:pPr marL="0" marR="0" lvl="0" indent="0" algn="ctr" defTabSz="713232"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white"/>
                </a:solidFill>
                <a:effectLst/>
                <a:uLnTx/>
                <a:uFillTx/>
                <a:latin typeface="Arial"/>
                <a:ea typeface="微软雅黑"/>
                <a:cs typeface="+mn-cs"/>
              </a:rPr>
              <a:t>样本数量</a:t>
            </a:r>
            <a:endParaRPr kumimoji="0" lang="en-US" sz="2000" b="1" i="0" u="none" strike="noStrike" kern="1200" cap="none" spc="0" normalizeH="0" baseline="0" noProof="0" dirty="0">
              <a:ln>
                <a:noFill/>
              </a:ln>
              <a:solidFill>
                <a:prstClr val="white"/>
              </a:solidFill>
              <a:effectLst/>
              <a:uLnTx/>
              <a:uFillTx/>
              <a:latin typeface="Arial"/>
              <a:ea typeface="微软雅黑"/>
              <a:cs typeface="+mn-cs"/>
            </a:endParaRPr>
          </a:p>
        </p:txBody>
      </p:sp>
      <p:grpSp>
        <p:nvGrpSpPr>
          <p:cNvPr id="21" name="íṩļîďè"/>
          <p:cNvGrpSpPr/>
          <p:nvPr/>
        </p:nvGrpSpPr>
        <p:grpSpPr>
          <a:xfrm>
            <a:off x="6378722" y="3426644"/>
            <a:ext cx="2168871" cy="1278679"/>
            <a:chOff x="951590" y="3296812"/>
            <a:chExt cx="2168871" cy="1278679"/>
          </a:xfrm>
        </p:grpSpPr>
        <p:sp>
          <p:nvSpPr>
            <p:cNvPr id="23" name="íSlídê">
              <a:extLst>
                <a:ext uri="{FF2B5EF4-FFF2-40B4-BE49-F238E27FC236}">
                  <a16:creationId xmlns:a16="http://schemas.microsoft.com/office/drawing/2014/main" id="{AC321F9B-F99D-44D6-95EE-4CF3F8A760F8}"/>
                </a:ext>
              </a:extLst>
            </p:cNvPr>
            <p:cNvSpPr/>
            <p:nvPr/>
          </p:nvSpPr>
          <p:spPr bwMode="auto">
            <a:xfrm>
              <a:off x="972338" y="3720620"/>
              <a:ext cx="2148123" cy="85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3</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个城市共</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6</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组</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en-US" altLang="zh-CN" sz="11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4" name="îṥḻîḓe">
              <a:extLst>
                <a:ext uri="{FF2B5EF4-FFF2-40B4-BE49-F238E27FC236}">
                  <a16:creationId xmlns:a16="http://schemas.microsoft.com/office/drawing/2014/main" id="{AC321F9B-F99D-44D6-95EE-4CF3F8A760F8}"/>
                </a:ext>
              </a:extLst>
            </p:cNvPr>
            <p:cNvSpPr/>
            <p:nvPr/>
          </p:nvSpPr>
          <p:spPr bwMode="auto">
            <a:xfrm>
              <a:off x="951590" y="3296812"/>
              <a:ext cx="2148123" cy="423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US" altLang="zh-CN" sz="1800" b="1" i="0" u="none" strike="noStrike" kern="1200" cap="none" spc="0" normalizeH="0" baseline="0" noProof="0" dirty="0">
                  <a:ln>
                    <a:noFill/>
                  </a:ln>
                  <a:solidFill>
                    <a:prstClr val="black"/>
                  </a:solidFill>
                  <a:effectLst/>
                  <a:uLnTx/>
                  <a:uFillTx/>
                  <a:latin typeface="Arial"/>
                  <a:ea typeface="微软雅黑"/>
                  <a:cs typeface="+mn-cs"/>
                </a:rPr>
                <a:t>2</a:t>
              </a:r>
              <a:r>
                <a:rPr kumimoji="0" lang="zh-CN" altLang="en-US" sz="1800" b="1" i="0" u="none" strike="noStrike" kern="1200" cap="none" spc="0" normalizeH="0" baseline="0" noProof="0" dirty="0">
                  <a:ln>
                    <a:noFill/>
                  </a:ln>
                  <a:solidFill>
                    <a:prstClr val="black"/>
                  </a:solidFill>
                  <a:effectLst/>
                  <a:uLnTx/>
                  <a:uFillTx/>
                  <a:latin typeface="Arial"/>
                  <a:ea typeface="微软雅黑"/>
                  <a:cs typeface="+mn-cs"/>
                </a:rPr>
                <a:t>组 </a:t>
              </a:r>
              <a:r>
                <a:rPr kumimoji="0" lang="en-US" altLang="zh-CN" sz="1800" b="1" i="0" u="none" strike="noStrike" kern="1200" cap="none" spc="0" normalizeH="0" baseline="0" noProof="0" dirty="0">
                  <a:ln>
                    <a:noFill/>
                  </a:ln>
                  <a:solidFill>
                    <a:prstClr val="black"/>
                  </a:solidFill>
                  <a:effectLst/>
                  <a:uLnTx/>
                  <a:uFillTx/>
                  <a:latin typeface="Arial"/>
                  <a:ea typeface="微软雅黑"/>
                  <a:cs typeface="+mn-cs"/>
                </a:rPr>
                <a:t>/ </a:t>
              </a:r>
              <a:r>
                <a:rPr kumimoji="0" lang="zh-CN" altLang="en-US" sz="1800" b="1" i="0" u="none" strike="noStrike" kern="1200" cap="none" spc="0" normalizeH="0" baseline="0" noProof="0" dirty="0">
                  <a:ln>
                    <a:noFill/>
                  </a:ln>
                  <a:solidFill>
                    <a:prstClr val="black"/>
                  </a:solidFill>
                  <a:effectLst/>
                  <a:uLnTx/>
                  <a:uFillTx/>
                  <a:latin typeface="Arial"/>
                  <a:ea typeface="微软雅黑"/>
                  <a:cs typeface="+mn-cs"/>
                </a:rPr>
                <a:t>城市</a:t>
              </a:r>
              <a:endParaRPr kumimoji="0" lang="en-US" altLang="zh-CN" sz="1800" b="1" i="0" u="none" strike="noStrike" kern="1200" cap="none" spc="0" normalizeH="0" baseline="0" noProof="0" dirty="0">
                <a:ln>
                  <a:noFill/>
                </a:ln>
                <a:solidFill>
                  <a:prstClr val="black"/>
                </a:solidFill>
                <a:effectLst/>
                <a:uLnTx/>
                <a:uFillTx/>
                <a:latin typeface="Arial"/>
                <a:ea typeface="微软雅黑"/>
                <a:cs typeface="+mn-cs"/>
              </a:endParaRPr>
            </a:p>
          </p:txBody>
        </p:sp>
      </p:grpSp>
      <p:sp>
        <p:nvSpPr>
          <p:cNvPr id="22" name="iŝlîḓe"/>
          <p:cNvSpPr/>
          <p:nvPr/>
        </p:nvSpPr>
        <p:spPr>
          <a:xfrm>
            <a:off x="7211770" y="2917568"/>
            <a:ext cx="482026" cy="488898"/>
          </a:xfrm>
          <a:custGeom>
            <a:avLst/>
            <a:gdLst>
              <a:gd name="connsiteX0" fmla="*/ 258088 w 598959"/>
              <a:gd name="connsiteY0" fmla="*/ 92158 h 607498"/>
              <a:gd name="connsiteX1" fmla="*/ 277249 w 598959"/>
              <a:gd name="connsiteY1" fmla="*/ 111423 h 607498"/>
              <a:gd name="connsiteX2" fmla="*/ 277249 w 598959"/>
              <a:gd name="connsiteY2" fmla="*/ 338829 h 607498"/>
              <a:gd name="connsiteX3" fmla="*/ 496623 w 598959"/>
              <a:gd name="connsiteY3" fmla="*/ 338829 h 607498"/>
              <a:gd name="connsiteX4" fmla="*/ 510440 w 598959"/>
              <a:gd name="connsiteY4" fmla="*/ 344686 h 607498"/>
              <a:gd name="connsiteX5" fmla="*/ 515915 w 598959"/>
              <a:gd name="connsiteY5" fmla="*/ 358745 h 607498"/>
              <a:gd name="connsiteX6" fmla="*/ 437446 w 598959"/>
              <a:gd name="connsiteY6" fmla="*/ 534864 h 607498"/>
              <a:gd name="connsiteX7" fmla="*/ 258088 w 598959"/>
              <a:gd name="connsiteY7" fmla="*/ 607498 h 607498"/>
              <a:gd name="connsiteX8" fmla="*/ 0 w 598959"/>
              <a:gd name="connsiteY8" fmla="*/ 349763 h 607498"/>
              <a:gd name="connsiteX9" fmla="*/ 258088 w 598959"/>
              <a:gd name="connsiteY9" fmla="*/ 92158 h 607498"/>
              <a:gd name="connsiteX10" fmla="*/ 340858 w 598959"/>
              <a:gd name="connsiteY10" fmla="*/ 0 h 607498"/>
              <a:gd name="connsiteX11" fmla="*/ 598959 w 598959"/>
              <a:gd name="connsiteY11" fmla="*/ 257628 h 607498"/>
              <a:gd name="connsiteX12" fmla="*/ 598698 w 598959"/>
              <a:gd name="connsiteY12" fmla="*/ 266610 h 607498"/>
              <a:gd name="connsiteX13" fmla="*/ 579406 w 598959"/>
              <a:gd name="connsiteY13" fmla="*/ 285226 h 607498"/>
              <a:gd name="connsiteX14" fmla="*/ 340858 w 598959"/>
              <a:gd name="connsiteY14" fmla="*/ 285226 h 607498"/>
              <a:gd name="connsiteX15" fmla="*/ 321566 w 598959"/>
              <a:gd name="connsiteY15" fmla="*/ 265959 h 607498"/>
              <a:gd name="connsiteX16" fmla="*/ 321566 w 598959"/>
              <a:gd name="connsiteY16" fmla="*/ 19267 h 607498"/>
              <a:gd name="connsiteX17" fmla="*/ 340858 w 598959"/>
              <a:gd name="connsiteY17" fmla="*/ 0 h 607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98959" h="607498">
                <a:moveTo>
                  <a:pt x="258088" y="92158"/>
                </a:moveTo>
                <a:cubicBezTo>
                  <a:pt x="268646" y="92158"/>
                  <a:pt x="277249" y="100749"/>
                  <a:pt x="277249" y="111423"/>
                </a:cubicBezTo>
                <a:lnTo>
                  <a:pt x="277249" y="338829"/>
                </a:lnTo>
                <a:lnTo>
                  <a:pt x="496623" y="338829"/>
                </a:lnTo>
                <a:cubicBezTo>
                  <a:pt x="501837" y="338829"/>
                  <a:pt x="506790" y="340911"/>
                  <a:pt x="510440" y="344686"/>
                </a:cubicBezTo>
                <a:cubicBezTo>
                  <a:pt x="514090" y="348461"/>
                  <a:pt x="516045" y="353538"/>
                  <a:pt x="515915" y="358745"/>
                </a:cubicBezTo>
                <a:cubicBezTo>
                  <a:pt x="513568" y="425652"/>
                  <a:pt x="485804" y="488263"/>
                  <a:pt x="437446" y="534864"/>
                </a:cubicBezTo>
                <a:cubicBezTo>
                  <a:pt x="389087" y="581725"/>
                  <a:pt x="325347" y="607498"/>
                  <a:pt x="258088" y="607498"/>
                </a:cubicBezTo>
                <a:cubicBezTo>
                  <a:pt x="115748" y="607498"/>
                  <a:pt x="0" y="491908"/>
                  <a:pt x="0" y="349763"/>
                </a:cubicBezTo>
                <a:cubicBezTo>
                  <a:pt x="0" y="207748"/>
                  <a:pt x="115748" y="92158"/>
                  <a:pt x="258088" y="92158"/>
                </a:cubicBezTo>
                <a:close/>
                <a:moveTo>
                  <a:pt x="340858" y="0"/>
                </a:moveTo>
                <a:cubicBezTo>
                  <a:pt x="483205" y="0"/>
                  <a:pt x="598959" y="115601"/>
                  <a:pt x="598959" y="257628"/>
                </a:cubicBezTo>
                <a:cubicBezTo>
                  <a:pt x="598959" y="260361"/>
                  <a:pt x="598829" y="263225"/>
                  <a:pt x="598698" y="266610"/>
                </a:cubicBezTo>
                <a:cubicBezTo>
                  <a:pt x="598438" y="277025"/>
                  <a:pt x="589834" y="285226"/>
                  <a:pt x="579406" y="285226"/>
                </a:cubicBezTo>
                <a:lnTo>
                  <a:pt x="340858" y="285226"/>
                </a:lnTo>
                <a:cubicBezTo>
                  <a:pt x="330169" y="285226"/>
                  <a:pt x="321566" y="276634"/>
                  <a:pt x="321566" y="265959"/>
                </a:cubicBezTo>
                <a:lnTo>
                  <a:pt x="321566" y="19267"/>
                </a:lnTo>
                <a:cubicBezTo>
                  <a:pt x="321566" y="8592"/>
                  <a:pt x="330169" y="0"/>
                  <a:pt x="340858" y="0"/>
                </a:cubicBezTo>
                <a:close/>
              </a:path>
            </a:pathLst>
          </a:custGeom>
          <a:solidFill>
            <a:srgbClr val="AC802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 name="iśḷidé"/>
          <p:cNvSpPr/>
          <p:nvPr/>
        </p:nvSpPr>
        <p:spPr>
          <a:xfrm>
            <a:off x="10817217" y="5052205"/>
            <a:ext cx="701683" cy="70168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713232" rtl="0" eaLnBrk="1" latinLnBrk="0" hangingPunct="1">
              <a:defRPr sz="1404" kern="1200">
                <a:solidFill>
                  <a:schemeClr val="lt1"/>
                </a:solidFill>
              </a:defRPr>
            </a:lvl1pPr>
            <a:lvl2pPr marL="356616" algn="l" defTabSz="713232" rtl="0" eaLnBrk="1" latinLnBrk="0" hangingPunct="1">
              <a:defRPr sz="1404" kern="1200">
                <a:solidFill>
                  <a:schemeClr val="lt1"/>
                </a:solidFill>
              </a:defRPr>
            </a:lvl2pPr>
            <a:lvl3pPr marL="713232" algn="l" defTabSz="713232" rtl="0" eaLnBrk="1" latinLnBrk="0" hangingPunct="1">
              <a:defRPr sz="1404" kern="1200">
                <a:solidFill>
                  <a:schemeClr val="lt1"/>
                </a:solidFill>
              </a:defRPr>
            </a:lvl3pPr>
            <a:lvl4pPr marL="1069848" algn="l" defTabSz="713232" rtl="0" eaLnBrk="1" latinLnBrk="0" hangingPunct="1">
              <a:defRPr sz="1404" kern="1200">
                <a:solidFill>
                  <a:schemeClr val="lt1"/>
                </a:solidFill>
              </a:defRPr>
            </a:lvl4pPr>
            <a:lvl5pPr marL="1426464" algn="l" defTabSz="713232" rtl="0" eaLnBrk="1" latinLnBrk="0" hangingPunct="1">
              <a:defRPr sz="1404" kern="1200">
                <a:solidFill>
                  <a:schemeClr val="lt1"/>
                </a:solidFill>
              </a:defRPr>
            </a:lvl5pPr>
            <a:lvl6pPr marL="1783080" algn="l" defTabSz="713232" rtl="0" eaLnBrk="1" latinLnBrk="0" hangingPunct="1">
              <a:defRPr sz="1404" kern="1200">
                <a:solidFill>
                  <a:schemeClr val="lt1"/>
                </a:solidFill>
              </a:defRPr>
            </a:lvl6pPr>
            <a:lvl7pPr marL="2139696" algn="l" defTabSz="713232" rtl="0" eaLnBrk="1" latinLnBrk="0" hangingPunct="1">
              <a:defRPr sz="1404" kern="1200">
                <a:solidFill>
                  <a:schemeClr val="lt1"/>
                </a:solidFill>
              </a:defRPr>
            </a:lvl7pPr>
            <a:lvl8pPr marL="2496312" algn="l" defTabSz="713232" rtl="0" eaLnBrk="1" latinLnBrk="0" hangingPunct="1">
              <a:defRPr sz="1404" kern="1200">
                <a:solidFill>
                  <a:schemeClr val="lt1"/>
                </a:solidFill>
              </a:defRPr>
            </a:lvl8pPr>
            <a:lvl9pPr marL="2852928" algn="l" defTabSz="713232" rtl="0" eaLnBrk="1" latinLnBrk="0" hangingPunct="1">
              <a:defRPr sz="1404" kern="1200">
                <a:solidFill>
                  <a:schemeClr val="lt1"/>
                </a:solidFill>
              </a:defRPr>
            </a:lvl9pPr>
          </a:lstStyle>
          <a:p>
            <a:pPr marL="0" marR="0" lvl="0" indent="0" algn="ctr" defTabSz="71323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prstClr val="white"/>
              </a:solidFill>
              <a:effectLst/>
              <a:uLnTx/>
              <a:uFillTx/>
              <a:latin typeface="Arial"/>
              <a:ea typeface="微软雅黑"/>
              <a:cs typeface="+mn-cs"/>
            </a:endParaRPr>
          </a:p>
        </p:txBody>
      </p:sp>
      <p:sp>
        <p:nvSpPr>
          <p:cNvPr id="10" name="îṡḻïḑê"/>
          <p:cNvSpPr/>
          <p:nvPr/>
        </p:nvSpPr>
        <p:spPr>
          <a:xfrm>
            <a:off x="8813798" y="1523210"/>
            <a:ext cx="701683" cy="70168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713232" rtl="0" eaLnBrk="1" latinLnBrk="0" hangingPunct="1">
              <a:defRPr sz="1404" kern="1200">
                <a:solidFill>
                  <a:schemeClr val="lt1"/>
                </a:solidFill>
              </a:defRPr>
            </a:lvl1pPr>
            <a:lvl2pPr marL="356616" algn="l" defTabSz="713232" rtl="0" eaLnBrk="1" latinLnBrk="0" hangingPunct="1">
              <a:defRPr sz="1404" kern="1200">
                <a:solidFill>
                  <a:schemeClr val="lt1"/>
                </a:solidFill>
              </a:defRPr>
            </a:lvl2pPr>
            <a:lvl3pPr marL="713232" algn="l" defTabSz="713232" rtl="0" eaLnBrk="1" latinLnBrk="0" hangingPunct="1">
              <a:defRPr sz="1404" kern="1200">
                <a:solidFill>
                  <a:schemeClr val="lt1"/>
                </a:solidFill>
              </a:defRPr>
            </a:lvl3pPr>
            <a:lvl4pPr marL="1069848" algn="l" defTabSz="713232" rtl="0" eaLnBrk="1" latinLnBrk="0" hangingPunct="1">
              <a:defRPr sz="1404" kern="1200">
                <a:solidFill>
                  <a:schemeClr val="lt1"/>
                </a:solidFill>
              </a:defRPr>
            </a:lvl4pPr>
            <a:lvl5pPr marL="1426464" algn="l" defTabSz="713232" rtl="0" eaLnBrk="1" latinLnBrk="0" hangingPunct="1">
              <a:defRPr sz="1404" kern="1200">
                <a:solidFill>
                  <a:schemeClr val="lt1"/>
                </a:solidFill>
              </a:defRPr>
            </a:lvl5pPr>
            <a:lvl6pPr marL="1783080" algn="l" defTabSz="713232" rtl="0" eaLnBrk="1" latinLnBrk="0" hangingPunct="1">
              <a:defRPr sz="1404" kern="1200">
                <a:solidFill>
                  <a:schemeClr val="lt1"/>
                </a:solidFill>
              </a:defRPr>
            </a:lvl6pPr>
            <a:lvl7pPr marL="2139696" algn="l" defTabSz="713232" rtl="0" eaLnBrk="1" latinLnBrk="0" hangingPunct="1">
              <a:defRPr sz="1404" kern="1200">
                <a:solidFill>
                  <a:schemeClr val="lt1"/>
                </a:solidFill>
              </a:defRPr>
            </a:lvl7pPr>
            <a:lvl8pPr marL="2496312" algn="l" defTabSz="713232" rtl="0" eaLnBrk="1" latinLnBrk="0" hangingPunct="1">
              <a:defRPr sz="1404" kern="1200">
                <a:solidFill>
                  <a:schemeClr val="lt1"/>
                </a:solidFill>
              </a:defRPr>
            </a:lvl8pPr>
            <a:lvl9pPr marL="2852928" algn="l" defTabSz="713232" rtl="0" eaLnBrk="1" latinLnBrk="0" hangingPunct="1">
              <a:defRPr sz="1404" kern="1200">
                <a:solidFill>
                  <a:schemeClr val="lt1"/>
                </a:solidFill>
              </a:defRPr>
            </a:lvl9pPr>
          </a:lstStyle>
          <a:p>
            <a:pPr marL="0" marR="0" lvl="0" indent="0" algn="ctr" defTabSz="71323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prstClr val="white"/>
              </a:solidFill>
              <a:effectLst/>
              <a:uLnTx/>
              <a:uFillTx/>
              <a:latin typeface="Arial"/>
              <a:ea typeface="微软雅黑"/>
              <a:cs typeface="+mn-cs"/>
            </a:endParaRPr>
          </a:p>
        </p:txBody>
      </p:sp>
      <p:sp>
        <p:nvSpPr>
          <p:cNvPr id="11" name="ïṧľídè"/>
          <p:cNvSpPr/>
          <p:nvPr/>
        </p:nvSpPr>
        <p:spPr>
          <a:xfrm flipH="1">
            <a:off x="8951507" y="1658184"/>
            <a:ext cx="2429685" cy="3960731"/>
          </a:xfrm>
          <a:prstGeom prst="round2DiagRect">
            <a:avLst>
              <a:gd name="adj1" fmla="val 2306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713232" rtl="0" eaLnBrk="1" latinLnBrk="0" hangingPunct="1">
              <a:defRPr sz="1404" kern="1200">
                <a:solidFill>
                  <a:schemeClr val="lt1"/>
                </a:solidFill>
              </a:defRPr>
            </a:lvl1pPr>
            <a:lvl2pPr marL="356616" algn="l" defTabSz="713232" rtl="0" eaLnBrk="1" latinLnBrk="0" hangingPunct="1">
              <a:defRPr sz="1404" kern="1200">
                <a:solidFill>
                  <a:schemeClr val="lt1"/>
                </a:solidFill>
              </a:defRPr>
            </a:lvl2pPr>
            <a:lvl3pPr marL="713232" algn="l" defTabSz="713232" rtl="0" eaLnBrk="1" latinLnBrk="0" hangingPunct="1">
              <a:defRPr sz="1404" kern="1200">
                <a:solidFill>
                  <a:schemeClr val="lt1"/>
                </a:solidFill>
              </a:defRPr>
            </a:lvl3pPr>
            <a:lvl4pPr marL="1069848" algn="l" defTabSz="713232" rtl="0" eaLnBrk="1" latinLnBrk="0" hangingPunct="1">
              <a:defRPr sz="1404" kern="1200">
                <a:solidFill>
                  <a:schemeClr val="lt1"/>
                </a:solidFill>
              </a:defRPr>
            </a:lvl4pPr>
            <a:lvl5pPr marL="1426464" algn="l" defTabSz="713232" rtl="0" eaLnBrk="1" latinLnBrk="0" hangingPunct="1">
              <a:defRPr sz="1404" kern="1200">
                <a:solidFill>
                  <a:schemeClr val="lt1"/>
                </a:solidFill>
              </a:defRPr>
            </a:lvl5pPr>
            <a:lvl6pPr marL="1783080" algn="l" defTabSz="713232" rtl="0" eaLnBrk="1" latinLnBrk="0" hangingPunct="1">
              <a:defRPr sz="1404" kern="1200">
                <a:solidFill>
                  <a:schemeClr val="lt1"/>
                </a:solidFill>
              </a:defRPr>
            </a:lvl6pPr>
            <a:lvl7pPr marL="2139696" algn="l" defTabSz="713232" rtl="0" eaLnBrk="1" latinLnBrk="0" hangingPunct="1">
              <a:defRPr sz="1404" kern="1200">
                <a:solidFill>
                  <a:schemeClr val="lt1"/>
                </a:solidFill>
              </a:defRPr>
            </a:lvl7pPr>
            <a:lvl8pPr marL="2496312" algn="l" defTabSz="713232" rtl="0" eaLnBrk="1" latinLnBrk="0" hangingPunct="1">
              <a:defRPr sz="1404" kern="1200">
                <a:solidFill>
                  <a:schemeClr val="lt1"/>
                </a:solidFill>
              </a:defRPr>
            </a:lvl8pPr>
            <a:lvl9pPr marL="2852928" algn="l" defTabSz="713232" rtl="0" eaLnBrk="1" latinLnBrk="0" hangingPunct="1">
              <a:defRPr sz="1404" kern="1200">
                <a:solidFill>
                  <a:schemeClr val="lt1"/>
                </a:solidFill>
              </a:defRPr>
            </a:lvl9pPr>
          </a:lstStyle>
          <a:p>
            <a:pPr marL="0" marR="0" lvl="0" indent="0" algn="ctr" defTabSz="71323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prstClr val="white"/>
              </a:solidFill>
              <a:effectLst/>
              <a:uLnTx/>
              <a:uFillTx/>
              <a:latin typeface="Arial"/>
              <a:ea typeface="微软雅黑"/>
              <a:cs typeface="+mn-cs"/>
            </a:endParaRPr>
          </a:p>
        </p:txBody>
      </p:sp>
      <p:sp>
        <p:nvSpPr>
          <p:cNvPr id="12" name="ï$ľïde"/>
          <p:cNvSpPr/>
          <p:nvPr/>
        </p:nvSpPr>
        <p:spPr>
          <a:xfrm>
            <a:off x="9091050" y="2089884"/>
            <a:ext cx="2150598" cy="630200"/>
          </a:xfrm>
          <a:prstGeom prst="roundRect">
            <a:avLst>
              <a:gd name="adj" fmla="val 28758"/>
            </a:avLst>
          </a:prstGeom>
          <a:solidFill>
            <a:schemeClr val="accent4"/>
          </a:solidFill>
          <a:ln w="222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713232" rtl="0" eaLnBrk="1" latinLnBrk="0" hangingPunct="1">
              <a:defRPr sz="1404" kern="1200">
                <a:solidFill>
                  <a:schemeClr val="lt1"/>
                </a:solidFill>
              </a:defRPr>
            </a:lvl1pPr>
            <a:lvl2pPr marL="356616" algn="l" defTabSz="713232" rtl="0" eaLnBrk="1" latinLnBrk="0" hangingPunct="1">
              <a:defRPr sz="1404" kern="1200">
                <a:solidFill>
                  <a:schemeClr val="lt1"/>
                </a:solidFill>
              </a:defRPr>
            </a:lvl2pPr>
            <a:lvl3pPr marL="713232" algn="l" defTabSz="713232" rtl="0" eaLnBrk="1" latinLnBrk="0" hangingPunct="1">
              <a:defRPr sz="1404" kern="1200">
                <a:solidFill>
                  <a:schemeClr val="lt1"/>
                </a:solidFill>
              </a:defRPr>
            </a:lvl3pPr>
            <a:lvl4pPr marL="1069848" algn="l" defTabSz="713232" rtl="0" eaLnBrk="1" latinLnBrk="0" hangingPunct="1">
              <a:defRPr sz="1404" kern="1200">
                <a:solidFill>
                  <a:schemeClr val="lt1"/>
                </a:solidFill>
              </a:defRPr>
            </a:lvl4pPr>
            <a:lvl5pPr marL="1426464" algn="l" defTabSz="713232" rtl="0" eaLnBrk="1" latinLnBrk="0" hangingPunct="1">
              <a:defRPr sz="1404" kern="1200">
                <a:solidFill>
                  <a:schemeClr val="lt1"/>
                </a:solidFill>
              </a:defRPr>
            </a:lvl5pPr>
            <a:lvl6pPr marL="1783080" algn="l" defTabSz="713232" rtl="0" eaLnBrk="1" latinLnBrk="0" hangingPunct="1">
              <a:defRPr sz="1404" kern="1200">
                <a:solidFill>
                  <a:schemeClr val="lt1"/>
                </a:solidFill>
              </a:defRPr>
            </a:lvl6pPr>
            <a:lvl7pPr marL="2139696" algn="l" defTabSz="713232" rtl="0" eaLnBrk="1" latinLnBrk="0" hangingPunct="1">
              <a:defRPr sz="1404" kern="1200">
                <a:solidFill>
                  <a:schemeClr val="lt1"/>
                </a:solidFill>
              </a:defRPr>
            </a:lvl7pPr>
            <a:lvl8pPr marL="2496312" algn="l" defTabSz="713232" rtl="0" eaLnBrk="1" latinLnBrk="0" hangingPunct="1">
              <a:defRPr sz="1404" kern="1200">
                <a:solidFill>
                  <a:schemeClr val="lt1"/>
                </a:solidFill>
              </a:defRPr>
            </a:lvl8pPr>
            <a:lvl9pPr marL="2852928" algn="l" defTabSz="713232" rtl="0" eaLnBrk="1" latinLnBrk="0" hangingPunct="1">
              <a:defRPr sz="1404" kern="1200">
                <a:solidFill>
                  <a:schemeClr val="lt1"/>
                </a:solidFill>
              </a:defRPr>
            </a:lvl9pPr>
          </a:lstStyle>
          <a:p>
            <a:pPr marL="0" marR="0" lvl="0" indent="0" algn="ctr" defTabSz="713232"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white"/>
                </a:solidFill>
                <a:effectLst/>
                <a:uLnTx/>
                <a:uFillTx/>
                <a:latin typeface="Arial"/>
                <a:ea typeface="微软雅黑"/>
                <a:cs typeface="+mn-cs"/>
              </a:rPr>
              <a:t>样本构成</a:t>
            </a:r>
            <a:endParaRPr kumimoji="0" lang="en-US" sz="2000" b="1" i="0" u="none" strike="noStrike" kern="1200" cap="none" spc="0" normalizeH="0" baseline="0" noProof="0" dirty="0">
              <a:ln>
                <a:noFill/>
              </a:ln>
              <a:solidFill>
                <a:prstClr val="white"/>
              </a:solidFill>
              <a:effectLst/>
              <a:uLnTx/>
              <a:uFillTx/>
              <a:latin typeface="Arial"/>
              <a:ea typeface="微软雅黑"/>
              <a:cs typeface="+mn-cs"/>
            </a:endParaRPr>
          </a:p>
        </p:txBody>
      </p:sp>
      <p:grpSp>
        <p:nvGrpSpPr>
          <p:cNvPr id="13" name="ï$lïḋè"/>
          <p:cNvGrpSpPr/>
          <p:nvPr/>
        </p:nvGrpSpPr>
        <p:grpSpPr>
          <a:xfrm>
            <a:off x="9092288" y="3379351"/>
            <a:ext cx="2148123" cy="1667711"/>
            <a:chOff x="951590" y="3249519"/>
            <a:chExt cx="2148123" cy="1667711"/>
          </a:xfrm>
        </p:grpSpPr>
        <p:sp>
          <p:nvSpPr>
            <p:cNvPr id="15" name="î$ḻïḋé">
              <a:extLst>
                <a:ext uri="{FF2B5EF4-FFF2-40B4-BE49-F238E27FC236}">
                  <a16:creationId xmlns:a16="http://schemas.microsoft.com/office/drawing/2014/main" id="{AC321F9B-F99D-44D6-95EE-4CF3F8A760F8}"/>
                </a:ext>
              </a:extLst>
            </p:cNvPr>
            <p:cNvSpPr/>
            <p:nvPr/>
          </p:nvSpPr>
          <p:spPr bwMode="auto">
            <a:xfrm>
              <a:off x="951590" y="4062359"/>
              <a:ext cx="2148123" cy="85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en-US" altLang="zh-CN" sz="11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6" name="iŝľïḓê">
              <a:extLst>
                <a:ext uri="{FF2B5EF4-FFF2-40B4-BE49-F238E27FC236}">
                  <a16:creationId xmlns:a16="http://schemas.microsoft.com/office/drawing/2014/main" id="{AC321F9B-F99D-44D6-95EE-4CF3F8A760F8}"/>
                </a:ext>
              </a:extLst>
            </p:cNvPr>
            <p:cNvSpPr/>
            <p:nvPr/>
          </p:nvSpPr>
          <p:spPr bwMode="auto">
            <a:xfrm>
              <a:off x="951590" y="3249519"/>
              <a:ext cx="2148123" cy="72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US" altLang="zh-CN" sz="1600" b="1" i="0" u="none" strike="noStrike" kern="1200" cap="none" spc="0" normalizeH="0" baseline="0" noProof="0" dirty="0">
                  <a:ln>
                    <a:noFill/>
                  </a:ln>
                  <a:solidFill>
                    <a:prstClr val="black"/>
                  </a:solidFill>
                  <a:effectLst/>
                  <a:uLnTx/>
                  <a:uFillTx/>
                  <a:latin typeface="Arial"/>
                  <a:ea typeface="微软雅黑"/>
                  <a:cs typeface="+mn-cs"/>
                </a:rPr>
                <a:t>0-18</a:t>
              </a:r>
              <a:r>
                <a:rPr kumimoji="0" lang="zh-CN" altLang="en-US" sz="1600" b="1" i="0" u="none" strike="noStrike" kern="1200" cap="none" spc="0" normalizeH="0" baseline="0" noProof="0" dirty="0">
                  <a:ln>
                    <a:noFill/>
                  </a:ln>
                  <a:solidFill>
                    <a:prstClr val="black"/>
                  </a:solidFill>
                  <a:effectLst/>
                  <a:uLnTx/>
                  <a:uFillTx/>
                  <a:latin typeface="Arial"/>
                  <a:ea typeface="微软雅黑"/>
                  <a:cs typeface="+mn-cs"/>
                </a:rPr>
                <a:t>个月宝宝妈妈组</a:t>
              </a:r>
              <a:endParaRPr kumimoji="0" lang="en-US" altLang="zh-CN" sz="1600" b="1"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US" altLang="zh-CN" sz="1600" b="1" i="0" u="none" strike="noStrike" kern="1200" cap="none" spc="0" normalizeH="0" baseline="0" noProof="0" dirty="0">
                  <a:ln>
                    <a:noFill/>
                  </a:ln>
                  <a:solidFill>
                    <a:prstClr val="black"/>
                  </a:solidFill>
                  <a:effectLst/>
                  <a:uLnTx/>
                  <a:uFillTx/>
                  <a:latin typeface="Arial"/>
                  <a:ea typeface="微软雅黑"/>
                  <a:cs typeface="+mn-cs"/>
                </a:rPr>
                <a:t>19-36</a:t>
              </a:r>
              <a:r>
                <a:rPr kumimoji="0" lang="zh-CN" altLang="en-US" sz="1600" b="1" i="0" u="none" strike="noStrike" kern="1200" cap="none" spc="0" normalizeH="0" baseline="0" noProof="0" dirty="0">
                  <a:ln>
                    <a:noFill/>
                  </a:ln>
                  <a:solidFill>
                    <a:prstClr val="black"/>
                  </a:solidFill>
                  <a:effectLst/>
                  <a:uLnTx/>
                  <a:uFillTx/>
                  <a:latin typeface="Arial"/>
                  <a:ea typeface="微软雅黑"/>
                  <a:cs typeface="+mn-cs"/>
                </a:rPr>
                <a:t>个月宝宝妈妈组</a:t>
              </a:r>
              <a:endParaRPr kumimoji="0" lang="en-US" altLang="zh-CN" sz="1600" b="1" i="0" u="none" strike="noStrike" kern="1200" cap="none" spc="0" normalizeH="0" baseline="0" noProof="0" dirty="0">
                <a:ln>
                  <a:noFill/>
                </a:ln>
                <a:solidFill>
                  <a:prstClr val="black"/>
                </a:solidFill>
                <a:effectLst/>
                <a:uLnTx/>
                <a:uFillTx/>
                <a:latin typeface="Arial"/>
                <a:ea typeface="微软雅黑"/>
                <a:cs typeface="+mn-cs"/>
              </a:endParaRPr>
            </a:p>
          </p:txBody>
        </p:sp>
      </p:grpSp>
      <p:sp>
        <p:nvSpPr>
          <p:cNvPr id="14" name="iSḻîḑê"/>
          <p:cNvSpPr/>
          <p:nvPr/>
        </p:nvSpPr>
        <p:spPr>
          <a:xfrm>
            <a:off x="9921900" y="2879856"/>
            <a:ext cx="488898" cy="428590"/>
          </a:xfrm>
          <a:custGeom>
            <a:avLst/>
            <a:gdLst>
              <a:gd name="connsiteX0" fmla="*/ 272016 w 605462"/>
              <a:gd name="connsiteY0" fmla="*/ 325451 h 530775"/>
              <a:gd name="connsiteX1" fmla="*/ 392662 w 605462"/>
              <a:gd name="connsiteY1" fmla="*/ 325451 h 530775"/>
              <a:gd name="connsiteX2" fmla="*/ 401566 w 605462"/>
              <a:gd name="connsiteY2" fmla="*/ 334339 h 530775"/>
              <a:gd name="connsiteX3" fmla="*/ 401566 w 605462"/>
              <a:gd name="connsiteY3" fmla="*/ 521887 h 530775"/>
              <a:gd name="connsiteX4" fmla="*/ 392662 w 605462"/>
              <a:gd name="connsiteY4" fmla="*/ 530775 h 530775"/>
              <a:gd name="connsiteX5" fmla="*/ 272016 w 605462"/>
              <a:gd name="connsiteY5" fmla="*/ 530775 h 530775"/>
              <a:gd name="connsiteX6" fmla="*/ 263112 w 605462"/>
              <a:gd name="connsiteY6" fmla="*/ 521887 h 530775"/>
              <a:gd name="connsiteX7" fmla="*/ 263112 w 605462"/>
              <a:gd name="connsiteY7" fmla="*/ 334339 h 530775"/>
              <a:gd name="connsiteX8" fmla="*/ 272016 w 605462"/>
              <a:gd name="connsiteY8" fmla="*/ 325451 h 530775"/>
              <a:gd name="connsiteX9" fmla="*/ 146937 w 605462"/>
              <a:gd name="connsiteY9" fmla="*/ 244079 h 530775"/>
              <a:gd name="connsiteX10" fmla="*/ 158067 w 605462"/>
              <a:gd name="connsiteY10" fmla="*/ 244079 h 530775"/>
              <a:gd name="connsiteX11" fmla="*/ 185669 w 605462"/>
              <a:gd name="connsiteY11" fmla="*/ 254302 h 530775"/>
              <a:gd name="connsiteX12" fmla="*/ 185669 w 605462"/>
              <a:gd name="connsiteY12" fmla="*/ 521885 h 530775"/>
              <a:gd name="connsiteX13" fmla="*/ 176765 w 605462"/>
              <a:gd name="connsiteY13" fmla="*/ 530775 h 530775"/>
              <a:gd name="connsiteX14" fmla="*/ 56119 w 605462"/>
              <a:gd name="connsiteY14" fmla="*/ 530775 h 530775"/>
              <a:gd name="connsiteX15" fmla="*/ 47215 w 605462"/>
              <a:gd name="connsiteY15" fmla="*/ 521885 h 530775"/>
              <a:gd name="connsiteX16" fmla="*/ 47215 w 605462"/>
              <a:gd name="connsiteY16" fmla="*/ 347645 h 530775"/>
              <a:gd name="connsiteX17" fmla="*/ 546259 w 605462"/>
              <a:gd name="connsiteY17" fmla="*/ 115627 h 530775"/>
              <a:gd name="connsiteX18" fmla="*/ 568070 w 605462"/>
              <a:gd name="connsiteY18" fmla="*/ 134295 h 530775"/>
              <a:gd name="connsiteX19" fmla="*/ 588992 w 605462"/>
              <a:gd name="connsiteY19" fmla="*/ 141407 h 530775"/>
              <a:gd name="connsiteX20" fmla="*/ 603681 w 605462"/>
              <a:gd name="connsiteY20" fmla="*/ 137851 h 530775"/>
              <a:gd name="connsiteX21" fmla="*/ 605462 w 605462"/>
              <a:gd name="connsiteY21" fmla="*/ 136962 h 530775"/>
              <a:gd name="connsiteX22" fmla="*/ 605462 w 605462"/>
              <a:gd name="connsiteY22" fmla="*/ 521885 h 530775"/>
              <a:gd name="connsiteX23" fmla="*/ 596559 w 605462"/>
              <a:gd name="connsiteY23" fmla="*/ 530775 h 530775"/>
              <a:gd name="connsiteX24" fmla="*/ 475482 w 605462"/>
              <a:gd name="connsiteY24" fmla="*/ 530775 h 530775"/>
              <a:gd name="connsiteX25" fmla="*/ 466579 w 605462"/>
              <a:gd name="connsiteY25" fmla="*/ 521885 h 530775"/>
              <a:gd name="connsiteX26" fmla="*/ 466579 w 605462"/>
              <a:gd name="connsiteY26" fmla="*/ 202301 h 530775"/>
              <a:gd name="connsiteX27" fmla="*/ 582759 w 605462"/>
              <a:gd name="connsiteY27" fmla="*/ 49 h 530775"/>
              <a:gd name="connsiteX28" fmla="*/ 589882 w 605462"/>
              <a:gd name="connsiteY28" fmla="*/ 5828 h 530775"/>
              <a:gd name="connsiteX29" fmla="*/ 599230 w 605462"/>
              <a:gd name="connsiteY29" fmla="*/ 109840 h 530775"/>
              <a:gd name="connsiteX30" fmla="*/ 595669 w 605462"/>
              <a:gd name="connsiteY30" fmla="*/ 116063 h 530775"/>
              <a:gd name="connsiteX31" fmla="*/ 588101 w 605462"/>
              <a:gd name="connsiteY31" fmla="*/ 115618 h 530775"/>
              <a:gd name="connsiteX32" fmla="*/ 545367 w 605462"/>
              <a:gd name="connsiteY32" fmla="*/ 79614 h 530775"/>
              <a:gd name="connsiteX33" fmla="*/ 362410 w 605462"/>
              <a:gd name="connsiteY33" fmla="*/ 279193 h 530775"/>
              <a:gd name="connsiteX34" fmla="*/ 343268 w 605462"/>
              <a:gd name="connsiteY34" fmla="*/ 283638 h 530775"/>
              <a:gd name="connsiteX35" fmla="*/ 144286 w 605462"/>
              <a:gd name="connsiteY35" fmla="*/ 210740 h 530775"/>
              <a:gd name="connsiteX36" fmla="*/ 30773 w 605462"/>
              <a:gd name="connsiteY36" fmla="*/ 328976 h 530775"/>
              <a:gd name="connsiteX37" fmla="*/ 17864 w 605462"/>
              <a:gd name="connsiteY37" fmla="*/ 334310 h 530775"/>
              <a:gd name="connsiteX38" fmla="*/ 5399 w 605462"/>
              <a:gd name="connsiteY38" fmla="*/ 329421 h 530775"/>
              <a:gd name="connsiteX39" fmla="*/ 4954 w 605462"/>
              <a:gd name="connsiteY39" fmla="*/ 304084 h 530775"/>
              <a:gd name="connsiteX40" fmla="*/ 126480 w 605462"/>
              <a:gd name="connsiteY40" fmla="*/ 177848 h 530775"/>
              <a:gd name="connsiteX41" fmla="*/ 145622 w 605462"/>
              <a:gd name="connsiteY41" fmla="*/ 173403 h 530775"/>
              <a:gd name="connsiteX42" fmla="*/ 344159 w 605462"/>
              <a:gd name="connsiteY42" fmla="*/ 246300 h 530775"/>
              <a:gd name="connsiteX43" fmla="*/ 518212 w 605462"/>
              <a:gd name="connsiteY43" fmla="*/ 56945 h 530775"/>
              <a:gd name="connsiteX44" fmla="*/ 475033 w 605462"/>
              <a:gd name="connsiteY44" fmla="*/ 20941 h 530775"/>
              <a:gd name="connsiteX45" fmla="*/ 472807 w 605462"/>
              <a:gd name="connsiteY45" fmla="*/ 16496 h 530775"/>
              <a:gd name="connsiteX46" fmla="*/ 473252 w 605462"/>
              <a:gd name="connsiteY46" fmla="*/ 13829 h 530775"/>
              <a:gd name="connsiteX47" fmla="*/ 479039 w 605462"/>
              <a:gd name="connsiteY47" fmla="*/ 9384 h 530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5462" h="530775">
                <a:moveTo>
                  <a:pt x="272016" y="325451"/>
                </a:moveTo>
                <a:lnTo>
                  <a:pt x="392662" y="325451"/>
                </a:lnTo>
                <a:cubicBezTo>
                  <a:pt x="397559" y="325451"/>
                  <a:pt x="401566" y="329451"/>
                  <a:pt x="401566" y="334339"/>
                </a:cubicBezTo>
                <a:lnTo>
                  <a:pt x="401566" y="521887"/>
                </a:lnTo>
                <a:cubicBezTo>
                  <a:pt x="401566" y="526775"/>
                  <a:pt x="397559" y="530775"/>
                  <a:pt x="392662" y="530775"/>
                </a:cubicBezTo>
                <a:lnTo>
                  <a:pt x="272016" y="530775"/>
                </a:lnTo>
                <a:cubicBezTo>
                  <a:pt x="267119" y="530775"/>
                  <a:pt x="263112" y="526775"/>
                  <a:pt x="263112" y="521887"/>
                </a:cubicBezTo>
                <a:lnTo>
                  <a:pt x="263112" y="334339"/>
                </a:lnTo>
                <a:cubicBezTo>
                  <a:pt x="263112" y="329451"/>
                  <a:pt x="267119" y="325451"/>
                  <a:pt x="272016" y="325451"/>
                </a:cubicBezTo>
                <a:close/>
                <a:moveTo>
                  <a:pt x="146937" y="244079"/>
                </a:moveTo>
                <a:lnTo>
                  <a:pt x="158067" y="244079"/>
                </a:lnTo>
                <a:lnTo>
                  <a:pt x="185669" y="254302"/>
                </a:lnTo>
                <a:lnTo>
                  <a:pt x="185669" y="521885"/>
                </a:lnTo>
                <a:cubicBezTo>
                  <a:pt x="185669" y="526775"/>
                  <a:pt x="181662" y="530775"/>
                  <a:pt x="176765" y="530775"/>
                </a:cubicBezTo>
                <a:lnTo>
                  <a:pt x="56119" y="530775"/>
                </a:lnTo>
                <a:cubicBezTo>
                  <a:pt x="51222" y="530775"/>
                  <a:pt x="47215" y="526775"/>
                  <a:pt x="47215" y="521885"/>
                </a:cubicBezTo>
                <a:lnTo>
                  <a:pt x="47215" y="347645"/>
                </a:lnTo>
                <a:close/>
                <a:moveTo>
                  <a:pt x="546259" y="115627"/>
                </a:moveTo>
                <a:lnTo>
                  <a:pt x="568070" y="134295"/>
                </a:lnTo>
                <a:cubicBezTo>
                  <a:pt x="573857" y="138740"/>
                  <a:pt x="581425" y="141407"/>
                  <a:pt x="588992" y="141407"/>
                </a:cubicBezTo>
                <a:cubicBezTo>
                  <a:pt x="593888" y="141407"/>
                  <a:pt x="599230" y="140518"/>
                  <a:pt x="603681" y="137851"/>
                </a:cubicBezTo>
                <a:cubicBezTo>
                  <a:pt x="604127" y="137851"/>
                  <a:pt x="604572" y="137407"/>
                  <a:pt x="605462" y="136962"/>
                </a:cubicBezTo>
                <a:lnTo>
                  <a:pt x="605462" y="521885"/>
                </a:lnTo>
                <a:cubicBezTo>
                  <a:pt x="605462" y="526775"/>
                  <a:pt x="601456" y="530775"/>
                  <a:pt x="596559" y="530775"/>
                </a:cubicBezTo>
                <a:lnTo>
                  <a:pt x="475482" y="530775"/>
                </a:lnTo>
                <a:cubicBezTo>
                  <a:pt x="470585" y="530775"/>
                  <a:pt x="466579" y="526775"/>
                  <a:pt x="466579" y="521885"/>
                </a:cubicBezTo>
                <a:lnTo>
                  <a:pt x="466579" y="202301"/>
                </a:lnTo>
                <a:close/>
                <a:moveTo>
                  <a:pt x="582759" y="49"/>
                </a:moveTo>
                <a:cubicBezTo>
                  <a:pt x="586320" y="-395"/>
                  <a:pt x="589882" y="2272"/>
                  <a:pt x="589882" y="5828"/>
                </a:cubicBezTo>
                <a:lnTo>
                  <a:pt x="599230" y="109840"/>
                </a:lnTo>
                <a:cubicBezTo>
                  <a:pt x="599675" y="112507"/>
                  <a:pt x="597894" y="115174"/>
                  <a:pt x="595669" y="116063"/>
                </a:cubicBezTo>
                <a:cubicBezTo>
                  <a:pt x="593443" y="117396"/>
                  <a:pt x="590327" y="117396"/>
                  <a:pt x="588101" y="115618"/>
                </a:cubicBezTo>
                <a:lnTo>
                  <a:pt x="545367" y="79614"/>
                </a:lnTo>
                <a:lnTo>
                  <a:pt x="362410" y="279193"/>
                </a:lnTo>
                <a:cubicBezTo>
                  <a:pt x="357513" y="284527"/>
                  <a:pt x="349946" y="286305"/>
                  <a:pt x="343268" y="283638"/>
                </a:cubicBezTo>
                <a:lnTo>
                  <a:pt x="144286" y="210740"/>
                </a:lnTo>
                <a:lnTo>
                  <a:pt x="30773" y="328976"/>
                </a:lnTo>
                <a:cubicBezTo>
                  <a:pt x="27212" y="332532"/>
                  <a:pt x="22760" y="334310"/>
                  <a:pt x="17864" y="334310"/>
                </a:cubicBezTo>
                <a:cubicBezTo>
                  <a:pt x="13412" y="334310"/>
                  <a:pt x="8961" y="332532"/>
                  <a:pt x="5399" y="329421"/>
                </a:cubicBezTo>
                <a:cubicBezTo>
                  <a:pt x="-1723" y="322309"/>
                  <a:pt x="-1723" y="311196"/>
                  <a:pt x="4954" y="304084"/>
                </a:cubicBezTo>
                <a:lnTo>
                  <a:pt x="126480" y="177848"/>
                </a:lnTo>
                <a:cubicBezTo>
                  <a:pt x="131377" y="172514"/>
                  <a:pt x="138944" y="170736"/>
                  <a:pt x="145622" y="173403"/>
                </a:cubicBezTo>
                <a:lnTo>
                  <a:pt x="344159" y="246300"/>
                </a:lnTo>
                <a:lnTo>
                  <a:pt x="518212" y="56945"/>
                </a:lnTo>
                <a:lnTo>
                  <a:pt x="475033" y="20941"/>
                </a:lnTo>
                <a:cubicBezTo>
                  <a:pt x="473697" y="20052"/>
                  <a:pt x="472807" y="18274"/>
                  <a:pt x="472807" y="16496"/>
                </a:cubicBezTo>
                <a:cubicBezTo>
                  <a:pt x="472807" y="15607"/>
                  <a:pt x="472807" y="14718"/>
                  <a:pt x="473252" y="13829"/>
                </a:cubicBezTo>
                <a:cubicBezTo>
                  <a:pt x="473697" y="11162"/>
                  <a:pt x="476368" y="9384"/>
                  <a:pt x="479039" y="9384"/>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7" name="coordinate-route_81493"/>
          <p:cNvSpPr>
            <a:spLocks noChangeAspect="1"/>
          </p:cNvSpPr>
          <p:nvPr/>
        </p:nvSpPr>
        <p:spPr bwMode="auto">
          <a:xfrm>
            <a:off x="4467710" y="2879856"/>
            <a:ext cx="543014" cy="524850"/>
          </a:xfrm>
          <a:custGeom>
            <a:avLst/>
            <a:gdLst>
              <a:gd name="connsiteX0" fmla="*/ 572480 w 605451"/>
              <a:gd name="connsiteY0" fmla="*/ 244663 h 585199"/>
              <a:gd name="connsiteX1" fmla="*/ 481196 w 605451"/>
              <a:gd name="connsiteY1" fmla="*/ 273825 h 585199"/>
              <a:gd name="connsiteX2" fmla="*/ 481196 w 605451"/>
              <a:gd name="connsiteY2" fmla="*/ 546160 h 585199"/>
              <a:gd name="connsiteX3" fmla="*/ 572480 w 605451"/>
              <a:gd name="connsiteY3" fmla="*/ 516998 h 585199"/>
              <a:gd name="connsiteX4" fmla="*/ 32971 w 605451"/>
              <a:gd name="connsiteY4" fmla="*/ 228483 h 585199"/>
              <a:gd name="connsiteX5" fmla="*/ 32971 w 605451"/>
              <a:gd name="connsiteY5" fmla="*/ 499218 h 585199"/>
              <a:gd name="connsiteX6" fmla="*/ 124255 w 605451"/>
              <a:gd name="connsiteY6" fmla="*/ 540610 h 585199"/>
              <a:gd name="connsiteX7" fmla="*/ 124255 w 605451"/>
              <a:gd name="connsiteY7" fmla="*/ 269780 h 585199"/>
              <a:gd name="connsiteX8" fmla="*/ 23268 w 605451"/>
              <a:gd name="connsiteY8" fmla="*/ 187939 h 585199"/>
              <a:gd name="connsiteX9" fmla="*/ 125009 w 605451"/>
              <a:gd name="connsiteY9" fmla="*/ 234033 h 585199"/>
              <a:gd name="connsiteX10" fmla="*/ 137350 w 605451"/>
              <a:gd name="connsiteY10" fmla="*/ 259244 h 585199"/>
              <a:gd name="connsiteX11" fmla="*/ 157227 w 605451"/>
              <a:gd name="connsiteY11" fmla="*/ 293486 h 585199"/>
              <a:gd name="connsiteX12" fmla="*/ 157227 w 605451"/>
              <a:gd name="connsiteY12" fmla="*/ 539951 h 585199"/>
              <a:gd name="connsiteX13" fmla="*/ 286852 w 605451"/>
              <a:gd name="connsiteY13" fmla="*/ 477770 h 585199"/>
              <a:gd name="connsiteX14" fmla="*/ 286852 w 605451"/>
              <a:gd name="connsiteY14" fmla="*/ 367990 h 585199"/>
              <a:gd name="connsiteX15" fmla="*/ 319824 w 605451"/>
              <a:gd name="connsiteY15" fmla="*/ 334971 h 585199"/>
              <a:gd name="connsiteX16" fmla="*/ 319824 w 605451"/>
              <a:gd name="connsiteY16" fmla="*/ 477959 h 585199"/>
              <a:gd name="connsiteX17" fmla="*/ 448224 w 605451"/>
              <a:gd name="connsiteY17" fmla="*/ 542021 h 585199"/>
              <a:gd name="connsiteX18" fmla="*/ 448224 w 605451"/>
              <a:gd name="connsiteY18" fmla="*/ 271944 h 585199"/>
              <a:gd name="connsiteX19" fmla="*/ 379644 w 605451"/>
              <a:gd name="connsiteY19" fmla="*/ 237702 h 585199"/>
              <a:gd name="connsiteX20" fmla="*/ 392173 w 605451"/>
              <a:gd name="connsiteY20" fmla="*/ 207129 h 585199"/>
              <a:gd name="connsiteX21" fmla="*/ 466123 w 605451"/>
              <a:gd name="connsiteY21" fmla="*/ 244005 h 585199"/>
              <a:gd name="connsiteX22" fmla="*/ 583973 w 605451"/>
              <a:gd name="connsiteY22" fmla="*/ 206471 h 585199"/>
              <a:gd name="connsiteX23" fmla="*/ 598669 w 605451"/>
              <a:gd name="connsiteY23" fmla="*/ 208822 h 585199"/>
              <a:gd name="connsiteX24" fmla="*/ 605451 w 605451"/>
              <a:gd name="connsiteY24" fmla="*/ 222086 h 585199"/>
              <a:gd name="connsiteX25" fmla="*/ 605451 w 605451"/>
              <a:gd name="connsiteY25" fmla="*/ 529039 h 585199"/>
              <a:gd name="connsiteX26" fmla="*/ 593958 w 605451"/>
              <a:gd name="connsiteY26" fmla="*/ 544749 h 585199"/>
              <a:gd name="connsiteX27" fmla="*/ 469797 w 605451"/>
              <a:gd name="connsiteY27" fmla="*/ 584352 h 585199"/>
              <a:gd name="connsiteX28" fmla="*/ 464710 w 605451"/>
              <a:gd name="connsiteY28" fmla="*/ 585199 h 585199"/>
              <a:gd name="connsiteX29" fmla="*/ 457362 w 605451"/>
              <a:gd name="connsiteY29" fmla="*/ 583412 h 585199"/>
              <a:gd name="connsiteX30" fmla="*/ 303244 w 605451"/>
              <a:gd name="connsiteY30" fmla="*/ 506462 h 585199"/>
              <a:gd name="connsiteX31" fmla="*/ 147901 w 605451"/>
              <a:gd name="connsiteY31" fmla="*/ 580966 h 585199"/>
              <a:gd name="connsiteX32" fmla="*/ 133959 w 605451"/>
              <a:gd name="connsiteY32" fmla="*/ 581154 h 585199"/>
              <a:gd name="connsiteX33" fmla="*/ 9703 w 605451"/>
              <a:gd name="connsiteY33" fmla="*/ 524900 h 585199"/>
              <a:gd name="connsiteX34" fmla="*/ 0 w 605451"/>
              <a:gd name="connsiteY34" fmla="*/ 509848 h 585199"/>
              <a:gd name="connsiteX35" fmla="*/ 0 w 605451"/>
              <a:gd name="connsiteY35" fmla="*/ 202990 h 585199"/>
              <a:gd name="connsiteX36" fmla="*/ 7536 w 605451"/>
              <a:gd name="connsiteY36" fmla="*/ 189068 h 585199"/>
              <a:gd name="connsiteX37" fmla="*/ 23268 w 605451"/>
              <a:gd name="connsiteY37" fmla="*/ 187939 h 585199"/>
              <a:gd name="connsiteX38" fmla="*/ 253389 w 605451"/>
              <a:gd name="connsiteY38" fmla="*/ 66600 h 585199"/>
              <a:gd name="connsiteX39" fmla="*/ 198751 w 605451"/>
              <a:gd name="connsiteY39" fmla="*/ 121254 h 585199"/>
              <a:gd name="connsiteX40" fmla="*/ 253389 w 605451"/>
              <a:gd name="connsiteY40" fmla="*/ 175814 h 585199"/>
              <a:gd name="connsiteX41" fmla="*/ 308028 w 605451"/>
              <a:gd name="connsiteY41" fmla="*/ 121254 h 585199"/>
              <a:gd name="connsiteX42" fmla="*/ 253389 w 605451"/>
              <a:gd name="connsiteY42" fmla="*/ 66600 h 585199"/>
              <a:gd name="connsiteX43" fmla="*/ 253389 w 605451"/>
              <a:gd name="connsiteY43" fmla="*/ 0 h 585199"/>
              <a:gd name="connsiteX44" fmla="*/ 376608 w 605451"/>
              <a:gd name="connsiteY44" fmla="*/ 134800 h 585199"/>
              <a:gd name="connsiteX45" fmla="*/ 253389 w 605451"/>
              <a:gd name="connsiteY45" fmla="*/ 351910 h 585199"/>
              <a:gd name="connsiteX46" fmla="*/ 130264 w 605451"/>
              <a:gd name="connsiteY46" fmla="*/ 134800 h 585199"/>
              <a:gd name="connsiteX47" fmla="*/ 253389 w 605451"/>
              <a:gd name="connsiteY47" fmla="*/ 0 h 585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5451" h="585199">
                <a:moveTo>
                  <a:pt x="572480" y="244663"/>
                </a:moveTo>
                <a:lnTo>
                  <a:pt x="481196" y="273825"/>
                </a:lnTo>
                <a:lnTo>
                  <a:pt x="481196" y="546160"/>
                </a:lnTo>
                <a:lnTo>
                  <a:pt x="572480" y="516998"/>
                </a:lnTo>
                <a:close/>
                <a:moveTo>
                  <a:pt x="32971" y="228483"/>
                </a:moveTo>
                <a:lnTo>
                  <a:pt x="32971" y="499218"/>
                </a:lnTo>
                <a:lnTo>
                  <a:pt x="124255" y="540610"/>
                </a:lnTo>
                <a:lnTo>
                  <a:pt x="124255" y="269780"/>
                </a:lnTo>
                <a:close/>
                <a:moveTo>
                  <a:pt x="23268" y="187939"/>
                </a:moveTo>
                <a:lnTo>
                  <a:pt x="125009" y="234033"/>
                </a:lnTo>
                <a:cubicBezTo>
                  <a:pt x="128777" y="242500"/>
                  <a:pt x="133017" y="250872"/>
                  <a:pt x="137350" y="259244"/>
                </a:cubicBezTo>
                <a:cubicBezTo>
                  <a:pt x="143568" y="271003"/>
                  <a:pt x="150162" y="282574"/>
                  <a:pt x="157227" y="293486"/>
                </a:cubicBezTo>
                <a:lnTo>
                  <a:pt x="157227" y="539951"/>
                </a:lnTo>
                <a:lnTo>
                  <a:pt x="286852" y="477770"/>
                </a:lnTo>
                <a:lnTo>
                  <a:pt x="286852" y="367990"/>
                </a:lnTo>
                <a:cubicBezTo>
                  <a:pt x="297592" y="359806"/>
                  <a:pt x="308802" y="348423"/>
                  <a:pt x="319824" y="334971"/>
                </a:cubicBezTo>
                <a:lnTo>
                  <a:pt x="319824" y="477959"/>
                </a:lnTo>
                <a:lnTo>
                  <a:pt x="448224" y="542021"/>
                </a:lnTo>
                <a:lnTo>
                  <a:pt x="448224" y="271944"/>
                </a:lnTo>
                <a:lnTo>
                  <a:pt x="379644" y="237702"/>
                </a:lnTo>
                <a:cubicBezTo>
                  <a:pt x="384260" y="227448"/>
                  <a:pt x="388499" y="217289"/>
                  <a:pt x="392173" y="207129"/>
                </a:cubicBezTo>
                <a:lnTo>
                  <a:pt x="466123" y="244005"/>
                </a:lnTo>
                <a:lnTo>
                  <a:pt x="583973" y="206471"/>
                </a:lnTo>
                <a:cubicBezTo>
                  <a:pt x="588965" y="204871"/>
                  <a:pt x="594429" y="205718"/>
                  <a:pt x="598669" y="208822"/>
                </a:cubicBezTo>
                <a:cubicBezTo>
                  <a:pt x="602908" y="211927"/>
                  <a:pt x="605451" y="216913"/>
                  <a:pt x="605451" y="222086"/>
                </a:cubicBezTo>
                <a:lnTo>
                  <a:pt x="605451" y="529039"/>
                </a:lnTo>
                <a:cubicBezTo>
                  <a:pt x="605451" y="536188"/>
                  <a:pt x="600835" y="542585"/>
                  <a:pt x="593958" y="544749"/>
                </a:cubicBezTo>
                <a:lnTo>
                  <a:pt x="469797" y="584352"/>
                </a:lnTo>
                <a:cubicBezTo>
                  <a:pt x="468101" y="584917"/>
                  <a:pt x="466406" y="585199"/>
                  <a:pt x="464710" y="585199"/>
                </a:cubicBezTo>
                <a:cubicBezTo>
                  <a:pt x="462167" y="585199"/>
                  <a:pt x="459717" y="584635"/>
                  <a:pt x="457362" y="583412"/>
                </a:cubicBezTo>
                <a:lnTo>
                  <a:pt x="303244" y="506462"/>
                </a:lnTo>
                <a:lnTo>
                  <a:pt x="147901" y="580966"/>
                </a:lnTo>
                <a:cubicBezTo>
                  <a:pt x="143473" y="583129"/>
                  <a:pt x="138386" y="583129"/>
                  <a:pt x="133959" y="581154"/>
                </a:cubicBezTo>
                <a:lnTo>
                  <a:pt x="9703" y="524900"/>
                </a:lnTo>
                <a:cubicBezTo>
                  <a:pt x="3768" y="522172"/>
                  <a:pt x="0" y="516339"/>
                  <a:pt x="0" y="509848"/>
                </a:cubicBezTo>
                <a:lnTo>
                  <a:pt x="0" y="202990"/>
                </a:lnTo>
                <a:cubicBezTo>
                  <a:pt x="0" y="197346"/>
                  <a:pt x="2826" y="192172"/>
                  <a:pt x="7536" y="189068"/>
                </a:cubicBezTo>
                <a:cubicBezTo>
                  <a:pt x="12246" y="186057"/>
                  <a:pt x="18181" y="185587"/>
                  <a:pt x="23268" y="187939"/>
                </a:cubicBezTo>
                <a:close/>
                <a:moveTo>
                  <a:pt x="253389" y="66600"/>
                </a:moveTo>
                <a:cubicBezTo>
                  <a:pt x="223244" y="66600"/>
                  <a:pt x="198751" y="91152"/>
                  <a:pt x="198751" y="121254"/>
                </a:cubicBezTo>
                <a:cubicBezTo>
                  <a:pt x="198751" y="151262"/>
                  <a:pt x="223244" y="175814"/>
                  <a:pt x="253389" y="175814"/>
                </a:cubicBezTo>
                <a:cubicBezTo>
                  <a:pt x="283534" y="175814"/>
                  <a:pt x="308028" y="151262"/>
                  <a:pt x="308028" y="121254"/>
                </a:cubicBezTo>
                <a:cubicBezTo>
                  <a:pt x="308028" y="91152"/>
                  <a:pt x="283534" y="66600"/>
                  <a:pt x="253389" y="66600"/>
                </a:cubicBezTo>
                <a:close/>
                <a:moveTo>
                  <a:pt x="253389" y="0"/>
                </a:moveTo>
                <a:cubicBezTo>
                  <a:pt x="347688" y="0"/>
                  <a:pt x="376608" y="73373"/>
                  <a:pt x="376608" y="134800"/>
                </a:cubicBezTo>
                <a:cubicBezTo>
                  <a:pt x="376608" y="222754"/>
                  <a:pt x="278447" y="351910"/>
                  <a:pt x="253389" y="351910"/>
                </a:cubicBezTo>
                <a:cubicBezTo>
                  <a:pt x="229838" y="351910"/>
                  <a:pt x="130264" y="223695"/>
                  <a:pt x="130264" y="134800"/>
                </a:cubicBezTo>
                <a:cubicBezTo>
                  <a:pt x="130264" y="73373"/>
                  <a:pt x="159091" y="0"/>
                  <a:pt x="253389" y="0"/>
                </a:cubicBezTo>
                <a:close/>
              </a:path>
            </a:pathLst>
          </a:custGeom>
          <a:solidFill>
            <a:srgbClr val="D5B64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78" name="íSlídê">
            <a:extLst/>
          </p:cNvPr>
          <p:cNvSpPr/>
          <p:nvPr/>
        </p:nvSpPr>
        <p:spPr bwMode="auto">
          <a:xfrm>
            <a:off x="9092288" y="4089283"/>
            <a:ext cx="2148123" cy="1201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每组均匀混合</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ctr" defTabSz="914400" rtl="0" eaLnBrk="1" fontAlgn="auto" latinLnBrk="0" hangingPunct="1">
              <a:lnSpc>
                <a:spcPct val="100000"/>
              </a:lnSpc>
              <a:spcBef>
                <a:spcPts val="0"/>
              </a:spcBef>
              <a:spcAft>
                <a:spcPts val="600"/>
              </a:spcAft>
              <a:buClrTx/>
              <a:buSzTx/>
              <a:buFont typeface="Arial"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不同年龄宝宝的妈妈</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ctr" defTabSz="914400" rtl="0" eaLnBrk="1" fontAlgn="auto" latinLnBrk="0" hangingPunct="1">
              <a:lnSpc>
                <a:spcPct val="100000"/>
              </a:lnSpc>
              <a:spcBef>
                <a:spcPts val="0"/>
              </a:spcBef>
              <a:spcAft>
                <a:spcPts val="600"/>
              </a:spcAft>
              <a:buClrTx/>
              <a:buSzTx/>
              <a:buFont typeface="Arial"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不同品牌的使用者</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24098341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被测人群条件</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D3DB80-B894-403A-B48E-6FDC1A72010E}" type="slidenum">
              <a:rPr kumimoji="0" lang="zh-CN" altLang="en-US" sz="1000" b="0" i="0" u="none" strike="noStrike" kern="1200" cap="none" spc="0" normalizeH="0" baseline="0" noProof="0" smtClean="0">
                <a:ln>
                  <a:noFill/>
                </a:ln>
                <a:solidFill>
                  <a:prstClr val="black">
                    <a:lumMod val="50000"/>
                    <a:lumOff val="50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000" b="0" i="0" u="none" strike="noStrike" kern="1200" cap="none" spc="0" normalizeH="0" baseline="0" noProof="0">
              <a:ln>
                <a:noFill/>
              </a:ln>
              <a:solidFill>
                <a:prstClr val="black">
                  <a:lumMod val="50000"/>
                  <a:lumOff val="50000"/>
                </a:prstClr>
              </a:solidFill>
              <a:effectLst/>
              <a:uLnTx/>
              <a:uFillTx/>
              <a:latin typeface="Arial"/>
              <a:ea typeface="微软雅黑"/>
              <a:cs typeface="+mn-cs"/>
            </a:endParaRPr>
          </a:p>
        </p:txBody>
      </p:sp>
      <p:sp>
        <p:nvSpPr>
          <p:cNvPr id="42" name="îṣļiḓê">
            <a:extLst>
              <a:ext uri="{FF2B5EF4-FFF2-40B4-BE49-F238E27FC236}">
                <a16:creationId xmlns:a16="http://schemas.microsoft.com/office/drawing/2014/main" id="{87BB57DD-26EE-4AD4-A708-39860DA8B5C6}"/>
              </a:ext>
            </a:extLst>
          </p:cNvPr>
          <p:cNvSpPr/>
          <p:nvPr/>
        </p:nvSpPr>
        <p:spPr>
          <a:xfrm>
            <a:off x="1853474" y="1434444"/>
            <a:ext cx="3960975" cy="3960975"/>
          </a:xfrm>
          <a:prstGeom prst="ellipse">
            <a:avLst/>
          </a:prstGeom>
          <a:gradFill flip="none" rotWithShape="1">
            <a:gsLst>
              <a:gs pos="70000">
                <a:srgbClr val="ECECEC">
                  <a:alpha val="24000"/>
                </a:srgbClr>
              </a:gs>
              <a:gs pos="100000">
                <a:schemeClr val="bg1">
                  <a:lumMod val="85000"/>
                  <a:alpha val="32000"/>
                </a:schemeClr>
              </a:gs>
              <a:gs pos="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43" name="íŝḻîde">
            <a:extLst>
              <a:ext uri="{FF2B5EF4-FFF2-40B4-BE49-F238E27FC236}">
                <a16:creationId xmlns:a16="http://schemas.microsoft.com/office/drawing/2014/main" id="{79AB4628-C7BB-482B-B5A2-C17F525BE829}"/>
              </a:ext>
            </a:extLst>
          </p:cNvPr>
          <p:cNvGrpSpPr/>
          <p:nvPr/>
        </p:nvGrpSpPr>
        <p:grpSpPr>
          <a:xfrm>
            <a:off x="3051782" y="2622516"/>
            <a:ext cx="1564358" cy="1564358"/>
            <a:chOff x="5489418" y="3031968"/>
            <a:chExt cx="1213164" cy="1213164"/>
          </a:xfrm>
        </p:grpSpPr>
        <p:sp>
          <p:nvSpPr>
            <p:cNvPr id="44" name="îŝliďê">
              <a:extLst>
                <a:ext uri="{FF2B5EF4-FFF2-40B4-BE49-F238E27FC236}">
                  <a16:creationId xmlns:a16="http://schemas.microsoft.com/office/drawing/2014/main" id="{4913BE5F-5F02-435C-ABD7-4BE97924663F}"/>
                </a:ext>
              </a:extLst>
            </p:cNvPr>
            <p:cNvSpPr/>
            <p:nvPr/>
          </p:nvSpPr>
          <p:spPr>
            <a:xfrm>
              <a:off x="5489418" y="3031968"/>
              <a:ext cx="1213164" cy="1213164"/>
            </a:xfrm>
            <a:prstGeom prst="ellipse">
              <a:avLst/>
            </a:prstGeom>
            <a:noFill/>
            <a:ln w="127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5" name="ïṧlîḑe">
              <a:extLst>
                <a:ext uri="{FF2B5EF4-FFF2-40B4-BE49-F238E27FC236}">
                  <a16:creationId xmlns:a16="http://schemas.microsoft.com/office/drawing/2014/main" id="{9DAE5B9D-7C91-41D8-AFB8-CF97A274C76E}"/>
                </a:ext>
              </a:extLst>
            </p:cNvPr>
            <p:cNvSpPr/>
            <p:nvPr/>
          </p:nvSpPr>
          <p:spPr>
            <a:xfrm>
              <a:off x="5555810" y="3098360"/>
              <a:ext cx="1080380" cy="1080380"/>
            </a:xfrm>
            <a:prstGeom prst="ellipse">
              <a:avLst/>
            </a:prstGeom>
            <a:blipFill>
              <a:blip r:embed="rId2" cstate="screen">
                <a:extLst>
                  <a:ext uri="{28A0092B-C50C-407E-A947-70E740481C1C}">
                    <a14:useLocalDpi xmlns:a14="http://schemas.microsoft.com/office/drawing/2010/main"/>
                  </a:ext>
                </a:extLst>
              </a:blip>
              <a:srcRect/>
              <a:stretch>
                <a:fillRect/>
              </a:stretch>
            </a:blip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1" i="1" u="none" strike="noStrike" kern="1200" cap="none" spc="0" normalizeH="0" baseline="0" noProof="0" dirty="0">
                <a:ln>
                  <a:noFill/>
                </a:ln>
                <a:solidFill>
                  <a:prstClr val="black"/>
                </a:solidFill>
                <a:effectLst/>
                <a:uLnTx/>
                <a:uFillTx/>
                <a:latin typeface="Arial"/>
                <a:ea typeface="微软雅黑"/>
                <a:cs typeface="+mn-cs"/>
              </a:endParaRPr>
            </a:p>
          </p:txBody>
        </p:sp>
      </p:grpSp>
      <p:sp>
        <p:nvSpPr>
          <p:cNvPr id="46" name="îśļîdê">
            <a:extLst>
              <a:ext uri="{FF2B5EF4-FFF2-40B4-BE49-F238E27FC236}">
                <a16:creationId xmlns:a16="http://schemas.microsoft.com/office/drawing/2014/main" id="{6CDFC7C3-5023-4B20-92CD-7371FDCE3E3F}"/>
              </a:ext>
            </a:extLst>
          </p:cNvPr>
          <p:cNvSpPr/>
          <p:nvPr/>
        </p:nvSpPr>
        <p:spPr bwMode="auto">
          <a:xfrm>
            <a:off x="5961570" y="2550683"/>
            <a:ext cx="4018463" cy="323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marR="0" lvl="0" indent="-1714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中高等家庭月收入：</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18000</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元及以上</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47" name="í$ḷîďe">
            <a:extLst>
              <a:ext uri="{FF2B5EF4-FFF2-40B4-BE49-F238E27FC236}">
                <a16:creationId xmlns:a16="http://schemas.microsoft.com/office/drawing/2014/main" id="{86F9E3EB-D37C-4F17-9FDC-F55FB96D6931}"/>
              </a:ext>
            </a:extLst>
          </p:cNvPr>
          <p:cNvSpPr/>
          <p:nvPr/>
        </p:nvSpPr>
        <p:spPr>
          <a:xfrm>
            <a:off x="5415254" y="2472713"/>
            <a:ext cx="479924" cy="4799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endParaRPr kumimoji="0" lang="zh-CN" altLang="en-US" sz="1600" b="1" i="0" u="none" strike="noStrike" kern="1200" cap="none" spc="0" normalizeH="0" baseline="0" noProof="0" dirty="0">
              <a:ln>
                <a:noFill/>
              </a:ln>
              <a:solidFill>
                <a:prstClr val="black"/>
              </a:solidFill>
              <a:effectLst/>
              <a:uLnTx/>
              <a:uFillTx/>
              <a:latin typeface="Arial"/>
              <a:ea typeface="微软雅黑"/>
              <a:cs typeface="+mn-cs"/>
            </a:endParaRPr>
          </a:p>
        </p:txBody>
      </p:sp>
      <p:sp>
        <p:nvSpPr>
          <p:cNvPr id="48" name="í$ļiďè">
            <a:extLst>
              <a:ext uri="{FF2B5EF4-FFF2-40B4-BE49-F238E27FC236}">
                <a16:creationId xmlns:a16="http://schemas.microsoft.com/office/drawing/2014/main" id="{6B181308-1E52-4F91-ABE9-32966E0A2D16}"/>
              </a:ext>
            </a:extLst>
          </p:cNvPr>
          <p:cNvSpPr/>
          <p:nvPr/>
        </p:nvSpPr>
        <p:spPr bwMode="auto">
          <a:xfrm>
            <a:off x="6095382" y="3120695"/>
            <a:ext cx="4018463" cy="323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marR="0" lvl="0" indent="-1714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学历：大专及以上</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49" name="ïšlîḓê">
            <a:extLst>
              <a:ext uri="{FF2B5EF4-FFF2-40B4-BE49-F238E27FC236}">
                <a16:creationId xmlns:a16="http://schemas.microsoft.com/office/drawing/2014/main" id="{70A7DCD4-B10B-4F4F-84EA-B9B0FB48B97F}"/>
              </a:ext>
            </a:extLst>
          </p:cNvPr>
          <p:cNvSpPr/>
          <p:nvPr/>
        </p:nvSpPr>
        <p:spPr>
          <a:xfrm>
            <a:off x="5549066" y="3042725"/>
            <a:ext cx="479924" cy="47992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endParaRPr kumimoji="0" lang="zh-CN" altLang="en-US" sz="1600" b="1" i="0" u="none" strike="noStrike" kern="1200" cap="none" spc="0" normalizeH="0" baseline="0" noProof="0" dirty="0">
              <a:ln>
                <a:noFill/>
              </a:ln>
              <a:solidFill>
                <a:prstClr val="black"/>
              </a:solidFill>
              <a:effectLst/>
              <a:uLnTx/>
              <a:uFillTx/>
              <a:latin typeface="Arial"/>
              <a:ea typeface="微软雅黑"/>
              <a:cs typeface="+mn-cs"/>
            </a:endParaRPr>
          </a:p>
        </p:txBody>
      </p:sp>
      <p:sp>
        <p:nvSpPr>
          <p:cNvPr id="50" name="iṡḷíḍè">
            <a:extLst>
              <a:ext uri="{FF2B5EF4-FFF2-40B4-BE49-F238E27FC236}">
                <a16:creationId xmlns:a16="http://schemas.microsoft.com/office/drawing/2014/main" id="{42A478D6-CEB1-4D14-95AD-BF72499D52FF}"/>
              </a:ext>
            </a:extLst>
          </p:cNvPr>
          <p:cNvSpPr/>
          <p:nvPr/>
        </p:nvSpPr>
        <p:spPr bwMode="auto">
          <a:xfrm>
            <a:off x="5428613" y="1577967"/>
            <a:ext cx="4018463" cy="323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marR="0" lvl="0" indent="-1714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a:ea typeface="微软雅黑"/>
                <a:cs typeface="+mn-cs"/>
              </a:rPr>
              <a:t>0-3</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岁宝宝的妈妈</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51" name="íś1íḑe">
            <a:extLst>
              <a:ext uri="{FF2B5EF4-FFF2-40B4-BE49-F238E27FC236}">
                <a16:creationId xmlns:a16="http://schemas.microsoft.com/office/drawing/2014/main" id="{5A19B42E-07E8-4904-89E8-4C0AAE3B680E}"/>
              </a:ext>
            </a:extLst>
          </p:cNvPr>
          <p:cNvSpPr/>
          <p:nvPr/>
        </p:nvSpPr>
        <p:spPr>
          <a:xfrm>
            <a:off x="5104394" y="1969602"/>
            <a:ext cx="479924" cy="4799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endParaRPr kumimoji="0" lang="zh-CN" altLang="en-US" sz="1600" b="1" i="0" u="none" strike="noStrike" kern="1200" cap="none" spc="0" normalizeH="0" baseline="0" noProof="0" dirty="0">
              <a:ln>
                <a:noFill/>
              </a:ln>
              <a:solidFill>
                <a:prstClr val="black"/>
              </a:solidFill>
              <a:effectLst/>
              <a:uLnTx/>
              <a:uFillTx/>
              <a:latin typeface="Arial"/>
              <a:ea typeface="微软雅黑"/>
              <a:cs typeface="+mn-cs"/>
            </a:endParaRPr>
          </a:p>
        </p:txBody>
      </p:sp>
      <p:sp>
        <p:nvSpPr>
          <p:cNvPr id="52" name="ïṣlíḓe">
            <a:extLst>
              <a:ext uri="{FF2B5EF4-FFF2-40B4-BE49-F238E27FC236}">
                <a16:creationId xmlns:a16="http://schemas.microsoft.com/office/drawing/2014/main" id="{52E2A838-62A5-494D-BDC5-909C79C3DAA9}"/>
              </a:ext>
            </a:extLst>
          </p:cNvPr>
          <p:cNvSpPr/>
          <p:nvPr/>
        </p:nvSpPr>
        <p:spPr bwMode="auto">
          <a:xfrm>
            <a:off x="5985243" y="3550895"/>
            <a:ext cx="4513424" cy="55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marR="0" lvl="0" indent="-1714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有早教经验，如上早教班，购买过婴</a:t>
            </a:r>
            <a:r>
              <a:rPr kumimoji="0" lang="zh-CN" altLang="en-US" sz="1400" b="0" i="0" u="none" strike="noStrike" kern="1200" cap="none" spc="0" normalizeH="0" baseline="0" noProof="0">
                <a:ln>
                  <a:noFill/>
                </a:ln>
                <a:solidFill>
                  <a:prstClr val="black"/>
                </a:solidFill>
                <a:effectLst/>
                <a:uLnTx/>
                <a:uFillTx/>
                <a:latin typeface="Arial"/>
                <a:ea typeface="微软雅黑"/>
                <a:cs typeface="+mn-cs"/>
              </a:rPr>
              <a:t>儿益智类玩具等</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53" name="íŝľïdé">
            <a:extLst>
              <a:ext uri="{FF2B5EF4-FFF2-40B4-BE49-F238E27FC236}">
                <a16:creationId xmlns:a16="http://schemas.microsoft.com/office/drawing/2014/main" id="{B8A3E467-DDDF-4992-A4F1-61E3213C3A89}"/>
              </a:ext>
            </a:extLst>
          </p:cNvPr>
          <p:cNvSpPr/>
          <p:nvPr/>
        </p:nvSpPr>
        <p:spPr>
          <a:xfrm>
            <a:off x="5438927" y="3701953"/>
            <a:ext cx="479924" cy="47992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endParaRPr kumimoji="0" lang="zh-CN" altLang="en-US" sz="1600" b="1" i="0" u="none" strike="noStrike" kern="1200" cap="none" spc="0" normalizeH="0" baseline="0" noProof="0" dirty="0">
              <a:ln>
                <a:noFill/>
              </a:ln>
              <a:solidFill>
                <a:prstClr val="black"/>
              </a:solidFill>
              <a:effectLst/>
              <a:uLnTx/>
              <a:uFillTx/>
              <a:latin typeface="Arial"/>
              <a:ea typeface="微软雅黑"/>
              <a:cs typeface="+mn-cs"/>
            </a:endParaRPr>
          </a:p>
        </p:txBody>
      </p:sp>
      <p:sp>
        <p:nvSpPr>
          <p:cNvPr id="54" name="ïşḻiḓé">
            <a:extLst>
              <a:ext uri="{FF2B5EF4-FFF2-40B4-BE49-F238E27FC236}">
                <a16:creationId xmlns:a16="http://schemas.microsoft.com/office/drawing/2014/main" id="{CD69B35B-12A6-4052-8F67-CBA60401A834}"/>
              </a:ext>
            </a:extLst>
          </p:cNvPr>
          <p:cNvSpPr/>
          <p:nvPr/>
        </p:nvSpPr>
        <p:spPr bwMode="auto">
          <a:xfrm>
            <a:off x="5732749" y="2024565"/>
            <a:ext cx="4018463" cy="358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marR="0" lvl="0" indent="-1714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在当地居住</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3</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年以上</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55" name="íṥliḍe">
            <a:extLst>
              <a:ext uri="{FF2B5EF4-FFF2-40B4-BE49-F238E27FC236}">
                <a16:creationId xmlns:a16="http://schemas.microsoft.com/office/drawing/2014/main" id="{EA7C1513-4F99-422F-B3A2-BEE3C9EFDBF3}"/>
              </a:ext>
            </a:extLst>
          </p:cNvPr>
          <p:cNvSpPr/>
          <p:nvPr/>
        </p:nvSpPr>
        <p:spPr>
          <a:xfrm>
            <a:off x="4779434" y="1488793"/>
            <a:ext cx="479924" cy="4799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endParaRPr kumimoji="0" lang="zh-CN" altLang="en-US" sz="1600" b="1" i="0" u="none" strike="noStrike" kern="1200" cap="none" spc="0" normalizeH="0" baseline="0" noProof="0" dirty="0">
              <a:ln>
                <a:noFill/>
              </a:ln>
              <a:solidFill>
                <a:prstClr val="black"/>
              </a:solidFill>
              <a:effectLst/>
              <a:uLnTx/>
              <a:uFillTx/>
              <a:latin typeface="Arial"/>
              <a:ea typeface="微软雅黑"/>
              <a:cs typeface="+mn-cs"/>
            </a:endParaRPr>
          </a:p>
        </p:txBody>
      </p:sp>
      <p:grpSp>
        <p:nvGrpSpPr>
          <p:cNvPr id="56" name="îṩḷíde">
            <a:extLst>
              <a:ext uri="{FF2B5EF4-FFF2-40B4-BE49-F238E27FC236}">
                <a16:creationId xmlns:a16="http://schemas.microsoft.com/office/drawing/2014/main" id="{508454E9-616D-4D22-BC2F-05F170D3695B}"/>
              </a:ext>
            </a:extLst>
          </p:cNvPr>
          <p:cNvGrpSpPr/>
          <p:nvPr/>
        </p:nvGrpSpPr>
        <p:grpSpPr>
          <a:xfrm>
            <a:off x="5203034" y="4149551"/>
            <a:ext cx="5724610" cy="1147151"/>
            <a:chOff x="6954121" y="5251907"/>
            <a:chExt cx="5295633" cy="1147151"/>
          </a:xfrm>
        </p:grpSpPr>
        <p:sp>
          <p:nvSpPr>
            <p:cNvPr id="57" name="íšļîdé">
              <a:extLst>
                <a:ext uri="{FF2B5EF4-FFF2-40B4-BE49-F238E27FC236}">
                  <a16:creationId xmlns:a16="http://schemas.microsoft.com/office/drawing/2014/main" id="{6C0FCE4C-7385-4957-B0B2-1947D0BDB5D5}"/>
                </a:ext>
              </a:extLst>
            </p:cNvPr>
            <p:cNvSpPr/>
            <p:nvPr/>
          </p:nvSpPr>
          <p:spPr bwMode="auto">
            <a:xfrm>
              <a:off x="7500437" y="5251907"/>
              <a:ext cx="4749317" cy="1147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每组均匀混合目前产品的使用者以及竞品使用者，竞品包括：贝亲，强生婴儿，飞利浦新安怡，妙思乐等</a:t>
              </a:r>
              <a:endParaRPr kumimoji="0" lang="zh-CN" altLang="zh-CN"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58" name="iṩ1íḍe">
              <a:extLst>
                <a:ext uri="{FF2B5EF4-FFF2-40B4-BE49-F238E27FC236}">
                  <a16:creationId xmlns:a16="http://schemas.microsoft.com/office/drawing/2014/main" id="{08A53197-A331-48EA-935D-17BE590EFC25}"/>
                </a:ext>
              </a:extLst>
            </p:cNvPr>
            <p:cNvSpPr/>
            <p:nvPr/>
          </p:nvSpPr>
          <p:spPr>
            <a:xfrm>
              <a:off x="6954121" y="5351306"/>
              <a:ext cx="479924" cy="4799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endParaRPr kumimoji="0" lang="zh-CN" altLang="en-US" sz="1600" b="1" i="0" u="none" strike="noStrike" kern="1200" cap="none" spc="0" normalizeH="0" baseline="0" noProof="0" dirty="0">
                <a:ln>
                  <a:noFill/>
                </a:ln>
                <a:solidFill>
                  <a:prstClr val="black"/>
                </a:solidFill>
                <a:effectLst/>
                <a:uLnTx/>
                <a:uFillTx/>
                <a:latin typeface="Arial"/>
                <a:ea typeface="微软雅黑"/>
                <a:cs typeface="+mn-cs"/>
              </a:endParaRPr>
            </a:p>
          </p:txBody>
        </p:sp>
      </p:grpSp>
      <p:cxnSp>
        <p:nvCxnSpPr>
          <p:cNvPr id="59" name="直接连接符 43">
            <a:extLst>
              <a:ext uri="{FF2B5EF4-FFF2-40B4-BE49-F238E27FC236}">
                <a16:creationId xmlns:a16="http://schemas.microsoft.com/office/drawing/2014/main" id="{D9F7C1EB-777E-498C-97CB-E4631408D338}"/>
              </a:ext>
            </a:extLst>
          </p:cNvPr>
          <p:cNvCxnSpPr/>
          <p:nvPr/>
        </p:nvCxnSpPr>
        <p:spPr>
          <a:xfrm>
            <a:off x="5493311" y="1968717"/>
            <a:ext cx="4564779"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60" name="直接连接符 44">
            <a:extLst>
              <a:ext uri="{FF2B5EF4-FFF2-40B4-BE49-F238E27FC236}">
                <a16:creationId xmlns:a16="http://schemas.microsoft.com/office/drawing/2014/main" id="{D620444E-A42F-4CF5-9510-1E8A6E2BF406}"/>
              </a:ext>
            </a:extLst>
          </p:cNvPr>
          <p:cNvCxnSpPr/>
          <p:nvPr/>
        </p:nvCxnSpPr>
        <p:spPr>
          <a:xfrm>
            <a:off x="5814449" y="4741266"/>
            <a:ext cx="4564779"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61" name="直接连接符 45">
            <a:extLst>
              <a:ext uri="{FF2B5EF4-FFF2-40B4-BE49-F238E27FC236}">
                <a16:creationId xmlns:a16="http://schemas.microsoft.com/office/drawing/2014/main" id="{AA73D18B-E394-4A8F-BEA7-11C5D03CB373}"/>
              </a:ext>
            </a:extLst>
          </p:cNvPr>
          <p:cNvCxnSpPr/>
          <p:nvPr/>
        </p:nvCxnSpPr>
        <p:spPr>
          <a:xfrm>
            <a:off x="5732239" y="2449526"/>
            <a:ext cx="4214341"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62" name="直接连接符 46">
            <a:extLst>
              <a:ext uri="{FF2B5EF4-FFF2-40B4-BE49-F238E27FC236}">
                <a16:creationId xmlns:a16="http://schemas.microsoft.com/office/drawing/2014/main" id="{285B80B3-52BA-4330-BF73-909A072E6207}"/>
              </a:ext>
            </a:extLst>
          </p:cNvPr>
          <p:cNvCxnSpPr/>
          <p:nvPr/>
        </p:nvCxnSpPr>
        <p:spPr>
          <a:xfrm>
            <a:off x="6095382" y="3988373"/>
            <a:ext cx="4214341"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63" name="直接连接符 47">
            <a:extLst>
              <a:ext uri="{FF2B5EF4-FFF2-40B4-BE49-F238E27FC236}">
                <a16:creationId xmlns:a16="http://schemas.microsoft.com/office/drawing/2014/main" id="{3BA38B4F-A386-4119-B043-BE686991287F}"/>
              </a:ext>
            </a:extLst>
          </p:cNvPr>
          <p:cNvCxnSpPr/>
          <p:nvPr/>
        </p:nvCxnSpPr>
        <p:spPr>
          <a:xfrm>
            <a:off x="6075097" y="2952637"/>
            <a:ext cx="3904936"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64" name="直接连接符 48">
            <a:extLst>
              <a:ext uri="{FF2B5EF4-FFF2-40B4-BE49-F238E27FC236}">
                <a16:creationId xmlns:a16="http://schemas.microsoft.com/office/drawing/2014/main" id="{62F65F8D-0DC4-4433-9466-ABE1C86B3FC8}"/>
              </a:ext>
            </a:extLst>
          </p:cNvPr>
          <p:cNvCxnSpPr/>
          <p:nvPr/>
        </p:nvCxnSpPr>
        <p:spPr>
          <a:xfrm>
            <a:off x="6208909" y="3522649"/>
            <a:ext cx="3904936"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65" name="í$ļiďè">
            <a:extLst>
              <a:ext uri="{FF2B5EF4-FFF2-40B4-BE49-F238E27FC236}">
                <a16:creationId xmlns:a16="http://schemas.microsoft.com/office/drawing/2014/main" id="{38540A7E-AB3F-415A-AA48-BCE4BF194F15}"/>
              </a:ext>
            </a:extLst>
          </p:cNvPr>
          <p:cNvSpPr/>
          <p:nvPr/>
        </p:nvSpPr>
        <p:spPr bwMode="auto">
          <a:xfrm>
            <a:off x="5415254" y="4801097"/>
            <a:ext cx="4018463" cy="323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marR="0" lvl="0" indent="-1714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所有被访者是婴童洗护产品的决策者和购买者</a:t>
            </a:r>
          </a:p>
        </p:txBody>
      </p:sp>
      <p:grpSp>
        <p:nvGrpSpPr>
          <p:cNvPr id="66" name="ïśḻîḑe">
            <a:extLst>
              <a:ext uri="{FF2B5EF4-FFF2-40B4-BE49-F238E27FC236}">
                <a16:creationId xmlns:a16="http://schemas.microsoft.com/office/drawing/2014/main" id="{739CF826-CF66-4539-AFD0-3E3816FF044C}"/>
              </a:ext>
            </a:extLst>
          </p:cNvPr>
          <p:cNvGrpSpPr/>
          <p:nvPr/>
        </p:nvGrpSpPr>
        <p:grpSpPr>
          <a:xfrm>
            <a:off x="4868938" y="4723127"/>
            <a:ext cx="479924" cy="479924"/>
            <a:chOff x="6954121" y="3789130"/>
            <a:chExt cx="479924" cy="479924"/>
          </a:xfrm>
          <a:solidFill>
            <a:srgbClr val="AC802D"/>
          </a:solidFill>
        </p:grpSpPr>
        <p:sp>
          <p:nvSpPr>
            <p:cNvPr id="67" name="ïšlîḓê">
              <a:extLst>
                <a:ext uri="{FF2B5EF4-FFF2-40B4-BE49-F238E27FC236}">
                  <a16:creationId xmlns:a16="http://schemas.microsoft.com/office/drawing/2014/main" id="{68BEB033-EA7E-4E2E-8392-BD2AC39B8A44}"/>
                </a:ext>
              </a:extLst>
            </p:cNvPr>
            <p:cNvSpPr/>
            <p:nvPr/>
          </p:nvSpPr>
          <p:spPr>
            <a:xfrm>
              <a:off x="6954121" y="3789130"/>
              <a:ext cx="479924" cy="4799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endParaRPr kumimoji="0" lang="zh-CN" altLang="en-US" sz="1600" b="1" i="0" u="none" strike="noStrike" kern="1200" cap="none" spc="0" normalizeH="0" baseline="0" noProof="0" dirty="0">
                <a:ln>
                  <a:noFill/>
                </a:ln>
                <a:solidFill>
                  <a:prstClr val="black"/>
                </a:solidFill>
                <a:effectLst/>
                <a:uLnTx/>
                <a:uFillTx/>
                <a:latin typeface="Arial"/>
                <a:ea typeface="微软雅黑"/>
                <a:cs typeface="+mn-cs"/>
              </a:endParaRPr>
            </a:p>
          </p:txBody>
        </p:sp>
        <p:sp>
          <p:nvSpPr>
            <p:cNvPr id="68" name="îṡlïḍé">
              <a:extLst>
                <a:ext uri="{FF2B5EF4-FFF2-40B4-BE49-F238E27FC236}">
                  <a16:creationId xmlns:a16="http://schemas.microsoft.com/office/drawing/2014/main" id="{0B77B9B4-D364-4522-827D-451DDA0EF553}"/>
                </a:ext>
              </a:extLst>
            </p:cNvPr>
            <p:cNvSpPr/>
            <p:nvPr/>
          </p:nvSpPr>
          <p:spPr bwMode="auto">
            <a:xfrm>
              <a:off x="7080713" y="3906494"/>
              <a:ext cx="226740" cy="245196"/>
            </a:xfrm>
            <a:custGeom>
              <a:avLst/>
              <a:gdLst>
                <a:gd name="connsiteX0" fmla="*/ 516156 w 559684"/>
                <a:gd name="connsiteY0" fmla="*/ 190781 h 605240"/>
                <a:gd name="connsiteX1" fmla="*/ 534027 w 559684"/>
                <a:gd name="connsiteY1" fmla="*/ 194632 h 605240"/>
                <a:gd name="connsiteX2" fmla="*/ 536545 w 559684"/>
                <a:gd name="connsiteY2" fmla="*/ 421572 h 605240"/>
                <a:gd name="connsiteX3" fmla="*/ 424492 w 559684"/>
                <a:gd name="connsiteY3" fmla="*/ 538185 h 605240"/>
                <a:gd name="connsiteX4" fmla="*/ 412006 w 559684"/>
                <a:gd name="connsiteY4" fmla="*/ 590781 h 605240"/>
                <a:gd name="connsiteX5" fmla="*/ 399521 w 559684"/>
                <a:gd name="connsiteY5" fmla="*/ 605240 h 605240"/>
                <a:gd name="connsiteX6" fmla="*/ 338039 w 559684"/>
                <a:gd name="connsiteY6" fmla="*/ 605240 h 605240"/>
                <a:gd name="connsiteX7" fmla="*/ 322091 w 559684"/>
                <a:gd name="connsiteY7" fmla="*/ 591515 h 605240"/>
                <a:gd name="connsiteX8" fmla="*/ 398262 w 559684"/>
                <a:gd name="connsiteY8" fmla="*/ 366356 h 605240"/>
                <a:gd name="connsiteX9" fmla="*/ 443797 w 559684"/>
                <a:gd name="connsiteY9" fmla="*/ 271221 h 605240"/>
                <a:gd name="connsiteX10" fmla="*/ 483456 w 559684"/>
                <a:gd name="connsiteY10" fmla="*/ 277717 h 605240"/>
                <a:gd name="connsiteX11" fmla="*/ 447993 w 559684"/>
                <a:gd name="connsiteY11" fmla="*/ 397893 h 605240"/>
                <a:gd name="connsiteX12" fmla="*/ 460898 w 559684"/>
                <a:gd name="connsiteY12" fmla="*/ 405122 h 605240"/>
                <a:gd name="connsiteX13" fmla="*/ 496046 w 559684"/>
                <a:gd name="connsiteY13" fmla="*/ 240523 h 605240"/>
                <a:gd name="connsiteX14" fmla="*/ 516156 w 559684"/>
                <a:gd name="connsiteY14" fmla="*/ 190781 h 605240"/>
                <a:gd name="connsiteX15" fmla="*/ 43528 w 559684"/>
                <a:gd name="connsiteY15" fmla="*/ 190781 h 605240"/>
                <a:gd name="connsiteX16" fmla="*/ 63638 w 559684"/>
                <a:gd name="connsiteY16" fmla="*/ 240523 h 605240"/>
                <a:gd name="connsiteX17" fmla="*/ 98786 w 559684"/>
                <a:gd name="connsiteY17" fmla="*/ 405122 h 605240"/>
                <a:gd name="connsiteX18" fmla="*/ 111691 w 559684"/>
                <a:gd name="connsiteY18" fmla="*/ 397893 h 605240"/>
                <a:gd name="connsiteX19" fmla="*/ 76228 w 559684"/>
                <a:gd name="connsiteY19" fmla="*/ 277717 h 605240"/>
                <a:gd name="connsiteX20" fmla="*/ 115887 w 559684"/>
                <a:gd name="connsiteY20" fmla="*/ 271221 h 605240"/>
                <a:gd name="connsiteX21" fmla="*/ 161422 w 559684"/>
                <a:gd name="connsiteY21" fmla="*/ 366356 h 605240"/>
                <a:gd name="connsiteX22" fmla="*/ 237593 w 559684"/>
                <a:gd name="connsiteY22" fmla="*/ 591515 h 605240"/>
                <a:gd name="connsiteX23" fmla="*/ 221645 w 559684"/>
                <a:gd name="connsiteY23" fmla="*/ 605240 h 605240"/>
                <a:gd name="connsiteX24" fmla="*/ 160163 w 559684"/>
                <a:gd name="connsiteY24" fmla="*/ 605240 h 605240"/>
                <a:gd name="connsiteX25" fmla="*/ 147678 w 559684"/>
                <a:gd name="connsiteY25" fmla="*/ 590781 h 605240"/>
                <a:gd name="connsiteX26" fmla="*/ 135192 w 559684"/>
                <a:gd name="connsiteY26" fmla="*/ 538185 h 605240"/>
                <a:gd name="connsiteX27" fmla="*/ 23139 w 559684"/>
                <a:gd name="connsiteY27" fmla="*/ 421572 h 605240"/>
                <a:gd name="connsiteX28" fmla="*/ 25657 w 559684"/>
                <a:gd name="connsiteY28" fmla="*/ 194632 h 605240"/>
                <a:gd name="connsiteX29" fmla="*/ 43528 w 559684"/>
                <a:gd name="connsiteY29" fmla="*/ 190781 h 605240"/>
                <a:gd name="connsiteX30" fmla="*/ 197335 w 559684"/>
                <a:gd name="connsiteY30" fmla="*/ 0 h 605240"/>
                <a:gd name="connsiteX31" fmla="*/ 278643 w 559684"/>
                <a:gd name="connsiteY31" fmla="*/ 33001 h 605240"/>
                <a:gd name="connsiteX32" fmla="*/ 359950 w 559684"/>
                <a:gd name="connsiteY32" fmla="*/ 0 h 605240"/>
                <a:gd name="connsiteX33" fmla="*/ 476508 w 559684"/>
                <a:gd name="connsiteY33" fmla="*/ 116393 h 605240"/>
                <a:gd name="connsiteX34" fmla="*/ 455211 w 559684"/>
                <a:gd name="connsiteY34" fmla="*/ 183441 h 605240"/>
                <a:gd name="connsiteX35" fmla="*/ 436222 w 559684"/>
                <a:gd name="connsiteY35" fmla="*/ 205966 h 605240"/>
                <a:gd name="connsiteX36" fmla="*/ 315257 w 559684"/>
                <a:gd name="connsiteY36" fmla="*/ 326863 h 605240"/>
                <a:gd name="connsiteX37" fmla="*/ 278957 w 559684"/>
                <a:gd name="connsiteY37" fmla="*/ 351063 h 605240"/>
                <a:gd name="connsiteX38" fmla="*/ 278643 w 559684"/>
                <a:gd name="connsiteY38" fmla="*/ 351063 h 605240"/>
                <a:gd name="connsiteX39" fmla="*/ 278328 w 559684"/>
                <a:gd name="connsiteY39" fmla="*/ 351063 h 605240"/>
                <a:gd name="connsiteX40" fmla="*/ 242028 w 559684"/>
                <a:gd name="connsiteY40" fmla="*/ 326863 h 605240"/>
                <a:gd name="connsiteX41" fmla="*/ 121168 w 559684"/>
                <a:gd name="connsiteY41" fmla="*/ 205966 h 605240"/>
                <a:gd name="connsiteX42" fmla="*/ 102074 w 559684"/>
                <a:gd name="connsiteY42" fmla="*/ 183441 h 605240"/>
                <a:gd name="connsiteX43" fmla="*/ 80777 w 559684"/>
                <a:gd name="connsiteY43" fmla="*/ 116393 h 605240"/>
                <a:gd name="connsiteX44" fmla="*/ 197335 w 559684"/>
                <a:gd name="connsiteY44" fmla="*/ 0 h 605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59684" h="605240">
                  <a:moveTo>
                    <a:pt x="516156" y="190781"/>
                  </a:moveTo>
                  <a:cubicBezTo>
                    <a:pt x="521528" y="189596"/>
                    <a:pt x="527600" y="190624"/>
                    <a:pt x="534027" y="194632"/>
                  </a:cubicBezTo>
                  <a:cubicBezTo>
                    <a:pt x="559732" y="210557"/>
                    <a:pt x="574735" y="343725"/>
                    <a:pt x="536545" y="421572"/>
                  </a:cubicBezTo>
                  <a:cubicBezTo>
                    <a:pt x="504335" y="487370"/>
                    <a:pt x="436348" y="530746"/>
                    <a:pt x="424492" y="538185"/>
                  </a:cubicBezTo>
                  <a:cubicBezTo>
                    <a:pt x="416518" y="543319"/>
                    <a:pt x="413265" y="572551"/>
                    <a:pt x="412006" y="590781"/>
                  </a:cubicBezTo>
                  <a:cubicBezTo>
                    <a:pt x="411377" y="599373"/>
                    <a:pt x="409069" y="605240"/>
                    <a:pt x="399521" y="605240"/>
                  </a:cubicBezTo>
                  <a:cubicBezTo>
                    <a:pt x="389029" y="605240"/>
                    <a:pt x="367626" y="605240"/>
                    <a:pt x="338039" y="605240"/>
                  </a:cubicBezTo>
                  <a:cubicBezTo>
                    <a:pt x="322616" y="605240"/>
                    <a:pt x="322091" y="596020"/>
                    <a:pt x="322091" y="591515"/>
                  </a:cubicBezTo>
                  <a:cubicBezTo>
                    <a:pt x="322196" y="475425"/>
                    <a:pt x="315901" y="460652"/>
                    <a:pt x="398262" y="366356"/>
                  </a:cubicBezTo>
                  <a:cubicBezTo>
                    <a:pt x="423233" y="337753"/>
                    <a:pt x="426800" y="292805"/>
                    <a:pt x="443797" y="271221"/>
                  </a:cubicBezTo>
                  <a:cubicBezTo>
                    <a:pt x="458066" y="253095"/>
                    <a:pt x="480833" y="261896"/>
                    <a:pt x="483456" y="277717"/>
                  </a:cubicBezTo>
                  <a:cubicBezTo>
                    <a:pt x="487653" y="302339"/>
                    <a:pt x="461318" y="374633"/>
                    <a:pt x="447993" y="397893"/>
                  </a:cubicBezTo>
                  <a:cubicBezTo>
                    <a:pt x="444636" y="403655"/>
                    <a:pt x="450616" y="414342"/>
                    <a:pt x="460898" y="405122"/>
                  </a:cubicBezTo>
                  <a:cubicBezTo>
                    <a:pt x="471180" y="395902"/>
                    <a:pt x="511994" y="302339"/>
                    <a:pt x="496046" y="240523"/>
                  </a:cubicBezTo>
                  <a:cubicBezTo>
                    <a:pt x="490223" y="217813"/>
                    <a:pt x="500040" y="194337"/>
                    <a:pt x="516156" y="190781"/>
                  </a:cubicBezTo>
                  <a:close/>
                  <a:moveTo>
                    <a:pt x="43528" y="190781"/>
                  </a:moveTo>
                  <a:cubicBezTo>
                    <a:pt x="59644" y="194337"/>
                    <a:pt x="69461" y="217813"/>
                    <a:pt x="63638" y="240523"/>
                  </a:cubicBezTo>
                  <a:cubicBezTo>
                    <a:pt x="47795" y="302339"/>
                    <a:pt x="88504" y="395902"/>
                    <a:pt x="98786" y="405122"/>
                  </a:cubicBezTo>
                  <a:cubicBezTo>
                    <a:pt x="109068" y="414342"/>
                    <a:pt x="115048" y="403655"/>
                    <a:pt x="111691" y="397893"/>
                  </a:cubicBezTo>
                  <a:cubicBezTo>
                    <a:pt x="98366" y="374633"/>
                    <a:pt x="72031" y="302339"/>
                    <a:pt x="76228" y="277717"/>
                  </a:cubicBezTo>
                  <a:cubicBezTo>
                    <a:pt x="78851" y="261896"/>
                    <a:pt x="101618" y="253095"/>
                    <a:pt x="115887" y="271221"/>
                  </a:cubicBezTo>
                  <a:cubicBezTo>
                    <a:pt x="132884" y="292805"/>
                    <a:pt x="136451" y="337753"/>
                    <a:pt x="161422" y="366356"/>
                  </a:cubicBezTo>
                  <a:cubicBezTo>
                    <a:pt x="243783" y="460652"/>
                    <a:pt x="237488" y="475425"/>
                    <a:pt x="237593" y="591515"/>
                  </a:cubicBezTo>
                  <a:cubicBezTo>
                    <a:pt x="237593" y="596020"/>
                    <a:pt x="237068" y="605240"/>
                    <a:pt x="221645" y="605240"/>
                  </a:cubicBezTo>
                  <a:cubicBezTo>
                    <a:pt x="192058" y="605240"/>
                    <a:pt x="170655" y="605240"/>
                    <a:pt x="160163" y="605240"/>
                  </a:cubicBezTo>
                  <a:cubicBezTo>
                    <a:pt x="150615" y="605240"/>
                    <a:pt x="148307" y="599373"/>
                    <a:pt x="147678" y="590781"/>
                  </a:cubicBezTo>
                  <a:cubicBezTo>
                    <a:pt x="146419" y="572551"/>
                    <a:pt x="143166" y="543319"/>
                    <a:pt x="135192" y="538185"/>
                  </a:cubicBezTo>
                  <a:cubicBezTo>
                    <a:pt x="123337" y="530746"/>
                    <a:pt x="55349" y="487370"/>
                    <a:pt x="23139" y="421572"/>
                  </a:cubicBezTo>
                  <a:cubicBezTo>
                    <a:pt x="-15051" y="343725"/>
                    <a:pt x="-48" y="210557"/>
                    <a:pt x="25657" y="194632"/>
                  </a:cubicBezTo>
                  <a:cubicBezTo>
                    <a:pt x="32084" y="190624"/>
                    <a:pt x="38156" y="189596"/>
                    <a:pt x="43528" y="190781"/>
                  </a:cubicBezTo>
                  <a:close/>
                  <a:moveTo>
                    <a:pt x="197335" y="0"/>
                  </a:moveTo>
                  <a:cubicBezTo>
                    <a:pt x="229019" y="0"/>
                    <a:pt x="257660" y="12572"/>
                    <a:pt x="278643" y="33001"/>
                  </a:cubicBezTo>
                  <a:cubicBezTo>
                    <a:pt x="299625" y="12572"/>
                    <a:pt x="328371" y="0"/>
                    <a:pt x="359950" y="0"/>
                  </a:cubicBezTo>
                  <a:cubicBezTo>
                    <a:pt x="424366" y="0"/>
                    <a:pt x="476508" y="52068"/>
                    <a:pt x="476508" y="116393"/>
                  </a:cubicBezTo>
                  <a:cubicBezTo>
                    <a:pt x="476508" y="141326"/>
                    <a:pt x="468640" y="164479"/>
                    <a:pt x="455211" y="183441"/>
                  </a:cubicBezTo>
                  <a:cubicBezTo>
                    <a:pt x="449965" y="191718"/>
                    <a:pt x="443565" y="199261"/>
                    <a:pt x="436222" y="205966"/>
                  </a:cubicBezTo>
                  <a:lnTo>
                    <a:pt x="315257" y="326863"/>
                  </a:lnTo>
                  <a:cubicBezTo>
                    <a:pt x="303192" y="338911"/>
                    <a:pt x="291127" y="351063"/>
                    <a:pt x="278957" y="351063"/>
                  </a:cubicBezTo>
                  <a:cubicBezTo>
                    <a:pt x="278852" y="351063"/>
                    <a:pt x="278747" y="351063"/>
                    <a:pt x="278643" y="351063"/>
                  </a:cubicBezTo>
                  <a:cubicBezTo>
                    <a:pt x="278538" y="351063"/>
                    <a:pt x="278433" y="351063"/>
                    <a:pt x="278328" y="351063"/>
                  </a:cubicBezTo>
                  <a:cubicBezTo>
                    <a:pt x="266263" y="351063"/>
                    <a:pt x="254198" y="338911"/>
                    <a:pt x="242028" y="326863"/>
                  </a:cubicBezTo>
                  <a:lnTo>
                    <a:pt x="121168" y="205966"/>
                  </a:lnTo>
                  <a:cubicBezTo>
                    <a:pt x="113825" y="199261"/>
                    <a:pt x="107425" y="191718"/>
                    <a:pt x="102074" y="183441"/>
                  </a:cubicBezTo>
                  <a:cubicBezTo>
                    <a:pt x="88646" y="164479"/>
                    <a:pt x="80777" y="141326"/>
                    <a:pt x="80777" y="116393"/>
                  </a:cubicBezTo>
                  <a:cubicBezTo>
                    <a:pt x="80777" y="52068"/>
                    <a:pt x="133024" y="0"/>
                    <a:pt x="197335" y="0"/>
                  </a:cubicBezTo>
                  <a:close/>
                </a:path>
              </a:pathLst>
            </a:custGeom>
            <a:grpFill/>
            <a:ln>
              <a:noFill/>
            </a:ln>
          </p:spPr>
          <p:txBody>
            <a:bodyPr wrap="square" lIns="91440" tIns="45720" rIns="91440" bIns="45720">
              <a:normAutofit fontScale="6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grpSp>
      <p:cxnSp>
        <p:nvCxnSpPr>
          <p:cNvPr id="69" name="直接连接符 48">
            <a:extLst>
              <a:ext uri="{FF2B5EF4-FFF2-40B4-BE49-F238E27FC236}">
                <a16:creationId xmlns:a16="http://schemas.microsoft.com/office/drawing/2014/main" id="{492ABE1C-C515-4E1F-9056-A1169E036172}"/>
              </a:ext>
            </a:extLst>
          </p:cNvPr>
          <p:cNvCxnSpPr/>
          <p:nvPr/>
        </p:nvCxnSpPr>
        <p:spPr>
          <a:xfrm>
            <a:off x="5528781" y="5203051"/>
            <a:ext cx="3904936"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70" name="í$ļiďè">
            <a:extLst>
              <a:ext uri="{FF2B5EF4-FFF2-40B4-BE49-F238E27FC236}">
                <a16:creationId xmlns:a16="http://schemas.microsoft.com/office/drawing/2014/main" id="{AA1D6377-9A0F-4D0D-B2FC-EF06D3107C62}"/>
              </a:ext>
            </a:extLst>
          </p:cNvPr>
          <p:cNvSpPr/>
          <p:nvPr/>
        </p:nvSpPr>
        <p:spPr bwMode="auto">
          <a:xfrm>
            <a:off x="4882003" y="5198238"/>
            <a:ext cx="4018463" cy="323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marR="0" lvl="0" indent="-1714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符合行规 ，较强的表达能力</a:t>
            </a:r>
          </a:p>
        </p:txBody>
      </p:sp>
      <p:grpSp>
        <p:nvGrpSpPr>
          <p:cNvPr id="71" name="ïśḻîḑe">
            <a:extLst>
              <a:ext uri="{FF2B5EF4-FFF2-40B4-BE49-F238E27FC236}">
                <a16:creationId xmlns:a16="http://schemas.microsoft.com/office/drawing/2014/main" id="{E9AB98A1-686B-40D3-9B10-3FF56D795B46}"/>
              </a:ext>
            </a:extLst>
          </p:cNvPr>
          <p:cNvGrpSpPr/>
          <p:nvPr/>
        </p:nvGrpSpPr>
        <p:grpSpPr>
          <a:xfrm>
            <a:off x="4335687" y="5120268"/>
            <a:ext cx="479924" cy="479924"/>
            <a:chOff x="6954121" y="3789130"/>
            <a:chExt cx="479924" cy="479924"/>
          </a:xfrm>
          <a:solidFill>
            <a:srgbClr val="EFD661"/>
          </a:solidFill>
        </p:grpSpPr>
        <p:sp>
          <p:nvSpPr>
            <p:cNvPr id="72" name="ïšlîḓê">
              <a:extLst>
                <a:ext uri="{FF2B5EF4-FFF2-40B4-BE49-F238E27FC236}">
                  <a16:creationId xmlns:a16="http://schemas.microsoft.com/office/drawing/2014/main" id="{7841C617-295A-48B7-A1FD-7968FB94C3E4}"/>
                </a:ext>
              </a:extLst>
            </p:cNvPr>
            <p:cNvSpPr/>
            <p:nvPr/>
          </p:nvSpPr>
          <p:spPr>
            <a:xfrm>
              <a:off x="6954121" y="3789130"/>
              <a:ext cx="479924" cy="4799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endParaRPr kumimoji="0" lang="zh-CN" altLang="en-US" sz="1600" b="1" i="0" u="none" strike="noStrike" kern="1200" cap="none" spc="0" normalizeH="0" baseline="0" noProof="0" dirty="0">
                <a:ln>
                  <a:noFill/>
                </a:ln>
                <a:solidFill>
                  <a:prstClr val="black"/>
                </a:solidFill>
                <a:effectLst/>
                <a:uLnTx/>
                <a:uFillTx/>
                <a:latin typeface="Arial"/>
                <a:ea typeface="微软雅黑"/>
                <a:cs typeface="+mn-cs"/>
              </a:endParaRPr>
            </a:p>
          </p:txBody>
        </p:sp>
        <p:sp>
          <p:nvSpPr>
            <p:cNvPr id="73" name="îṡlïḍé">
              <a:extLst>
                <a:ext uri="{FF2B5EF4-FFF2-40B4-BE49-F238E27FC236}">
                  <a16:creationId xmlns:a16="http://schemas.microsoft.com/office/drawing/2014/main" id="{956C5A2C-B0D8-4688-B84F-FEBE7EF3F5CE}"/>
                </a:ext>
              </a:extLst>
            </p:cNvPr>
            <p:cNvSpPr/>
            <p:nvPr/>
          </p:nvSpPr>
          <p:spPr bwMode="auto">
            <a:xfrm>
              <a:off x="7080713" y="3906494"/>
              <a:ext cx="226740" cy="245196"/>
            </a:xfrm>
            <a:custGeom>
              <a:avLst/>
              <a:gdLst>
                <a:gd name="connsiteX0" fmla="*/ 516156 w 559684"/>
                <a:gd name="connsiteY0" fmla="*/ 190781 h 605240"/>
                <a:gd name="connsiteX1" fmla="*/ 534027 w 559684"/>
                <a:gd name="connsiteY1" fmla="*/ 194632 h 605240"/>
                <a:gd name="connsiteX2" fmla="*/ 536545 w 559684"/>
                <a:gd name="connsiteY2" fmla="*/ 421572 h 605240"/>
                <a:gd name="connsiteX3" fmla="*/ 424492 w 559684"/>
                <a:gd name="connsiteY3" fmla="*/ 538185 h 605240"/>
                <a:gd name="connsiteX4" fmla="*/ 412006 w 559684"/>
                <a:gd name="connsiteY4" fmla="*/ 590781 h 605240"/>
                <a:gd name="connsiteX5" fmla="*/ 399521 w 559684"/>
                <a:gd name="connsiteY5" fmla="*/ 605240 h 605240"/>
                <a:gd name="connsiteX6" fmla="*/ 338039 w 559684"/>
                <a:gd name="connsiteY6" fmla="*/ 605240 h 605240"/>
                <a:gd name="connsiteX7" fmla="*/ 322091 w 559684"/>
                <a:gd name="connsiteY7" fmla="*/ 591515 h 605240"/>
                <a:gd name="connsiteX8" fmla="*/ 398262 w 559684"/>
                <a:gd name="connsiteY8" fmla="*/ 366356 h 605240"/>
                <a:gd name="connsiteX9" fmla="*/ 443797 w 559684"/>
                <a:gd name="connsiteY9" fmla="*/ 271221 h 605240"/>
                <a:gd name="connsiteX10" fmla="*/ 483456 w 559684"/>
                <a:gd name="connsiteY10" fmla="*/ 277717 h 605240"/>
                <a:gd name="connsiteX11" fmla="*/ 447993 w 559684"/>
                <a:gd name="connsiteY11" fmla="*/ 397893 h 605240"/>
                <a:gd name="connsiteX12" fmla="*/ 460898 w 559684"/>
                <a:gd name="connsiteY12" fmla="*/ 405122 h 605240"/>
                <a:gd name="connsiteX13" fmla="*/ 496046 w 559684"/>
                <a:gd name="connsiteY13" fmla="*/ 240523 h 605240"/>
                <a:gd name="connsiteX14" fmla="*/ 516156 w 559684"/>
                <a:gd name="connsiteY14" fmla="*/ 190781 h 605240"/>
                <a:gd name="connsiteX15" fmla="*/ 43528 w 559684"/>
                <a:gd name="connsiteY15" fmla="*/ 190781 h 605240"/>
                <a:gd name="connsiteX16" fmla="*/ 63638 w 559684"/>
                <a:gd name="connsiteY16" fmla="*/ 240523 h 605240"/>
                <a:gd name="connsiteX17" fmla="*/ 98786 w 559684"/>
                <a:gd name="connsiteY17" fmla="*/ 405122 h 605240"/>
                <a:gd name="connsiteX18" fmla="*/ 111691 w 559684"/>
                <a:gd name="connsiteY18" fmla="*/ 397893 h 605240"/>
                <a:gd name="connsiteX19" fmla="*/ 76228 w 559684"/>
                <a:gd name="connsiteY19" fmla="*/ 277717 h 605240"/>
                <a:gd name="connsiteX20" fmla="*/ 115887 w 559684"/>
                <a:gd name="connsiteY20" fmla="*/ 271221 h 605240"/>
                <a:gd name="connsiteX21" fmla="*/ 161422 w 559684"/>
                <a:gd name="connsiteY21" fmla="*/ 366356 h 605240"/>
                <a:gd name="connsiteX22" fmla="*/ 237593 w 559684"/>
                <a:gd name="connsiteY22" fmla="*/ 591515 h 605240"/>
                <a:gd name="connsiteX23" fmla="*/ 221645 w 559684"/>
                <a:gd name="connsiteY23" fmla="*/ 605240 h 605240"/>
                <a:gd name="connsiteX24" fmla="*/ 160163 w 559684"/>
                <a:gd name="connsiteY24" fmla="*/ 605240 h 605240"/>
                <a:gd name="connsiteX25" fmla="*/ 147678 w 559684"/>
                <a:gd name="connsiteY25" fmla="*/ 590781 h 605240"/>
                <a:gd name="connsiteX26" fmla="*/ 135192 w 559684"/>
                <a:gd name="connsiteY26" fmla="*/ 538185 h 605240"/>
                <a:gd name="connsiteX27" fmla="*/ 23139 w 559684"/>
                <a:gd name="connsiteY27" fmla="*/ 421572 h 605240"/>
                <a:gd name="connsiteX28" fmla="*/ 25657 w 559684"/>
                <a:gd name="connsiteY28" fmla="*/ 194632 h 605240"/>
                <a:gd name="connsiteX29" fmla="*/ 43528 w 559684"/>
                <a:gd name="connsiteY29" fmla="*/ 190781 h 605240"/>
                <a:gd name="connsiteX30" fmla="*/ 197335 w 559684"/>
                <a:gd name="connsiteY30" fmla="*/ 0 h 605240"/>
                <a:gd name="connsiteX31" fmla="*/ 278643 w 559684"/>
                <a:gd name="connsiteY31" fmla="*/ 33001 h 605240"/>
                <a:gd name="connsiteX32" fmla="*/ 359950 w 559684"/>
                <a:gd name="connsiteY32" fmla="*/ 0 h 605240"/>
                <a:gd name="connsiteX33" fmla="*/ 476508 w 559684"/>
                <a:gd name="connsiteY33" fmla="*/ 116393 h 605240"/>
                <a:gd name="connsiteX34" fmla="*/ 455211 w 559684"/>
                <a:gd name="connsiteY34" fmla="*/ 183441 h 605240"/>
                <a:gd name="connsiteX35" fmla="*/ 436222 w 559684"/>
                <a:gd name="connsiteY35" fmla="*/ 205966 h 605240"/>
                <a:gd name="connsiteX36" fmla="*/ 315257 w 559684"/>
                <a:gd name="connsiteY36" fmla="*/ 326863 h 605240"/>
                <a:gd name="connsiteX37" fmla="*/ 278957 w 559684"/>
                <a:gd name="connsiteY37" fmla="*/ 351063 h 605240"/>
                <a:gd name="connsiteX38" fmla="*/ 278643 w 559684"/>
                <a:gd name="connsiteY38" fmla="*/ 351063 h 605240"/>
                <a:gd name="connsiteX39" fmla="*/ 278328 w 559684"/>
                <a:gd name="connsiteY39" fmla="*/ 351063 h 605240"/>
                <a:gd name="connsiteX40" fmla="*/ 242028 w 559684"/>
                <a:gd name="connsiteY40" fmla="*/ 326863 h 605240"/>
                <a:gd name="connsiteX41" fmla="*/ 121168 w 559684"/>
                <a:gd name="connsiteY41" fmla="*/ 205966 h 605240"/>
                <a:gd name="connsiteX42" fmla="*/ 102074 w 559684"/>
                <a:gd name="connsiteY42" fmla="*/ 183441 h 605240"/>
                <a:gd name="connsiteX43" fmla="*/ 80777 w 559684"/>
                <a:gd name="connsiteY43" fmla="*/ 116393 h 605240"/>
                <a:gd name="connsiteX44" fmla="*/ 197335 w 559684"/>
                <a:gd name="connsiteY44" fmla="*/ 0 h 605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59684" h="605240">
                  <a:moveTo>
                    <a:pt x="516156" y="190781"/>
                  </a:moveTo>
                  <a:cubicBezTo>
                    <a:pt x="521528" y="189596"/>
                    <a:pt x="527600" y="190624"/>
                    <a:pt x="534027" y="194632"/>
                  </a:cubicBezTo>
                  <a:cubicBezTo>
                    <a:pt x="559732" y="210557"/>
                    <a:pt x="574735" y="343725"/>
                    <a:pt x="536545" y="421572"/>
                  </a:cubicBezTo>
                  <a:cubicBezTo>
                    <a:pt x="504335" y="487370"/>
                    <a:pt x="436348" y="530746"/>
                    <a:pt x="424492" y="538185"/>
                  </a:cubicBezTo>
                  <a:cubicBezTo>
                    <a:pt x="416518" y="543319"/>
                    <a:pt x="413265" y="572551"/>
                    <a:pt x="412006" y="590781"/>
                  </a:cubicBezTo>
                  <a:cubicBezTo>
                    <a:pt x="411377" y="599373"/>
                    <a:pt x="409069" y="605240"/>
                    <a:pt x="399521" y="605240"/>
                  </a:cubicBezTo>
                  <a:cubicBezTo>
                    <a:pt x="389029" y="605240"/>
                    <a:pt x="367626" y="605240"/>
                    <a:pt x="338039" y="605240"/>
                  </a:cubicBezTo>
                  <a:cubicBezTo>
                    <a:pt x="322616" y="605240"/>
                    <a:pt x="322091" y="596020"/>
                    <a:pt x="322091" y="591515"/>
                  </a:cubicBezTo>
                  <a:cubicBezTo>
                    <a:pt x="322196" y="475425"/>
                    <a:pt x="315901" y="460652"/>
                    <a:pt x="398262" y="366356"/>
                  </a:cubicBezTo>
                  <a:cubicBezTo>
                    <a:pt x="423233" y="337753"/>
                    <a:pt x="426800" y="292805"/>
                    <a:pt x="443797" y="271221"/>
                  </a:cubicBezTo>
                  <a:cubicBezTo>
                    <a:pt x="458066" y="253095"/>
                    <a:pt x="480833" y="261896"/>
                    <a:pt x="483456" y="277717"/>
                  </a:cubicBezTo>
                  <a:cubicBezTo>
                    <a:pt x="487653" y="302339"/>
                    <a:pt x="461318" y="374633"/>
                    <a:pt x="447993" y="397893"/>
                  </a:cubicBezTo>
                  <a:cubicBezTo>
                    <a:pt x="444636" y="403655"/>
                    <a:pt x="450616" y="414342"/>
                    <a:pt x="460898" y="405122"/>
                  </a:cubicBezTo>
                  <a:cubicBezTo>
                    <a:pt x="471180" y="395902"/>
                    <a:pt x="511994" y="302339"/>
                    <a:pt x="496046" y="240523"/>
                  </a:cubicBezTo>
                  <a:cubicBezTo>
                    <a:pt x="490223" y="217813"/>
                    <a:pt x="500040" y="194337"/>
                    <a:pt x="516156" y="190781"/>
                  </a:cubicBezTo>
                  <a:close/>
                  <a:moveTo>
                    <a:pt x="43528" y="190781"/>
                  </a:moveTo>
                  <a:cubicBezTo>
                    <a:pt x="59644" y="194337"/>
                    <a:pt x="69461" y="217813"/>
                    <a:pt x="63638" y="240523"/>
                  </a:cubicBezTo>
                  <a:cubicBezTo>
                    <a:pt x="47795" y="302339"/>
                    <a:pt x="88504" y="395902"/>
                    <a:pt x="98786" y="405122"/>
                  </a:cubicBezTo>
                  <a:cubicBezTo>
                    <a:pt x="109068" y="414342"/>
                    <a:pt x="115048" y="403655"/>
                    <a:pt x="111691" y="397893"/>
                  </a:cubicBezTo>
                  <a:cubicBezTo>
                    <a:pt x="98366" y="374633"/>
                    <a:pt x="72031" y="302339"/>
                    <a:pt x="76228" y="277717"/>
                  </a:cubicBezTo>
                  <a:cubicBezTo>
                    <a:pt x="78851" y="261896"/>
                    <a:pt x="101618" y="253095"/>
                    <a:pt x="115887" y="271221"/>
                  </a:cubicBezTo>
                  <a:cubicBezTo>
                    <a:pt x="132884" y="292805"/>
                    <a:pt x="136451" y="337753"/>
                    <a:pt x="161422" y="366356"/>
                  </a:cubicBezTo>
                  <a:cubicBezTo>
                    <a:pt x="243783" y="460652"/>
                    <a:pt x="237488" y="475425"/>
                    <a:pt x="237593" y="591515"/>
                  </a:cubicBezTo>
                  <a:cubicBezTo>
                    <a:pt x="237593" y="596020"/>
                    <a:pt x="237068" y="605240"/>
                    <a:pt x="221645" y="605240"/>
                  </a:cubicBezTo>
                  <a:cubicBezTo>
                    <a:pt x="192058" y="605240"/>
                    <a:pt x="170655" y="605240"/>
                    <a:pt x="160163" y="605240"/>
                  </a:cubicBezTo>
                  <a:cubicBezTo>
                    <a:pt x="150615" y="605240"/>
                    <a:pt x="148307" y="599373"/>
                    <a:pt x="147678" y="590781"/>
                  </a:cubicBezTo>
                  <a:cubicBezTo>
                    <a:pt x="146419" y="572551"/>
                    <a:pt x="143166" y="543319"/>
                    <a:pt x="135192" y="538185"/>
                  </a:cubicBezTo>
                  <a:cubicBezTo>
                    <a:pt x="123337" y="530746"/>
                    <a:pt x="55349" y="487370"/>
                    <a:pt x="23139" y="421572"/>
                  </a:cubicBezTo>
                  <a:cubicBezTo>
                    <a:pt x="-15051" y="343725"/>
                    <a:pt x="-48" y="210557"/>
                    <a:pt x="25657" y="194632"/>
                  </a:cubicBezTo>
                  <a:cubicBezTo>
                    <a:pt x="32084" y="190624"/>
                    <a:pt x="38156" y="189596"/>
                    <a:pt x="43528" y="190781"/>
                  </a:cubicBezTo>
                  <a:close/>
                  <a:moveTo>
                    <a:pt x="197335" y="0"/>
                  </a:moveTo>
                  <a:cubicBezTo>
                    <a:pt x="229019" y="0"/>
                    <a:pt x="257660" y="12572"/>
                    <a:pt x="278643" y="33001"/>
                  </a:cubicBezTo>
                  <a:cubicBezTo>
                    <a:pt x="299625" y="12572"/>
                    <a:pt x="328371" y="0"/>
                    <a:pt x="359950" y="0"/>
                  </a:cubicBezTo>
                  <a:cubicBezTo>
                    <a:pt x="424366" y="0"/>
                    <a:pt x="476508" y="52068"/>
                    <a:pt x="476508" y="116393"/>
                  </a:cubicBezTo>
                  <a:cubicBezTo>
                    <a:pt x="476508" y="141326"/>
                    <a:pt x="468640" y="164479"/>
                    <a:pt x="455211" y="183441"/>
                  </a:cubicBezTo>
                  <a:cubicBezTo>
                    <a:pt x="449965" y="191718"/>
                    <a:pt x="443565" y="199261"/>
                    <a:pt x="436222" y="205966"/>
                  </a:cubicBezTo>
                  <a:lnTo>
                    <a:pt x="315257" y="326863"/>
                  </a:lnTo>
                  <a:cubicBezTo>
                    <a:pt x="303192" y="338911"/>
                    <a:pt x="291127" y="351063"/>
                    <a:pt x="278957" y="351063"/>
                  </a:cubicBezTo>
                  <a:cubicBezTo>
                    <a:pt x="278852" y="351063"/>
                    <a:pt x="278747" y="351063"/>
                    <a:pt x="278643" y="351063"/>
                  </a:cubicBezTo>
                  <a:cubicBezTo>
                    <a:pt x="278538" y="351063"/>
                    <a:pt x="278433" y="351063"/>
                    <a:pt x="278328" y="351063"/>
                  </a:cubicBezTo>
                  <a:cubicBezTo>
                    <a:pt x="266263" y="351063"/>
                    <a:pt x="254198" y="338911"/>
                    <a:pt x="242028" y="326863"/>
                  </a:cubicBezTo>
                  <a:lnTo>
                    <a:pt x="121168" y="205966"/>
                  </a:lnTo>
                  <a:cubicBezTo>
                    <a:pt x="113825" y="199261"/>
                    <a:pt x="107425" y="191718"/>
                    <a:pt x="102074" y="183441"/>
                  </a:cubicBezTo>
                  <a:cubicBezTo>
                    <a:pt x="88646" y="164479"/>
                    <a:pt x="80777" y="141326"/>
                    <a:pt x="80777" y="116393"/>
                  </a:cubicBezTo>
                  <a:cubicBezTo>
                    <a:pt x="80777" y="52068"/>
                    <a:pt x="133024" y="0"/>
                    <a:pt x="197335" y="0"/>
                  </a:cubicBezTo>
                  <a:close/>
                </a:path>
              </a:pathLst>
            </a:custGeom>
            <a:grpFill/>
            <a:ln>
              <a:noFill/>
            </a:ln>
          </p:spPr>
          <p:txBody>
            <a:bodyPr wrap="square" lIns="91440" tIns="45720" rIns="91440" bIns="45720">
              <a:normAutofit fontScale="6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grpSp>
      <p:cxnSp>
        <p:nvCxnSpPr>
          <p:cNvPr id="74" name="直接连接符 48">
            <a:extLst>
              <a:ext uri="{FF2B5EF4-FFF2-40B4-BE49-F238E27FC236}">
                <a16:creationId xmlns:a16="http://schemas.microsoft.com/office/drawing/2014/main" id="{66B1631D-34B8-4848-96D0-68C0E21E40DA}"/>
              </a:ext>
            </a:extLst>
          </p:cNvPr>
          <p:cNvCxnSpPr/>
          <p:nvPr/>
        </p:nvCxnSpPr>
        <p:spPr>
          <a:xfrm>
            <a:off x="4995530" y="5600192"/>
            <a:ext cx="3904936"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6581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0423A506-845A-4960-BB8B-3D9DD27E084D}"/>
              </a:ext>
            </a:extLst>
          </p:cNvPr>
          <p:cNvSpPr txBox="1">
            <a:spLocks/>
          </p:cNvSpPr>
          <p:nvPr/>
        </p:nvSpPr>
        <p:spPr>
          <a:xfrm>
            <a:off x="616839" y="389358"/>
            <a:ext cx="8847228" cy="571500"/>
          </a:xfrm>
          <a:prstGeom prst="rect">
            <a:avLst/>
          </a:prstGeom>
        </p:spPr>
        <p:txBody>
          <a:bodyPr/>
          <a:lstStyle>
            <a:lvl1pPr algn="l" defTabSz="914400" rtl="0" eaLnBrk="1" latinLnBrk="0" hangingPunct="1">
              <a:lnSpc>
                <a:spcPct val="100000"/>
              </a:lnSpc>
              <a:spcBef>
                <a:spcPts val="600"/>
              </a:spcBef>
              <a:buNone/>
              <a:defRPr sz="2000" b="1" kern="1200">
                <a:solidFill>
                  <a:schemeClr val="tx1"/>
                </a:solidFill>
                <a:latin typeface="+mj-lt"/>
                <a:ea typeface="+mj-ea"/>
                <a:cs typeface="+mj-cs"/>
              </a:defRPr>
            </a:lvl1pPr>
          </a:lstStyle>
          <a:p>
            <a:r>
              <a:rPr lang="zh-CN" altLang="en-US" sz="2400" dirty="0">
                <a:latin typeface="+mn-lt"/>
                <a:ea typeface="微软雅黑" panose="020B0503020204020204" pitchFamily="34" charset="-122"/>
              </a:rPr>
              <a:t>案例二：某品牌产品概念优选与品类拓展调研需求</a:t>
            </a:r>
          </a:p>
        </p:txBody>
      </p:sp>
      <p:pic>
        <p:nvPicPr>
          <p:cNvPr id="25" name="Picture 1">
            <a:extLst>
              <a:ext uri="{FF2B5EF4-FFF2-40B4-BE49-F238E27FC236}">
                <a16:creationId xmlns:a16="http://schemas.microsoft.com/office/drawing/2014/main" id="{C0A64028-424C-4AF4-A7E7-8AE759DF221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95171"/>
          <a:stretch/>
        </p:blipFill>
        <p:spPr>
          <a:xfrm>
            <a:off x="0" y="-1"/>
            <a:ext cx="588703" cy="6858001"/>
          </a:xfrm>
          <a:prstGeom prst="rect">
            <a:avLst/>
          </a:prstGeom>
        </p:spPr>
      </p:pic>
      <p:sp>
        <p:nvSpPr>
          <p:cNvPr id="13" name="幻灯片编号占位符 2">
            <a:extLst>
              <a:ext uri="{FF2B5EF4-FFF2-40B4-BE49-F238E27FC236}">
                <a16:creationId xmlns:a16="http://schemas.microsoft.com/office/drawing/2014/main" id="{27803331-EF10-4A4A-81FB-58DCDB55B317}"/>
              </a:ext>
            </a:extLst>
          </p:cNvPr>
          <p:cNvSpPr>
            <a:spLocks noGrp="1"/>
          </p:cNvSpPr>
          <p:nvPr>
            <p:ph type="sldNum" sz="quarter" idx="4"/>
          </p:nvPr>
        </p:nvSpPr>
        <p:spPr>
          <a:xfrm>
            <a:off x="10856913" y="6394275"/>
            <a:ext cx="969962" cy="1968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effectLst/>
                <a:uLnTx/>
                <a:uFillTx/>
                <a:latin typeface="Arial"/>
                <a:ea typeface="微软雅黑"/>
                <a:cs typeface="+mn-cs"/>
              </a:rPr>
              <a:t>16</a:t>
            </a:r>
          </a:p>
        </p:txBody>
      </p:sp>
      <p:pic>
        <p:nvPicPr>
          <p:cNvPr id="5" name="图片 4">
            <a:extLst>
              <a:ext uri="{FF2B5EF4-FFF2-40B4-BE49-F238E27FC236}">
                <a16:creationId xmlns:a16="http://schemas.microsoft.com/office/drawing/2014/main" id="{176B81E5-918C-41C9-941A-C7FA165BDE5C}"/>
              </a:ext>
            </a:extLst>
          </p:cNvPr>
          <p:cNvPicPr>
            <a:picLocks noChangeAspect="1"/>
          </p:cNvPicPr>
          <p:nvPr/>
        </p:nvPicPr>
        <p:blipFill>
          <a:blip r:embed="rId4"/>
          <a:stretch>
            <a:fillRect/>
          </a:stretch>
        </p:blipFill>
        <p:spPr>
          <a:xfrm>
            <a:off x="794111" y="1848638"/>
            <a:ext cx="5620608" cy="4381746"/>
          </a:xfrm>
          <a:prstGeom prst="rect">
            <a:avLst/>
          </a:prstGeom>
        </p:spPr>
      </p:pic>
      <p:pic>
        <p:nvPicPr>
          <p:cNvPr id="6" name="图片 5">
            <a:extLst>
              <a:ext uri="{FF2B5EF4-FFF2-40B4-BE49-F238E27FC236}">
                <a16:creationId xmlns:a16="http://schemas.microsoft.com/office/drawing/2014/main" id="{7051F7DB-A3E6-41F9-AA33-662D9454D1E3}"/>
              </a:ext>
            </a:extLst>
          </p:cNvPr>
          <p:cNvPicPr>
            <a:picLocks noChangeAspect="1"/>
          </p:cNvPicPr>
          <p:nvPr/>
        </p:nvPicPr>
        <p:blipFill>
          <a:blip r:embed="rId5"/>
          <a:stretch>
            <a:fillRect/>
          </a:stretch>
        </p:blipFill>
        <p:spPr>
          <a:xfrm>
            <a:off x="6414719" y="2131331"/>
            <a:ext cx="5579036" cy="4099053"/>
          </a:xfrm>
          <a:prstGeom prst="rect">
            <a:avLst/>
          </a:prstGeom>
        </p:spPr>
      </p:pic>
    </p:spTree>
    <p:extLst>
      <p:ext uri="{BB962C8B-B14F-4D97-AF65-F5344CB8AC3E}">
        <p14:creationId xmlns:p14="http://schemas.microsoft.com/office/powerpoint/2010/main" val="1579505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0423A506-845A-4960-BB8B-3D9DD27E084D}"/>
              </a:ext>
            </a:extLst>
          </p:cNvPr>
          <p:cNvSpPr txBox="1">
            <a:spLocks/>
          </p:cNvSpPr>
          <p:nvPr/>
        </p:nvSpPr>
        <p:spPr>
          <a:xfrm>
            <a:off x="616839" y="389358"/>
            <a:ext cx="8847228" cy="571500"/>
          </a:xfrm>
          <a:prstGeom prst="rect">
            <a:avLst/>
          </a:prstGeom>
        </p:spPr>
        <p:txBody>
          <a:bodyPr/>
          <a:lstStyle>
            <a:lvl1pPr algn="l" defTabSz="914400" rtl="0" eaLnBrk="1" latinLnBrk="0" hangingPunct="1">
              <a:lnSpc>
                <a:spcPct val="100000"/>
              </a:lnSpc>
              <a:spcBef>
                <a:spcPts val="600"/>
              </a:spcBef>
              <a:buNone/>
              <a:defRPr sz="2000" b="1" kern="1200">
                <a:solidFill>
                  <a:schemeClr val="tx1"/>
                </a:solidFill>
                <a:latin typeface="+mj-lt"/>
                <a:ea typeface="+mj-ea"/>
                <a:cs typeface="+mj-cs"/>
              </a:defRPr>
            </a:lvl1pPr>
          </a:lstStyle>
          <a:p>
            <a:r>
              <a:rPr lang="zh-CN" altLang="en-US" sz="2400" dirty="0">
                <a:ea typeface="微软雅黑" panose="020B0503020204020204" pitchFamily="34" charset="-122"/>
              </a:rPr>
              <a:t>案例二：某品牌产品概念优选与品类拓展调研需求</a:t>
            </a:r>
          </a:p>
        </p:txBody>
      </p:sp>
      <p:pic>
        <p:nvPicPr>
          <p:cNvPr id="25" name="Picture 1">
            <a:extLst>
              <a:ext uri="{FF2B5EF4-FFF2-40B4-BE49-F238E27FC236}">
                <a16:creationId xmlns:a16="http://schemas.microsoft.com/office/drawing/2014/main" id="{C0A64028-424C-4AF4-A7E7-8AE759DF221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95171"/>
          <a:stretch/>
        </p:blipFill>
        <p:spPr>
          <a:xfrm>
            <a:off x="0" y="-1"/>
            <a:ext cx="588703" cy="6858001"/>
          </a:xfrm>
          <a:prstGeom prst="rect">
            <a:avLst/>
          </a:prstGeom>
        </p:spPr>
      </p:pic>
      <p:sp>
        <p:nvSpPr>
          <p:cNvPr id="10" name="TextBox 25">
            <a:extLst>
              <a:ext uri="{FF2B5EF4-FFF2-40B4-BE49-F238E27FC236}">
                <a16:creationId xmlns:a16="http://schemas.microsoft.com/office/drawing/2014/main" id="{1F2C4691-1D1B-4C08-B081-16832C5C4AF2}"/>
              </a:ext>
            </a:extLst>
          </p:cNvPr>
          <p:cNvSpPr txBox="1"/>
          <p:nvPr/>
        </p:nvSpPr>
        <p:spPr>
          <a:xfrm>
            <a:off x="1113362" y="971523"/>
            <a:ext cx="3154654" cy="369332"/>
          </a:xfrm>
          <a:prstGeom prst="rect">
            <a:avLst/>
          </a:prstGeom>
          <a:noFill/>
        </p:spPr>
        <p:txBody>
          <a:bodyPr wrap="square" rtlCol="0">
            <a:spAutoFit/>
          </a:bodyPr>
          <a:lstStyle>
            <a:defPPr>
              <a:defRPr lang="en-US"/>
            </a:defPPr>
            <a:lvl1pPr>
              <a:defRPr sz="1600" b="1">
                <a:solidFill>
                  <a:schemeClr val="accent6"/>
                </a:solidFill>
              </a:defRPr>
            </a:lvl1pPr>
          </a:lstStyle>
          <a:p>
            <a:r>
              <a:rPr lang="zh-CN" altLang="en-US" sz="1800" b="0" dirty="0">
                <a:solidFill>
                  <a:schemeClr val="tx1"/>
                </a:solidFill>
                <a:latin typeface="微软雅黑"/>
                <a:ea typeface="微软雅黑"/>
                <a:sym typeface="微软雅黑"/>
              </a:rPr>
              <a:t>企业需要解决的商业问题</a:t>
            </a:r>
          </a:p>
        </p:txBody>
      </p:sp>
      <p:cxnSp>
        <p:nvCxnSpPr>
          <p:cNvPr id="12" name="直接连接符 11">
            <a:extLst>
              <a:ext uri="{FF2B5EF4-FFF2-40B4-BE49-F238E27FC236}">
                <a16:creationId xmlns:a16="http://schemas.microsoft.com/office/drawing/2014/main" id="{F3E86895-C7DA-4435-B9AC-16E39FE3C476}"/>
              </a:ext>
            </a:extLst>
          </p:cNvPr>
          <p:cNvCxnSpPr>
            <a:cxnSpLocks/>
          </p:cNvCxnSpPr>
          <p:nvPr/>
        </p:nvCxnSpPr>
        <p:spPr>
          <a:xfrm>
            <a:off x="1113362" y="3672043"/>
            <a:ext cx="1029755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3" name="幻灯片编号占位符 2">
            <a:extLst>
              <a:ext uri="{FF2B5EF4-FFF2-40B4-BE49-F238E27FC236}">
                <a16:creationId xmlns:a16="http://schemas.microsoft.com/office/drawing/2014/main" id="{27803331-EF10-4A4A-81FB-58DCDB55B317}"/>
              </a:ext>
            </a:extLst>
          </p:cNvPr>
          <p:cNvSpPr>
            <a:spLocks noGrp="1"/>
          </p:cNvSpPr>
          <p:nvPr>
            <p:ph type="sldNum" sz="quarter" idx="4"/>
          </p:nvPr>
        </p:nvSpPr>
        <p:spPr>
          <a:xfrm>
            <a:off x="10856913" y="6394275"/>
            <a:ext cx="969962" cy="1968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effectLst/>
                <a:uLnTx/>
                <a:uFillTx/>
                <a:latin typeface="Arial"/>
                <a:ea typeface="微软雅黑"/>
                <a:cs typeface="+mn-cs"/>
              </a:rPr>
              <a:t>17</a:t>
            </a:r>
          </a:p>
        </p:txBody>
      </p:sp>
      <p:cxnSp>
        <p:nvCxnSpPr>
          <p:cNvPr id="3" name="直接连接符 2">
            <a:extLst>
              <a:ext uri="{FF2B5EF4-FFF2-40B4-BE49-F238E27FC236}">
                <a16:creationId xmlns:a16="http://schemas.microsoft.com/office/drawing/2014/main" id="{E0B99761-0F71-4D1E-BE07-EDA88478A794}"/>
              </a:ext>
            </a:extLst>
          </p:cNvPr>
          <p:cNvCxnSpPr>
            <a:cxnSpLocks/>
          </p:cNvCxnSpPr>
          <p:nvPr/>
        </p:nvCxnSpPr>
        <p:spPr>
          <a:xfrm>
            <a:off x="6096000" y="960858"/>
            <a:ext cx="0" cy="5504447"/>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4" name="TextBox 25">
            <a:extLst>
              <a:ext uri="{FF2B5EF4-FFF2-40B4-BE49-F238E27FC236}">
                <a16:creationId xmlns:a16="http://schemas.microsoft.com/office/drawing/2014/main" id="{5283EA86-BC59-48B0-981D-F8CE186E2B48}"/>
              </a:ext>
            </a:extLst>
          </p:cNvPr>
          <p:cNvSpPr txBox="1"/>
          <p:nvPr/>
        </p:nvSpPr>
        <p:spPr>
          <a:xfrm>
            <a:off x="1113362" y="6123368"/>
            <a:ext cx="3154654" cy="369332"/>
          </a:xfrm>
          <a:prstGeom prst="rect">
            <a:avLst/>
          </a:prstGeom>
          <a:noFill/>
        </p:spPr>
        <p:txBody>
          <a:bodyPr wrap="square" rtlCol="0">
            <a:spAutoFit/>
          </a:bodyPr>
          <a:lstStyle>
            <a:defPPr>
              <a:defRPr lang="en-US"/>
            </a:defPPr>
            <a:lvl1pPr>
              <a:defRPr sz="1600" b="1">
                <a:solidFill>
                  <a:schemeClr val="accent6"/>
                </a:solidFill>
              </a:defRPr>
            </a:lvl1pPr>
          </a:lstStyle>
          <a:p>
            <a:r>
              <a:rPr lang="zh-CN" altLang="en-US" sz="1800" b="0" dirty="0">
                <a:solidFill>
                  <a:schemeClr val="tx1"/>
                </a:solidFill>
                <a:latin typeface="微软雅黑"/>
                <a:ea typeface="微软雅黑"/>
                <a:sym typeface="微软雅黑"/>
              </a:rPr>
              <a:t>目标人群与样本设计</a:t>
            </a:r>
          </a:p>
        </p:txBody>
      </p:sp>
      <p:sp>
        <p:nvSpPr>
          <p:cNvPr id="16" name="TextBox 25">
            <a:extLst>
              <a:ext uri="{FF2B5EF4-FFF2-40B4-BE49-F238E27FC236}">
                <a16:creationId xmlns:a16="http://schemas.microsoft.com/office/drawing/2014/main" id="{FCE046F9-0781-4399-ADFD-AE9048CE91F6}"/>
              </a:ext>
            </a:extLst>
          </p:cNvPr>
          <p:cNvSpPr txBox="1"/>
          <p:nvPr/>
        </p:nvSpPr>
        <p:spPr>
          <a:xfrm>
            <a:off x="8362964" y="971523"/>
            <a:ext cx="3154654" cy="369332"/>
          </a:xfrm>
          <a:prstGeom prst="rect">
            <a:avLst/>
          </a:prstGeom>
          <a:noFill/>
        </p:spPr>
        <p:txBody>
          <a:bodyPr wrap="square" rtlCol="0">
            <a:spAutoFit/>
          </a:bodyPr>
          <a:lstStyle>
            <a:defPPr>
              <a:defRPr lang="en-US"/>
            </a:defPPr>
            <a:lvl1pPr>
              <a:defRPr sz="1600" b="1">
                <a:solidFill>
                  <a:schemeClr val="accent6"/>
                </a:solidFill>
              </a:defRPr>
            </a:lvl1pPr>
          </a:lstStyle>
          <a:p>
            <a:pPr algn="r"/>
            <a:r>
              <a:rPr lang="zh-CN" altLang="en-US" sz="1800" b="0" dirty="0">
                <a:solidFill>
                  <a:schemeClr val="tx1"/>
                </a:solidFill>
                <a:latin typeface="微软雅黑"/>
                <a:ea typeface="微软雅黑"/>
                <a:sym typeface="微软雅黑"/>
              </a:rPr>
              <a:t>数据需求内容和来源</a:t>
            </a:r>
          </a:p>
        </p:txBody>
      </p:sp>
      <p:sp>
        <p:nvSpPr>
          <p:cNvPr id="17" name="TextBox 25">
            <a:extLst>
              <a:ext uri="{FF2B5EF4-FFF2-40B4-BE49-F238E27FC236}">
                <a16:creationId xmlns:a16="http://schemas.microsoft.com/office/drawing/2014/main" id="{3D9A6D90-97B1-4D76-A7CB-30132FD75DF6}"/>
              </a:ext>
            </a:extLst>
          </p:cNvPr>
          <p:cNvSpPr txBox="1"/>
          <p:nvPr/>
        </p:nvSpPr>
        <p:spPr>
          <a:xfrm>
            <a:off x="8362964" y="6123368"/>
            <a:ext cx="3154654" cy="369332"/>
          </a:xfrm>
          <a:prstGeom prst="rect">
            <a:avLst/>
          </a:prstGeom>
          <a:noFill/>
        </p:spPr>
        <p:txBody>
          <a:bodyPr wrap="square" rtlCol="0">
            <a:spAutoFit/>
          </a:bodyPr>
          <a:lstStyle>
            <a:defPPr>
              <a:defRPr lang="en-US"/>
            </a:defPPr>
            <a:lvl1pPr>
              <a:defRPr sz="1600" b="1">
                <a:solidFill>
                  <a:schemeClr val="accent6"/>
                </a:solidFill>
              </a:defRPr>
            </a:lvl1pPr>
          </a:lstStyle>
          <a:p>
            <a:pPr algn="r"/>
            <a:r>
              <a:rPr lang="zh-CN" altLang="en-US" sz="1800" b="0" dirty="0">
                <a:solidFill>
                  <a:schemeClr val="tx1"/>
                </a:solidFill>
                <a:latin typeface="微软雅黑"/>
                <a:ea typeface="微软雅黑"/>
                <a:sym typeface="微软雅黑"/>
              </a:rPr>
              <a:t>调研工具和方法</a:t>
            </a:r>
          </a:p>
        </p:txBody>
      </p:sp>
    </p:spTree>
    <p:extLst>
      <p:ext uri="{BB962C8B-B14F-4D97-AF65-F5344CB8AC3E}">
        <p14:creationId xmlns:p14="http://schemas.microsoft.com/office/powerpoint/2010/main" val="3885145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5" name="Rectangle 4"/>
          <p:cNvSpPr/>
          <p:nvPr/>
        </p:nvSpPr>
        <p:spPr bwMode="ltGray">
          <a:xfrm>
            <a:off x="0" y="0"/>
            <a:ext cx="12192000" cy="6858000"/>
          </a:xfrm>
          <a:prstGeom prst="rect">
            <a:avLst/>
          </a:prstGeom>
          <a:gradFill>
            <a:gsLst>
              <a:gs pos="0">
                <a:srgbClr val="000000"/>
              </a:gs>
              <a:gs pos="79000">
                <a:srgbClr val="000000">
                  <a:alpha val="0"/>
                </a:srgbClr>
              </a:gs>
            </a:gsLst>
            <a:lin ang="0" scaled="0"/>
          </a:gradFill>
          <a:ln w="952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dirty="0">
              <a:ln>
                <a:solidFill>
                  <a:sysClr val="windowText" lastClr="000000"/>
                </a:solidFill>
                <a:prstDash val="sysDot"/>
              </a:ln>
              <a:solidFill>
                <a:srgbClr val="717171"/>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 name="Title 1"/>
          <p:cNvSpPr txBox="1">
            <a:spLocks/>
          </p:cNvSpPr>
          <p:nvPr/>
        </p:nvSpPr>
        <p:spPr>
          <a:xfrm>
            <a:off x="435415" y="2605200"/>
            <a:ext cx="7965635" cy="1903618"/>
          </a:xfrm>
          <a:prstGeom prst="rect">
            <a:avLst/>
          </a:prstGeom>
        </p:spPr>
        <p:txBody>
          <a:bodyPr vert="horz" lIns="0" tIns="0" rIns="0" bIns="0" rtlCol="0" anchor="ctr">
            <a:noAutofit/>
          </a:bodyPr>
          <a:lstStyle>
            <a:lvl1pPr algn="l" defTabSz="914400" rtl="0" eaLnBrk="1" latinLnBrk="0" hangingPunct="1">
              <a:lnSpc>
                <a:spcPct val="100000"/>
              </a:lnSpc>
              <a:spcBef>
                <a:spcPts val="600"/>
              </a:spcBef>
              <a:buNone/>
              <a:defRPr sz="2400" b="1" kern="1200">
                <a:solidFill>
                  <a:schemeClr val="bg1"/>
                </a:solidFill>
                <a:latin typeface="+mj-lt"/>
                <a:ea typeface="+mj-ea"/>
                <a:cs typeface="+mj-cs"/>
              </a:defRPr>
            </a:lvl1pPr>
          </a:lstStyle>
          <a:p>
            <a:pPr>
              <a:defRPr/>
            </a:pPr>
            <a:r>
              <a:rPr lang="zh-CN" altLang="en-US" sz="1800" dirty="0"/>
              <a:t>留下的思考</a:t>
            </a:r>
            <a:r>
              <a:rPr lang="en-US" altLang="zh-CN" sz="1800" dirty="0"/>
              <a:t>……</a:t>
            </a:r>
          </a:p>
          <a:p>
            <a:pPr>
              <a:defRPr/>
            </a:pPr>
            <a:r>
              <a:rPr lang="zh-CN" altLang="en-US" sz="3600" dirty="0">
                <a:solidFill>
                  <a:srgbClr val="BD9B08"/>
                </a:solidFill>
                <a:latin typeface="微软雅黑"/>
                <a:ea typeface="微软雅黑"/>
              </a:rPr>
              <a:t>企业做市场研究的“套路”有何启发和借鉴？</a:t>
            </a:r>
            <a:endParaRPr kumimoji="0" lang="zh-CN" altLang="en-US" sz="3600" b="1" i="0" u="none" strike="noStrike" kern="1200" cap="none" spc="0" normalizeH="0" baseline="0" noProof="0" dirty="0">
              <a:ln>
                <a:noFill/>
              </a:ln>
              <a:solidFill>
                <a:srgbClr val="BD9B08"/>
              </a:solidFill>
              <a:effectLst/>
              <a:uLnTx/>
              <a:uFillTx/>
              <a:latin typeface="微软雅黑"/>
              <a:ea typeface="微软雅黑"/>
              <a:cs typeface="+mj-cs"/>
            </a:endParaRPr>
          </a:p>
        </p:txBody>
      </p:sp>
    </p:spTree>
    <p:extLst>
      <p:ext uri="{BB962C8B-B14F-4D97-AF65-F5344CB8AC3E}">
        <p14:creationId xmlns:p14="http://schemas.microsoft.com/office/powerpoint/2010/main" val="853211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2.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3.xml><?xml version="1.0" encoding="utf-8"?>
<p:tagLst xmlns:a="http://schemas.openxmlformats.org/drawingml/2006/main" xmlns:r="http://schemas.openxmlformats.org/officeDocument/2006/relationships" xmlns:p="http://schemas.openxmlformats.org/presentationml/2006/main">
  <p:tag name="LOGO" val="CORPORATE_FOOTER"/>
  <p:tag name="LOGO_POSITION" val="FOOTER"/>
  <p:tag name="LOGO_ORDER" val="1"/>
</p:tagLst>
</file>

<file path=ppt/tags/tag4.xml><?xml version="1.0" encoding="utf-8"?>
<p:tagLst xmlns:a="http://schemas.openxmlformats.org/drawingml/2006/main" xmlns:r="http://schemas.openxmlformats.org/officeDocument/2006/relationships" xmlns:p="http://schemas.openxmlformats.org/presentationml/2006/main">
  <p:tag name="LOGO" val="CORPORATE_FOOTER"/>
  <p:tag name="LOGO_POSITION" val="FOOTER"/>
  <p:tag name="LOGO_ORDER" val="1"/>
</p:tagLst>
</file>

<file path=ppt/tags/tag5.xml><?xml version="1.0" encoding="utf-8"?>
<p:tagLst xmlns:a="http://schemas.openxmlformats.org/drawingml/2006/main" xmlns:r="http://schemas.openxmlformats.org/officeDocument/2006/relationships" xmlns:p="http://schemas.openxmlformats.org/presentationml/2006/main">
  <p:tag name="LOGO" val="CORPORATE_FOOTER"/>
  <p:tag name="LOGO_POSITION" val="FOOTER"/>
  <p:tag name="LOGO_ORDER" val="1"/>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O1mDxELYM0OR7vvEDkHc8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yhEA7S0LTU2KvvqAok7RC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r3kRqnnIyUSYj8g1XbIjX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8JlGPoR36EGu_Zr59fOEU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Y8uhl.tHAEywTxvXxnt0.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ZCXijdxSCkeSllWppB9ei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iQClaX6Cw0aHnl2z20omo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QP0M0Z9r2E.EzUVYjBC0U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oJBl9ksUzU6GWnM2iCIrH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HY4RKGQRzEG6.j4Pqj_rb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t.ak6AHI2UKA2_uQCApdT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x.Yel1Ux70a0YmrqvYGvB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TSU3B00cVEeo2M.OAKkiA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f0fBncM5TEOxkmZPbvkcA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tg.A2MiikUW23rc1LgG65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sDJY1rcBU06JracWQkGWU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VuOsbjesskKJQsd4aLv6s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BKzoxCqSEUS2S9zQ6HYBY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20hMDGvFqUOHta6bmmBST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w7p1xFzlFUO7O5R_QyNpv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N3ZGAuEzRUqEuMF75aqCY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7FuCHfKM2keWFZnLGB04bg"/>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j8epbwSow0Gu5JNx4GnyUw"/>
</p:tagLst>
</file>

<file path=ppt/tags/tag29.xml><?xml version="1.0" encoding="utf-8"?>
<p:tagLst xmlns:a="http://schemas.openxmlformats.org/drawingml/2006/main" xmlns:r="http://schemas.openxmlformats.org/officeDocument/2006/relationships" xmlns:p="http://schemas.openxmlformats.org/presentationml/2006/main">
  <p:tag name="MILESTONE5" val="188,114,0,-16747844,False;9/7/2011 12:00:00 AM;MRC Accreditation;False;False;False;False;tbName;5;Calibri;10;Calibri;10;5"/>
  <p:tag name="THINKCELLSHAPEDONOTDELETE" val="pJQoo4BCZK0WVG_ml7CdUfg"/>
</p:tagLst>
</file>

<file path=ppt/tags/tag30.xml><?xml version="1.0" encoding="utf-8"?>
<p:tagLst xmlns:a="http://schemas.openxmlformats.org/drawingml/2006/main" xmlns:r="http://schemas.openxmlformats.org/officeDocument/2006/relationships" xmlns:p="http://schemas.openxmlformats.org/presentationml/2006/main">
  <p:tag name="MILESTONE5" val="188,114,0,-16747844,False;9/7/2011 12:00:00 AM;MRC Accreditation;False;False;False;False;tbName;5;Calibri;10;Calibri;10;5"/>
  <p:tag name="THINKCELLSHAPEDONOTDELETE" val="pWP__Ii1ogUuMFcEON3g5Bw"/>
</p:tagLst>
</file>

<file path=ppt/tags/tag31.xml><?xml version="1.0" encoding="utf-8"?>
<p:tagLst xmlns:a="http://schemas.openxmlformats.org/drawingml/2006/main" xmlns:r="http://schemas.openxmlformats.org/officeDocument/2006/relationships" xmlns:p="http://schemas.openxmlformats.org/presentationml/2006/main">
  <p:tag name="MILESTONE5" val="188,114,0,-16747844,False;9/7/2011 12:00:00 AM;MRC Accreditation;False;False;False;False;tbName;5;Calibri;10;Calibri;10;5"/>
  <p:tag name="THINKCELLSHAPEDONOTDELETE" val="pRNcySDOj80epP0mHk73amw"/>
</p:tagLst>
</file>

<file path=ppt/tags/tag32.xml><?xml version="1.0" encoding="utf-8"?>
<p:tagLst xmlns:a="http://schemas.openxmlformats.org/drawingml/2006/main" xmlns:r="http://schemas.openxmlformats.org/officeDocument/2006/relationships" xmlns:p="http://schemas.openxmlformats.org/presentationml/2006/main">
  <p:tag name="MILESTONE5" val="188,114,0,-16747844,False;9/7/2011 12:00:00 AM;MRC Accreditation;False;False;False;False;tbName;5;Calibri;10;Calibri;10;5"/>
  <p:tag name="THINKCELLSHAPEDONOTDELETE" val="p.5qMn9DKSE.tIpoWnTtT0w"/>
</p:tagLst>
</file>

<file path=ppt/tags/tag33.xml><?xml version="1.0" encoding="utf-8"?>
<p:tagLst xmlns:a="http://schemas.openxmlformats.org/drawingml/2006/main" xmlns:r="http://schemas.openxmlformats.org/officeDocument/2006/relationships" xmlns:p="http://schemas.openxmlformats.org/presentationml/2006/main">
  <p:tag name="MILESTONE5" val="188,114,0,-16747844,False;9/7/2011 12:00:00 AM;MRC Accreditation;False;False;False;False;tbName;5;Calibri;10;Calibri;10;5"/>
  <p:tag name="THINKCELLSHAPEDONOTDELETE" val="pmN32WxIvYU21Cy2B_KRsoQ"/>
</p:tagLst>
</file>

<file path=ppt/tags/tag34.xml><?xml version="1.0" encoding="utf-8"?>
<p:tagLst xmlns:a="http://schemas.openxmlformats.org/drawingml/2006/main" xmlns:r="http://schemas.openxmlformats.org/officeDocument/2006/relationships" xmlns:p="http://schemas.openxmlformats.org/presentationml/2006/main">
  <p:tag name="MILESTONE5" val="188,114,0,-16747844,False;9/7/2011 12:00:00 AM;MRC Accreditation;False;False;False;False;tbName;5;Calibri;10;Calibri;10;5"/>
  <p:tag name="THINKCELLSHAPEDONOTDELETE" val="pw9O2aA9ftku_40mCUr3wL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jjh83_iC30m6Xa7CTnl1V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jjh83_iC30m6Xa7CTnl1VA"/>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jjh83_iC30m6Xa7CTnl1VA"/>
</p:tagLst>
</file>

<file path=ppt/tags/tag38.xml><?xml version="1.0" encoding="utf-8"?>
<p:tagLst xmlns:a="http://schemas.openxmlformats.org/drawingml/2006/main" xmlns:r="http://schemas.openxmlformats.org/officeDocument/2006/relationships" xmlns:p="http://schemas.openxmlformats.org/presentationml/2006/main">
  <p:tag name="PA" val="v4.1.3"/>
</p:tagLst>
</file>

<file path=ppt/tags/tag39.xml><?xml version="1.0" encoding="utf-8"?>
<p:tagLst xmlns:a="http://schemas.openxmlformats.org/drawingml/2006/main" xmlns:r="http://schemas.openxmlformats.org/officeDocument/2006/relationships" xmlns:p="http://schemas.openxmlformats.org/presentationml/2006/main">
  <p:tag name="PA" val="v4.1.3"/>
</p:tagLst>
</file>

<file path=ppt/tags/tag40.xml><?xml version="1.0" encoding="utf-8"?>
<p:tagLst xmlns:a="http://schemas.openxmlformats.org/drawingml/2006/main" xmlns:r="http://schemas.openxmlformats.org/officeDocument/2006/relationships" xmlns:p="http://schemas.openxmlformats.org/presentationml/2006/main">
  <p:tag name="PA" val="v4.1.3"/>
</p:tagLst>
</file>

<file path=ppt/tags/tag41.xml><?xml version="1.0" encoding="utf-8"?>
<p:tagLst xmlns:a="http://schemas.openxmlformats.org/drawingml/2006/main" xmlns:r="http://schemas.openxmlformats.org/officeDocument/2006/relationships" xmlns:p="http://schemas.openxmlformats.org/presentationml/2006/main">
  <p:tag name="PA" val="v4.1.3"/>
</p:tagLst>
</file>

<file path=ppt/tags/tag42.xml><?xml version="1.0" encoding="utf-8"?>
<p:tagLst xmlns:a="http://schemas.openxmlformats.org/drawingml/2006/main" xmlns:r="http://schemas.openxmlformats.org/officeDocument/2006/relationships" xmlns:p="http://schemas.openxmlformats.org/presentationml/2006/main">
  <p:tag name="ISLIDE.DIAGRAM" val="220875"/>
</p:tagLst>
</file>

<file path=ppt/tags/tag43.xml><?xml version="1.0" encoding="utf-8"?>
<p:tagLst xmlns:a="http://schemas.openxmlformats.org/drawingml/2006/main" xmlns:r="http://schemas.openxmlformats.org/officeDocument/2006/relationships" xmlns:p="http://schemas.openxmlformats.org/presentationml/2006/main">
  <p:tag name="SHP" val="SLICKSHAPE"/>
</p:tagLst>
</file>

<file path=ppt/tags/tag44.xml><?xml version="1.0" encoding="utf-8"?>
<p:tagLst xmlns:a="http://schemas.openxmlformats.org/drawingml/2006/main" xmlns:r="http://schemas.openxmlformats.org/officeDocument/2006/relationships" xmlns:p="http://schemas.openxmlformats.org/presentationml/2006/main">
  <p:tag name="SHP" val="SLICKSHAPE"/>
</p:tagLst>
</file>

<file path=ppt/tags/tag45.xml><?xml version="1.0" encoding="utf-8"?>
<p:tagLst xmlns:a="http://schemas.openxmlformats.org/drawingml/2006/main" xmlns:r="http://schemas.openxmlformats.org/officeDocument/2006/relationships" xmlns:p="http://schemas.openxmlformats.org/presentationml/2006/main">
  <p:tag name="SHP" val="SLICKSHAPE"/>
</p:tagLst>
</file>

<file path=ppt/tags/tag46.xml><?xml version="1.0" encoding="utf-8"?>
<p:tagLst xmlns:a="http://schemas.openxmlformats.org/drawingml/2006/main" xmlns:r="http://schemas.openxmlformats.org/officeDocument/2006/relationships" xmlns:p="http://schemas.openxmlformats.org/presentationml/2006/main">
  <p:tag name="SHP" val="SLICKSHAPE"/>
</p:tagLst>
</file>

<file path=ppt/tags/tag47.xml><?xml version="1.0" encoding="utf-8"?>
<p:tagLst xmlns:a="http://schemas.openxmlformats.org/drawingml/2006/main" xmlns:r="http://schemas.openxmlformats.org/officeDocument/2006/relationships" xmlns:p="http://schemas.openxmlformats.org/presentationml/2006/main">
  <p:tag name="SHP" val="SLICKSHAPE"/>
</p:tagLst>
</file>

<file path=ppt/tags/tag48.xml><?xml version="1.0" encoding="utf-8"?>
<p:tagLst xmlns:a="http://schemas.openxmlformats.org/drawingml/2006/main" xmlns:r="http://schemas.openxmlformats.org/officeDocument/2006/relationships" xmlns:p="http://schemas.openxmlformats.org/presentationml/2006/main">
  <p:tag name="SHP" val="SLICKSHAPE"/>
</p:tagLst>
</file>

<file path=ppt/tags/tag49.xml><?xml version="1.0" encoding="utf-8"?>
<p:tagLst xmlns:a="http://schemas.openxmlformats.org/drawingml/2006/main" xmlns:r="http://schemas.openxmlformats.org/officeDocument/2006/relationships" xmlns:p="http://schemas.openxmlformats.org/presentationml/2006/main">
  <p:tag name="SHP" val="SLICKSHAPE"/>
</p:tagLst>
</file>

<file path=ppt/theme/theme1.xml><?xml version="1.0" encoding="utf-8"?>
<a:theme xmlns:a="http://schemas.openxmlformats.org/drawingml/2006/main" name="1_Kantar MASTER Presentation Template (16_9)">
  <a:themeElements>
    <a:clrScheme name="Custom 429">
      <a:dk1>
        <a:srgbClr val="717171"/>
      </a:dk1>
      <a:lt1>
        <a:srgbClr val="FFFFFF"/>
      </a:lt1>
      <a:dk2>
        <a:srgbClr val="1DB3E8"/>
      </a:dk2>
      <a:lt2>
        <a:srgbClr val="96C11D"/>
      </a:lt2>
      <a:accent1>
        <a:srgbClr val="BD9B08"/>
      </a:accent1>
      <a:accent2>
        <a:srgbClr val="E60D7F"/>
      </a:accent2>
      <a:accent3>
        <a:srgbClr val="A84E97"/>
      </a:accent3>
      <a:accent4>
        <a:srgbClr val="0EADC3"/>
      </a:accent4>
      <a:accent5>
        <a:srgbClr val="F29107"/>
      </a:accent5>
      <a:accent6>
        <a:srgbClr val="FFD81D"/>
      </a:accent6>
      <a:hlink>
        <a:srgbClr val="0563C1"/>
      </a:hlink>
      <a:folHlink>
        <a:srgbClr val="954F72"/>
      </a:folHlink>
    </a:clrScheme>
    <a:fontScheme name="Custom 18">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sz="160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extLst>
    <a:ext uri="{05A4C25C-085E-4340-85A3-A5531E510DB2}">
      <thm15:themeFamily xmlns:thm15="http://schemas.microsoft.com/office/thememl/2012/main" name="Kantar (every day) Template (for approval) 250816.potx" id="{887B3F21-D5F3-4434-9DC6-3CA33070A5F4}" vid="{0A041CE1-845B-4422-890B-229D5CD28225}"/>
    </a:ext>
  </a:extLst>
</a:theme>
</file>

<file path=ppt/theme/theme2.xml><?xml version="1.0" encoding="utf-8"?>
<a:theme xmlns:a="http://schemas.openxmlformats.org/drawingml/2006/main" name="1_Kantar TNS PowerPoint template 16x9 - for presentations and pitches">
  <a:themeElements>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sz="160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extLst>
    <a:ext uri="{05A4C25C-085E-4340-85A3-A5531E510DB2}">
      <thm15:themeFamily xmlns:thm15="http://schemas.microsoft.com/office/thememl/2012/main" name="Kantar TNS PowerPoint template 16x9 - for presentations and pitches.potx" id="{25B204C4-8FE5-49BF-8FCF-2433131BB358}" vid="{29596B74-9E2D-4DC3-B1EB-9AC68FC449E0}"/>
    </a:ext>
  </a:extLst>
</a:theme>
</file>

<file path=ppt/theme/theme3.xml><?xml version="1.0" encoding="utf-8"?>
<a:theme xmlns:a="http://schemas.openxmlformats.org/drawingml/2006/main" name="主题5">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Temp">
      <a:majorFont>
        <a:latin typeface="Arial"/>
        <a:ea typeface="微软雅黑"/>
        <a:cs typeface=""/>
      </a:majorFont>
      <a:minorFont>
        <a:latin typeface="Arial"/>
        <a:ea typeface="微软雅黑"/>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主题5" id="{B8EDB911-D765-4A7B-BBC7-40DBB672FBA6}" vid="{AECAB1C0-5DF6-436C-85E8-20094DBE11C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5A3FF4873ED834EB2813F242F33104C" ma:contentTypeVersion="7" ma:contentTypeDescription="Create a new document." ma:contentTypeScope="" ma:versionID="b27710257eb2450f2b40f02b6b3b78f7">
  <xsd:schema xmlns:xsd="http://www.w3.org/2001/XMLSchema" xmlns:xs="http://www.w3.org/2001/XMLSchema" xmlns:p="http://schemas.microsoft.com/office/2006/metadata/properties" xmlns:ns2="854561e5-e5bd-42e6-a91c-e2d7907ad637" xmlns:ns3="6a7c5cdb-0064-41b2-8afb-ae2cd3cee8d3" targetNamespace="http://schemas.microsoft.com/office/2006/metadata/properties" ma:root="true" ma:fieldsID="10638420510e29b58ba8d59c211ce6d5" ns2:_="" ns3:_="">
    <xsd:import namespace="854561e5-e5bd-42e6-a91c-e2d7907ad637"/>
    <xsd:import namespace="6a7c5cdb-0064-41b2-8afb-ae2cd3cee8d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4561e5-e5bd-42e6-a91c-e2d7907ad637"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a7c5cdb-0064-41b2-8afb-ae2cd3cee8d3"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8B5EA3E-F0EE-4218-BE29-91800112B60A}">
  <ds:schemaRefs>
    <ds:schemaRef ds:uri="http://schemas.microsoft.com/sharepoint/v3/contenttype/forms"/>
  </ds:schemaRefs>
</ds:datastoreItem>
</file>

<file path=customXml/itemProps2.xml><?xml version="1.0" encoding="utf-8"?>
<ds:datastoreItem xmlns:ds="http://schemas.openxmlformats.org/officeDocument/2006/customXml" ds:itemID="{683BF296-E528-4C54-8B94-8A2492A725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54561e5-e5bd-42e6-a91c-e2d7907ad637"/>
    <ds:schemaRef ds:uri="6a7c5cdb-0064-41b2-8afb-ae2cd3cee8d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C326112-4261-4715-AA73-C635277063C1}">
  <ds:schemaRefs>
    <ds:schemaRef ds:uri="http://purl.org/dc/elements/1.1/"/>
    <ds:schemaRef ds:uri="http://schemas.microsoft.com/office/2006/documentManagement/types"/>
    <ds:schemaRef ds:uri="http://schemas.microsoft.com/office/infopath/2007/PartnerControls"/>
    <ds:schemaRef ds:uri="6a7c5cdb-0064-41b2-8afb-ae2cd3cee8d3"/>
    <ds:schemaRef ds:uri="http://www.w3.org/XML/1998/namespace"/>
    <ds:schemaRef ds:uri="http://purl.org/dc/dcmitype/"/>
    <ds:schemaRef ds:uri="http://purl.org/dc/terms/"/>
    <ds:schemaRef ds:uri="http://schemas.openxmlformats.org/package/2006/metadata/core-properties"/>
    <ds:schemaRef ds:uri="854561e5-e5bd-42e6-a91c-e2d7907ad637"/>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Kantar MASTER Presentation Template (16_9)</Template>
  <TotalTime>6487</TotalTime>
  <Words>2010</Words>
  <Application>Microsoft Office PowerPoint</Application>
  <PresentationFormat>宽屏</PresentationFormat>
  <Paragraphs>276</Paragraphs>
  <Slides>26</Slides>
  <Notes>15</Notes>
  <HiddenSlides>0</HiddenSlides>
  <MMClips>0</MMClips>
  <ScaleCrop>false</ScaleCrop>
  <HeadingPairs>
    <vt:vector size="6" baseType="variant">
      <vt:variant>
        <vt:lpstr>已用的字体</vt:lpstr>
      </vt:variant>
      <vt:variant>
        <vt:i4>9</vt:i4>
      </vt:variant>
      <vt:variant>
        <vt:lpstr>主题</vt:lpstr>
      </vt:variant>
      <vt:variant>
        <vt:i4>3</vt:i4>
      </vt:variant>
      <vt:variant>
        <vt:lpstr>幻灯片标题</vt:lpstr>
      </vt:variant>
      <vt:variant>
        <vt:i4>26</vt:i4>
      </vt:variant>
    </vt:vector>
  </HeadingPairs>
  <TitlesOfParts>
    <vt:vector size="38" baseType="lpstr">
      <vt:lpstr>黑体</vt:lpstr>
      <vt:lpstr>楷体_GB2312</vt:lpstr>
      <vt:lpstr>宋体</vt:lpstr>
      <vt:lpstr>微软雅黑</vt:lpstr>
      <vt:lpstr>Arial</vt:lpstr>
      <vt:lpstr>Calibri</vt:lpstr>
      <vt:lpstr>Impact</vt:lpstr>
      <vt:lpstr>Verdana</vt:lpstr>
      <vt:lpstr>Wingdings</vt:lpstr>
      <vt:lpstr>1_Kantar MASTER Presentation Template (16_9)</vt:lpstr>
      <vt:lpstr>1_Kantar TNS PowerPoint template 16x9 - for presentations and pitches</vt:lpstr>
      <vt:lpstr>主题5</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调研目的</vt:lpstr>
      <vt:lpstr>目标</vt:lpstr>
      <vt:lpstr>研究设计</vt:lpstr>
      <vt:lpstr>研究方法</vt:lpstr>
      <vt:lpstr>调研框架和覆盖内容</vt:lpstr>
      <vt:lpstr>TVC脚本测试框架</vt:lpstr>
      <vt:lpstr>框架设计</vt:lpstr>
      <vt:lpstr>被测人群条件</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here and can run to two lines 24pt</dc:title>
  <dc:creator>Betty</dc:creator>
  <cp:lastModifiedBy>Li, Yan (TSBEJ)</cp:lastModifiedBy>
  <cp:revision>1829</cp:revision>
  <dcterms:created xsi:type="dcterms:W3CDTF">2017-05-19T09:00:06Z</dcterms:created>
  <dcterms:modified xsi:type="dcterms:W3CDTF">2018-11-22T00:45:06Z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0x010100E5A3FF4873ED834EB2813F242F33104C</vt:lpwstr>
  </property>
</Properties>
</file>